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832" r:id="rId2"/>
    <p:sldMasterId id="2147483905" r:id="rId3"/>
    <p:sldMasterId id="2147483820" r:id="rId4"/>
  </p:sldMasterIdLst>
  <p:notesMasterIdLst>
    <p:notesMasterId r:id="rId23"/>
  </p:notesMasterIdLst>
  <p:handoutMasterIdLst>
    <p:handoutMasterId r:id="rId24"/>
  </p:handoutMasterIdLst>
  <p:sldIdLst>
    <p:sldId id="256" r:id="rId5"/>
    <p:sldId id="582" r:id="rId6"/>
    <p:sldId id="593" r:id="rId7"/>
    <p:sldId id="562" r:id="rId8"/>
    <p:sldId id="607" r:id="rId9"/>
    <p:sldId id="567" r:id="rId10"/>
    <p:sldId id="587" r:id="rId11"/>
    <p:sldId id="588" r:id="rId12"/>
    <p:sldId id="589" r:id="rId13"/>
    <p:sldId id="590" r:id="rId14"/>
    <p:sldId id="602" r:id="rId15"/>
    <p:sldId id="608" r:id="rId16"/>
    <p:sldId id="603" r:id="rId17"/>
    <p:sldId id="604" r:id="rId18"/>
    <p:sldId id="591" r:id="rId19"/>
    <p:sldId id="605" r:id="rId20"/>
    <p:sldId id="276" r:id="rId21"/>
    <p:sldId id="606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CC"/>
    <a:srgbClr val="9C0880"/>
    <a:srgbClr val="8CB811"/>
    <a:srgbClr val="CCECFF"/>
    <a:srgbClr val="85E61F"/>
    <a:srgbClr val="FCDA5E"/>
    <a:srgbClr val="FF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4911" autoAdjust="0"/>
  </p:normalViewPr>
  <p:slideViewPr>
    <p:cSldViewPr snapToGrid="0" snapToObjects="1">
      <p:cViewPr varScale="1">
        <p:scale>
          <a:sx n="74" d="100"/>
          <a:sy n="74" d="100"/>
        </p:scale>
        <p:origin x="-870" y="-96"/>
      </p:cViewPr>
      <p:guideLst>
        <p:guide orient="horz"/>
        <p:guide orient="horz" pos="610"/>
        <p:guide orient="horz" pos="384"/>
        <p:guide pos="213"/>
        <p:guide pos="2186"/>
        <p:guide pos="2767"/>
        <p:guide pos="5588"/>
        <p:guide pos="1418"/>
        <p:guide pos="4107"/>
        <p:guide pos="3042"/>
        <p:guide pos="4345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 snapToObjects="1">
      <p:cViewPr varScale="1">
        <p:scale>
          <a:sx n="57" d="100"/>
          <a:sy n="57" d="100"/>
        </p:scale>
        <p:origin x="-2472" y="-78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FCO4FP001\data\Projects\PROJECTS\BLM-UTSO-ARMS_Modeling60225687\Tasks\300_ModelInputs\EI_Improvements\temporalize\Survey_analysis\survey_analysi_drillri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FCO4FP001\data\Projects\PROJECTS\BLM-UTSO-ARMS_Modeling60225687\Tasks\300_ModelInputs\EI_Improvements\temporalize\Survey_analysis\survey_analysi_drillri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fco4fp001\data\aqfiles\PGM\JournalArticles_Conferences\Conferences\2013\CMAS_2013\ARMS_O&amp;G_EI_Talk\EI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fco4fp001\data\aqfiles\PGM\JournalArticles_Conferences\Conferences\2013\CMAS_2013\ARMS_O&amp;G_EI_Talk\EI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4022258845573"/>
          <c:y val="0.16659769446432895"/>
          <c:w val="0.84963600480172541"/>
          <c:h val="0.68067175196850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drillrig_histogram_raw!$N$2</c:f>
              <c:strCache>
                <c:ptCount val="1"/>
                <c:pt idx="0">
                  <c:v>Continuous Drilling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drillrig_histogram_raw!$M$3:$M$21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20</c:v>
                </c:pt>
                <c:pt idx="16">
                  <c:v>25</c:v>
                </c:pt>
                <c:pt idx="17">
                  <c:v>100</c:v>
                </c:pt>
              </c:numCache>
            </c:numRef>
          </c:cat>
          <c:val>
            <c:numRef>
              <c:f>drillrig_histogram_raw!$N$3:$N$20</c:f>
              <c:numCache>
                <c:formatCode>General</c:formatCode>
                <c:ptCount val="18"/>
                <c:pt idx="1">
                  <c:v>0</c:v>
                </c:pt>
                <c:pt idx="2">
                  <c:v>1</c:v>
                </c:pt>
                <c:pt idx="3">
                  <c:v>59</c:v>
                </c:pt>
                <c:pt idx="4">
                  <c:v>179</c:v>
                </c:pt>
                <c:pt idx="5">
                  <c:v>106</c:v>
                </c:pt>
                <c:pt idx="6">
                  <c:v>65</c:v>
                </c:pt>
                <c:pt idx="7">
                  <c:v>44</c:v>
                </c:pt>
                <c:pt idx="8">
                  <c:v>16</c:v>
                </c:pt>
                <c:pt idx="9">
                  <c:v>12</c:v>
                </c:pt>
                <c:pt idx="10">
                  <c:v>7</c:v>
                </c:pt>
                <c:pt idx="11">
                  <c:v>0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4"/>
          <c:order val="1"/>
          <c:tx>
            <c:strRef>
              <c:f>drillrig_histogram_raw!$O$2</c:f>
              <c:strCache>
                <c:ptCount val="1"/>
                <c:pt idx="0">
                  <c:v>Non-Continuous Drilling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drillrig_histogram_raw!$M$3:$M$21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20</c:v>
                </c:pt>
                <c:pt idx="16">
                  <c:v>25</c:v>
                </c:pt>
                <c:pt idx="17">
                  <c:v>100</c:v>
                </c:pt>
              </c:numCache>
            </c:numRef>
          </c:cat>
          <c:val>
            <c:numRef>
              <c:f>drillrig_histogram_raw!$O$3:$O$20</c:f>
              <c:numCache>
                <c:formatCode>General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12</c:v>
                </c:pt>
                <c:pt idx="6">
                  <c:v>42</c:v>
                </c:pt>
                <c:pt idx="7">
                  <c:v>41</c:v>
                </c:pt>
                <c:pt idx="8">
                  <c:v>37</c:v>
                </c:pt>
                <c:pt idx="9">
                  <c:v>24</c:v>
                </c:pt>
                <c:pt idx="10">
                  <c:v>17</c:v>
                </c:pt>
                <c:pt idx="11">
                  <c:v>13</c:v>
                </c:pt>
                <c:pt idx="12">
                  <c:v>11</c:v>
                </c:pt>
                <c:pt idx="13">
                  <c:v>5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17664"/>
        <c:axId val="81619584"/>
      </c:barChart>
      <c:catAx>
        <c:axId val="81617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Drill length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19584"/>
        <c:crosses val="autoZero"/>
        <c:auto val="1"/>
        <c:lblAlgn val="ctr"/>
        <c:lblOffset val="100"/>
        <c:noMultiLvlLbl val="0"/>
      </c:catAx>
      <c:valAx>
        <c:axId val="81619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Total New Wells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17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391340617306558"/>
          <c:y val="6.6287878787878785E-2"/>
          <c:w val="0.7392530875501041"/>
          <c:h val="7.141530959198280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1"/>
          <c:tx>
            <c:strRef>
              <c:f>drillrig_histogram_raw!$O$26</c:f>
              <c:strCache>
                <c:ptCount val="1"/>
                <c:pt idx="0">
                  <c:v>Oil Well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drillrig_histogram_raw!$L$28:$L$46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20</c:v>
                </c:pt>
                <c:pt idx="16">
                  <c:v>25</c:v>
                </c:pt>
                <c:pt idx="17">
                  <c:v>100</c:v>
                </c:pt>
              </c:numCache>
            </c:numRef>
          </c:cat>
          <c:val>
            <c:numRef>
              <c:f>drillrig_histogram_raw!$O$27:$O$44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57</c:v>
                </c:pt>
                <c:pt idx="4">
                  <c:v>175</c:v>
                </c:pt>
                <c:pt idx="5">
                  <c:v>91</c:v>
                </c:pt>
                <c:pt idx="6">
                  <c:v>32</c:v>
                </c:pt>
                <c:pt idx="7">
                  <c:v>8</c:v>
                </c:pt>
                <c:pt idx="8">
                  <c:v>4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0"/>
          <c:order val="0"/>
          <c:tx>
            <c:strRef>
              <c:f>drillrig_histogram_raw!$N$26</c:f>
              <c:strCache>
                <c:ptCount val="1"/>
                <c:pt idx="0">
                  <c:v>Gas Well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drillrig_histogram_raw!$L$28:$L$46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20</c:v>
                </c:pt>
                <c:pt idx="16">
                  <c:v>25</c:v>
                </c:pt>
                <c:pt idx="17">
                  <c:v>100</c:v>
                </c:pt>
              </c:numCache>
            </c:numRef>
          </c:cat>
          <c:val>
            <c:numRef>
              <c:f>drillrig_histogram_raw!$N$27:$N$44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13</c:v>
                </c:pt>
                <c:pt idx="5">
                  <c:v>27</c:v>
                </c:pt>
                <c:pt idx="6">
                  <c:v>75</c:v>
                </c:pt>
                <c:pt idx="7">
                  <c:v>76</c:v>
                </c:pt>
                <c:pt idx="8">
                  <c:v>49</c:v>
                </c:pt>
                <c:pt idx="9">
                  <c:v>33</c:v>
                </c:pt>
                <c:pt idx="10">
                  <c:v>24</c:v>
                </c:pt>
                <c:pt idx="11">
                  <c:v>13</c:v>
                </c:pt>
                <c:pt idx="12">
                  <c:v>12</c:v>
                </c:pt>
                <c:pt idx="13">
                  <c:v>9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53760"/>
        <c:axId val="81655680"/>
      </c:barChart>
      <c:catAx>
        <c:axId val="8165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Drill Length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55680"/>
        <c:crosses val="autoZero"/>
        <c:auto val="1"/>
        <c:lblAlgn val="ctr"/>
        <c:lblOffset val="100"/>
        <c:noMultiLvlLbl val="0"/>
      </c:catAx>
      <c:valAx>
        <c:axId val="81655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 Total New </a:t>
                </a:r>
                <a:r>
                  <a:rPr lang="en-US" dirty="0"/>
                  <a:t>Wells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537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Uintah County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all_uintah!$Q$1</c:f>
              <c:strCache>
                <c:ptCount val="1"/>
                <c:pt idx="0">
                  <c:v>nox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all_uintah!$O$2:$O$8761</c:f>
              <c:numCache>
                <c:formatCode>dd\-mmm\-yy</c:formatCode>
                <c:ptCount val="8760"/>
                <c:pt idx="0">
                  <c:v>40179</c:v>
                </c:pt>
                <c:pt idx="1">
                  <c:v>40179</c:v>
                </c:pt>
                <c:pt idx="2">
                  <c:v>40179</c:v>
                </c:pt>
                <c:pt idx="3">
                  <c:v>40179</c:v>
                </c:pt>
                <c:pt idx="4">
                  <c:v>40179</c:v>
                </c:pt>
                <c:pt idx="5">
                  <c:v>40179</c:v>
                </c:pt>
                <c:pt idx="6">
                  <c:v>40179</c:v>
                </c:pt>
                <c:pt idx="7">
                  <c:v>40179</c:v>
                </c:pt>
                <c:pt idx="8">
                  <c:v>40179</c:v>
                </c:pt>
                <c:pt idx="9">
                  <c:v>40179</c:v>
                </c:pt>
                <c:pt idx="10">
                  <c:v>40179</c:v>
                </c:pt>
                <c:pt idx="11">
                  <c:v>40179</c:v>
                </c:pt>
                <c:pt idx="12">
                  <c:v>40179</c:v>
                </c:pt>
                <c:pt idx="13">
                  <c:v>40179</c:v>
                </c:pt>
                <c:pt idx="14">
                  <c:v>40179</c:v>
                </c:pt>
                <c:pt idx="15">
                  <c:v>40179</c:v>
                </c:pt>
                <c:pt idx="16">
                  <c:v>40179</c:v>
                </c:pt>
                <c:pt idx="17">
                  <c:v>40179</c:v>
                </c:pt>
                <c:pt idx="18">
                  <c:v>40179</c:v>
                </c:pt>
                <c:pt idx="19">
                  <c:v>40179</c:v>
                </c:pt>
                <c:pt idx="20">
                  <c:v>40179</c:v>
                </c:pt>
                <c:pt idx="21">
                  <c:v>40179</c:v>
                </c:pt>
                <c:pt idx="22">
                  <c:v>40179</c:v>
                </c:pt>
                <c:pt idx="23">
                  <c:v>40179</c:v>
                </c:pt>
                <c:pt idx="24">
                  <c:v>40180</c:v>
                </c:pt>
                <c:pt idx="25">
                  <c:v>40180</c:v>
                </c:pt>
                <c:pt idx="26">
                  <c:v>40180</c:v>
                </c:pt>
                <c:pt idx="27">
                  <c:v>40180</c:v>
                </c:pt>
                <c:pt idx="28">
                  <c:v>40180</c:v>
                </c:pt>
                <c:pt idx="29">
                  <c:v>40180</c:v>
                </c:pt>
                <c:pt idx="30">
                  <c:v>40180</c:v>
                </c:pt>
                <c:pt idx="31">
                  <c:v>40180</c:v>
                </c:pt>
                <c:pt idx="32">
                  <c:v>40180</c:v>
                </c:pt>
                <c:pt idx="33">
                  <c:v>40180</c:v>
                </c:pt>
                <c:pt idx="34">
                  <c:v>40180</c:v>
                </c:pt>
                <c:pt idx="35">
                  <c:v>40180</c:v>
                </c:pt>
                <c:pt idx="36">
                  <c:v>40180</c:v>
                </c:pt>
                <c:pt idx="37">
                  <c:v>40180</c:v>
                </c:pt>
                <c:pt idx="38">
                  <c:v>40180</c:v>
                </c:pt>
                <c:pt idx="39">
                  <c:v>40180</c:v>
                </c:pt>
                <c:pt idx="40">
                  <c:v>40180</c:v>
                </c:pt>
                <c:pt idx="41">
                  <c:v>40180</c:v>
                </c:pt>
                <c:pt idx="42">
                  <c:v>40180</c:v>
                </c:pt>
                <c:pt idx="43">
                  <c:v>40180</c:v>
                </c:pt>
                <c:pt idx="44">
                  <c:v>40180</c:v>
                </c:pt>
                <c:pt idx="45">
                  <c:v>40180</c:v>
                </c:pt>
                <c:pt idx="46">
                  <c:v>40180</c:v>
                </c:pt>
                <c:pt idx="47">
                  <c:v>40180</c:v>
                </c:pt>
                <c:pt idx="48">
                  <c:v>40181</c:v>
                </c:pt>
                <c:pt idx="49">
                  <c:v>40181</c:v>
                </c:pt>
                <c:pt idx="50">
                  <c:v>40181</c:v>
                </c:pt>
                <c:pt idx="51">
                  <c:v>40181</c:v>
                </c:pt>
                <c:pt idx="52">
                  <c:v>40181</c:v>
                </c:pt>
                <c:pt idx="53">
                  <c:v>40181</c:v>
                </c:pt>
                <c:pt idx="54">
                  <c:v>40181</c:v>
                </c:pt>
                <c:pt idx="55">
                  <c:v>40181</c:v>
                </c:pt>
                <c:pt idx="56">
                  <c:v>40181</c:v>
                </c:pt>
                <c:pt idx="57">
                  <c:v>40181</c:v>
                </c:pt>
                <c:pt idx="58">
                  <c:v>40181</c:v>
                </c:pt>
                <c:pt idx="59">
                  <c:v>40181</c:v>
                </c:pt>
                <c:pt idx="60">
                  <c:v>40181</c:v>
                </c:pt>
                <c:pt idx="61">
                  <c:v>40181</c:v>
                </c:pt>
                <c:pt idx="62">
                  <c:v>40181</c:v>
                </c:pt>
                <c:pt idx="63">
                  <c:v>40181</c:v>
                </c:pt>
                <c:pt idx="64">
                  <c:v>40181</c:v>
                </c:pt>
                <c:pt idx="65">
                  <c:v>40181</c:v>
                </c:pt>
                <c:pt idx="66">
                  <c:v>40181</c:v>
                </c:pt>
                <c:pt idx="67">
                  <c:v>40181</c:v>
                </c:pt>
                <c:pt idx="68">
                  <c:v>40181</c:v>
                </c:pt>
                <c:pt idx="69">
                  <c:v>40181</c:v>
                </c:pt>
                <c:pt idx="70">
                  <c:v>40181</c:v>
                </c:pt>
                <c:pt idx="71">
                  <c:v>40181</c:v>
                </c:pt>
                <c:pt idx="72">
                  <c:v>40182</c:v>
                </c:pt>
                <c:pt idx="73">
                  <c:v>40182</c:v>
                </c:pt>
                <c:pt idx="74">
                  <c:v>40182</c:v>
                </c:pt>
                <c:pt idx="75">
                  <c:v>40182</c:v>
                </c:pt>
                <c:pt idx="76">
                  <c:v>40182</c:v>
                </c:pt>
                <c:pt idx="77">
                  <c:v>40182</c:v>
                </c:pt>
                <c:pt idx="78">
                  <c:v>40182</c:v>
                </c:pt>
                <c:pt idx="79">
                  <c:v>40182</c:v>
                </c:pt>
                <c:pt idx="80">
                  <c:v>40182</c:v>
                </c:pt>
                <c:pt idx="81">
                  <c:v>40182</c:v>
                </c:pt>
                <c:pt idx="82">
                  <c:v>40182</c:v>
                </c:pt>
                <c:pt idx="83">
                  <c:v>40182</c:v>
                </c:pt>
                <c:pt idx="84">
                  <c:v>40182</c:v>
                </c:pt>
                <c:pt idx="85">
                  <c:v>40182</c:v>
                </c:pt>
                <c:pt idx="86">
                  <c:v>40182</c:v>
                </c:pt>
                <c:pt idx="87">
                  <c:v>40182</c:v>
                </c:pt>
                <c:pt idx="88">
                  <c:v>40182</c:v>
                </c:pt>
                <c:pt idx="89">
                  <c:v>40182</c:v>
                </c:pt>
                <c:pt idx="90">
                  <c:v>40182</c:v>
                </c:pt>
                <c:pt idx="91">
                  <c:v>40182</c:v>
                </c:pt>
                <c:pt idx="92">
                  <c:v>40182</c:v>
                </c:pt>
                <c:pt idx="93">
                  <c:v>40182</c:v>
                </c:pt>
                <c:pt idx="94">
                  <c:v>40182</c:v>
                </c:pt>
                <c:pt idx="95">
                  <c:v>40182</c:v>
                </c:pt>
                <c:pt idx="96">
                  <c:v>40183</c:v>
                </c:pt>
                <c:pt idx="97">
                  <c:v>40183</c:v>
                </c:pt>
                <c:pt idx="98">
                  <c:v>40183</c:v>
                </c:pt>
                <c:pt idx="99">
                  <c:v>40183</c:v>
                </c:pt>
                <c:pt idx="100">
                  <c:v>40183</c:v>
                </c:pt>
                <c:pt idx="101">
                  <c:v>40183</c:v>
                </c:pt>
                <c:pt idx="102">
                  <c:v>40183</c:v>
                </c:pt>
                <c:pt idx="103">
                  <c:v>40183</c:v>
                </c:pt>
                <c:pt idx="104">
                  <c:v>40183</c:v>
                </c:pt>
                <c:pt idx="105">
                  <c:v>40183</c:v>
                </c:pt>
                <c:pt idx="106">
                  <c:v>40183</c:v>
                </c:pt>
                <c:pt idx="107">
                  <c:v>40183</c:v>
                </c:pt>
                <c:pt idx="108">
                  <c:v>40183</c:v>
                </c:pt>
                <c:pt idx="109">
                  <c:v>40183</c:v>
                </c:pt>
                <c:pt idx="110">
                  <c:v>40183</c:v>
                </c:pt>
                <c:pt idx="111">
                  <c:v>40183</c:v>
                </c:pt>
                <c:pt idx="112">
                  <c:v>40183</c:v>
                </c:pt>
                <c:pt idx="113">
                  <c:v>40183</c:v>
                </c:pt>
                <c:pt idx="114">
                  <c:v>40183</c:v>
                </c:pt>
                <c:pt idx="115">
                  <c:v>40183</c:v>
                </c:pt>
                <c:pt idx="116">
                  <c:v>40183</c:v>
                </c:pt>
                <c:pt idx="117">
                  <c:v>40183</c:v>
                </c:pt>
                <c:pt idx="118">
                  <c:v>40183</c:v>
                </c:pt>
                <c:pt idx="119">
                  <c:v>40183</c:v>
                </c:pt>
                <c:pt idx="120">
                  <c:v>40184</c:v>
                </c:pt>
                <c:pt idx="121">
                  <c:v>40184</c:v>
                </c:pt>
                <c:pt idx="122">
                  <c:v>40184</c:v>
                </c:pt>
                <c:pt idx="123">
                  <c:v>40184</c:v>
                </c:pt>
                <c:pt idx="124">
                  <c:v>40184</c:v>
                </c:pt>
                <c:pt idx="125">
                  <c:v>40184</c:v>
                </c:pt>
                <c:pt idx="126">
                  <c:v>40184</c:v>
                </c:pt>
                <c:pt idx="127">
                  <c:v>40184</c:v>
                </c:pt>
                <c:pt idx="128">
                  <c:v>40184</c:v>
                </c:pt>
                <c:pt idx="129">
                  <c:v>40184</c:v>
                </c:pt>
                <c:pt idx="130">
                  <c:v>40184</c:v>
                </c:pt>
                <c:pt idx="131">
                  <c:v>40184</c:v>
                </c:pt>
                <c:pt idx="132">
                  <c:v>40184</c:v>
                </c:pt>
                <c:pt idx="133">
                  <c:v>40184</c:v>
                </c:pt>
                <c:pt idx="134">
                  <c:v>40184</c:v>
                </c:pt>
                <c:pt idx="135">
                  <c:v>40184</c:v>
                </c:pt>
                <c:pt idx="136">
                  <c:v>40184</c:v>
                </c:pt>
                <c:pt idx="137">
                  <c:v>40184</c:v>
                </c:pt>
                <c:pt idx="138">
                  <c:v>40184</c:v>
                </c:pt>
                <c:pt idx="139">
                  <c:v>40184</c:v>
                </c:pt>
                <c:pt idx="140">
                  <c:v>40184</c:v>
                </c:pt>
                <c:pt idx="141">
                  <c:v>40184</c:v>
                </c:pt>
                <c:pt idx="142">
                  <c:v>40184</c:v>
                </c:pt>
                <c:pt idx="143">
                  <c:v>40184</c:v>
                </c:pt>
                <c:pt idx="144">
                  <c:v>40185</c:v>
                </c:pt>
                <c:pt idx="145">
                  <c:v>40185</c:v>
                </c:pt>
                <c:pt idx="146">
                  <c:v>40185</c:v>
                </c:pt>
                <c:pt idx="147">
                  <c:v>40185</c:v>
                </c:pt>
                <c:pt idx="148">
                  <c:v>40185</c:v>
                </c:pt>
                <c:pt idx="149">
                  <c:v>40185</c:v>
                </c:pt>
                <c:pt idx="150">
                  <c:v>40185</c:v>
                </c:pt>
                <c:pt idx="151">
                  <c:v>40185</c:v>
                </c:pt>
                <c:pt idx="152">
                  <c:v>40185</c:v>
                </c:pt>
                <c:pt idx="153">
                  <c:v>40185</c:v>
                </c:pt>
                <c:pt idx="154">
                  <c:v>40185</c:v>
                </c:pt>
                <c:pt idx="155">
                  <c:v>40185</c:v>
                </c:pt>
                <c:pt idx="156">
                  <c:v>40185</c:v>
                </c:pt>
                <c:pt idx="157">
                  <c:v>40185</c:v>
                </c:pt>
                <c:pt idx="158">
                  <c:v>40185</c:v>
                </c:pt>
                <c:pt idx="159">
                  <c:v>40185</c:v>
                </c:pt>
                <c:pt idx="160">
                  <c:v>40185</c:v>
                </c:pt>
                <c:pt idx="161">
                  <c:v>40185</c:v>
                </c:pt>
                <c:pt idx="162">
                  <c:v>40185</c:v>
                </c:pt>
                <c:pt idx="163">
                  <c:v>40185</c:v>
                </c:pt>
                <c:pt idx="164">
                  <c:v>40185</c:v>
                </c:pt>
                <c:pt idx="165">
                  <c:v>40185</c:v>
                </c:pt>
                <c:pt idx="166">
                  <c:v>40185</c:v>
                </c:pt>
                <c:pt idx="167">
                  <c:v>40185</c:v>
                </c:pt>
                <c:pt idx="168">
                  <c:v>40186</c:v>
                </c:pt>
                <c:pt idx="169">
                  <c:v>40186</c:v>
                </c:pt>
                <c:pt idx="170">
                  <c:v>40186</c:v>
                </c:pt>
                <c:pt idx="171">
                  <c:v>40186</c:v>
                </c:pt>
                <c:pt idx="172">
                  <c:v>40186</c:v>
                </c:pt>
                <c:pt idx="173">
                  <c:v>40186</c:v>
                </c:pt>
                <c:pt idx="174">
                  <c:v>40186</c:v>
                </c:pt>
                <c:pt idx="175">
                  <c:v>40186</c:v>
                </c:pt>
                <c:pt idx="176">
                  <c:v>40186</c:v>
                </c:pt>
                <c:pt idx="177">
                  <c:v>40186</c:v>
                </c:pt>
                <c:pt idx="178">
                  <c:v>40186</c:v>
                </c:pt>
                <c:pt idx="179">
                  <c:v>40186</c:v>
                </c:pt>
                <c:pt idx="180">
                  <c:v>40186</c:v>
                </c:pt>
                <c:pt idx="181">
                  <c:v>40186</c:v>
                </c:pt>
                <c:pt idx="182">
                  <c:v>40186</c:v>
                </c:pt>
                <c:pt idx="183">
                  <c:v>40186</c:v>
                </c:pt>
                <c:pt idx="184">
                  <c:v>40186</c:v>
                </c:pt>
                <c:pt idx="185">
                  <c:v>40186</c:v>
                </c:pt>
                <c:pt idx="186">
                  <c:v>40186</c:v>
                </c:pt>
                <c:pt idx="187">
                  <c:v>40186</c:v>
                </c:pt>
                <c:pt idx="188">
                  <c:v>40186</c:v>
                </c:pt>
                <c:pt idx="189">
                  <c:v>40186</c:v>
                </c:pt>
                <c:pt idx="190">
                  <c:v>40186</c:v>
                </c:pt>
                <c:pt idx="191">
                  <c:v>40186</c:v>
                </c:pt>
                <c:pt idx="192">
                  <c:v>40187</c:v>
                </c:pt>
                <c:pt idx="193">
                  <c:v>40187</c:v>
                </c:pt>
                <c:pt idx="194">
                  <c:v>40187</c:v>
                </c:pt>
                <c:pt idx="195">
                  <c:v>40187</c:v>
                </c:pt>
                <c:pt idx="196">
                  <c:v>40187</c:v>
                </c:pt>
                <c:pt idx="197">
                  <c:v>40187</c:v>
                </c:pt>
                <c:pt idx="198">
                  <c:v>40187</c:v>
                </c:pt>
                <c:pt idx="199">
                  <c:v>40187</c:v>
                </c:pt>
                <c:pt idx="200">
                  <c:v>40187</c:v>
                </c:pt>
                <c:pt idx="201">
                  <c:v>40187</c:v>
                </c:pt>
                <c:pt idx="202">
                  <c:v>40187</c:v>
                </c:pt>
                <c:pt idx="203">
                  <c:v>40187</c:v>
                </c:pt>
                <c:pt idx="204">
                  <c:v>40187</c:v>
                </c:pt>
                <c:pt idx="205">
                  <c:v>40187</c:v>
                </c:pt>
                <c:pt idx="206">
                  <c:v>40187</c:v>
                </c:pt>
                <c:pt idx="207">
                  <c:v>40187</c:v>
                </c:pt>
                <c:pt idx="208">
                  <c:v>40187</c:v>
                </c:pt>
                <c:pt idx="209">
                  <c:v>40187</c:v>
                </c:pt>
                <c:pt idx="210">
                  <c:v>40187</c:v>
                </c:pt>
                <c:pt idx="211">
                  <c:v>40187</c:v>
                </c:pt>
                <c:pt idx="212">
                  <c:v>40187</c:v>
                </c:pt>
                <c:pt idx="213">
                  <c:v>40187</c:v>
                </c:pt>
                <c:pt idx="214">
                  <c:v>40187</c:v>
                </c:pt>
                <c:pt idx="215">
                  <c:v>40187</c:v>
                </c:pt>
                <c:pt idx="216">
                  <c:v>40188</c:v>
                </c:pt>
                <c:pt idx="217">
                  <c:v>40188</c:v>
                </c:pt>
                <c:pt idx="218">
                  <c:v>40188</c:v>
                </c:pt>
                <c:pt idx="219">
                  <c:v>40188</c:v>
                </c:pt>
                <c:pt idx="220">
                  <c:v>40188</c:v>
                </c:pt>
                <c:pt idx="221">
                  <c:v>40188</c:v>
                </c:pt>
                <c:pt idx="222">
                  <c:v>40188</c:v>
                </c:pt>
                <c:pt idx="223">
                  <c:v>40188</c:v>
                </c:pt>
                <c:pt idx="224">
                  <c:v>40188</c:v>
                </c:pt>
                <c:pt idx="225">
                  <c:v>40188</c:v>
                </c:pt>
                <c:pt idx="226">
                  <c:v>40188</c:v>
                </c:pt>
                <c:pt idx="227">
                  <c:v>40188</c:v>
                </c:pt>
                <c:pt idx="228">
                  <c:v>40188</c:v>
                </c:pt>
                <c:pt idx="229">
                  <c:v>40188</c:v>
                </c:pt>
                <c:pt idx="230">
                  <c:v>40188</c:v>
                </c:pt>
                <c:pt idx="231">
                  <c:v>40188</c:v>
                </c:pt>
                <c:pt idx="232">
                  <c:v>40188</c:v>
                </c:pt>
                <c:pt idx="233">
                  <c:v>40188</c:v>
                </c:pt>
                <c:pt idx="234">
                  <c:v>40188</c:v>
                </c:pt>
                <c:pt idx="235">
                  <c:v>40188</c:v>
                </c:pt>
                <c:pt idx="236">
                  <c:v>40188</c:v>
                </c:pt>
                <c:pt idx="237">
                  <c:v>40188</c:v>
                </c:pt>
                <c:pt idx="238">
                  <c:v>40188</c:v>
                </c:pt>
                <c:pt idx="239">
                  <c:v>40188</c:v>
                </c:pt>
                <c:pt idx="240">
                  <c:v>40189</c:v>
                </c:pt>
                <c:pt idx="241">
                  <c:v>40189</c:v>
                </c:pt>
                <c:pt idx="242">
                  <c:v>40189</c:v>
                </c:pt>
                <c:pt idx="243">
                  <c:v>40189</c:v>
                </c:pt>
                <c:pt idx="244">
                  <c:v>40189</c:v>
                </c:pt>
                <c:pt idx="245">
                  <c:v>40189</c:v>
                </c:pt>
                <c:pt idx="246">
                  <c:v>40189</c:v>
                </c:pt>
                <c:pt idx="247">
                  <c:v>40189</c:v>
                </c:pt>
                <c:pt idx="248">
                  <c:v>40189</c:v>
                </c:pt>
                <c:pt idx="249">
                  <c:v>40189</c:v>
                </c:pt>
                <c:pt idx="250">
                  <c:v>40189</c:v>
                </c:pt>
                <c:pt idx="251">
                  <c:v>40189</c:v>
                </c:pt>
                <c:pt idx="252">
                  <c:v>40189</c:v>
                </c:pt>
                <c:pt idx="253">
                  <c:v>40189</c:v>
                </c:pt>
                <c:pt idx="254">
                  <c:v>40189</c:v>
                </c:pt>
                <c:pt idx="255">
                  <c:v>40189</c:v>
                </c:pt>
                <c:pt idx="256">
                  <c:v>40189</c:v>
                </c:pt>
                <c:pt idx="257">
                  <c:v>40189</c:v>
                </c:pt>
                <c:pt idx="258">
                  <c:v>40189</c:v>
                </c:pt>
                <c:pt idx="259">
                  <c:v>40189</c:v>
                </c:pt>
                <c:pt idx="260">
                  <c:v>40189</c:v>
                </c:pt>
                <c:pt idx="261">
                  <c:v>40189</c:v>
                </c:pt>
                <c:pt idx="262">
                  <c:v>40189</c:v>
                </c:pt>
                <c:pt idx="263">
                  <c:v>40189</c:v>
                </c:pt>
                <c:pt idx="264">
                  <c:v>40190</c:v>
                </c:pt>
                <c:pt idx="265">
                  <c:v>40190</c:v>
                </c:pt>
                <c:pt idx="266">
                  <c:v>40190</c:v>
                </c:pt>
                <c:pt idx="267">
                  <c:v>40190</c:v>
                </c:pt>
                <c:pt idx="268">
                  <c:v>40190</c:v>
                </c:pt>
                <c:pt idx="269">
                  <c:v>40190</c:v>
                </c:pt>
                <c:pt idx="270">
                  <c:v>40190</c:v>
                </c:pt>
                <c:pt idx="271">
                  <c:v>40190</c:v>
                </c:pt>
                <c:pt idx="272">
                  <c:v>40190</c:v>
                </c:pt>
                <c:pt idx="273">
                  <c:v>40190</c:v>
                </c:pt>
                <c:pt idx="274">
                  <c:v>40190</c:v>
                </c:pt>
                <c:pt idx="275">
                  <c:v>40190</c:v>
                </c:pt>
                <c:pt idx="276">
                  <c:v>40190</c:v>
                </c:pt>
                <c:pt idx="277">
                  <c:v>40190</c:v>
                </c:pt>
                <c:pt idx="278">
                  <c:v>40190</c:v>
                </c:pt>
                <c:pt idx="279">
                  <c:v>40190</c:v>
                </c:pt>
                <c:pt idx="280">
                  <c:v>40190</c:v>
                </c:pt>
                <c:pt idx="281">
                  <c:v>40190</c:v>
                </c:pt>
                <c:pt idx="282">
                  <c:v>40190</c:v>
                </c:pt>
                <c:pt idx="283">
                  <c:v>40190</c:v>
                </c:pt>
                <c:pt idx="284">
                  <c:v>40190</c:v>
                </c:pt>
                <c:pt idx="285">
                  <c:v>40190</c:v>
                </c:pt>
                <c:pt idx="286">
                  <c:v>40190</c:v>
                </c:pt>
                <c:pt idx="287">
                  <c:v>40190</c:v>
                </c:pt>
                <c:pt idx="288">
                  <c:v>40191</c:v>
                </c:pt>
                <c:pt idx="289">
                  <c:v>40191</c:v>
                </c:pt>
                <c:pt idx="290">
                  <c:v>40191</c:v>
                </c:pt>
                <c:pt idx="291">
                  <c:v>40191</c:v>
                </c:pt>
                <c:pt idx="292">
                  <c:v>40191</c:v>
                </c:pt>
                <c:pt idx="293">
                  <c:v>40191</c:v>
                </c:pt>
                <c:pt idx="294">
                  <c:v>40191</c:v>
                </c:pt>
                <c:pt idx="295">
                  <c:v>40191</c:v>
                </c:pt>
                <c:pt idx="296">
                  <c:v>40191</c:v>
                </c:pt>
                <c:pt idx="297">
                  <c:v>40191</c:v>
                </c:pt>
                <c:pt idx="298">
                  <c:v>40191</c:v>
                </c:pt>
                <c:pt idx="299">
                  <c:v>40191</c:v>
                </c:pt>
                <c:pt idx="300">
                  <c:v>40191</c:v>
                </c:pt>
                <c:pt idx="301">
                  <c:v>40191</c:v>
                </c:pt>
                <c:pt idx="302">
                  <c:v>40191</c:v>
                </c:pt>
                <c:pt idx="303">
                  <c:v>40191</c:v>
                </c:pt>
                <c:pt idx="304">
                  <c:v>40191</c:v>
                </c:pt>
                <c:pt idx="305">
                  <c:v>40191</c:v>
                </c:pt>
                <c:pt idx="306">
                  <c:v>40191</c:v>
                </c:pt>
                <c:pt idx="307">
                  <c:v>40191</c:v>
                </c:pt>
                <c:pt idx="308">
                  <c:v>40191</c:v>
                </c:pt>
                <c:pt idx="309">
                  <c:v>40191</c:v>
                </c:pt>
                <c:pt idx="310">
                  <c:v>40191</c:v>
                </c:pt>
                <c:pt idx="311">
                  <c:v>40191</c:v>
                </c:pt>
                <c:pt idx="312">
                  <c:v>40192</c:v>
                </c:pt>
                <c:pt idx="313">
                  <c:v>40192</c:v>
                </c:pt>
                <c:pt idx="314">
                  <c:v>40192</c:v>
                </c:pt>
                <c:pt idx="315">
                  <c:v>40192</c:v>
                </c:pt>
                <c:pt idx="316">
                  <c:v>40192</c:v>
                </c:pt>
                <c:pt idx="317">
                  <c:v>40192</c:v>
                </c:pt>
                <c:pt idx="318">
                  <c:v>40192</c:v>
                </c:pt>
                <c:pt idx="319">
                  <c:v>40192</c:v>
                </c:pt>
                <c:pt idx="320">
                  <c:v>40192</c:v>
                </c:pt>
                <c:pt idx="321">
                  <c:v>40192</c:v>
                </c:pt>
                <c:pt idx="322">
                  <c:v>40192</c:v>
                </c:pt>
                <c:pt idx="323">
                  <c:v>40192</c:v>
                </c:pt>
                <c:pt idx="324">
                  <c:v>40192</c:v>
                </c:pt>
                <c:pt idx="325">
                  <c:v>40192</c:v>
                </c:pt>
                <c:pt idx="326">
                  <c:v>40192</c:v>
                </c:pt>
                <c:pt idx="327">
                  <c:v>40192</c:v>
                </c:pt>
                <c:pt idx="328">
                  <c:v>40192</c:v>
                </c:pt>
                <c:pt idx="329">
                  <c:v>40192</c:v>
                </c:pt>
                <c:pt idx="330">
                  <c:v>40192</c:v>
                </c:pt>
                <c:pt idx="331">
                  <c:v>40192</c:v>
                </c:pt>
                <c:pt idx="332">
                  <c:v>40192</c:v>
                </c:pt>
                <c:pt idx="333">
                  <c:v>40192</c:v>
                </c:pt>
                <c:pt idx="334">
                  <c:v>40192</c:v>
                </c:pt>
                <c:pt idx="335">
                  <c:v>40192</c:v>
                </c:pt>
                <c:pt idx="336">
                  <c:v>40193</c:v>
                </c:pt>
                <c:pt idx="337">
                  <c:v>40193</c:v>
                </c:pt>
                <c:pt idx="338">
                  <c:v>40193</c:v>
                </c:pt>
                <c:pt idx="339">
                  <c:v>40193</c:v>
                </c:pt>
                <c:pt idx="340">
                  <c:v>40193</c:v>
                </c:pt>
                <c:pt idx="341">
                  <c:v>40193</c:v>
                </c:pt>
                <c:pt idx="342">
                  <c:v>40193</c:v>
                </c:pt>
                <c:pt idx="343">
                  <c:v>40193</c:v>
                </c:pt>
                <c:pt idx="344">
                  <c:v>40193</c:v>
                </c:pt>
                <c:pt idx="345">
                  <c:v>40193</c:v>
                </c:pt>
                <c:pt idx="346">
                  <c:v>40193</c:v>
                </c:pt>
                <c:pt idx="347">
                  <c:v>40193</c:v>
                </c:pt>
                <c:pt idx="348">
                  <c:v>40193</c:v>
                </c:pt>
                <c:pt idx="349">
                  <c:v>40193</c:v>
                </c:pt>
                <c:pt idx="350">
                  <c:v>40193</c:v>
                </c:pt>
                <c:pt idx="351">
                  <c:v>40193</c:v>
                </c:pt>
                <c:pt idx="352">
                  <c:v>40193</c:v>
                </c:pt>
                <c:pt idx="353">
                  <c:v>40193</c:v>
                </c:pt>
                <c:pt idx="354">
                  <c:v>40193</c:v>
                </c:pt>
                <c:pt idx="355">
                  <c:v>40193</c:v>
                </c:pt>
                <c:pt idx="356">
                  <c:v>40193</c:v>
                </c:pt>
                <c:pt idx="357">
                  <c:v>40193</c:v>
                </c:pt>
                <c:pt idx="358">
                  <c:v>40193</c:v>
                </c:pt>
                <c:pt idx="359">
                  <c:v>40193</c:v>
                </c:pt>
                <c:pt idx="360">
                  <c:v>40194</c:v>
                </c:pt>
                <c:pt idx="361">
                  <c:v>40194</c:v>
                </c:pt>
                <c:pt idx="362">
                  <c:v>40194</c:v>
                </c:pt>
                <c:pt idx="363">
                  <c:v>40194</c:v>
                </c:pt>
                <c:pt idx="364">
                  <c:v>40194</c:v>
                </c:pt>
                <c:pt idx="365">
                  <c:v>40194</c:v>
                </c:pt>
                <c:pt idx="366">
                  <c:v>40194</c:v>
                </c:pt>
                <c:pt idx="367">
                  <c:v>40194</c:v>
                </c:pt>
                <c:pt idx="368">
                  <c:v>40194</c:v>
                </c:pt>
                <c:pt idx="369">
                  <c:v>40194</c:v>
                </c:pt>
                <c:pt idx="370">
                  <c:v>40194</c:v>
                </c:pt>
                <c:pt idx="371">
                  <c:v>40194</c:v>
                </c:pt>
                <c:pt idx="372">
                  <c:v>40194</c:v>
                </c:pt>
                <c:pt idx="373">
                  <c:v>40194</c:v>
                </c:pt>
                <c:pt idx="374">
                  <c:v>40194</c:v>
                </c:pt>
                <c:pt idx="375">
                  <c:v>40194</c:v>
                </c:pt>
                <c:pt idx="376">
                  <c:v>40194</c:v>
                </c:pt>
                <c:pt idx="377">
                  <c:v>40194</c:v>
                </c:pt>
                <c:pt idx="378">
                  <c:v>40194</c:v>
                </c:pt>
                <c:pt idx="379">
                  <c:v>40194</c:v>
                </c:pt>
                <c:pt idx="380">
                  <c:v>40194</c:v>
                </c:pt>
                <c:pt idx="381">
                  <c:v>40194</c:v>
                </c:pt>
                <c:pt idx="382">
                  <c:v>40194</c:v>
                </c:pt>
                <c:pt idx="383">
                  <c:v>40194</c:v>
                </c:pt>
                <c:pt idx="384">
                  <c:v>40195</c:v>
                </c:pt>
                <c:pt idx="385">
                  <c:v>40195</c:v>
                </c:pt>
                <c:pt idx="386">
                  <c:v>40195</c:v>
                </c:pt>
                <c:pt idx="387">
                  <c:v>40195</c:v>
                </c:pt>
                <c:pt idx="388">
                  <c:v>40195</c:v>
                </c:pt>
                <c:pt idx="389">
                  <c:v>40195</c:v>
                </c:pt>
                <c:pt idx="390">
                  <c:v>40195</c:v>
                </c:pt>
                <c:pt idx="391">
                  <c:v>40195</c:v>
                </c:pt>
                <c:pt idx="392">
                  <c:v>40195</c:v>
                </c:pt>
                <c:pt idx="393">
                  <c:v>40195</c:v>
                </c:pt>
                <c:pt idx="394">
                  <c:v>40195</c:v>
                </c:pt>
                <c:pt idx="395">
                  <c:v>40195</c:v>
                </c:pt>
                <c:pt idx="396">
                  <c:v>40195</c:v>
                </c:pt>
                <c:pt idx="397">
                  <c:v>40195</c:v>
                </c:pt>
                <c:pt idx="398">
                  <c:v>40195</c:v>
                </c:pt>
                <c:pt idx="399">
                  <c:v>40195</c:v>
                </c:pt>
                <c:pt idx="400">
                  <c:v>40195</c:v>
                </c:pt>
                <c:pt idx="401">
                  <c:v>40195</c:v>
                </c:pt>
                <c:pt idx="402">
                  <c:v>40195</c:v>
                </c:pt>
                <c:pt idx="403">
                  <c:v>40195</c:v>
                </c:pt>
                <c:pt idx="404">
                  <c:v>40195</c:v>
                </c:pt>
                <c:pt idx="405">
                  <c:v>40195</c:v>
                </c:pt>
                <c:pt idx="406">
                  <c:v>40195</c:v>
                </c:pt>
                <c:pt idx="407">
                  <c:v>40195</c:v>
                </c:pt>
                <c:pt idx="408">
                  <c:v>40196</c:v>
                </c:pt>
                <c:pt idx="409">
                  <c:v>40196</c:v>
                </c:pt>
                <c:pt idx="410">
                  <c:v>40196</c:v>
                </c:pt>
                <c:pt idx="411">
                  <c:v>40196</c:v>
                </c:pt>
                <c:pt idx="412">
                  <c:v>40196</c:v>
                </c:pt>
                <c:pt idx="413">
                  <c:v>40196</c:v>
                </c:pt>
                <c:pt idx="414">
                  <c:v>40196</c:v>
                </c:pt>
                <c:pt idx="415">
                  <c:v>40196</c:v>
                </c:pt>
                <c:pt idx="416">
                  <c:v>40196</c:v>
                </c:pt>
                <c:pt idx="417">
                  <c:v>40196</c:v>
                </c:pt>
                <c:pt idx="418">
                  <c:v>40196</c:v>
                </c:pt>
                <c:pt idx="419">
                  <c:v>40196</c:v>
                </c:pt>
                <c:pt idx="420">
                  <c:v>40196</c:v>
                </c:pt>
                <c:pt idx="421">
                  <c:v>40196</c:v>
                </c:pt>
                <c:pt idx="422">
                  <c:v>40196</c:v>
                </c:pt>
                <c:pt idx="423">
                  <c:v>40196</c:v>
                </c:pt>
                <c:pt idx="424">
                  <c:v>40196</c:v>
                </c:pt>
                <c:pt idx="425">
                  <c:v>40196</c:v>
                </c:pt>
                <c:pt idx="426">
                  <c:v>40196</c:v>
                </c:pt>
                <c:pt idx="427">
                  <c:v>40196</c:v>
                </c:pt>
                <c:pt idx="428">
                  <c:v>40196</c:v>
                </c:pt>
                <c:pt idx="429">
                  <c:v>40196</c:v>
                </c:pt>
                <c:pt idx="430">
                  <c:v>40196</c:v>
                </c:pt>
                <c:pt idx="431">
                  <c:v>40196</c:v>
                </c:pt>
                <c:pt idx="432">
                  <c:v>40197</c:v>
                </c:pt>
                <c:pt idx="433">
                  <c:v>40197</c:v>
                </c:pt>
                <c:pt idx="434">
                  <c:v>40197</c:v>
                </c:pt>
                <c:pt idx="435">
                  <c:v>40197</c:v>
                </c:pt>
                <c:pt idx="436">
                  <c:v>40197</c:v>
                </c:pt>
                <c:pt idx="437">
                  <c:v>40197</c:v>
                </c:pt>
                <c:pt idx="438">
                  <c:v>40197</c:v>
                </c:pt>
                <c:pt idx="439">
                  <c:v>40197</c:v>
                </c:pt>
                <c:pt idx="440">
                  <c:v>40197</c:v>
                </c:pt>
                <c:pt idx="441">
                  <c:v>40197</c:v>
                </c:pt>
                <c:pt idx="442">
                  <c:v>40197</c:v>
                </c:pt>
                <c:pt idx="443">
                  <c:v>40197</c:v>
                </c:pt>
                <c:pt idx="444">
                  <c:v>40197</c:v>
                </c:pt>
                <c:pt idx="445">
                  <c:v>40197</c:v>
                </c:pt>
                <c:pt idx="446">
                  <c:v>40197</c:v>
                </c:pt>
                <c:pt idx="447">
                  <c:v>40197</c:v>
                </c:pt>
                <c:pt idx="448">
                  <c:v>40197</c:v>
                </c:pt>
                <c:pt idx="449">
                  <c:v>40197</c:v>
                </c:pt>
                <c:pt idx="450">
                  <c:v>40197</c:v>
                </c:pt>
                <c:pt idx="451">
                  <c:v>40197</c:v>
                </c:pt>
                <c:pt idx="452">
                  <c:v>40197</c:v>
                </c:pt>
                <c:pt idx="453">
                  <c:v>40197</c:v>
                </c:pt>
                <c:pt idx="454">
                  <c:v>40197</c:v>
                </c:pt>
                <c:pt idx="455">
                  <c:v>40197</c:v>
                </c:pt>
                <c:pt idx="456">
                  <c:v>40198</c:v>
                </c:pt>
                <c:pt idx="457">
                  <c:v>40198</c:v>
                </c:pt>
                <c:pt idx="458">
                  <c:v>40198</c:v>
                </c:pt>
                <c:pt idx="459">
                  <c:v>40198</c:v>
                </c:pt>
                <c:pt idx="460">
                  <c:v>40198</c:v>
                </c:pt>
                <c:pt idx="461">
                  <c:v>40198</c:v>
                </c:pt>
                <c:pt idx="462">
                  <c:v>40198</c:v>
                </c:pt>
                <c:pt idx="463">
                  <c:v>40198</c:v>
                </c:pt>
                <c:pt idx="464">
                  <c:v>40198</c:v>
                </c:pt>
                <c:pt idx="465">
                  <c:v>40198</c:v>
                </c:pt>
                <c:pt idx="466">
                  <c:v>40198</c:v>
                </c:pt>
                <c:pt idx="467">
                  <c:v>40198</c:v>
                </c:pt>
                <c:pt idx="468">
                  <c:v>40198</c:v>
                </c:pt>
                <c:pt idx="469">
                  <c:v>40198</c:v>
                </c:pt>
                <c:pt idx="470">
                  <c:v>40198</c:v>
                </c:pt>
                <c:pt idx="471">
                  <c:v>40198</c:v>
                </c:pt>
                <c:pt idx="472">
                  <c:v>40198</c:v>
                </c:pt>
                <c:pt idx="473">
                  <c:v>40198</c:v>
                </c:pt>
                <c:pt idx="474">
                  <c:v>40198</c:v>
                </c:pt>
                <c:pt idx="475">
                  <c:v>40198</c:v>
                </c:pt>
                <c:pt idx="476">
                  <c:v>40198</c:v>
                </c:pt>
                <c:pt idx="477">
                  <c:v>40198</c:v>
                </c:pt>
                <c:pt idx="478">
                  <c:v>40198</c:v>
                </c:pt>
                <c:pt idx="479">
                  <c:v>40198</c:v>
                </c:pt>
                <c:pt idx="480">
                  <c:v>40199</c:v>
                </c:pt>
                <c:pt idx="481">
                  <c:v>40199</c:v>
                </c:pt>
                <c:pt idx="482">
                  <c:v>40199</c:v>
                </c:pt>
                <c:pt idx="483">
                  <c:v>40199</c:v>
                </c:pt>
                <c:pt idx="484">
                  <c:v>40199</c:v>
                </c:pt>
                <c:pt idx="485">
                  <c:v>40199</c:v>
                </c:pt>
                <c:pt idx="486">
                  <c:v>40199</c:v>
                </c:pt>
                <c:pt idx="487">
                  <c:v>40199</c:v>
                </c:pt>
                <c:pt idx="488">
                  <c:v>40199</c:v>
                </c:pt>
                <c:pt idx="489">
                  <c:v>40199</c:v>
                </c:pt>
                <c:pt idx="490">
                  <c:v>40199</c:v>
                </c:pt>
                <c:pt idx="491">
                  <c:v>40199</c:v>
                </c:pt>
                <c:pt idx="492">
                  <c:v>40199</c:v>
                </c:pt>
                <c:pt idx="493">
                  <c:v>40199</c:v>
                </c:pt>
                <c:pt idx="494">
                  <c:v>40199</c:v>
                </c:pt>
                <c:pt idx="495">
                  <c:v>40199</c:v>
                </c:pt>
                <c:pt idx="496">
                  <c:v>40199</c:v>
                </c:pt>
                <c:pt idx="497">
                  <c:v>40199</c:v>
                </c:pt>
                <c:pt idx="498">
                  <c:v>40199</c:v>
                </c:pt>
                <c:pt idx="499">
                  <c:v>40199</c:v>
                </c:pt>
                <c:pt idx="500">
                  <c:v>40199</c:v>
                </c:pt>
                <c:pt idx="501">
                  <c:v>40199</c:v>
                </c:pt>
                <c:pt idx="502">
                  <c:v>40199</c:v>
                </c:pt>
                <c:pt idx="503">
                  <c:v>40199</c:v>
                </c:pt>
                <c:pt idx="504">
                  <c:v>40200</c:v>
                </c:pt>
                <c:pt idx="505">
                  <c:v>40200</c:v>
                </c:pt>
                <c:pt idx="506">
                  <c:v>40200</c:v>
                </c:pt>
                <c:pt idx="507">
                  <c:v>40200</c:v>
                </c:pt>
                <c:pt idx="508">
                  <c:v>40200</c:v>
                </c:pt>
                <c:pt idx="509">
                  <c:v>40200</c:v>
                </c:pt>
                <c:pt idx="510">
                  <c:v>40200</c:v>
                </c:pt>
                <c:pt idx="511">
                  <c:v>40200</c:v>
                </c:pt>
                <c:pt idx="512">
                  <c:v>40200</c:v>
                </c:pt>
                <c:pt idx="513">
                  <c:v>40200</c:v>
                </c:pt>
                <c:pt idx="514">
                  <c:v>40200</c:v>
                </c:pt>
                <c:pt idx="515">
                  <c:v>40200</c:v>
                </c:pt>
                <c:pt idx="516">
                  <c:v>40200</c:v>
                </c:pt>
                <c:pt idx="517">
                  <c:v>40200</c:v>
                </c:pt>
                <c:pt idx="518">
                  <c:v>40200</c:v>
                </c:pt>
                <c:pt idx="519">
                  <c:v>40200</c:v>
                </c:pt>
                <c:pt idx="520">
                  <c:v>40200</c:v>
                </c:pt>
                <c:pt idx="521">
                  <c:v>40200</c:v>
                </c:pt>
                <c:pt idx="522">
                  <c:v>40200</c:v>
                </c:pt>
                <c:pt idx="523">
                  <c:v>40200</c:v>
                </c:pt>
                <c:pt idx="524">
                  <c:v>40200</c:v>
                </c:pt>
                <c:pt idx="525">
                  <c:v>40200</c:v>
                </c:pt>
                <c:pt idx="526">
                  <c:v>40200</c:v>
                </c:pt>
                <c:pt idx="527">
                  <c:v>40200</c:v>
                </c:pt>
                <c:pt idx="528">
                  <c:v>40201</c:v>
                </c:pt>
                <c:pt idx="529">
                  <c:v>40201</c:v>
                </c:pt>
                <c:pt idx="530">
                  <c:v>40201</c:v>
                </c:pt>
                <c:pt idx="531">
                  <c:v>40201</c:v>
                </c:pt>
                <c:pt idx="532">
                  <c:v>40201</c:v>
                </c:pt>
                <c:pt idx="533">
                  <c:v>40201</c:v>
                </c:pt>
                <c:pt idx="534">
                  <c:v>40201</c:v>
                </c:pt>
                <c:pt idx="535">
                  <c:v>40201</c:v>
                </c:pt>
                <c:pt idx="536">
                  <c:v>40201</c:v>
                </c:pt>
                <c:pt idx="537">
                  <c:v>40201</c:v>
                </c:pt>
                <c:pt idx="538">
                  <c:v>40201</c:v>
                </c:pt>
                <c:pt idx="539">
                  <c:v>40201</c:v>
                </c:pt>
                <c:pt idx="540">
                  <c:v>40201</c:v>
                </c:pt>
                <c:pt idx="541">
                  <c:v>40201</c:v>
                </c:pt>
                <c:pt idx="542">
                  <c:v>40201</c:v>
                </c:pt>
                <c:pt idx="543">
                  <c:v>40201</c:v>
                </c:pt>
                <c:pt idx="544">
                  <c:v>40201</c:v>
                </c:pt>
                <c:pt idx="545">
                  <c:v>40201</c:v>
                </c:pt>
                <c:pt idx="546">
                  <c:v>40201</c:v>
                </c:pt>
                <c:pt idx="547">
                  <c:v>40201</c:v>
                </c:pt>
                <c:pt idx="548">
                  <c:v>40201</c:v>
                </c:pt>
                <c:pt idx="549">
                  <c:v>40201</c:v>
                </c:pt>
                <c:pt idx="550">
                  <c:v>40201</c:v>
                </c:pt>
                <c:pt idx="551">
                  <c:v>40201</c:v>
                </c:pt>
                <c:pt idx="552">
                  <c:v>40202</c:v>
                </c:pt>
                <c:pt idx="553">
                  <c:v>40202</c:v>
                </c:pt>
                <c:pt idx="554">
                  <c:v>40202</c:v>
                </c:pt>
                <c:pt idx="555">
                  <c:v>40202</c:v>
                </c:pt>
                <c:pt idx="556">
                  <c:v>40202</c:v>
                </c:pt>
                <c:pt idx="557">
                  <c:v>40202</c:v>
                </c:pt>
                <c:pt idx="558">
                  <c:v>40202</c:v>
                </c:pt>
                <c:pt idx="559">
                  <c:v>40202</c:v>
                </c:pt>
                <c:pt idx="560">
                  <c:v>40202</c:v>
                </c:pt>
                <c:pt idx="561">
                  <c:v>40202</c:v>
                </c:pt>
                <c:pt idx="562">
                  <c:v>40202</c:v>
                </c:pt>
                <c:pt idx="563">
                  <c:v>40202</c:v>
                </c:pt>
                <c:pt idx="564">
                  <c:v>40202</c:v>
                </c:pt>
                <c:pt idx="565">
                  <c:v>40202</c:v>
                </c:pt>
                <c:pt idx="566">
                  <c:v>40202</c:v>
                </c:pt>
                <c:pt idx="567">
                  <c:v>40202</c:v>
                </c:pt>
                <c:pt idx="568">
                  <c:v>40202</c:v>
                </c:pt>
                <c:pt idx="569">
                  <c:v>40202</c:v>
                </c:pt>
                <c:pt idx="570">
                  <c:v>40202</c:v>
                </c:pt>
                <c:pt idx="571">
                  <c:v>40202</c:v>
                </c:pt>
                <c:pt idx="572">
                  <c:v>40202</c:v>
                </c:pt>
                <c:pt idx="573">
                  <c:v>40202</c:v>
                </c:pt>
                <c:pt idx="574">
                  <c:v>40202</c:v>
                </c:pt>
                <c:pt idx="575">
                  <c:v>40202</c:v>
                </c:pt>
                <c:pt idx="576">
                  <c:v>40203</c:v>
                </c:pt>
                <c:pt idx="577">
                  <c:v>40203</c:v>
                </c:pt>
                <c:pt idx="578">
                  <c:v>40203</c:v>
                </c:pt>
                <c:pt idx="579">
                  <c:v>40203</c:v>
                </c:pt>
                <c:pt idx="580">
                  <c:v>40203</c:v>
                </c:pt>
                <c:pt idx="581">
                  <c:v>40203</c:v>
                </c:pt>
                <c:pt idx="582">
                  <c:v>40203</c:v>
                </c:pt>
                <c:pt idx="583">
                  <c:v>40203</c:v>
                </c:pt>
                <c:pt idx="584">
                  <c:v>40203</c:v>
                </c:pt>
                <c:pt idx="585">
                  <c:v>40203</c:v>
                </c:pt>
                <c:pt idx="586">
                  <c:v>40203</c:v>
                </c:pt>
                <c:pt idx="587">
                  <c:v>40203</c:v>
                </c:pt>
                <c:pt idx="588">
                  <c:v>40203</c:v>
                </c:pt>
                <c:pt idx="589">
                  <c:v>40203</c:v>
                </c:pt>
                <c:pt idx="590">
                  <c:v>40203</c:v>
                </c:pt>
                <c:pt idx="591">
                  <c:v>40203</c:v>
                </c:pt>
                <c:pt idx="592">
                  <c:v>40203</c:v>
                </c:pt>
                <c:pt idx="593">
                  <c:v>40203</c:v>
                </c:pt>
                <c:pt idx="594">
                  <c:v>40203</c:v>
                </c:pt>
                <c:pt idx="595">
                  <c:v>40203</c:v>
                </c:pt>
                <c:pt idx="596">
                  <c:v>40203</c:v>
                </c:pt>
                <c:pt idx="597">
                  <c:v>40203</c:v>
                </c:pt>
                <c:pt idx="598">
                  <c:v>40203</c:v>
                </c:pt>
                <c:pt idx="599">
                  <c:v>40203</c:v>
                </c:pt>
                <c:pt idx="600">
                  <c:v>40204</c:v>
                </c:pt>
                <c:pt idx="601">
                  <c:v>40204</c:v>
                </c:pt>
                <c:pt idx="602">
                  <c:v>40204</c:v>
                </c:pt>
                <c:pt idx="603">
                  <c:v>40204</c:v>
                </c:pt>
                <c:pt idx="604">
                  <c:v>40204</c:v>
                </c:pt>
                <c:pt idx="605">
                  <c:v>40204</c:v>
                </c:pt>
                <c:pt idx="606">
                  <c:v>40204</c:v>
                </c:pt>
                <c:pt idx="607">
                  <c:v>40204</c:v>
                </c:pt>
                <c:pt idx="608">
                  <c:v>40204</c:v>
                </c:pt>
                <c:pt idx="609">
                  <c:v>40204</c:v>
                </c:pt>
                <c:pt idx="610">
                  <c:v>40204</c:v>
                </c:pt>
                <c:pt idx="611">
                  <c:v>40204</c:v>
                </c:pt>
                <c:pt idx="612">
                  <c:v>40204</c:v>
                </c:pt>
                <c:pt idx="613">
                  <c:v>40204</c:v>
                </c:pt>
                <c:pt idx="614">
                  <c:v>40204</c:v>
                </c:pt>
                <c:pt idx="615">
                  <c:v>40204</c:v>
                </c:pt>
                <c:pt idx="616">
                  <c:v>40204</c:v>
                </c:pt>
                <c:pt idx="617">
                  <c:v>40204</c:v>
                </c:pt>
                <c:pt idx="618">
                  <c:v>40204</c:v>
                </c:pt>
                <c:pt idx="619">
                  <c:v>40204</c:v>
                </c:pt>
                <c:pt idx="620">
                  <c:v>40204</c:v>
                </c:pt>
                <c:pt idx="621">
                  <c:v>40204</c:v>
                </c:pt>
                <c:pt idx="622">
                  <c:v>40204</c:v>
                </c:pt>
                <c:pt idx="623">
                  <c:v>40204</c:v>
                </c:pt>
                <c:pt idx="624">
                  <c:v>40205</c:v>
                </c:pt>
                <c:pt idx="625">
                  <c:v>40205</c:v>
                </c:pt>
                <c:pt idx="626">
                  <c:v>40205</c:v>
                </c:pt>
                <c:pt idx="627">
                  <c:v>40205</c:v>
                </c:pt>
                <c:pt idx="628">
                  <c:v>40205</c:v>
                </c:pt>
                <c:pt idx="629">
                  <c:v>40205</c:v>
                </c:pt>
                <c:pt idx="630">
                  <c:v>40205</c:v>
                </c:pt>
                <c:pt idx="631">
                  <c:v>40205</c:v>
                </c:pt>
                <c:pt idx="632">
                  <c:v>40205</c:v>
                </c:pt>
                <c:pt idx="633">
                  <c:v>40205</c:v>
                </c:pt>
                <c:pt idx="634">
                  <c:v>40205</c:v>
                </c:pt>
                <c:pt idx="635">
                  <c:v>40205</c:v>
                </c:pt>
                <c:pt idx="636">
                  <c:v>40205</c:v>
                </c:pt>
                <c:pt idx="637">
                  <c:v>40205</c:v>
                </c:pt>
                <c:pt idx="638">
                  <c:v>40205</c:v>
                </c:pt>
                <c:pt idx="639">
                  <c:v>40205</c:v>
                </c:pt>
                <c:pt idx="640">
                  <c:v>40205</c:v>
                </c:pt>
                <c:pt idx="641">
                  <c:v>40205</c:v>
                </c:pt>
                <c:pt idx="642">
                  <c:v>40205</c:v>
                </c:pt>
                <c:pt idx="643">
                  <c:v>40205</c:v>
                </c:pt>
                <c:pt idx="644">
                  <c:v>40205</c:v>
                </c:pt>
                <c:pt idx="645">
                  <c:v>40205</c:v>
                </c:pt>
                <c:pt idx="646">
                  <c:v>40205</c:v>
                </c:pt>
                <c:pt idx="647">
                  <c:v>40205</c:v>
                </c:pt>
                <c:pt idx="648">
                  <c:v>40206</c:v>
                </c:pt>
                <c:pt idx="649">
                  <c:v>40206</c:v>
                </c:pt>
                <c:pt idx="650">
                  <c:v>40206</c:v>
                </c:pt>
                <c:pt idx="651">
                  <c:v>40206</c:v>
                </c:pt>
                <c:pt idx="652">
                  <c:v>40206</c:v>
                </c:pt>
                <c:pt idx="653">
                  <c:v>40206</c:v>
                </c:pt>
                <c:pt idx="654">
                  <c:v>40206</c:v>
                </c:pt>
                <c:pt idx="655">
                  <c:v>40206</c:v>
                </c:pt>
                <c:pt idx="656">
                  <c:v>40206</c:v>
                </c:pt>
                <c:pt idx="657">
                  <c:v>40206</c:v>
                </c:pt>
                <c:pt idx="658">
                  <c:v>40206</c:v>
                </c:pt>
                <c:pt idx="659">
                  <c:v>40206</c:v>
                </c:pt>
                <c:pt idx="660">
                  <c:v>40206</c:v>
                </c:pt>
                <c:pt idx="661">
                  <c:v>40206</c:v>
                </c:pt>
                <c:pt idx="662">
                  <c:v>40206</c:v>
                </c:pt>
                <c:pt idx="663">
                  <c:v>40206</c:v>
                </c:pt>
                <c:pt idx="664">
                  <c:v>40206</c:v>
                </c:pt>
                <c:pt idx="665">
                  <c:v>40206</c:v>
                </c:pt>
                <c:pt idx="666">
                  <c:v>40206</c:v>
                </c:pt>
                <c:pt idx="667">
                  <c:v>40206</c:v>
                </c:pt>
                <c:pt idx="668">
                  <c:v>40206</c:v>
                </c:pt>
                <c:pt idx="669">
                  <c:v>40206</c:v>
                </c:pt>
                <c:pt idx="670">
                  <c:v>40206</c:v>
                </c:pt>
                <c:pt idx="671">
                  <c:v>40206</c:v>
                </c:pt>
                <c:pt idx="672">
                  <c:v>40207</c:v>
                </c:pt>
                <c:pt idx="673">
                  <c:v>40207</c:v>
                </c:pt>
                <c:pt idx="674">
                  <c:v>40207</c:v>
                </c:pt>
                <c:pt idx="675">
                  <c:v>40207</c:v>
                </c:pt>
                <c:pt idx="676">
                  <c:v>40207</c:v>
                </c:pt>
                <c:pt idx="677">
                  <c:v>40207</c:v>
                </c:pt>
                <c:pt idx="678">
                  <c:v>40207</c:v>
                </c:pt>
                <c:pt idx="679">
                  <c:v>40207</c:v>
                </c:pt>
                <c:pt idx="680">
                  <c:v>40207</c:v>
                </c:pt>
                <c:pt idx="681">
                  <c:v>40207</c:v>
                </c:pt>
                <c:pt idx="682">
                  <c:v>40207</c:v>
                </c:pt>
                <c:pt idx="683">
                  <c:v>40207</c:v>
                </c:pt>
                <c:pt idx="684">
                  <c:v>40207</c:v>
                </c:pt>
                <c:pt idx="685">
                  <c:v>40207</c:v>
                </c:pt>
                <c:pt idx="686">
                  <c:v>40207</c:v>
                </c:pt>
                <c:pt idx="687">
                  <c:v>40207</c:v>
                </c:pt>
                <c:pt idx="688">
                  <c:v>40207</c:v>
                </c:pt>
                <c:pt idx="689">
                  <c:v>40207</c:v>
                </c:pt>
                <c:pt idx="690">
                  <c:v>40207</c:v>
                </c:pt>
                <c:pt idx="691">
                  <c:v>40207</c:v>
                </c:pt>
                <c:pt idx="692">
                  <c:v>40207</c:v>
                </c:pt>
                <c:pt idx="693">
                  <c:v>40207</c:v>
                </c:pt>
                <c:pt idx="694">
                  <c:v>40207</c:v>
                </c:pt>
                <c:pt idx="695">
                  <c:v>40207</c:v>
                </c:pt>
                <c:pt idx="696">
                  <c:v>40208</c:v>
                </c:pt>
                <c:pt idx="697">
                  <c:v>40208</c:v>
                </c:pt>
                <c:pt idx="698">
                  <c:v>40208</c:v>
                </c:pt>
                <c:pt idx="699">
                  <c:v>40208</c:v>
                </c:pt>
                <c:pt idx="700">
                  <c:v>40208</c:v>
                </c:pt>
                <c:pt idx="701">
                  <c:v>40208</c:v>
                </c:pt>
                <c:pt idx="702">
                  <c:v>40208</c:v>
                </c:pt>
                <c:pt idx="703">
                  <c:v>40208</c:v>
                </c:pt>
                <c:pt idx="704">
                  <c:v>40208</c:v>
                </c:pt>
                <c:pt idx="705">
                  <c:v>40208</c:v>
                </c:pt>
                <c:pt idx="706">
                  <c:v>40208</c:v>
                </c:pt>
                <c:pt idx="707">
                  <c:v>40208</c:v>
                </c:pt>
                <c:pt idx="708">
                  <c:v>40208</c:v>
                </c:pt>
                <c:pt idx="709">
                  <c:v>40208</c:v>
                </c:pt>
                <c:pt idx="710">
                  <c:v>40208</c:v>
                </c:pt>
                <c:pt idx="711">
                  <c:v>40208</c:v>
                </c:pt>
                <c:pt idx="712">
                  <c:v>40208</c:v>
                </c:pt>
                <c:pt idx="713">
                  <c:v>40208</c:v>
                </c:pt>
                <c:pt idx="714">
                  <c:v>40208</c:v>
                </c:pt>
                <c:pt idx="715">
                  <c:v>40208</c:v>
                </c:pt>
                <c:pt idx="716">
                  <c:v>40208</c:v>
                </c:pt>
                <c:pt idx="717">
                  <c:v>40208</c:v>
                </c:pt>
                <c:pt idx="718">
                  <c:v>40208</c:v>
                </c:pt>
                <c:pt idx="719">
                  <c:v>40208</c:v>
                </c:pt>
                <c:pt idx="720">
                  <c:v>40209</c:v>
                </c:pt>
                <c:pt idx="721">
                  <c:v>40209</c:v>
                </c:pt>
                <c:pt idx="722">
                  <c:v>40209</c:v>
                </c:pt>
                <c:pt idx="723">
                  <c:v>40209</c:v>
                </c:pt>
                <c:pt idx="724">
                  <c:v>40209</c:v>
                </c:pt>
                <c:pt idx="725">
                  <c:v>40209</c:v>
                </c:pt>
                <c:pt idx="726">
                  <c:v>40209</c:v>
                </c:pt>
                <c:pt idx="727">
                  <c:v>40209</c:v>
                </c:pt>
                <c:pt idx="728">
                  <c:v>40209</c:v>
                </c:pt>
                <c:pt idx="729">
                  <c:v>40209</c:v>
                </c:pt>
                <c:pt idx="730">
                  <c:v>40209</c:v>
                </c:pt>
                <c:pt idx="731">
                  <c:v>40209</c:v>
                </c:pt>
                <c:pt idx="732">
                  <c:v>40209</c:v>
                </c:pt>
                <c:pt idx="733">
                  <c:v>40209</c:v>
                </c:pt>
                <c:pt idx="734">
                  <c:v>40209</c:v>
                </c:pt>
                <c:pt idx="735">
                  <c:v>40209</c:v>
                </c:pt>
                <c:pt idx="736">
                  <c:v>40209</c:v>
                </c:pt>
                <c:pt idx="737">
                  <c:v>40209</c:v>
                </c:pt>
                <c:pt idx="738">
                  <c:v>40209</c:v>
                </c:pt>
                <c:pt idx="739">
                  <c:v>40209</c:v>
                </c:pt>
                <c:pt idx="740">
                  <c:v>40209</c:v>
                </c:pt>
                <c:pt idx="741">
                  <c:v>40209</c:v>
                </c:pt>
                <c:pt idx="742">
                  <c:v>40209</c:v>
                </c:pt>
                <c:pt idx="743">
                  <c:v>40209</c:v>
                </c:pt>
                <c:pt idx="744">
                  <c:v>40210</c:v>
                </c:pt>
                <c:pt idx="745">
                  <c:v>40210</c:v>
                </c:pt>
                <c:pt idx="746">
                  <c:v>40210</c:v>
                </c:pt>
                <c:pt idx="747">
                  <c:v>40210</c:v>
                </c:pt>
                <c:pt idx="748">
                  <c:v>40210</c:v>
                </c:pt>
                <c:pt idx="749">
                  <c:v>40210</c:v>
                </c:pt>
                <c:pt idx="750">
                  <c:v>40210</c:v>
                </c:pt>
                <c:pt idx="751">
                  <c:v>40210</c:v>
                </c:pt>
                <c:pt idx="752">
                  <c:v>40210</c:v>
                </c:pt>
                <c:pt idx="753">
                  <c:v>40210</c:v>
                </c:pt>
                <c:pt idx="754">
                  <c:v>40210</c:v>
                </c:pt>
                <c:pt idx="755">
                  <c:v>40210</c:v>
                </c:pt>
                <c:pt idx="756">
                  <c:v>40210</c:v>
                </c:pt>
                <c:pt idx="757">
                  <c:v>40210</c:v>
                </c:pt>
                <c:pt idx="758">
                  <c:v>40210</c:v>
                </c:pt>
                <c:pt idx="759">
                  <c:v>40210</c:v>
                </c:pt>
                <c:pt idx="760">
                  <c:v>40210</c:v>
                </c:pt>
                <c:pt idx="761">
                  <c:v>40210</c:v>
                </c:pt>
                <c:pt idx="762">
                  <c:v>40210</c:v>
                </c:pt>
                <c:pt idx="763">
                  <c:v>40210</c:v>
                </c:pt>
                <c:pt idx="764">
                  <c:v>40210</c:v>
                </c:pt>
                <c:pt idx="765">
                  <c:v>40210</c:v>
                </c:pt>
                <c:pt idx="766">
                  <c:v>40210</c:v>
                </c:pt>
                <c:pt idx="767">
                  <c:v>40210</c:v>
                </c:pt>
                <c:pt idx="768">
                  <c:v>40211</c:v>
                </c:pt>
                <c:pt idx="769">
                  <c:v>40211</c:v>
                </c:pt>
                <c:pt idx="770">
                  <c:v>40211</c:v>
                </c:pt>
                <c:pt idx="771">
                  <c:v>40211</c:v>
                </c:pt>
                <c:pt idx="772">
                  <c:v>40211</c:v>
                </c:pt>
                <c:pt idx="773">
                  <c:v>40211</c:v>
                </c:pt>
                <c:pt idx="774">
                  <c:v>40211</c:v>
                </c:pt>
                <c:pt idx="775">
                  <c:v>40211</c:v>
                </c:pt>
                <c:pt idx="776">
                  <c:v>40211</c:v>
                </c:pt>
                <c:pt idx="777">
                  <c:v>40211</c:v>
                </c:pt>
                <c:pt idx="778">
                  <c:v>40211</c:v>
                </c:pt>
                <c:pt idx="779">
                  <c:v>40211</c:v>
                </c:pt>
                <c:pt idx="780">
                  <c:v>40211</c:v>
                </c:pt>
                <c:pt idx="781">
                  <c:v>40211</c:v>
                </c:pt>
                <c:pt idx="782">
                  <c:v>40211</c:v>
                </c:pt>
                <c:pt idx="783">
                  <c:v>40211</c:v>
                </c:pt>
                <c:pt idx="784">
                  <c:v>40211</c:v>
                </c:pt>
                <c:pt idx="785">
                  <c:v>40211</c:v>
                </c:pt>
                <c:pt idx="786">
                  <c:v>40211</c:v>
                </c:pt>
                <c:pt idx="787">
                  <c:v>40211</c:v>
                </c:pt>
                <c:pt idx="788">
                  <c:v>40211</c:v>
                </c:pt>
                <c:pt idx="789">
                  <c:v>40211</c:v>
                </c:pt>
                <c:pt idx="790">
                  <c:v>40211</c:v>
                </c:pt>
                <c:pt idx="791">
                  <c:v>40211</c:v>
                </c:pt>
                <c:pt idx="792">
                  <c:v>40212</c:v>
                </c:pt>
                <c:pt idx="793">
                  <c:v>40212</c:v>
                </c:pt>
                <c:pt idx="794">
                  <c:v>40212</c:v>
                </c:pt>
                <c:pt idx="795">
                  <c:v>40212</c:v>
                </c:pt>
                <c:pt idx="796">
                  <c:v>40212</c:v>
                </c:pt>
                <c:pt idx="797">
                  <c:v>40212</c:v>
                </c:pt>
                <c:pt idx="798">
                  <c:v>40212</c:v>
                </c:pt>
                <c:pt idx="799">
                  <c:v>40212</c:v>
                </c:pt>
                <c:pt idx="800">
                  <c:v>40212</c:v>
                </c:pt>
                <c:pt idx="801">
                  <c:v>40212</c:v>
                </c:pt>
                <c:pt idx="802">
                  <c:v>40212</c:v>
                </c:pt>
                <c:pt idx="803">
                  <c:v>40212</c:v>
                </c:pt>
                <c:pt idx="804">
                  <c:v>40212</c:v>
                </c:pt>
                <c:pt idx="805">
                  <c:v>40212</c:v>
                </c:pt>
                <c:pt idx="806">
                  <c:v>40212</c:v>
                </c:pt>
                <c:pt idx="807">
                  <c:v>40212</c:v>
                </c:pt>
                <c:pt idx="808">
                  <c:v>40212</c:v>
                </c:pt>
                <c:pt idx="809">
                  <c:v>40212</c:v>
                </c:pt>
                <c:pt idx="810">
                  <c:v>40212</c:v>
                </c:pt>
                <c:pt idx="811">
                  <c:v>40212</c:v>
                </c:pt>
                <c:pt idx="812">
                  <c:v>40212</c:v>
                </c:pt>
                <c:pt idx="813">
                  <c:v>40212</c:v>
                </c:pt>
                <c:pt idx="814">
                  <c:v>40212</c:v>
                </c:pt>
                <c:pt idx="815">
                  <c:v>40212</c:v>
                </c:pt>
                <c:pt idx="816">
                  <c:v>40213</c:v>
                </c:pt>
                <c:pt idx="817">
                  <c:v>40213</c:v>
                </c:pt>
                <c:pt idx="818">
                  <c:v>40213</c:v>
                </c:pt>
                <c:pt idx="819">
                  <c:v>40213</c:v>
                </c:pt>
                <c:pt idx="820">
                  <c:v>40213</c:v>
                </c:pt>
                <c:pt idx="821">
                  <c:v>40213</c:v>
                </c:pt>
                <c:pt idx="822">
                  <c:v>40213</c:v>
                </c:pt>
                <c:pt idx="823">
                  <c:v>40213</c:v>
                </c:pt>
                <c:pt idx="824">
                  <c:v>40213</c:v>
                </c:pt>
                <c:pt idx="825">
                  <c:v>40213</c:v>
                </c:pt>
                <c:pt idx="826">
                  <c:v>40213</c:v>
                </c:pt>
                <c:pt idx="827">
                  <c:v>40213</c:v>
                </c:pt>
                <c:pt idx="828">
                  <c:v>40213</c:v>
                </c:pt>
                <c:pt idx="829">
                  <c:v>40213</c:v>
                </c:pt>
                <c:pt idx="830">
                  <c:v>40213</c:v>
                </c:pt>
                <c:pt idx="831">
                  <c:v>40213</c:v>
                </c:pt>
                <c:pt idx="832">
                  <c:v>40213</c:v>
                </c:pt>
                <c:pt idx="833">
                  <c:v>40213</c:v>
                </c:pt>
                <c:pt idx="834">
                  <c:v>40213</c:v>
                </c:pt>
                <c:pt idx="835">
                  <c:v>40213</c:v>
                </c:pt>
                <c:pt idx="836">
                  <c:v>40213</c:v>
                </c:pt>
                <c:pt idx="837">
                  <c:v>40213</c:v>
                </c:pt>
                <c:pt idx="838">
                  <c:v>40213</c:v>
                </c:pt>
                <c:pt idx="839">
                  <c:v>40213</c:v>
                </c:pt>
                <c:pt idx="840">
                  <c:v>40214</c:v>
                </c:pt>
                <c:pt idx="841">
                  <c:v>40214</c:v>
                </c:pt>
                <c:pt idx="842">
                  <c:v>40214</c:v>
                </c:pt>
                <c:pt idx="843">
                  <c:v>40214</c:v>
                </c:pt>
                <c:pt idx="844">
                  <c:v>40214</c:v>
                </c:pt>
                <c:pt idx="845">
                  <c:v>40214</c:v>
                </c:pt>
                <c:pt idx="846">
                  <c:v>40214</c:v>
                </c:pt>
                <c:pt idx="847">
                  <c:v>40214</c:v>
                </c:pt>
                <c:pt idx="848">
                  <c:v>40214</c:v>
                </c:pt>
                <c:pt idx="849">
                  <c:v>40214</c:v>
                </c:pt>
                <c:pt idx="850">
                  <c:v>40214</c:v>
                </c:pt>
                <c:pt idx="851">
                  <c:v>40214</c:v>
                </c:pt>
                <c:pt idx="852">
                  <c:v>40214</c:v>
                </c:pt>
                <c:pt idx="853">
                  <c:v>40214</c:v>
                </c:pt>
                <c:pt idx="854">
                  <c:v>40214</c:v>
                </c:pt>
                <c:pt idx="855">
                  <c:v>40214</c:v>
                </c:pt>
                <c:pt idx="856">
                  <c:v>40214</c:v>
                </c:pt>
                <c:pt idx="857">
                  <c:v>40214</c:v>
                </c:pt>
                <c:pt idx="858">
                  <c:v>40214</c:v>
                </c:pt>
                <c:pt idx="859">
                  <c:v>40214</c:v>
                </c:pt>
                <c:pt idx="860">
                  <c:v>40214</c:v>
                </c:pt>
                <c:pt idx="861">
                  <c:v>40214</c:v>
                </c:pt>
                <c:pt idx="862">
                  <c:v>40214</c:v>
                </c:pt>
                <c:pt idx="863">
                  <c:v>40214</c:v>
                </c:pt>
                <c:pt idx="864">
                  <c:v>40215</c:v>
                </c:pt>
                <c:pt idx="865">
                  <c:v>40215</c:v>
                </c:pt>
                <c:pt idx="866">
                  <c:v>40215</c:v>
                </c:pt>
                <c:pt idx="867">
                  <c:v>40215</c:v>
                </c:pt>
                <c:pt idx="868">
                  <c:v>40215</c:v>
                </c:pt>
                <c:pt idx="869">
                  <c:v>40215</c:v>
                </c:pt>
                <c:pt idx="870">
                  <c:v>40215</c:v>
                </c:pt>
                <c:pt idx="871">
                  <c:v>40215</c:v>
                </c:pt>
                <c:pt idx="872">
                  <c:v>40215</c:v>
                </c:pt>
                <c:pt idx="873">
                  <c:v>40215</c:v>
                </c:pt>
                <c:pt idx="874">
                  <c:v>40215</c:v>
                </c:pt>
                <c:pt idx="875">
                  <c:v>40215</c:v>
                </c:pt>
                <c:pt idx="876">
                  <c:v>40215</c:v>
                </c:pt>
                <c:pt idx="877">
                  <c:v>40215</c:v>
                </c:pt>
                <c:pt idx="878">
                  <c:v>40215</c:v>
                </c:pt>
                <c:pt idx="879">
                  <c:v>40215</c:v>
                </c:pt>
                <c:pt idx="880">
                  <c:v>40215</c:v>
                </c:pt>
                <c:pt idx="881">
                  <c:v>40215</c:v>
                </c:pt>
                <c:pt idx="882">
                  <c:v>40215</c:v>
                </c:pt>
                <c:pt idx="883">
                  <c:v>40215</c:v>
                </c:pt>
                <c:pt idx="884">
                  <c:v>40215</c:v>
                </c:pt>
                <c:pt idx="885">
                  <c:v>40215</c:v>
                </c:pt>
                <c:pt idx="886">
                  <c:v>40215</c:v>
                </c:pt>
                <c:pt idx="887">
                  <c:v>40215</c:v>
                </c:pt>
                <c:pt idx="888">
                  <c:v>40216</c:v>
                </c:pt>
                <c:pt idx="889">
                  <c:v>40216</c:v>
                </c:pt>
                <c:pt idx="890">
                  <c:v>40216</c:v>
                </c:pt>
                <c:pt idx="891">
                  <c:v>40216</c:v>
                </c:pt>
                <c:pt idx="892">
                  <c:v>40216</c:v>
                </c:pt>
                <c:pt idx="893">
                  <c:v>40216</c:v>
                </c:pt>
                <c:pt idx="894">
                  <c:v>40216</c:v>
                </c:pt>
                <c:pt idx="895">
                  <c:v>40216</c:v>
                </c:pt>
                <c:pt idx="896">
                  <c:v>40216</c:v>
                </c:pt>
                <c:pt idx="897">
                  <c:v>40216</c:v>
                </c:pt>
                <c:pt idx="898">
                  <c:v>40216</c:v>
                </c:pt>
                <c:pt idx="899">
                  <c:v>40216</c:v>
                </c:pt>
                <c:pt idx="900">
                  <c:v>40216</c:v>
                </c:pt>
                <c:pt idx="901">
                  <c:v>40216</c:v>
                </c:pt>
                <c:pt idx="902">
                  <c:v>40216</c:v>
                </c:pt>
                <c:pt idx="903">
                  <c:v>40216</c:v>
                </c:pt>
                <c:pt idx="904">
                  <c:v>40216</c:v>
                </c:pt>
                <c:pt idx="905">
                  <c:v>40216</c:v>
                </c:pt>
                <c:pt idx="906">
                  <c:v>40216</c:v>
                </c:pt>
                <c:pt idx="907">
                  <c:v>40216</c:v>
                </c:pt>
                <c:pt idx="908">
                  <c:v>40216</c:v>
                </c:pt>
                <c:pt idx="909">
                  <c:v>40216</c:v>
                </c:pt>
                <c:pt idx="910">
                  <c:v>40216</c:v>
                </c:pt>
                <c:pt idx="911">
                  <c:v>40216</c:v>
                </c:pt>
                <c:pt idx="912">
                  <c:v>40217</c:v>
                </c:pt>
                <c:pt idx="913">
                  <c:v>40217</c:v>
                </c:pt>
                <c:pt idx="914">
                  <c:v>40217</c:v>
                </c:pt>
                <c:pt idx="915">
                  <c:v>40217</c:v>
                </c:pt>
                <c:pt idx="916">
                  <c:v>40217</c:v>
                </c:pt>
                <c:pt idx="917">
                  <c:v>40217</c:v>
                </c:pt>
                <c:pt idx="918">
                  <c:v>40217</c:v>
                </c:pt>
                <c:pt idx="919">
                  <c:v>40217</c:v>
                </c:pt>
                <c:pt idx="920">
                  <c:v>40217</c:v>
                </c:pt>
                <c:pt idx="921">
                  <c:v>40217</c:v>
                </c:pt>
                <c:pt idx="922">
                  <c:v>40217</c:v>
                </c:pt>
                <c:pt idx="923">
                  <c:v>40217</c:v>
                </c:pt>
                <c:pt idx="924">
                  <c:v>40217</c:v>
                </c:pt>
                <c:pt idx="925">
                  <c:v>40217</c:v>
                </c:pt>
                <c:pt idx="926">
                  <c:v>40217</c:v>
                </c:pt>
                <c:pt idx="927">
                  <c:v>40217</c:v>
                </c:pt>
                <c:pt idx="928">
                  <c:v>40217</c:v>
                </c:pt>
                <c:pt idx="929">
                  <c:v>40217</c:v>
                </c:pt>
                <c:pt idx="930">
                  <c:v>40217</c:v>
                </c:pt>
                <c:pt idx="931">
                  <c:v>40217</c:v>
                </c:pt>
                <c:pt idx="932">
                  <c:v>40217</c:v>
                </c:pt>
                <c:pt idx="933">
                  <c:v>40217</c:v>
                </c:pt>
                <c:pt idx="934">
                  <c:v>40217</c:v>
                </c:pt>
                <c:pt idx="935">
                  <c:v>40217</c:v>
                </c:pt>
                <c:pt idx="936">
                  <c:v>40218</c:v>
                </c:pt>
                <c:pt idx="937">
                  <c:v>40218</c:v>
                </c:pt>
                <c:pt idx="938">
                  <c:v>40218</c:v>
                </c:pt>
                <c:pt idx="939">
                  <c:v>40218</c:v>
                </c:pt>
                <c:pt idx="940">
                  <c:v>40218</c:v>
                </c:pt>
                <c:pt idx="941">
                  <c:v>40218</c:v>
                </c:pt>
                <c:pt idx="942">
                  <c:v>40218</c:v>
                </c:pt>
                <c:pt idx="943">
                  <c:v>40218</c:v>
                </c:pt>
                <c:pt idx="944">
                  <c:v>40218</c:v>
                </c:pt>
                <c:pt idx="945">
                  <c:v>40218</c:v>
                </c:pt>
                <c:pt idx="946">
                  <c:v>40218</c:v>
                </c:pt>
                <c:pt idx="947">
                  <c:v>40218</c:v>
                </c:pt>
                <c:pt idx="948">
                  <c:v>40218</c:v>
                </c:pt>
                <c:pt idx="949">
                  <c:v>40218</c:v>
                </c:pt>
                <c:pt idx="950">
                  <c:v>40218</c:v>
                </c:pt>
                <c:pt idx="951">
                  <c:v>40218</c:v>
                </c:pt>
                <c:pt idx="952">
                  <c:v>40218</c:v>
                </c:pt>
                <c:pt idx="953">
                  <c:v>40218</c:v>
                </c:pt>
                <c:pt idx="954">
                  <c:v>40218</c:v>
                </c:pt>
                <c:pt idx="955">
                  <c:v>40218</c:v>
                </c:pt>
                <c:pt idx="956">
                  <c:v>40218</c:v>
                </c:pt>
                <c:pt idx="957">
                  <c:v>40218</c:v>
                </c:pt>
                <c:pt idx="958">
                  <c:v>40218</c:v>
                </c:pt>
                <c:pt idx="959">
                  <c:v>40218</c:v>
                </c:pt>
                <c:pt idx="960">
                  <c:v>40219</c:v>
                </c:pt>
                <c:pt idx="961">
                  <c:v>40219</c:v>
                </c:pt>
                <c:pt idx="962">
                  <c:v>40219</c:v>
                </c:pt>
                <c:pt idx="963">
                  <c:v>40219</c:v>
                </c:pt>
                <c:pt idx="964">
                  <c:v>40219</c:v>
                </c:pt>
                <c:pt idx="965">
                  <c:v>40219</c:v>
                </c:pt>
                <c:pt idx="966">
                  <c:v>40219</c:v>
                </c:pt>
                <c:pt idx="967">
                  <c:v>40219</c:v>
                </c:pt>
                <c:pt idx="968">
                  <c:v>40219</c:v>
                </c:pt>
                <c:pt idx="969">
                  <c:v>40219</c:v>
                </c:pt>
                <c:pt idx="970">
                  <c:v>40219</c:v>
                </c:pt>
                <c:pt idx="971">
                  <c:v>40219</c:v>
                </c:pt>
                <c:pt idx="972">
                  <c:v>40219</c:v>
                </c:pt>
                <c:pt idx="973">
                  <c:v>40219</c:v>
                </c:pt>
                <c:pt idx="974">
                  <c:v>40219</c:v>
                </c:pt>
                <c:pt idx="975">
                  <c:v>40219</c:v>
                </c:pt>
                <c:pt idx="976">
                  <c:v>40219</c:v>
                </c:pt>
                <c:pt idx="977">
                  <c:v>40219</c:v>
                </c:pt>
                <c:pt idx="978">
                  <c:v>40219</c:v>
                </c:pt>
                <c:pt idx="979">
                  <c:v>40219</c:v>
                </c:pt>
                <c:pt idx="980">
                  <c:v>40219</c:v>
                </c:pt>
                <c:pt idx="981">
                  <c:v>40219</c:v>
                </c:pt>
                <c:pt idx="982">
                  <c:v>40219</c:v>
                </c:pt>
                <c:pt idx="983">
                  <c:v>40219</c:v>
                </c:pt>
                <c:pt idx="984">
                  <c:v>40220</c:v>
                </c:pt>
                <c:pt idx="985">
                  <c:v>40220</c:v>
                </c:pt>
                <c:pt idx="986">
                  <c:v>40220</c:v>
                </c:pt>
                <c:pt idx="987">
                  <c:v>40220</c:v>
                </c:pt>
                <c:pt idx="988">
                  <c:v>40220</c:v>
                </c:pt>
                <c:pt idx="989">
                  <c:v>40220</c:v>
                </c:pt>
                <c:pt idx="990">
                  <c:v>40220</c:v>
                </c:pt>
                <c:pt idx="991">
                  <c:v>40220</c:v>
                </c:pt>
                <c:pt idx="992">
                  <c:v>40220</c:v>
                </c:pt>
                <c:pt idx="993">
                  <c:v>40220</c:v>
                </c:pt>
                <c:pt idx="994">
                  <c:v>40220</c:v>
                </c:pt>
                <c:pt idx="995">
                  <c:v>40220</c:v>
                </c:pt>
                <c:pt idx="996">
                  <c:v>40220</c:v>
                </c:pt>
                <c:pt idx="997">
                  <c:v>40220</c:v>
                </c:pt>
                <c:pt idx="998">
                  <c:v>40220</c:v>
                </c:pt>
                <c:pt idx="999">
                  <c:v>40220</c:v>
                </c:pt>
                <c:pt idx="1000">
                  <c:v>40220</c:v>
                </c:pt>
                <c:pt idx="1001">
                  <c:v>40220</c:v>
                </c:pt>
                <c:pt idx="1002">
                  <c:v>40220</c:v>
                </c:pt>
                <c:pt idx="1003">
                  <c:v>40220</c:v>
                </c:pt>
                <c:pt idx="1004">
                  <c:v>40220</c:v>
                </c:pt>
                <c:pt idx="1005">
                  <c:v>40220</c:v>
                </c:pt>
                <c:pt idx="1006">
                  <c:v>40220</c:v>
                </c:pt>
                <c:pt idx="1007">
                  <c:v>40220</c:v>
                </c:pt>
                <c:pt idx="1008">
                  <c:v>40221</c:v>
                </c:pt>
                <c:pt idx="1009">
                  <c:v>40221</c:v>
                </c:pt>
                <c:pt idx="1010">
                  <c:v>40221</c:v>
                </c:pt>
                <c:pt idx="1011">
                  <c:v>40221</c:v>
                </c:pt>
                <c:pt idx="1012">
                  <c:v>40221</c:v>
                </c:pt>
                <c:pt idx="1013">
                  <c:v>40221</c:v>
                </c:pt>
                <c:pt idx="1014">
                  <c:v>40221</c:v>
                </c:pt>
                <c:pt idx="1015">
                  <c:v>40221</c:v>
                </c:pt>
                <c:pt idx="1016">
                  <c:v>40221</c:v>
                </c:pt>
                <c:pt idx="1017">
                  <c:v>40221</c:v>
                </c:pt>
                <c:pt idx="1018">
                  <c:v>40221</c:v>
                </c:pt>
                <c:pt idx="1019">
                  <c:v>40221</c:v>
                </c:pt>
                <c:pt idx="1020">
                  <c:v>40221</c:v>
                </c:pt>
                <c:pt idx="1021">
                  <c:v>40221</c:v>
                </c:pt>
                <c:pt idx="1022">
                  <c:v>40221</c:v>
                </c:pt>
                <c:pt idx="1023">
                  <c:v>40221</c:v>
                </c:pt>
                <c:pt idx="1024">
                  <c:v>40221</c:v>
                </c:pt>
                <c:pt idx="1025">
                  <c:v>40221</c:v>
                </c:pt>
                <c:pt idx="1026">
                  <c:v>40221</c:v>
                </c:pt>
                <c:pt idx="1027">
                  <c:v>40221</c:v>
                </c:pt>
                <c:pt idx="1028">
                  <c:v>40221</c:v>
                </c:pt>
                <c:pt idx="1029">
                  <c:v>40221</c:v>
                </c:pt>
                <c:pt idx="1030">
                  <c:v>40221</c:v>
                </c:pt>
                <c:pt idx="1031">
                  <c:v>40221</c:v>
                </c:pt>
                <c:pt idx="1032">
                  <c:v>40222</c:v>
                </c:pt>
                <c:pt idx="1033">
                  <c:v>40222</c:v>
                </c:pt>
                <c:pt idx="1034">
                  <c:v>40222</c:v>
                </c:pt>
                <c:pt idx="1035">
                  <c:v>40222</c:v>
                </c:pt>
                <c:pt idx="1036">
                  <c:v>40222</c:v>
                </c:pt>
                <c:pt idx="1037">
                  <c:v>40222</c:v>
                </c:pt>
                <c:pt idx="1038">
                  <c:v>40222</c:v>
                </c:pt>
                <c:pt idx="1039">
                  <c:v>40222</c:v>
                </c:pt>
                <c:pt idx="1040">
                  <c:v>40222</c:v>
                </c:pt>
                <c:pt idx="1041">
                  <c:v>40222</c:v>
                </c:pt>
                <c:pt idx="1042">
                  <c:v>40222</c:v>
                </c:pt>
                <c:pt idx="1043">
                  <c:v>40222</c:v>
                </c:pt>
                <c:pt idx="1044">
                  <c:v>40222</c:v>
                </c:pt>
                <c:pt idx="1045">
                  <c:v>40222</c:v>
                </c:pt>
                <c:pt idx="1046">
                  <c:v>40222</c:v>
                </c:pt>
                <c:pt idx="1047">
                  <c:v>40222</c:v>
                </c:pt>
                <c:pt idx="1048">
                  <c:v>40222</c:v>
                </c:pt>
                <c:pt idx="1049">
                  <c:v>40222</c:v>
                </c:pt>
                <c:pt idx="1050">
                  <c:v>40222</c:v>
                </c:pt>
                <c:pt idx="1051">
                  <c:v>40222</c:v>
                </c:pt>
                <c:pt idx="1052">
                  <c:v>40222</c:v>
                </c:pt>
                <c:pt idx="1053">
                  <c:v>40222</c:v>
                </c:pt>
                <c:pt idx="1054">
                  <c:v>40222</c:v>
                </c:pt>
                <c:pt idx="1055">
                  <c:v>40222</c:v>
                </c:pt>
                <c:pt idx="1056">
                  <c:v>40223</c:v>
                </c:pt>
                <c:pt idx="1057">
                  <c:v>40223</c:v>
                </c:pt>
                <c:pt idx="1058">
                  <c:v>40223</c:v>
                </c:pt>
                <c:pt idx="1059">
                  <c:v>40223</c:v>
                </c:pt>
                <c:pt idx="1060">
                  <c:v>40223</c:v>
                </c:pt>
                <c:pt idx="1061">
                  <c:v>40223</c:v>
                </c:pt>
                <c:pt idx="1062">
                  <c:v>40223</c:v>
                </c:pt>
                <c:pt idx="1063">
                  <c:v>40223</c:v>
                </c:pt>
                <c:pt idx="1064">
                  <c:v>40223</c:v>
                </c:pt>
                <c:pt idx="1065">
                  <c:v>40223</c:v>
                </c:pt>
                <c:pt idx="1066">
                  <c:v>40223</c:v>
                </c:pt>
                <c:pt idx="1067">
                  <c:v>40223</c:v>
                </c:pt>
                <c:pt idx="1068">
                  <c:v>40223</c:v>
                </c:pt>
                <c:pt idx="1069">
                  <c:v>40223</c:v>
                </c:pt>
                <c:pt idx="1070">
                  <c:v>40223</c:v>
                </c:pt>
                <c:pt idx="1071">
                  <c:v>40223</c:v>
                </c:pt>
                <c:pt idx="1072">
                  <c:v>40223</c:v>
                </c:pt>
                <c:pt idx="1073">
                  <c:v>40223</c:v>
                </c:pt>
                <c:pt idx="1074">
                  <c:v>40223</c:v>
                </c:pt>
                <c:pt idx="1075">
                  <c:v>40223</c:v>
                </c:pt>
                <c:pt idx="1076">
                  <c:v>40223</c:v>
                </c:pt>
                <c:pt idx="1077">
                  <c:v>40223</c:v>
                </c:pt>
                <c:pt idx="1078">
                  <c:v>40223</c:v>
                </c:pt>
                <c:pt idx="1079">
                  <c:v>40223</c:v>
                </c:pt>
                <c:pt idx="1080">
                  <c:v>40224</c:v>
                </c:pt>
                <c:pt idx="1081">
                  <c:v>40224</c:v>
                </c:pt>
                <c:pt idx="1082">
                  <c:v>40224</c:v>
                </c:pt>
                <c:pt idx="1083">
                  <c:v>40224</c:v>
                </c:pt>
                <c:pt idx="1084">
                  <c:v>40224</c:v>
                </c:pt>
                <c:pt idx="1085">
                  <c:v>40224</c:v>
                </c:pt>
                <c:pt idx="1086">
                  <c:v>40224</c:v>
                </c:pt>
                <c:pt idx="1087">
                  <c:v>40224</c:v>
                </c:pt>
                <c:pt idx="1088">
                  <c:v>40224</c:v>
                </c:pt>
                <c:pt idx="1089">
                  <c:v>40224</c:v>
                </c:pt>
                <c:pt idx="1090">
                  <c:v>40224</c:v>
                </c:pt>
                <c:pt idx="1091">
                  <c:v>40224</c:v>
                </c:pt>
                <c:pt idx="1092">
                  <c:v>40224</c:v>
                </c:pt>
                <c:pt idx="1093">
                  <c:v>40224</c:v>
                </c:pt>
                <c:pt idx="1094">
                  <c:v>40224</c:v>
                </c:pt>
                <c:pt idx="1095">
                  <c:v>40224</c:v>
                </c:pt>
                <c:pt idx="1096">
                  <c:v>40224</c:v>
                </c:pt>
                <c:pt idx="1097">
                  <c:v>40224</c:v>
                </c:pt>
                <c:pt idx="1098">
                  <c:v>40224</c:v>
                </c:pt>
                <c:pt idx="1099">
                  <c:v>40224</c:v>
                </c:pt>
                <c:pt idx="1100">
                  <c:v>40224</c:v>
                </c:pt>
                <c:pt idx="1101">
                  <c:v>40224</c:v>
                </c:pt>
                <c:pt idx="1102">
                  <c:v>40224</c:v>
                </c:pt>
                <c:pt idx="1103">
                  <c:v>40224</c:v>
                </c:pt>
                <c:pt idx="1104">
                  <c:v>40225</c:v>
                </c:pt>
                <c:pt idx="1105">
                  <c:v>40225</c:v>
                </c:pt>
                <c:pt idx="1106">
                  <c:v>40225</c:v>
                </c:pt>
                <c:pt idx="1107">
                  <c:v>40225</c:v>
                </c:pt>
                <c:pt idx="1108">
                  <c:v>40225</c:v>
                </c:pt>
                <c:pt idx="1109">
                  <c:v>40225</c:v>
                </c:pt>
                <c:pt idx="1110">
                  <c:v>40225</c:v>
                </c:pt>
                <c:pt idx="1111">
                  <c:v>40225</c:v>
                </c:pt>
                <c:pt idx="1112">
                  <c:v>40225</c:v>
                </c:pt>
                <c:pt idx="1113">
                  <c:v>40225</c:v>
                </c:pt>
                <c:pt idx="1114">
                  <c:v>40225</c:v>
                </c:pt>
                <c:pt idx="1115">
                  <c:v>40225</c:v>
                </c:pt>
                <c:pt idx="1116">
                  <c:v>40225</c:v>
                </c:pt>
                <c:pt idx="1117">
                  <c:v>40225</c:v>
                </c:pt>
                <c:pt idx="1118">
                  <c:v>40225</c:v>
                </c:pt>
                <c:pt idx="1119">
                  <c:v>40225</c:v>
                </c:pt>
                <c:pt idx="1120">
                  <c:v>40225</c:v>
                </c:pt>
                <c:pt idx="1121">
                  <c:v>40225</c:v>
                </c:pt>
                <c:pt idx="1122">
                  <c:v>40225</c:v>
                </c:pt>
                <c:pt idx="1123">
                  <c:v>40225</c:v>
                </c:pt>
                <c:pt idx="1124">
                  <c:v>40225</c:v>
                </c:pt>
                <c:pt idx="1125">
                  <c:v>40225</c:v>
                </c:pt>
                <c:pt idx="1126">
                  <c:v>40225</c:v>
                </c:pt>
                <c:pt idx="1127">
                  <c:v>40225</c:v>
                </c:pt>
                <c:pt idx="1128">
                  <c:v>40226</c:v>
                </c:pt>
                <c:pt idx="1129">
                  <c:v>40226</c:v>
                </c:pt>
                <c:pt idx="1130">
                  <c:v>40226</c:v>
                </c:pt>
                <c:pt idx="1131">
                  <c:v>40226</c:v>
                </c:pt>
                <c:pt idx="1132">
                  <c:v>40226</c:v>
                </c:pt>
                <c:pt idx="1133">
                  <c:v>40226</c:v>
                </c:pt>
                <c:pt idx="1134">
                  <c:v>40226</c:v>
                </c:pt>
                <c:pt idx="1135">
                  <c:v>40226</c:v>
                </c:pt>
                <c:pt idx="1136">
                  <c:v>40226</c:v>
                </c:pt>
                <c:pt idx="1137">
                  <c:v>40226</c:v>
                </c:pt>
                <c:pt idx="1138">
                  <c:v>40226</c:v>
                </c:pt>
                <c:pt idx="1139">
                  <c:v>40226</c:v>
                </c:pt>
                <c:pt idx="1140">
                  <c:v>40226</c:v>
                </c:pt>
                <c:pt idx="1141">
                  <c:v>40226</c:v>
                </c:pt>
                <c:pt idx="1142">
                  <c:v>40226</c:v>
                </c:pt>
                <c:pt idx="1143">
                  <c:v>40226</c:v>
                </c:pt>
                <c:pt idx="1144">
                  <c:v>40226</c:v>
                </c:pt>
                <c:pt idx="1145">
                  <c:v>40226</c:v>
                </c:pt>
                <c:pt idx="1146">
                  <c:v>40226</c:v>
                </c:pt>
                <c:pt idx="1147">
                  <c:v>40226</c:v>
                </c:pt>
                <c:pt idx="1148">
                  <c:v>40226</c:v>
                </c:pt>
                <c:pt idx="1149">
                  <c:v>40226</c:v>
                </c:pt>
                <c:pt idx="1150">
                  <c:v>40226</c:v>
                </c:pt>
                <c:pt idx="1151">
                  <c:v>40226</c:v>
                </c:pt>
                <c:pt idx="1152">
                  <c:v>40227</c:v>
                </c:pt>
                <c:pt idx="1153">
                  <c:v>40227</c:v>
                </c:pt>
                <c:pt idx="1154">
                  <c:v>40227</c:v>
                </c:pt>
                <c:pt idx="1155">
                  <c:v>40227</c:v>
                </c:pt>
                <c:pt idx="1156">
                  <c:v>40227</c:v>
                </c:pt>
                <c:pt idx="1157">
                  <c:v>40227</c:v>
                </c:pt>
                <c:pt idx="1158">
                  <c:v>40227</c:v>
                </c:pt>
                <c:pt idx="1159">
                  <c:v>40227</c:v>
                </c:pt>
                <c:pt idx="1160">
                  <c:v>40227</c:v>
                </c:pt>
                <c:pt idx="1161">
                  <c:v>40227</c:v>
                </c:pt>
                <c:pt idx="1162">
                  <c:v>40227</c:v>
                </c:pt>
                <c:pt idx="1163">
                  <c:v>40227</c:v>
                </c:pt>
                <c:pt idx="1164">
                  <c:v>40227</c:v>
                </c:pt>
                <c:pt idx="1165">
                  <c:v>40227</c:v>
                </c:pt>
                <c:pt idx="1166">
                  <c:v>40227</c:v>
                </c:pt>
                <c:pt idx="1167">
                  <c:v>40227</c:v>
                </c:pt>
                <c:pt idx="1168">
                  <c:v>40227</c:v>
                </c:pt>
                <c:pt idx="1169">
                  <c:v>40227</c:v>
                </c:pt>
                <c:pt idx="1170">
                  <c:v>40227</c:v>
                </c:pt>
                <c:pt idx="1171">
                  <c:v>40227</c:v>
                </c:pt>
                <c:pt idx="1172">
                  <c:v>40227</c:v>
                </c:pt>
                <c:pt idx="1173">
                  <c:v>40227</c:v>
                </c:pt>
                <c:pt idx="1174">
                  <c:v>40227</c:v>
                </c:pt>
                <c:pt idx="1175">
                  <c:v>40227</c:v>
                </c:pt>
                <c:pt idx="1176">
                  <c:v>40228</c:v>
                </c:pt>
                <c:pt idx="1177">
                  <c:v>40228</c:v>
                </c:pt>
                <c:pt idx="1178">
                  <c:v>40228</c:v>
                </c:pt>
                <c:pt idx="1179">
                  <c:v>40228</c:v>
                </c:pt>
                <c:pt idx="1180">
                  <c:v>40228</c:v>
                </c:pt>
                <c:pt idx="1181">
                  <c:v>40228</c:v>
                </c:pt>
                <c:pt idx="1182">
                  <c:v>40228</c:v>
                </c:pt>
                <c:pt idx="1183">
                  <c:v>40228</c:v>
                </c:pt>
                <c:pt idx="1184">
                  <c:v>40228</c:v>
                </c:pt>
                <c:pt idx="1185">
                  <c:v>40228</c:v>
                </c:pt>
                <c:pt idx="1186">
                  <c:v>40228</c:v>
                </c:pt>
                <c:pt idx="1187">
                  <c:v>40228</c:v>
                </c:pt>
                <c:pt idx="1188">
                  <c:v>40228</c:v>
                </c:pt>
                <c:pt idx="1189">
                  <c:v>40228</c:v>
                </c:pt>
                <c:pt idx="1190">
                  <c:v>40228</c:v>
                </c:pt>
                <c:pt idx="1191">
                  <c:v>40228</c:v>
                </c:pt>
                <c:pt idx="1192">
                  <c:v>40228</c:v>
                </c:pt>
                <c:pt idx="1193">
                  <c:v>40228</c:v>
                </c:pt>
                <c:pt idx="1194">
                  <c:v>40228</c:v>
                </c:pt>
                <c:pt idx="1195">
                  <c:v>40228</c:v>
                </c:pt>
                <c:pt idx="1196">
                  <c:v>40228</c:v>
                </c:pt>
                <c:pt idx="1197">
                  <c:v>40228</c:v>
                </c:pt>
                <c:pt idx="1198">
                  <c:v>40228</c:v>
                </c:pt>
                <c:pt idx="1199">
                  <c:v>40228</c:v>
                </c:pt>
                <c:pt idx="1200">
                  <c:v>40229</c:v>
                </c:pt>
                <c:pt idx="1201">
                  <c:v>40229</c:v>
                </c:pt>
                <c:pt idx="1202">
                  <c:v>40229</c:v>
                </c:pt>
                <c:pt idx="1203">
                  <c:v>40229</c:v>
                </c:pt>
                <c:pt idx="1204">
                  <c:v>40229</c:v>
                </c:pt>
                <c:pt idx="1205">
                  <c:v>40229</c:v>
                </c:pt>
                <c:pt idx="1206">
                  <c:v>40229</c:v>
                </c:pt>
                <c:pt idx="1207">
                  <c:v>40229</c:v>
                </c:pt>
                <c:pt idx="1208">
                  <c:v>40229</c:v>
                </c:pt>
                <c:pt idx="1209">
                  <c:v>40229</c:v>
                </c:pt>
                <c:pt idx="1210">
                  <c:v>40229</c:v>
                </c:pt>
                <c:pt idx="1211">
                  <c:v>40229</c:v>
                </c:pt>
                <c:pt idx="1212">
                  <c:v>40229</c:v>
                </c:pt>
                <c:pt idx="1213">
                  <c:v>40229</c:v>
                </c:pt>
                <c:pt idx="1214">
                  <c:v>40229</c:v>
                </c:pt>
                <c:pt idx="1215">
                  <c:v>40229</c:v>
                </c:pt>
                <c:pt idx="1216">
                  <c:v>40229</c:v>
                </c:pt>
                <c:pt idx="1217">
                  <c:v>40229</c:v>
                </c:pt>
                <c:pt idx="1218">
                  <c:v>40229</c:v>
                </c:pt>
                <c:pt idx="1219">
                  <c:v>40229</c:v>
                </c:pt>
                <c:pt idx="1220">
                  <c:v>40229</c:v>
                </c:pt>
                <c:pt idx="1221">
                  <c:v>40229</c:v>
                </c:pt>
                <c:pt idx="1222">
                  <c:v>40229</c:v>
                </c:pt>
                <c:pt idx="1223">
                  <c:v>40229</c:v>
                </c:pt>
                <c:pt idx="1224">
                  <c:v>40230</c:v>
                </c:pt>
                <c:pt idx="1225">
                  <c:v>40230</c:v>
                </c:pt>
                <c:pt idx="1226">
                  <c:v>40230</c:v>
                </c:pt>
                <c:pt idx="1227">
                  <c:v>40230</c:v>
                </c:pt>
                <c:pt idx="1228">
                  <c:v>40230</c:v>
                </c:pt>
                <c:pt idx="1229">
                  <c:v>40230</c:v>
                </c:pt>
                <c:pt idx="1230">
                  <c:v>40230</c:v>
                </c:pt>
                <c:pt idx="1231">
                  <c:v>40230</c:v>
                </c:pt>
                <c:pt idx="1232">
                  <c:v>40230</c:v>
                </c:pt>
                <c:pt idx="1233">
                  <c:v>40230</c:v>
                </c:pt>
                <c:pt idx="1234">
                  <c:v>40230</c:v>
                </c:pt>
                <c:pt idx="1235">
                  <c:v>40230</c:v>
                </c:pt>
                <c:pt idx="1236">
                  <c:v>40230</c:v>
                </c:pt>
                <c:pt idx="1237">
                  <c:v>40230</c:v>
                </c:pt>
                <c:pt idx="1238">
                  <c:v>40230</c:v>
                </c:pt>
                <c:pt idx="1239">
                  <c:v>40230</c:v>
                </c:pt>
                <c:pt idx="1240">
                  <c:v>40230</c:v>
                </c:pt>
                <c:pt idx="1241">
                  <c:v>40230</c:v>
                </c:pt>
                <c:pt idx="1242">
                  <c:v>40230</c:v>
                </c:pt>
                <c:pt idx="1243">
                  <c:v>40230</c:v>
                </c:pt>
                <c:pt idx="1244">
                  <c:v>40230</c:v>
                </c:pt>
                <c:pt idx="1245">
                  <c:v>40230</c:v>
                </c:pt>
                <c:pt idx="1246">
                  <c:v>40230</c:v>
                </c:pt>
                <c:pt idx="1247">
                  <c:v>40230</c:v>
                </c:pt>
                <c:pt idx="1248">
                  <c:v>40231</c:v>
                </c:pt>
                <c:pt idx="1249">
                  <c:v>40231</c:v>
                </c:pt>
                <c:pt idx="1250">
                  <c:v>40231</c:v>
                </c:pt>
                <c:pt idx="1251">
                  <c:v>40231</c:v>
                </c:pt>
                <c:pt idx="1252">
                  <c:v>40231</c:v>
                </c:pt>
                <c:pt idx="1253">
                  <c:v>40231</c:v>
                </c:pt>
                <c:pt idx="1254">
                  <c:v>40231</c:v>
                </c:pt>
                <c:pt idx="1255">
                  <c:v>40231</c:v>
                </c:pt>
                <c:pt idx="1256">
                  <c:v>40231</c:v>
                </c:pt>
                <c:pt idx="1257">
                  <c:v>40231</c:v>
                </c:pt>
                <c:pt idx="1258">
                  <c:v>40231</c:v>
                </c:pt>
                <c:pt idx="1259">
                  <c:v>40231</c:v>
                </c:pt>
                <c:pt idx="1260">
                  <c:v>40231</c:v>
                </c:pt>
                <c:pt idx="1261">
                  <c:v>40231</c:v>
                </c:pt>
                <c:pt idx="1262">
                  <c:v>40231</c:v>
                </c:pt>
                <c:pt idx="1263">
                  <c:v>40231</c:v>
                </c:pt>
                <c:pt idx="1264">
                  <c:v>40231</c:v>
                </c:pt>
                <c:pt idx="1265">
                  <c:v>40231</c:v>
                </c:pt>
                <c:pt idx="1266">
                  <c:v>40231</c:v>
                </c:pt>
                <c:pt idx="1267">
                  <c:v>40231</c:v>
                </c:pt>
                <c:pt idx="1268">
                  <c:v>40231</c:v>
                </c:pt>
                <c:pt idx="1269">
                  <c:v>40231</c:v>
                </c:pt>
                <c:pt idx="1270">
                  <c:v>40231</c:v>
                </c:pt>
                <c:pt idx="1271">
                  <c:v>40231</c:v>
                </c:pt>
                <c:pt idx="1272">
                  <c:v>40232</c:v>
                </c:pt>
                <c:pt idx="1273">
                  <c:v>40232</c:v>
                </c:pt>
                <c:pt idx="1274">
                  <c:v>40232</c:v>
                </c:pt>
                <c:pt idx="1275">
                  <c:v>40232</c:v>
                </c:pt>
                <c:pt idx="1276">
                  <c:v>40232</c:v>
                </c:pt>
                <c:pt idx="1277">
                  <c:v>40232</c:v>
                </c:pt>
                <c:pt idx="1278">
                  <c:v>40232</c:v>
                </c:pt>
                <c:pt idx="1279">
                  <c:v>40232</c:v>
                </c:pt>
                <c:pt idx="1280">
                  <c:v>40232</c:v>
                </c:pt>
                <c:pt idx="1281">
                  <c:v>40232</c:v>
                </c:pt>
                <c:pt idx="1282">
                  <c:v>40232</c:v>
                </c:pt>
                <c:pt idx="1283">
                  <c:v>40232</c:v>
                </c:pt>
                <c:pt idx="1284">
                  <c:v>40232</c:v>
                </c:pt>
                <c:pt idx="1285">
                  <c:v>40232</c:v>
                </c:pt>
                <c:pt idx="1286">
                  <c:v>40232</c:v>
                </c:pt>
                <c:pt idx="1287">
                  <c:v>40232</c:v>
                </c:pt>
                <c:pt idx="1288">
                  <c:v>40232</c:v>
                </c:pt>
                <c:pt idx="1289">
                  <c:v>40232</c:v>
                </c:pt>
                <c:pt idx="1290">
                  <c:v>40232</c:v>
                </c:pt>
                <c:pt idx="1291">
                  <c:v>40232</c:v>
                </c:pt>
                <c:pt idx="1292">
                  <c:v>40232</c:v>
                </c:pt>
                <c:pt idx="1293">
                  <c:v>40232</c:v>
                </c:pt>
                <c:pt idx="1294">
                  <c:v>40232</c:v>
                </c:pt>
                <c:pt idx="1295">
                  <c:v>40232</c:v>
                </c:pt>
                <c:pt idx="1296">
                  <c:v>40233</c:v>
                </c:pt>
                <c:pt idx="1297">
                  <c:v>40233</c:v>
                </c:pt>
                <c:pt idx="1298">
                  <c:v>40233</c:v>
                </c:pt>
                <c:pt idx="1299">
                  <c:v>40233</c:v>
                </c:pt>
                <c:pt idx="1300">
                  <c:v>40233</c:v>
                </c:pt>
                <c:pt idx="1301">
                  <c:v>40233</c:v>
                </c:pt>
                <c:pt idx="1302">
                  <c:v>40233</c:v>
                </c:pt>
                <c:pt idx="1303">
                  <c:v>40233</c:v>
                </c:pt>
                <c:pt idx="1304">
                  <c:v>40233</c:v>
                </c:pt>
                <c:pt idx="1305">
                  <c:v>40233</c:v>
                </c:pt>
                <c:pt idx="1306">
                  <c:v>40233</c:v>
                </c:pt>
                <c:pt idx="1307">
                  <c:v>40233</c:v>
                </c:pt>
                <c:pt idx="1308">
                  <c:v>40233</c:v>
                </c:pt>
                <c:pt idx="1309">
                  <c:v>40233</c:v>
                </c:pt>
                <c:pt idx="1310">
                  <c:v>40233</c:v>
                </c:pt>
                <c:pt idx="1311">
                  <c:v>40233</c:v>
                </c:pt>
                <c:pt idx="1312">
                  <c:v>40233</c:v>
                </c:pt>
                <c:pt idx="1313">
                  <c:v>40233</c:v>
                </c:pt>
                <c:pt idx="1314">
                  <c:v>40233</c:v>
                </c:pt>
                <c:pt idx="1315">
                  <c:v>40233</c:v>
                </c:pt>
                <c:pt idx="1316">
                  <c:v>40233</c:v>
                </c:pt>
                <c:pt idx="1317">
                  <c:v>40233</c:v>
                </c:pt>
                <c:pt idx="1318">
                  <c:v>40233</c:v>
                </c:pt>
                <c:pt idx="1319">
                  <c:v>40233</c:v>
                </c:pt>
                <c:pt idx="1320">
                  <c:v>40234</c:v>
                </c:pt>
                <c:pt idx="1321">
                  <c:v>40234</c:v>
                </c:pt>
                <c:pt idx="1322">
                  <c:v>40234</c:v>
                </c:pt>
                <c:pt idx="1323">
                  <c:v>40234</c:v>
                </c:pt>
                <c:pt idx="1324">
                  <c:v>40234</c:v>
                </c:pt>
                <c:pt idx="1325">
                  <c:v>40234</c:v>
                </c:pt>
                <c:pt idx="1326">
                  <c:v>40234</c:v>
                </c:pt>
                <c:pt idx="1327">
                  <c:v>40234</c:v>
                </c:pt>
                <c:pt idx="1328">
                  <c:v>40234</c:v>
                </c:pt>
                <c:pt idx="1329">
                  <c:v>40234</c:v>
                </c:pt>
                <c:pt idx="1330">
                  <c:v>40234</c:v>
                </c:pt>
                <c:pt idx="1331">
                  <c:v>40234</c:v>
                </c:pt>
                <c:pt idx="1332">
                  <c:v>40234</c:v>
                </c:pt>
                <c:pt idx="1333">
                  <c:v>40234</c:v>
                </c:pt>
                <c:pt idx="1334">
                  <c:v>40234</c:v>
                </c:pt>
                <c:pt idx="1335">
                  <c:v>40234</c:v>
                </c:pt>
                <c:pt idx="1336">
                  <c:v>40234</c:v>
                </c:pt>
                <c:pt idx="1337">
                  <c:v>40234</c:v>
                </c:pt>
                <c:pt idx="1338">
                  <c:v>40234</c:v>
                </c:pt>
                <c:pt idx="1339">
                  <c:v>40234</c:v>
                </c:pt>
                <c:pt idx="1340">
                  <c:v>40234</c:v>
                </c:pt>
                <c:pt idx="1341">
                  <c:v>40234</c:v>
                </c:pt>
                <c:pt idx="1342">
                  <c:v>40234</c:v>
                </c:pt>
                <c:pt idx="1343">
                  <c:v>40234</c:v>
                </c:pt>
                <c:pt idx="1344">
                  <c:v>40235</c:v>
                </c:pt>
                <c:pt idx="1345">
                  <c:v>40235</c:v>
                </c:pt>
                <c:pt idx="1346">
                  <c:v>40235</c:v>
                </c:pt>
                <c:pt idx="1347">
                  <c:v>40235</c:v>
                </c:pt>
                <c:pt idx="1348">
                  <c:v>40235</c:v>
                </c:pt>
                <c:pt idx="1349">
                  <c:v>40235</c:v>
                </c:pt>
                <c:pt idx="1350">
                  <c:v>40235</c:v>
                </c:pt>
                <c:pt idx="1351">
                  <c:v>40235</c:v>
                </c:pt>
                <c:pt idx="1352">
                  <c:v>40235</c:v>
                </c:pt>
                <c:pt idx="1353">
                  <c:v>40235</c:v>
                </c:pt>
                <c:pt idx="1354">
                  <c:v>40235</c:v>
                </c:pt>
                <c:pt idx="1355">
                  <c:v>40235</c:v>
                </c:pt>
                <c:pt idx="1356">
                  <c:v>40235</c:v>
                </c:pt>
                <c:pt idx="1357">
                  <c:v>40235</c:v>
                </c:pt>
                <c:pt idx="1358">
                  <c:v>40235</c:v>
                </c:pt>
                <c:pt idx="1359">
                  <c:v>40235</c:v>
                </c:pt>
                <c:pt idx="1360">
                  <c:v>40235</c:v>
                </c:pt>
                <c:pt idx="1361">
                  <c:v>40235</c:v>
                </c:pt>
                <c:pt idx="1362">
                  <c:v>40235</c:v>
                </c:pt>
                <c:pt idx="1363">
                  <c:v>40235</c:v>
                </c:pt>
                <c:pt idx="1364">
                  <c:v>40235</c:v>
                </c:pt>
                <c:pt idx="1365">
                  <c:v>40235</c:v>
                </c:pt>
                <c:pt idx="1366">
                  <c:v>40235</c:v>
                </c:pt>
                <c:pt idx="1367">
                  <c:v>40235</c:v>
                </c:pt>
                <c:pt idx="1368">
                  <c:v>40236</c:v>
                </c:pt>
                <c:pt idx="1369">
                  <c:v>40236</c:v>
                </c:pt>
                <c:pt idx="1370">
                  <c:v>40236</c:v>
                </c:pt>
                <c:pt idx="1371">
                  <c:v>40236</c:v>
                </c:pt>
                <c:pt idx="1372">
                  <c:v>40236</c:v>
                </c:pt>
                <c:pt idx="1373">
                  <c:v>40236</c:v>
                </c:pt>
                <c:pt idx="1374">
                  <c:v>40236</c:v>
                </c:pt>
                <c:pt idx="1375">
                  <c:v>40236</c:v>
                </c:pt>
                <c:pt idx="1376">
                  <c:v>40236</c:v>
                </c:pt>
                <c:pt idx="1377">
                  <c:v>40236</c:v>
                </c:pt>
                <c:pt idx="1378">
                  <c:v>40236</c:v>
                </c:pt>
                <c:pt idx="1379">
                  <c:v>40236</c:v>
                </c:pt>
                <c:pt idx="1380">
                  <c:v>40236</c:v>
                </c:pt>
                <c:pt idx="1381">
                  <c:v>40236</c:v>
                </c:pt>
                <c:pt idx="1382">
                  <c:v>40236</c:v>
                </c:pt>
                <c:pt idx="1383">
                  <c:v>40236</c:v>
                </c:pt>
                <c:pt idx="1384">
                  <c:v>40236</c:v>
                </c:pt>
                <c:pt idx="1385">
                  <c:v>40236</c:v>
                </c:pt>
                <c:pt idx="1386">
                  <c:v>40236</c:v>
                </c:pt>
                <c:pt idx="1387">
                  <c:v>40236</c:v>
                </c:pt>
                <c:pt idx="1388">
                  <c:v>40236</c:v>
                </c:pt>
                <c:pt idx="1389">
                  <c:v>40236</c:v>
                </c:pt>
                <c:pt idx="1390">
                  <c:v>40236</c:v>
                </c:pt>
                <c:pt idx="1391">
                  <c:v>40236</c:v>
                </c:pt>
                <c:pt idx="1392">
                  <c:v>40237</c:v>
                </c:pt>
                <c:pt idx="1393">
                  <c:v>40237</c:v>
                </c:pt>
                <c:pt idx="1394">
                  <c:v>40237</c:v>
                </c:pt>
                <c:pt idx="1395">
                  <c:v>40237</c:v>
                </c:pt>
                <c:pt idx="1396">
                  <c:v>40237</c:v>
                </c:pt>
                <c:pt idx="1397">
                  <c:v>40237</c:v>
                </c:pt>
                <c:pt idx="1398">
                  <c:v>40237</c:v>
                </c:pt>
                <c:pt idx="1399">
                  <c:v>40237</c:v>
                </c:pt>
                <c:pt idx="1400">
                  <c:v>40237</c:v>
                </c:pt>
                <c:pt idx="1401">
                  <c:v>40237</c:v>
                </c:pt>
                <c:pt idx="1402">
                  <c:v>40237</c:v>
                </c:pt>
                <c:pt idx="1403">
                  <c:v>40237</c:v>
                </c:pt>
                <c:pt idx="1404">
                  <c:v>40237</c:v>
                </c:pt>
                <c:pt idx="1405">
                  <c:v>40237</c:v>
                </c:pt>
                <c:pt idx="1406">
                  <c:v>40237</c:v>
                </c:pt>
                <c:pt idx="1407">
                  <c:v>40237</c:v>
                </c:pt>
                <c:pt idx="1408">
                  <c:v>40237</c:v>
                </c:pt>
                <c:pt idx="1409">
                  <c:v>40237</c:v>
                </c:pt>
                <c:pt idx="1410">
                  <c:v>40237</c:v>
                </c:pt>
                <c:pt idx="1411">
                  <c:v>40237</c:v>
                </c:pt>
                <c:pt idx="1412">
                  <c:v>40237</c:v>
                </c:pt>
                <c:pt idx="1413">
                  <c:v>40237</c:v>
                </c:pt>
                <c:pt idx="1414">
                  <c:v>40237</c:v>
                </c:pt>
                <c:pt idx="1415">
                  <c:v>40237</c:v>
                </c:pt>
                <c:pt idx="1416">
                  <c:v>40238</c:v>
                </c:pt>
                <c:pt idx="1417">
                  <c:v>40238</c:v>
                </c:pt>
                <c:pt idx="1418">
                  <c:v>40238</c:v>
                </c:pt>
                <c:pt idx="1419">
                  <c:v>40238</c:v>
                </c:pt>
                <c:pt idx="1420">
                  <c:v>40238</c:v>
                </c:pt>
                <c:pt idx="1421">
                  <c:v>40238</c:v>
                </c:pt>
                <c:pt idx="1422">
                  <c:v>40238</c:v>
                </c:pt>
                <c:pt idx="1423">
                  <c:v>40238</c:v>
                </c:pt>
                <c:pt idx="1424">
                  <c:v>40238</c:v>
                </c:pt>
                <c:pt idx="1425">
                  <c:v>40238</c:v>
                </c:pt>
                <c:pt idx="1426">
                  <c:v>40238</c:v>
                </c:pt>
                <c:pt idx="1427">
                  <c:v>40238</c:v>
                </c:pt>
                <c:pt idx="1428">
                  <c:v>40238</c:v>
                </c:pt>
                <c:pt idx="1429">
                  <c:v>40238</c:v>
                </c:pt>
                <c:pt idx="1430">
                  <c:v>40238</c:v>
                </c:pt>
                <c:pt idx="1431">
                  <c:v>40238</c:v>
                </c:pt>
                <c:pt idx="1432">
                  <c:v>40238</c:v>
                </c:pt>
                <c:pt idx="1433">
                  <c:v>40238</c:v>
                </c:pt>
                <c:pt idx="1434">
                  <c:v>40238</c:v>
                </c:pt>
                <c:pt idx="1435">
                  <c:v>40238</c:v>
                </c:pt>
                <c:pt idx="1436">
                  <c:v>40238</c:v>
                </c:pt>
                <c:pt idx="1437">
                  <c:v>40238</c:v>
                </c:pt>
                <c:pt idx="1438">
                  <c:v>40238</c:v>
                </c:pt>
                <c:pt idx="1439">
                  <c:v>40238</c:v>
                </c:pt>
                <c:pt idx="1440">
                  <c:v>40239</c:v>
                </c:pt>
                <c:pt idx="1441">
                  <c:v>40239</c:v>
                </c:pt>
                <c:pt idx="1442">
                  <c:v>40239</c:v>
                </c:pt>
                <c:pt idx="1443">
                  <c:v>40239</c:v>
                </c:pt>
                <c:pt idx="1444">
                  <c:v>40239</c:v>
                </c:pt>
                <c:pt idx="1445">
                  <c:v>40239</c:v>
                </c:pt>
                <c:pt idx="1446">
                  <c:v>40239</c:v>
                </c:pt>
                <c:pt idx="1447">
                  <c:v>40239</c:v>
                </c:pt>
                <c:pt idx="1448">
                  <c:v>40239</c:v>
                </c:pt>
                <c:pt idx="1449">
                  <c:v>40239</c:v>
                </c:pt>
                <c:pt idx="1450">
                  <c:v>40239</c:v>
                </c:pt>
                <c:pt idx="1451">
                  <c:v>40239</c:v>
                </c:pt>
                <c:pt idx="1452">
                  <c:v>40239</c:v>
                </c:pt>
                <c:pt idx="1453">
                  <c:v>40239</c:v>
                </c:pt>
                <c:pt idx="1454">
                  <c:v>40239</c:v>
                </c:pt>
                <c:pt idx="1455">
                  <c:v>40239</c:v>
                </c:pt>
                <c:pt idx="1456">
                  <c:v>40239</c:v>
                </c:pt>
                <c:pt idx="1457">
                  <c:v>40239</c:v>
                </c:pt>
                <c:pt idx="1458">
                  <c:v>40239</c:v>
                </c:pt>
                <c:pt idx="1459">
                  <c:v>40239</c:v>
                </c:pt>
                <c:pt idx="1460">
                  <c:v>40239</c:v>
                </c:pt>
                <c:pt idx="1461">
                  <c:v>40239</c:v>
                </c:pt>
                <c:pt idx="1462">
                  <c:v>40239</c:v>
                </c:pt>
                <c:pt idx="1463">
                  <c:v>40239</c:v>
                </c:pt>
                <c:pt idx="1464">
                  <c:v>40240</c:v>
                </c:pt>
                <c:pt idx="1465">
                  <c:v>40240</c:v>
                </c:pt>
                <c:pt idx="1466">
                  <c:v>40240</c:v>
                </c:pt>
                <c:pt idx="1467">
                  <c:v>40240</c:v>
                </c:pt>
                <c:pt idx="1468">
                  <c:v>40240</c:v>
                </c:pt>
                <c:pt idx="1469">
                  <c:v>40240</c:v>
                </c:pt>
                <c:pt idx="1470">
                  <c:v>40240</c:v>
                </c:pt>
                <c:pt idx="1471">
                  <c:v>40240</c:v>
                </c:pt>
                <c:pt idx="1472">
                  <c:v>40240</c:v>
                </c:pt>
                <c:pt idx="1473">
                  <c:v>40240</c:v>
                </c:pt>
                <c:pt idx="1474">
                  <c:v>40240</c:v>
                </c:pt>
                <c:pt idx="1475">
                  <c:v>40240</c:v>
                </c:pt>
                <c:pt idx="1476">
                  <c:v>40240</c:v>
                </c:pt>
                <c:pt idx="1477">
                  <c:v>40240</c:v>
                </c:pt>
                <c:pt idx="1478">
                  <c:v>40240</c:v>
                </c:pt>
                <c:pt idx="1479">
                  <c:v>40240</c:v>
                </c:pt>
                <c:pt idx="1480">
                  <c:v>40240</c:v>
                </c:pt>
                <c:pt idx="1481">
                  <c:v>40240</c:v>
                </c:pt>
                <c:pt idx="1482">
                  <c:v>40240</c:v>
                </c:pt>
                <c:pt idx="1483">
                  <c:v>40240</c:v>
                </c:pt>
                <c:pt idx="1484">
                  <c:v>40240</c:v>
                </c:pt>
                <c:pt idx="1485">
                  <c:v>40240</c:v>
                </c:pt>
                <c:pt idx="1486">
                  <c:v>40240</c:v>
                </c:pt>
                <c:pt idx="1487">
                  <c:v>40240</c:v>
                </c:pt>
                <c:pt idx="1488">
                  <c:v>40241</c:v>
                </c:pt>
                <c:pt idx="1489">
                  <c:v>40241</c:v>
                </c:pt>
                <c:pt idx="1490">
                  <c:v>40241</c:v>
                </c:pt>
                <c:pt idx="1491">
                  <c:v>40241</c:v>
                </c:pt>
                <c:pt idx="1492">
                  <c:v>40241</c:v>
                </c:pt>
                <c:pt idx="1493">
                  <c:v>40241</c:v>
                </c:pt>
                <c:pt idx="1494">
                  <c:v>40241</c:v>
                </c:pt>
                <c:pt idx="1495">
                  <c:v>40241</c:v>
                </c:pt>
                <c:pt idx="1496">
                  <c:v>40241</c:v>
                </c:pt>
                <c:pt idx="1497">
                  <c:v>40241</c:v>
                </c:pt>
                <c:pt idx="1498">
                  <c:v>40241</c:v>
                </c:pt>
                <c:pt idx="1499">
                  <c:v>40241</c:v>
                </c:pt>
                <c:pt idx="1500">
                  <c:v>40241</c:v>
                </c:pt>
                <c:pt idx="1501">
                  <c:v>40241</c:v>
                </c:pt>
                <c:pt idx="1502">
                  <c:v>40241</c:v>
                </c:pt>
                <c:pt idx="1503">
                  <c:v>40241</c:v>
                </c:pt>
                <c:pt idx="1504">
                  <c:v>40241</c:v>
                </c:pt>
                <c:pt idx="1505">
                  <c:v>40241</c:v>
                </c:pt>
                <c:pt idx="1506">
                  <c:v>40241</c:v>
                </c:pt>
                <c:pt idx="1507">
                  <c:v>40241</c:v>
                </c:pt>
                <c:pt idx="1508">
                  <c:v>40241</c:v>
                </c:pt>
                <c:pt idx="1509">
                  <c:v>40241</c:v>
                </c:pt>
                <c:pt idx="1510">
                  <c:v>40241</c:v>
                </c:pt>
                <c:pt idx="1511">
                  <c:v>40241</c:v>
                </c:pt>
                <c:pt idx="1512">
                  <c:v>40242</c:v>
                </c:pt>
                <c:pt idx="1513">
                  <c:v>40242</c:v>
                </c:pt>
                <c:pt idx="1514">
                  <c:v>40242</c:v>
                </c:pt>
                <c:pt idx="1515">
                  <c:v>40242</c:v>
                </c:pt>
                <c:pt idx="1516">
                  <c:v>40242</c:v>
                </c:pt>
                <c:pt idx="1517">
                  <c:v>40242</c:v>
                </c:pt>
                <c:pt idx="1518">
                  <c:v>40242</c:v>
                </c:pt>
                <c:pt idx="1519">
                  <c:v>40242</c:v>
                </c:pt>
                <c:pt idx="1520">
                  <c:v>40242</c:v>
                </c:pt>
                <c:pt idx="1521">
                  <c:v>40242</c:v>
                </c:pt>
                <c:pt idx="1522">
                  <c:v>40242</c:v>
                </c:pt>
                <c:pt idx="1523">
                  <c:v>40242</c:v>
                </c:pt>
                <c:pt idx="1524">
                  <c:v>40242</c:v>
                </c:pt>
                <c:pt idx="1525">
                  <c:v>40242</c:v>
                </c:pt>
                <c:pt idx="1526">
                  <c:v>40242</c:v>
                </c:pt>
                <c:pt idx="1527">
                  <c:v>40242</c:v>
                </c:pt>
                <c:pt idx="1528">
                  <c:v>40242</c:v>
                </c:pt>
                <c:pt idx="1529">
                  <c:v>40242</c:v>
                </c:pt>
                <c:pt idx="1530">
                  <c:v>40242</c:v>
                </c:pt>
                <c:pt idx="1531">
                  <c:v>40242</c:v>
                </c:pt>
                <c:pt idx="1532">
                  <c:v>40242</c:v>
                </c:pt>
                <c:pt idx="1533">
                  <c:v>40242</c:v>
                </c:pt>
                <c:pt idx="1534">
                  <c:v>40242</c:v>
                </c:pt>
                <c:pt idx="1535">
                  <c:v>40242</c:v>
                </c:pt>
                <c:pt idx="1536">
                  <c:v>40243</c:v>
                </c:pt>
                <c:pt idx="1537">
                  <c:v>40243</c:v>
                </c:pt>
                <c:pt idx="1538">
                  <c:v>40243</c:v>
                </c:pt>
                <c:pt idx="1539">
                  <c:v>40243</c:v>
                </c:pt>
                <c:pt idx="1540">
                  <c:v>40243</c:v>
                </c:pt>
                <c:pt idx="1541">
                  <c:v>40243</c:v>
                </c:pt>
                <c:pt idx="1542">
                  <c:v>40243</c:v>
                </c:pt>
                <c:pt idx="1543">
                  <c:v>40243</c:v>
                </c:pt>
                <c:pt idx="1544">
                  <c:v>40243</c:v>
                </c:pt>
                <c:pt idx="1545">
                  <c:v>40243</c:v>
                </c:pt>
                <c:pt idx="1546">
                  <c:v>40243</c:v>
                </c:pt>
                <c:pt idx="1547">
                  <c:v>40243</c:v>
                </c:pt>
                <c:pt idx="1548">
                  <c:v>40243</c:v>
                </c:pt>
                <c:pt idx="1549">
                  <c:v>40243</c:v>
                </c:pt>
                <c:pt idx="1550">
                  <c:v>40243</c:v>
                </c:pt>
                <c:pt idx="1551">
                  <c:v>40243</c:v>
                </c:pt>
                <c:pt idx="1552">
                  <c:v>40243</c:v>
                </c:pt>
                <c:pt idx="1553">
                  <c:v>40243</c:v>
                </c:pt>
                <c:pt idx="1554">
                  <c:v>40243</c:v>
                </c:pt>
                <c:pt idx="1555">
                  <c:v>40243</c:v>
                </c:pt>
                <c:pt idx="1556">
                  <c:v>40243</c:v>
                </c:pt>
                <c:pt idx="1557">
                  <c:v>40243</c:v>
                </c:pt>
                <c:pt idx="1558">
                  <c:v>40243</c:v>
                </c:pt>
                <c:pt idx="1559">
                  <c:v>40243</c:v>
                </c:pt>
                <c:pt idx="1560">
                  <c:v>40244</c:v>
                </c:pt>
                <c:pt idx="1561">
                  <c:v>40244</c:v>
                </c:pt>
                <c:pt idx="1562">
                  <c:v>40244</c:v>
                </c:pt>
                <c:pt idx="1563">
                  <c:v>40244</c:v>
                </c:pt>
                <c:pt idx="1564">
                  <c:v>40244</c:v>
                </c:pt>
                <c:pt idx="1565">
                  <c:v>40244</c:v>
                </c:pt>
                <c:pt idx="1566">
                  <c:v>40244</c:v>
                </c:pt>
                <c:pt idx="1567">
                  <c:v>40244</c:v>
                </c:pt>
                <c:pt idx="1568">
                  <c:v>40244</c:v>
                </c:pt>
                <c:pt idx="1569">
                  <c:v>40244</c:v>
                </c:pt>
                <c:pt idx="1570">
                  <c:v>40244</c:v>
                </c:pt>
                <c:pt idx="1571">
                  <c:v>40244</c:v>
                </c:pt>
                <c:pt idx="1572">
                  <c:v>40244</c:v>
                </c:pt>
                <c:pt idx="1573">
                  <c:v>40244</c:v>
                </c:pt>
                <c:pt idx="1574">
                  <c:v>40244</c:v>
                </c:pt>
                <c:pt idx="1575">
                  <c:v>40244</c:v>
                </c:pt>
                <c:pt idx="1576">
                  <c:v>40244</c:v>
                </c:pt>
                <c:pt idx="1577">
                  <c:v>40244</c:v>
                </c:pt>
                <c:pt idx="1578">
                  <c:v>40244</c:v>
                </c:pt>
                <c:pt idx="1579">
                  <c:v>40244</c:v>
                </c:pt>
                <c:pt idx="1580">
                  <c:v>40244</c:v>
                </c:pt>
                <c:pt idx="1581">
                  <c:v>40244</c:v>
                </c:pt>
                <c:pt idx="1582">
                  <c:v>40244</c:v>
                </c:pt>
                <c:pt idx="1583">
                  <c:v>40244</c:v>
                </c:pt>
                <c:pt idx="1584">
                  <c:v>40245</c:v>
                </c:pt>
                <c:pt idx="1585">
                  <c:v>40245</c:v>
                </c:pt>
                <c:pt idx="1586">
                  <c:v>40245</c:v>
                </c:pt>
                <c:pt idx="1587">
                  <c:v>40245</c:v>
                </c:pt>
                <c:pt idx="1588">
                  <c:v>40245</c:v>
                </c:pt>
                <c:pt idx="1589">
                  <c:v>40245</c:v>
                </c:pt>
                <c:pt idx="1590">
                  <c:v>40245</c:v>
                </c:pt>
                <c:pt idx="1591">
                  <c:v>40245</c:v>
                </c:pt>
                <c:pt idx="1592">
                  <c:v>40245</c:v>
                </c:pt>
                <c:pt idx="1593">
                  <c:v>40245</c:v>
                </c:pt>
                <c:pt idx="1594">
                  <c:v>40245</c:v>
                </c:pt>
                <c:pt idx="1595">
                  <c:v>40245</c:v>
                </c:pt>
                <c:pt idx="1596">
                  <c:v>40245</c:v>
                </c:pt>
                <c:pt idx="1597">
                  <c:v>40245</c:v>
                </c:pt>
                <c:pt idx="1598">
                  <c:v>40245</c:v>
                </c:pt>
                <c:pt idx="1599">
                  <c:v>40245</c:v>
                </c:pt>
                <c:pt idx="1600">
                  <c:v>40245</c:v>
                </c:pt>
                <c:pt idx="1601">
                  <c:v>40245</c:v>
                </c:pt>
                <c:pt idx="1602">
                  <c:v>40245</c:v>
                </c:pt>
                <c:pt idx="1603">
                  <c:v>40245</c:v>
                </c:pt>
                <c:pt idx="1604">
                  <c:v>40245</c:v>
                </c:pt>
                <c:pt idx="1605">
                  <c:v>40245</c:v>
                </c:pt>
                <c:pt idx="1606">
                  <c:v>40245</c:v>
                </c:pt>
                <c:pt idx="1607">
                  <c:v>40245</c:v>
                </c:pt>
                <c:pt idx="1608">
                  <c:v>40246</c:v>
                </c:pt>
                <c:pt idx="1609">
                  <c:v>40246</c:v>
                </c:pt>
                <c:pt idx="1610">
                  <c:v>40246</c:v>
                </c:pt>
                <c:pt idx="1611">
                  <c:v>40246</c:v>
                </c:pt>
                <c:pt idx="1612">
                  <c:v>40246</c:v>
                </c:pt>
                <c:pt idx="1613">
                  <c:v>40246</c:v>
                </c:pt>
                <c:pt idx="1614">
                  <c:v>40246</c:v>
                </c:pt>
                <c:pt idx="1615">
                  <c:v>40246</c:v>
                </c:pt>
                <c:pt idx="1616">
                  <c:v>40246</c:v>
                </c:pt>
                <c:pt idx="1617">
                  <c:v>40246</c:v>
                </c:pt>
                <c:pt idx="1618">
                  <c:v>40246</c:v>
                </c:pt>
                <c:pt idx="1619">
                  <c:v>40246</c:v>
                </c:pt>
                <c:pt idx="1620">
                  <c:v>40246</c:v>
                </c:pt>
                <c:pt idx="1621">
                  <c:v>40246</c:v>
                </c:pt>
                <c:pt idx="1622">
                  <c:v>40246</c:v>
                </c:pt>
                <c:pt idx="1623">
                  <c:v>40246</c:v>
                </c:pt>
                <c:pt idx="1624">
                  <c:v>40246</c:v>
                </c:pt>
                <c:pt idx="1625">
                  <c:v>40246</c:v>
                </c:pt>
                <c:pt idx="1626">
                  <c:v>40246</c:v>
                </c:pt>
                <c:pt idx="1627">
                  <c:v>40246</c:v>
                </c:pt>
                <c:pt idx="1628">
                  <c:v>40246</c:v>
                </c:pt>
                <c:pt idx="1629">
                  <c:v>40246</c:v>
                </c:pt>
                <c:pt idx="1630">
                  <c:v>40246</c:v>
                </c:pt>
                <c:pt idx="1631">
                  <c:v>40246</c:v>
                </c:pt>
                <c:pt idx="1632">
                  <c:v>40247</c:v>
                </c:pt>
                <c:pt idx="1633">
                  <c:v>40247</c:v>
                </c:pt>
                <c:pt idx="1634">
                  <c:v>40247</c:v>
                </c:pt>
                <c:pt idx="1635">
                  <c:v>40247</c:v>
                </c:pt>
                <c:pt idx="1636">
                  <c:v>40247</c:v>
                </c:pt>
                <c:pt idx="1637">
                  <c:v>40247</c:v>
                </c:pt>
                <c:pt idx="1638">
                  <c:v>40247</c:v>
                </c:pt>
                <c:pt idx="1639">
                  <c:v>40247</c:v>
                </c:pt>
                <c:pt idx="1640">
                  <c:v>40247</c:v>
                </c:pt>
                <c:pt idx="1641">
                  <c:v>40247</c:v>
                </c:pt>
                <c:pt idx="1642">
                  <c:v>40247</c:v>
                </c:pt>
                <c:pt idx="1643">
                  <c:v>40247</c:v>
                </c:pt>
                <c:pt idx="1644">
                  <c:v>40247</c:v>
                </c:pt>
                <c:pt idx="1645">
                  <c:v>40247</c:v>
                </c:pt>
                <c:pt idx="1646">
                  <c:v>40247</c:v>
                </c:pt>
                <c:pt idx="1647">
                  <c:v>40247</c:v>
                </c:pt>
                <c:pt idx="1648">
                  <c:v>40247</c:v>
                </c:pt>
                <c:pt idx="1649">
                  <c:v>40247</c:v>
                </c:pt>
                <c:pt idx="1650">
                  <c:v>40247</c:v>
                </c:pt>
                <c:pt idx="1651">
                  <c:v>40247</c:v>
                </c:pt>
                <c:pt idx="1652">
                  <c:v>40247</c:v>
                </c:pt>
                <c:pt idx="1653">
                  <c:v>40247</c:v>
                </c:pt>
                <c:pt idx="1654">
                  <c:v>40247</c:v>
                </c:pt>
                <c:pt idx="1655">
                  <c:v>40247</c:v>
                </c:pt>
                <c:pt idx="1656">
                  <c:v>40248</c:v>
                </c:pt>
                <c:pt idx="1657">
                  <c:v>40248</c:v>
                </c:pt>
                <c:pt idx="1658">
                  <c:v>40248</c:v>
                </c:pt>
                <c:pt idx="1659">
                  <c:v>40248</c:v>
                </c:pt>
                <c:pt idx="1660">
                  <c:v>40248</c:v>
                </c:pt>
                <c:pt idx="1661">
                  <c:v>40248</c:v>
                </c:pt>
                <c:pt idx="1662">
                  <c:v>40248</c:v>
                </c:pt>
                <c:pt idx="1663">
                  <c:v>40248</c:v>
                </c:pt>
                <c:pt idx="1664">
                  <c:v>40248</c:v>
                </c:pt>
                <c:pt idx="1665">
                  <c:v>40248</c:v>
                </c:pt>
                <c:pt idx="1666">
                  <c:v>40248</c:v>
                </c:pt>
                <c:pt idx="1667">
                  <c:v>40248</c:v>
                </c:pt>
                <c:pt idx="1668">
                  <c:v>40248</c:v>
                </c:pt>
                <c:pt idx="1669">
                  <c:v>40248</c:v>
                </c:pt>
                <c:pt idx="1670">
                  <c:v>40248</c:v>
                </c:pt>
                <c:pt idx="1671">
                  <c:v>40248</c:v>
                </c:pt>
                <c:pt idx="1672">
                  <c:v>40248</c:v>
                </c:pt>
                <c:pt idx="1673">
                  <c:v>40248</c:v>
                </c:pt>
                <c:pt idx="1674">
                  <c:v>40248</c:v>
                </c:pt>
                <c:pt idx="1675">
                  <c:v>40248</c:v>
                </c:pt>
                <c:pt idx="1676">
                  <c:v>40248</c:v>
                </c:pt>
                <c:pt idx="1677">
                  <c:v>40248</c:v>
                </c:pt>
                <c:pt idx="1678">
                  <c:v>40248</c:v>
                </c:pt>
                <c:pt idx="1679">
                  <c:v>40248</c:v>
                </c:pt>
                <c:pt idx="1680">
                  <c:v>40249</c:v>
                </c:pt>
                <c:pt idx="1681">
                  <c:v>40249</c:v>
                </c:pt>
                <c:pt idx="1682">
                  <c:v>40249</c:v>
                </c:pt>
                <c:pt idx="1683">
                  <c:v>40249</c:v>
                </c:pt>
                <c:pt idx="1684">
                  <c:v>40249</c:v>
                </c:pt>
                <c:pt idx="1685">
                  <c:v>40249</c:v>
                </c:pt>
                <c:pt idx="1686">
                  <c:v>40249</c:v>
                </c:pt>
                <c:pt idx="1687">
                  <c:v>40249</c:v>
                </c:pt>
                <c:pt idx="1688">
                  <c:v>40249</c:v>
                </c:pt>
                <c:pt idx="1689">
                  <c:v>40249</c:v>
                </c:pt>
                <c:pt idx="1690">
                  <c:v>40249</c:v>
                </c:pt>
                <c:pt idx="1691">
                  <c:v>40249</c:v>
                </c:pt>
                <c:pt idx="1692">
                  <c:v>40249</c:v>
                </c:pt>
                <c:pt idx="1693">
                  <c:v>40249</c:v>
                </c:pt>
                <c:pt idx="1694">
                  <c:v>40249</c:v>
                </c:pt>
                <c:pt idx="1695">
                  <c:v>40249</c:v>
                </c:pt>
                <c:pt idx="1696">
                  <c:v>40249</c:v>
                </c:pt>
                <c:pt idx="1697">
                  <c:v>40249</c:v>
                </c:pt>
                <c:pt idx="1698">
                  <c:v>40249</c:v>
                </c:pt>
                <c:pt idx="1699">
                  <c:v>40249</c:v>
                </c:pt>
                <c:pt idx="1700">
                  <c:v>40249</c:v>
                </c:pt>
                <c:pt idx="1701">
                  <c:v>40249</c:v>
                </c:pt>
                <c:pt idx="1702">
                  <c:v>40249</c:v>
                </c:pt>
                <c:pt idx="1703">
                  <c:v>40249</c:v>
                </c:pt>
                <c:pt idx="1704">
                  <c:v>40250</c:v>
                </c:pt>
                <c:pt idx="1705">
                  <c:v>40250</c:v>
                </c:pt>
                <c:pt idx="1706">
                  <c:v>40250</c:v>
                </c:pt>
                <c:pt idx="1707">
                  <c:v>40250</c:v>
                </c:pt>
                <c:pt idx="1708">
                  <c:v>40250</c:v>
                </c:pt>
                <c:pt idx="1709">
                  <c:v>40250</c:v>
                </c:pt>
                <c:pt idx="1710">
                  <c:v>40250</c:v>
                </c:pt>
                <c:pt idx="1711">
                  <c:v>40250</c:v>
                </c:pt>
                <c:pt idx="1712">
                  <c:v>40250</c:v>
                </c:pt>
                <c:pt idx="1713">
                  <c:v>40250</c:v>
                </c:pt>
                <c:pt idx="1714">
                  <c:v>40250</c:v>
                </c:pt>
                <c:pt idx="1715">
                  <c:v>40250</c:v>
                </c:pt>
                <c:pt idx="1716">
                  <c:v>40250</c:v>
                </c:pt>
                <c:pt idx="1717">
                  <c:v>40250</c:v>
                </c:pt>
                <c:pt idx="1718">
                  <c:v>40250</c:v>
                </c:pt>
                <c:pt idx="1719">
                  <c:v>40250</c:v>
                </c:pt>
                <c:pt idx="1720">
                  <c:v>40250</c:v>
                </c:pt>
                <c:pt idx="1721">
                  <c:v>40250</c:v>
                </c:pt>
                <c:pt idx="1722">
                  <c:v>40250</c:v>
                </c:pt>
                <c:pt idx="1723">
                  <c:v>40250</c:v>
                </c:pt>
                <c:pt idx="1724">
                  <c:v>40250</c:v>
                </c:pt>
                <c:pt idx="1725">
                  <c:v>40250</c:v>
                </c:pt>
                <c:pt idx="1726">
                  <c:v>40250</c:v>
                </c:pt>
                <c:pt idx="1727">
                  <c:v>40250</c:v>
                </c:pt>
                <c:pt idx="1728">
                  <c:v>40251</c:v>
                </c:pt>
                <c:pt idx="1729">
                  <c:v>40251</c:v>
                </c:pt>
                <c:pt idx="1730">
                  <c:v>40251</c:v>
                </c:pt>
                <c:pt idx="1731">
                  <c:v>40251</c:v>
                </c:pt>
                <c:pt idx="1732">
                  <c:v>40251</c:v>
                </c:pt>
                <c:pt idx="1733">
                  <c:v>40251</c:v>
                </c:pt>
                <c:pt idx="1734">
                  <c:v>40251</c:v>
                </c:pt>
                <c:pt idx="1735">
                  <c:v>40251</c:v>
                </c:pt>
                <c:pt idx="1736">
                  <c:v>40251</c:v>
                </c:pt>
                <c:pt idx="1737">
                  <c:v>40251</c:v>
                </c:pt>
                <c:pt idx="1738">
                  <c:v>40251</c:v>
                </c:pt>
                <c:pt idx="1739">
                  <c:v>40251</c:v>
                </c:pt>
                <c:pt idx="1740">
                  <c:v>40251</c:v>
                </c:pt>
                <c:pt idx="1741">
                  <c:v>40251</c:v>
                </c:pt>
                <c:pt idx="1742">
                  <c:v>40251</c:v>
                </c:pt>
                <c:pt idx="1743">
                  <c:v>40251</c:v>
                </c:pt>
                <c:pt idx="1744">
                  <c:v>40251</c:v>
                </c:pt>
                <c:pt idx="1745">
                  <c:v>40251</c:v>
                </c:pt>
                <c:pt idx="1746">
                  <c:v>40251</c:v>
                </c:pt>
                <c:pt idx="1747">
                  <c:v>40251</c:v>
                </c:pt>
                <c:pt idx="1748">
                  <c:v>40251</c:v>
                </c:pt>
                <c:pt idx="1749">
                  <c:v>40251</c:v>
                </c:pt>
                <c:pt idx="1750">
                  <c:v>40251</c:v>
                </c:pt>
                <c:pt idx="1751">
                  <c:v>40251</c:v>
                </c:pt>
                <c:pt idx="1752">
                  <c:v>40252</c:v>
                </c:pt>
                <c:pt idx="1753">
                  <c:v>40252</c:v>
                </c:pt>
                <c:pt idx="1754">
                  <c:v>40252</c:v>
                </c:pt>
                <c:pt idx="1755">
                  <c:v>40252</c:v>
                </c:pt>
                <c:pt idx="1756">
                  <c:v>40252</c:v>
                </c:pt>
                <c:pt idx="1757">
                  <c:v>40252</c:v>
                </c:pt>
                <c:pt idx="1758">
                  <c:v>40252</c:v>
                </c:pt>
                <c:pt idx="1759">
                  <c:v>40252</c:v>
                </c:pt>
                <c:pt idx="1760">
                  <c:v>40252</c:v>
                </c:pt>
                <c:pt idx="1761">
                  <c:v>40252</c:v>
                </c:pt>
                <c:pt idx="1762">
                  <c:v>40252</c:v>
                </c:pt>
                <c:pt idx="1763">
                  <c:v>40252</c:v>
                </c:pt>
                <c:pt idx="1764">
                  <c:v>40252</c:v>
                </c:pt>
                <c:pt idx="1765">
                  <c:v>40252</c:v>
                </c:pt>
                <c:pt idx="1766">
                  <c:v>40252</c:v>
                </c:pt>
                <c:pt idx="1767">
                  <c:v>40252</c:v>
                </c:pt>
                <c:pt idx="1768">
                  <c:v>40252</c:v>
                </c:pt>
                <c:pt idx="1769">
                  <c:v>40252</c:v>
                </c:pt>
                <c:pt idx="1770">
                  <c:v>40252</c:v>
                </c:pt>
                <c:pt idx="1771">
                  <c:v>40252</c:v>
                </c:pt>
                <c:pt idx="1772">
                  <c:v>40252</c:v>
                </c:pt>
                <c:pt idx="1773">
                  <c:v>40252</c:v>
                </c:pt>
                <c:pt idx="1774">
                  <c:v>40252</c:v>
                </c:pt>
                <c:pt idx="1775">
                  <c:v>40252</c:v>
                </c:pt>
                <c:pt idx="1776">
                  <c:v>40253</c:v>
                </c:pt>
                <c:pt idx="1777">
                  <c:v>40253</c:v>
                </c:pt>
                <c:pt idx="1778">
                  <c:v>40253</c:v>
                </c:pt>
                <c:pt idx="1779">
                  <c:v>40253</c:v>
                </c:pt>
                <c:pt idx="1780">
                  <c:v>40253</c:v>
                </c:pt>
                <c:pt idx="1781">
                  <c:v>40253</c:v>
                </c:pt>
                <c:pt idx="1782">
                  <c:v>40253</c:v>
                </c:pt>
                <c:pt idx="1783">
                  <c:v>40253</c:v>
                </c:pt>
                <c:pt idx="1784">
                  <c:v>40253</c:v>
                </c:pt>
                <c:pt idx="1785">
                  <c:v>40253</c:v>
                </c:pt>
                <c:pt idx="1786">
                  <c:v>40253</c:v>
                </c:pt>
                <c:pt idx="1787">
                  <c:v>40253</c:v>
                </c:pt>
                <c:pt idx="1788">
                  <c:v>40253</c:v>
                </c:pt>
                <c:pt idx="1789">
                  <c:v>40253</c:v>
                </c:pt>
                <c:pt idx="1790">
                  <c:v>40253</c:v>
                </c:pt>
                <c:pt idx="1791">
                  <c:v>40253</c:v>
                </c:pt>
                <c:pt idx="1792">
                  <c:v>40253</c:v>
                </c:pt>
                <c:pt idx="1793">
                  <c:v>40253</c:v>
                </c:pt>
                <c:pt idx="1794">
                  <c:v>40253</c:v>
                </c:pt>
                <c:pt idx="1795">
                  <c:v>40253</c:v>
                </c:pt>
                <c:pt idx="1796">
                  <c:v>40253</c:v>
                </c:pt>
                <c:pt idx="1797">
                  <c:v>40253</c:v>
                </c:pt>
                <c:pt idx="1798">
                  <c:v>40253</c:v>
                </c:pt>
                <c:pt idx="1799">
                  <c:v>40253</c:v>
                </c:pt>
                <c:pt idx="1800">
                  <c:v>40254</c:v>
                </c:pt>
                <c:pt idx="1801">
                  <c:v>40254</c:v>
                </c:pt>
                <c:pt idx="1802">
                  <c:v>40254</c:v>
                </c:pt>
                <c:pt idx="1803">
                  <c:v>40254</c:v>
                </c:pt>
                <c:pt idx="1804">
                  <c:v>40254</c:v>
                </c:pt>
                <c:pt idx="1805">
                  <c:v>40254</c:v>
                </c:pt>
                <c:pt idx="1806">
                  <c:v>40254</c:v>
                </c:pt>
                <c:pt idx="1807">
                  <c:v>40254</c:v>
                </c:pt>
                <c:pt idx="1808">
                  <c:v>40254</c:v>
                </c:pt>
                <c:pt idx="1809">
                  <c:v>40254</c:v>
                </c:pt>
                <c:pt idx="1810">
                  <c:v>40254</c:v>
                </c:pt>
                <c:pt idx="1811">
                  <c:v>40254</c:v>
                </c:pt>
                <c:pt idx="1812">
                  <c:v>40254</c:v>
                </c:pt>
                <c:pt idx="1813">
                  <c:v>40254</c:v>
                </c:pt>
                <c:pt idx="1814">
                  <c:v>40254</c:v>
                </c:pt>
                <c:pt idx="1815">
                  <c:v>40254</c:v>
                </c:pt>
                <c:pt idx="1816">
                  <c:v>40254</c:v>
                </c:pt>
                <c:pt idx="1817">
                  <c:v>40254</c:v>
                </c:pt>
                <c:pt idx="1818">
                  <c:v>40254</c:v>
                </c:pt>
                <c:pt idx="1819">
                  <c:v>40254</c:v>
                </c:pt>
                <c:pt idx="1820">
                  <c:v>40254</c:v>
                </c:pt>
                <c:pt idx="1821">
                  <c:v>40254</c:v>
                </c:pt>
                <c:pt idx="1822">
                  <c:v>40254</c:v>
                </c:pt>
                <c:pt idx="1823">
                  <c:v>40254</c:v>
                </c:pt>
                <c:pt idx="1824">
                  <c:v>40255</c:v>
                </c:pt>
                <c:pt idx="1825">
                  <c:v>40255</c:v>
                </c:pt>
                <c:pt idx="1826">
                  <c:v>40255</c:v>
                </c:pt>
                <c:pt idx="1827">
                  <c:v>40255</c:v>
                </c:pt>
                <c:pt idx="1828">
                  <c:v>40255</c:v>
                </c:pt>
                <c:pt idx="1829">
                  <c:v>40255</c:v>
                </c:pt>
                <c:pt idx="1830">
                  <c:v>40255</c:v>
                </c:pt>
                <c:pt idx="1831">
                  <c:v>40255</c:v>
                </c:pt>
                <c:pt idx="1832">
                  <c:v>40255</c:v>
                </c:pt>
                <c:pt idx="1833">
                  <c:v>40255</c:v>
                </c:pt>
                <c:pt idx="1834">
                  <c:v>40255</c:v>
                </c:pt>
                <c:pt idx="1835">
                  <c:v>40255</c:v>
                </c:pt>
                <c:pt idx="1836">
                  <c:v>40255</c:v>
                </c:pt>
                <c:pt idx="1837">
                  <c:v>40255</c:v>
                </c:pt>
                <c:pt idx="1838">
                  <c:v>40255</c:v>
                </c:pt>
                <c:pt idx="1839">
                  <c:v>40255</c:v>
                </c:pt>
                <c:pt idx="1840">
                  <c:v>40255</c:v>
                </c:pt>
                <c:pt idx="1841">
                  <c:v>40255</c:v>
                </c:pt>
                <c:pt idx="1842">
                  <c:v>40255</c:v>
                </c:pt>
                <c:pt idx="1843">
                  <c:v>40255</c:v>
                </c:pt>
                <c:pt idx="1844">
                  <c:v>40255</c:v>
                </c:pt>
                <c:pt idx="1845">
                  <c:v>40255</c:v>
                </c:pt>
                <c:pt idx="1846">
                  <c:v>40255</c:v>
                </c:pt>
                <c:pt idx="1847">
                  <c:v>40255</c:v>
                </c:pt>
                <c:pt idx="1848">
                  <c:v>40256</c:v>
                </c:pt>
                <c:pt idx="1849">
                  <c:v>40256</c:v>
                </c:pt>
                <c:pt idx="1850">
                  <c:v>40256</c:v>
                </c:pt>
                <c:pt idx="1851">
                  <c:v>40256</c:v>
                </c:pt>
                <c:pt idx="1852">
                  <c:v>40256</c:v>
                </c:pt>
                <c:pt idx="1853">
                  <c:v>40256</c:v>
                </c:pt>
                <c:pt idx="1854">
                  <c:v>40256</c:v>
                </c:pt>
                <c:pt idx="1855">
                  <c:v>40256</c:v>
                </c:pt>
                <c:pt idx="1856">
                  <c:v>40256</c:v>
                </c:pt>
                <c:pt idx="1857">
                  <c:v>40256</c:v>
                </c:pt>
                <c:pt idx="1858">
                  <c:v>40256</c:v>
                </c:pt>
                <c:pt idx="1859">
                  <c:v>40256</c:v>
                </c:pt>
                <c:pt idx="1860">
                  <c:v>40256</c:v>
                </c:pt>
                <c:pt idx="1861">
                  <c:v>40256</c:v>
                </c:pt>
                <c:pt idx="1862">
                  <c:v>40256</c:v>
                </c:pt>
                <c:pt idx="1863">
                  <c:v>40256</c:v>
                </c:pt>
                <c:pt idx="1864">
                  <c:v>40256</c:v>
                </c:pt>
                <c:pt idx="1865">
                  <c:v>40256</c:v>
                </c:pt>
                <c:pt idx="1866">
                  <c:v>40256</c:v>
                </c:pt>
                <c:pt idx="1867">
                  <c:v>40256</c:v>
                </c:pt>
                <c:pt idx="1868">
                  <c:v>40256</c:v>
                </c:pt>
                <c:pt idx="1869">
                  <c:v>40256</c:v>
                </c:pt>
                <c:pt idx="1870">
                  <c:v>40256</c:v>
                </c:pt>
                <c:pt idx="1871">
                  <c:v>40256</c:v>
                </c:pt>
                <c:pt idx="1872">
                  <c:v>40257</c:v>
                </c:pt>
                <c:pt idx="1873">
                  <c:v>40257</c:v>
                </c:pt>
                <c:pt idx="1874">
                  <c:v>40257</c:v>
                </c:pt>
                <c:pt idx="1875">
                  <c:v>40257</c:v>
                </c:pt>
                <c:pt idx="1876">
                  <c:v>40257</c:v>
                </c:pt>
                <c:pt idx="1877">
                  <c:v>40257</c:v>
                </c:pt>
                <c:pt idx="1878">
                  <c:v>40257</c:v>
                </c:pt>
                <c:pt idx="1879">
                  <c:v>40257</c:v>
                </c:pt>
                <c:pt idx="1880">
                  <c:v>40257</c:v>
                </c:pt>
                <c:pt idx="1881">
                  <c:v>40257</c:v>
                </c:pt>
                <c:pt idx="1882">
                  <c:v>40257</c:v>
                </c:pt>
                <c:pt idx="1883">
                  <c:v>40257</c:v>
                </c:pt>
                <c:pt idx="1884">
                  <c:v>40257</c:v>
                </c:pt>
                <c:pt idx="1885">
                  <c:v>40257</c:v>
                </c:pt>
                <c:pt idx="1886">
                  <c:v>40257</c:v>
                </c:pt>
                <c:pt idx="1887">
                  <c:v>40257</c:v>
                </c:pt>
                <c:pt idx="1888">
                  <c:v>40257</c:v>
                </c:pt>
                <c:pt idx="1889">
                  <c:v>40257</c:v>
                </c:pt>
                <c:pt idx="1890">
                  <c:v>40257</c:v>
                </c:pt>
                <c:pt idx="1891">
                  <c:v>40257</c:v>
                </c:pt>
                <c:pt idx="1892">
                  <c:v>40257</c:v>
                </c:pt>
                <c:pt idx="1893">
                  <c:v>40257</c:v>
                </c:pt>
                <c:pt idx="1894">
                  <c:v>40257</c:v>
                </c:pt>
                <c:pt idx="1895">
                  <c:v>40257</c:v>
                </c:pt>
                <c:pt idx="1896">
                  <c:v>40258</c:v>
                </c:pt>
                <c:pt idx="1897">
                  <c:v>40258</c:v>
                </c:pt>
                <c:pt idx="1898">
                  <c:v>40258</c:v>
                </c:pt>
                <c:pt idx="1899">
                  <c:v>40258</c:v>
                </c:pt>
                <c:pt idx="1900">
                  <c:v>40258</c:v>
                </c:pt>
                <c:pt idx="1901">
                  <c:v>40258</c:v>
                </c:pt>
                <c:pt idx="1902">
                  <c:v>40258</c:v>
                </c:pt>
                <c:pt idx="1903">
                  <c:v>40258</c:v>
                </c:pt>
                <c:pt idx="1904">
                  <c:v>40258</c:v>
                </c:pt>
                <c:pt idx="1905">
                  <c:v>40258</c:v>
                </c:pt>
                <c:pt idx="1906">
                  <c:v>40258</c:v>
                </c:pt>
                <c:pt idx="1907">
                  <c:v>40258</c:v>
                </c:pt>
                <c:pt idx="1908">
                  <c:v>40258</c:v>
                </c:pt>
                <c:pt idx="1909">
                  <c:v>40258</c:v>
                </c:pt>
                <c:pt idx="1910">
                  <c:v>40258</c:v>
                </c:pt>
                <c:pt idx="1911">
                  <c:v>40258</c:v>
                </c:pt>
                <c:pt idx="1912">
                  <c:v>40258</c:v>
                </c:pt>
                <c:pt idx="1913">
                  <c:v>40258</c:v>
                </c:pt>
                <c:pt idx="1914">
                  <c:v>40258</c:v>
                </c:pt>
                <c:pt idx="1915">
                  <c:v>40258</c:v>
                </c:pt>
                <c:pt idx="1916">
                  <c:v>40258</c:v>
                </c:pt>
                <c:pt idx="1917">
                  <c:v>40258</c:v>
                </c:pt>
                <c:pt idx="1918">
                  <c:v>40258</c:v>
                </c:pt>
                <c:pt idx="1919">
                  <c:v>40258</c:v>
                </c:pt>
                <c:pt idx="1920">
                  <c:v>40259</c:v>
                </c:pt>
                <c:pt idx="1921">
                  <c:v>40259</c:v>
                </c:pt>
                <c:pt idx="1922">
                  <c:v>40259</c:v>
                </c:pt>
                <c:pt idx="1923">
                  <c:v>40259</c:v>
                </c:pt>
                <c:pt idx="1924">
                  <c:v>40259</c:v>
                </c:pt>
                <c:pt idx="1925">
                  <c:v>40259</c:v>
                </c:pt>
                <c:pt idx="1926">
                  <c:v>40259</c:v>
                </c:pt>
                <c:pt idx="1927">
                  <c:v>40259</c:v>
                </c:pt>
                <c:pt idx="1928">
                  <c:v>40259</c:v>
                </c:pt>
                <c:pt idx="1929">
                  <c:v>40259</c:v>
                </c:pt>
                <c:pt idx="1930">
                  <c:v>40259</c:v>
                </c:pt>
                <c:pt idx="1931">
                  <c:v>40259</c:v>
                </c:pt>
                <c:pt idx="1932">
                  <c:v>40259</c:v>
                </c:pt>
                <c:pt idx="1933">
                  <c:v>40259</c:v>
                </c:pt>
                <c:pt idx="1934">
                  <c:v>40259</c:v>
                </c:pt>
                <c:pt idx="1935">
                  <c:v>40259</c:v>
                </c:pt>
                <c:pt idx="1936">
                  <c:v>40259</c:v>
                </c:pt>
                <c:pt idx="1937">
                  <c:v>40259</c:v>
                </c:pt>
                <c:pt idx="1938">
                  <c:v>40259</c:v>
                </c:pt>
                <c:pt idx="1939">
                  <c:v>40259</c:v>
                </c:pt>
                <c:pt idx="1940">
                  <c:v>40259</c:v>
                </c:pt>
                <c:pt idx="1941">
                  <c:v>40259</c:v>
                </c:pt>
                <c:pt idx="1942">
                  <c:v>40259</c:v>
                </c:pt>
                <c:pt idx="1943">
                  <c:v>40259</c:v>
                </c:pt>
                <c:pt idx="1944">
                  <c:v>40260</c:v>
                </c:pt>
                <c:pt idx="1945">
                  <c:v>40260</c:v>
                </c:pt>
                <c:pt idx="1946">
                  <c:v>40260</c:v>
                </c:pt>
                <c:pt idx="1947">
                  <c:v>40260</c:v>
                </c:pt>
                <c:pt idx="1948">
                  <c:v>40260</c:v>
                </c:pt>
                <c:pt idx="1949">
                  <c:v>40260</c:v>
                </c:pt>
                <c:pt idx="1950">
                  <c:v>40260</c:v>
                </c:pt>
                <c:pt idx="1951">
                  <c:v>40260</c:v>
                </c:pt>
                <c:pt idx="1952">
                  <c:v>40260</c:v>
                </c:pt>
                <c:pt idx="1953">
                  <c:v>40260</c:v>
                </c:pt>
                <c:pt idx="1954">
                  <c:v>40260</c:v>
                </c:pt>
                <c:pt idx="1955">
                  <c:v>40260</c:v>
                </c:pt>
                <c:pt idx="1956">
                  <c:v>40260</c:v>
                </c:pt>
                <c:pt idx="1957">
                  <c:v>40260</c:v>
                </c:pt>
                <c:pt idx="1958">
                  <c:v>40260</c:v>
                </c:pt>
                <c:pt idx="1959">
                  <c:v>40260</c:v>
                </c:pt>
                <c:pt idx="1960">
                  <c:v>40260</c:v>
                </c:pt>
                <c:pt idx="1961">
                  <c:v>40260</c:v>
                </c:pt>
                <c:pt idx="1962">
                  <c:v>40260</c:v>
                </c:pt>
                <c:pt idx="1963">
                  <c:v>40260</c:v>
                </c:pt>
                <c:pt idx="1964">
                  <c:v>40260</c:v>
                </c:pt>
                <c:pt idx="1965">
                  <c:v>40260</c:v>
                </c:pt>
                <c:pt idx="1966">
                  <c:v>40260</c:v>
                </c:pt>
                <c:pt idx="1967">
                  <c:v>40260</c:v>
                </c:pt>
                <c:pt idx="1968">
                  <c:v>40261</c:v>
                </c:pt>
                <c:pt idx="1969">
                  <c:v>40261</c:v>
                </c:pt>
                <c:pt idx="1970">
                  <c:v>40261</c:v>
                </c:pt>
                <c:pt idx="1971">
                  <c:v>40261</c:v>
                </c:pt>
                <c:pt idx="1972">
                  <c:v>40261</c:v>
                </c:pt>
                <c:pt idx="1973">
                  <c:v>40261</c:v>
                </c:pt>
                <c:pt idx="1974">
                  <c:v>40261</c:v>
                </c:pt>
                <c:pt idx="1975">
                  <c:v>40261</c:v>
                </c:pt>
                <c:pt idx="1976">
                  <c:v>40261</c:v>
                </c:pt>
                <c:pt idx="1977">
                  <c:v>40261</c:v>
                </c:pt>
                <c:pt idx="1978">
                  <c:v>40261</c:v>
                </c:pt>
                <c:pt idx="1979">
                  <c:v>40261</c:v>
                </c:pt>
                <c:pt idx="1980">
                  <c:v>40261</c:v>
                </c:pt>
                <c:pt idx="1981">
                  <c:v>40261</c:v>
                </c:pt>
                <c:pt idx="1982">
                  <c:v>40261</c:v>
                </c:pt>
                <c:pt idx="1983">
                  <c:v>40261</c:v>
                </c:pt>
                <c:pt idx="1984">
                  <c:v>40261</c:v>
                </c:pt>
                <c:pt idx="1985">
                  <c:v>40261</c:v>
                </c:pt>
                <c:pt idx="1986">
                  <c:v>40261</c:v>
                </c:pt>
                <c:pt idx="1987">
                  <c:v>40261</c:v>
                </c:pt>
                <c:pt idx="1988">
                  <c:v>40261</c:v>
                </c:pt>
                <c:pt idx="1989">
                  <c:v>40261</c:v>
                </c:pt>
                <c:pt idx="1990">
                  <c:v>40261</c:v>
                </c:pt>
                <c:pt idx="1991">
                  <c:v>40261</c:v>
                </c:pt>
                <c:pt idx="1992">
                  <c:v>40262</c:v>
                </c:pt>
                <c:pt idx="1993">
                  <c:v>40262</c:v>
                </c:pt>
                <c:pt idx="1994">
                  <c:v>40262</c:v>
                </c:pt>
                <c:pt idx="1995">
                  <c:v>40262</c:v>
                </c:pt>
                <c:pt idx="1996">
                  <c:v>40262</c:v>
                </c:pt>
                <c:pt idx="1997">
                  <c:v>40262</c:v>
                </c:pt>
                <c:pt idx="1998">
                  <c:v>40262</c:v>
                </c:pt>
                <c:pt idx="1999">
                  <c:v>40262</c:v>
                </c:pt>
                <c:pt idx="2000">
                  <c:v>40262</c:v>
                </c:pt>
                <c:pt idx="2001">
                  <c:v>40262</c:v>
                </c:pt>
                <c:pt idx="2002">
                  <c:v>40262</c:v>
                </c:pt>
                <c:pt idx="2003">
                  <c:v>40262</c:v>
                </c:pt>
                <c:pt idx="2004">
                  <c:v>40262</c:v>
                </c:pt>
                <c:pt idx="2005">
                  <c:v>40262</c:v>
                </c:pt>
                <c:pt idx="2006">
                  <c:v>40262</c:v>
                </c:pt>
                <c:pt idx="2007">
                  <c:v>40262</c:v>
                </c:pt>
                <c:pt idx="2008">
                  <c:v>40262</c:v>
                </c:pt>
                <c:pt idx="2009">
                  <c:v>40262</c:v>
                </c:pt>
                <c:pt idx="2010">
                  <c:v>40262</c:v>
                </c:pt>
                <c:pt idx="2011">
                  <c:v>40262</c:v>
                </c:pt>
                <c:pt idx="2012">
                  <c:v>40262</c:v>
                </c:pt>
                <c:pt idx="2013">
                  <c:v>40262</c:v>
                </c:pt>
                <c:pt idx="2014">
                  <c:v>40262</c:v>
                </c:pt>
                <c:pt idx="2015">
                  <c:v>40262</c:v>
                </c:pt>
                <c:pt idx="2016">
                  <c:v>40263</c:v>
                </c:pt>
                <c:pt idx="2017">
                  <c:v>40263</c:v>
                </c:pt>
                <c:pt idx="2018">
                  <c:v>40263</c:v>
                </c:pt>
                <c:pt idx="2019">
                  <c:v>40263</c:v>
                </c:pt>
                <c:pt idx="2020">
                  <c:v>40263</c:v>
                </c:pt>
                <c:pt idx="2021">
                  <c:v>40263</c:v>
                </c:pt>
                <c:pt idx="2022">
                  <c:v>40263</c:v>
                </c:pt>
                <c:pt idx="2023">
                  <c:v>40263</c:v>
                </c:pt>
                <c:pt idx="2024">
                  <c:v>40263</c:v>
                </c:pt>
                <c:pt idx="2025">
                  <c:v>40263</c:v>
                </c:pt>
                <c:pt idx="2026">
                  <c:v>40263</c:v>
                </c:pt>
                <c:pt idx="2027">
                  <c:v>40263</c:v>
                </c:pt>
                <c:pt idx="2028">
                  <c:v>40263</c:v>
                </c:pt>
                <c:pt idx="2029">
                  <c:v>40263</c:v>
                </c:pt>
                <c:pt idx="2030">
                  <c:v>40263</c:v>
                </c:pt>
                <c:pt idx="2031">
                  <c:v>40263</c:v>
                </c:pt>
                <c:pt idx="2032">
                  <c:v>40263</c:v>
                </c:pt>
                <c:pt idx="2033">
                  <c:v>40263</c:v>
                </c:pt>
                <c:pt idx="2034">
                  <c:v>40263</c:v>
                </c:pt>
                <c:pt idx="2035">
                  <c:v>40263</c:v>
                </c:pt>
                <c:pt idx="2036">
                  <c:v>40263</c:v>
                </c:pt>
                <c:pt idx="2037">
                  <c:v>40263</c:v>
                </c:pt>
                <c:pt idx="2038">
                  <c:v>40263</c:v>
                </c:pt>
                <c:pt idx="2039">
                  <c:v>40263</c:v>
                </c:pt>
                <c:pt idx="2040">
                  <c:v>40264</c:v>
                </c:pt>
                <c:pt idx="2041">
                  <c:v>40264</c:v>
                </c:pt>
                <c:pt idx="2042">
                  <c:v>40264</c:v>
                </c:pt>
                <c:pt idx="2043">
                  <c:v>40264</c:v>
                </c:pt>
                <c:pt idx="2044">
                  <c:v>40264</c:v>
                </c:pt>
                <c:pt idx="2045">
                  <c:v>40264</c:v>
                </c:pt>
                <c:pt idx="2046">
                  <c:v>40264</c:v>
                </c:pt>
                <c:pt idx="2047">
                  <c:v>40264</c:v>
                </c:pt>
                <c:pt idx="2048">
                  <c:v>40264</c:v>
                </c:pt>
                <c:pt idx="2049">
                  <c:v>40264</c:v>
                </c:pt>
                <c:pt idx="2050">
                  <c:v>40264</c:v>
                </c:pt>
                <c:pt idx="2051">
                  <c:v>40264</c:v>
                </c:pt>
                <c:pt idx="2052">
                  <c:v>40264</c:v>
                </c:pt>
                <c:pt idx="2053">
                  <c:v>40264</c:v>
                </c:pt>
                <c:pt idx="2054">
                  <c:v>40264</c:v>
                </c:pt>
                <c:pt idx="2055">
                  <c:v>40264</c:v>
                </c:pt>
                <c:pt idx="2056">
                  <c:v>40264</c:v>
                </c:pt>
                <c:pt idx="2057">
                  <c:v>40264</c:v>
                </c:pt>
                <c:pt idx="2058">
                  <c:v>40264</c:v>
                </c:pt>
                <c:pt idx="2059">
                  <c:v>40264</c:v>
                </c:pt>
                <c:pt idx="2060">
                  <c:v>40264</c:v>
                </c:pt>
                <c:pt idx="2061">
                  <c:v>40264</c:v>
                </c:pt>
                <c:pt idx="2062">
                  <c:v>40264</c:v>
                </c:pt>
                <c:pt idx="2063">
                  <c:v>40264</c:v>
                </c:pt>
                <c:pt idx="2064">
                  <c:v>40265</c:v>
                </c:pt>
                <c:pt idx="2065">
                  <c:v>40265</c:v>
                </c:pt>
                <c:pt idx="2066">
                  <c:v>40265</c:v>
                </c:pt>
                <c:pt idx="2067">
                  <c:v>40265</c:v>
                </c:pt>
                <c:pt idx="2068">
                  <c:v>40265</c:v>
                </c:pt>
                <c:pt idx="2069">
                  <c:v>40265</c:v>
                </c:pt>
                <c:pt idx="2070">
                  <c:v>40265</c:v>
                </c:pt>
                <c:pt idx="2071">
                  <c:v>40265</c:v>
                </c:pt>
                <c:pt idx="2072">
                  <c:v>40265</c:v>
                </c:pt>
                <c:pt idx="2073">
                  <c:v>40265</c:v>
                </c:pt>
                <c:pt idx="2074">
                  <c:v>40265</c:v>
                </c:pt>
                <c:pt idx="2075">
                  <c:v>40265</c:v>
                </c:pt>
                <c:pt idx="2076">
                  <c:v>40265</c:v>
                </c:pt>
                <c:pt idx="2077">
                  <c:v>40265</c:v>
                </c:pt>
                <c:pt idx="2078">
                  <c:v>40265</c:v>
                </c:pt>
                <c:pt idx="2079">
                  <c:v>40265</c:v>
                </c:pt>
                <c:pt idx="2080">
                  <c:v>40265</c:v>
                </c:pt>
                <c:pt idx="2081">
                  <c:v>40265</c:v>
                </c:pt>
                <c:pt idx="2082">
                  <c:v>40265</c:v>
                </c:pt>
                <c:pt idx="2083">
                  <c:v>40265</c:v>
                </c:pt>
                <c:pt idx="2084">
                  <c:v>40265</c:v>
                </c:pt>
                <c:pt idx="2085">
                  <c:v>40265</c:v>
                </c:pt>
                <c:pt idx="2086">
                  <c:v>40265</c:v>
                </c:pt>
                <c:pt idx="2087">
                  <c:v>40265</c:v>
                </c:pt>
                <c:pt idx="2088">
                  <c:v>40266</c:v>
                </c:pt>
                <c:pt idx="2089">
                  <c:v>40266</c:v>
                </c:pt>
                <c:pt idx="2090">
                  <c:v>40266</c:v>
                </c:pt>
                <c:pt idx="2091">
                  <c:v>40266</c:v>
                </c:pt>
                <c:pt idx="2092">
                  <c:v>40266</c:v>
                </c:pt>
                <c:pt idx="2093">
                  <c:v>40266</c:v>
                </c:pt>
                <c:pt idx="2094">
                  <c:v>40266</c:v>
                </c:pt>
                <c:pt idx="2095">
                  <c:v>40266</c:v>
                </c:pt>
                <c:pt idx="2096">
                  <c:v>40266</c:v>
                </c:pt>
                <c:pt idx="2097">
                  <c:v>40266</c:v>
                </c:pt>
                <c:pt idx="2098">
                  <c:v>40266</c:v>
                </c:pt>
                <c:pt idx="2099">
                  <c:v>40266</c:v>
                </c:pt>
                <c:pt idx="2100">
                  <c:v>40266</c:v>
                </c:pt>
                <c:pt idx="2101">
                  <c:v>40266</c:v>
                </c:pt>
                <c:pt idx="2102">
                  <c:v>40266</c:v>
                </c:pt>
                <c:pt idx="2103">
                  <c:v>40266</c:v>
                </c:pt>
                <c:pt idx="2104">
                  <c:v>40266</c:v>
                </c:pt>
                <c:pt idx="2105">
                  <c:v>40266</c:v>
                </c:pt>
                <c:pt idx="2106">
                  <c:v>40266</c:v>
                </c:pt>
                <c:pt idx="2107">
                  <c:v>40266</c:v>
                </c:pt>
                <c:pt idx="2108">
                  <c:v>40266</c:v>
                </c:pt>
                <c:pt idx="2109">
                  <c:v>40266</c:v>
                </c:pt>
                <c:pt idx="2110">
                  <c:v>40266</c:v>
                </c:pt>
                <c:pt idx="2111">
                  <c:v>40266</c:v>
                </c:pt>
                <c:pt idx="2112">
                  <c:v>40267</c:v>
                </c:pt>
                <c:pt idx="2113">
                  <c:v>40267</c:v>
                </c:pt>
                <c:pt idx="2114">
                  <c:v>40267</c:v>
                </c:pt>
                <c:pt idx="2115">
                  <c:v>40267</c:v>
                </c:pt>
                <c:pt idx="2116">
                  <c:v>40267</c:v>
                </c:pt>
                <c:pt idx="2117">
                  <c:v>40267</c:v>
                </c:pt>
                <c:pt idx="2118">
                  <c:v>40267</c:v>
                </c:pt>
                <c:pt idx="2119">
                  <c:v>40267</c:v>
                </c:pt>
                <c:pt idx="2120">
                  <c:v>40267</c:v>
                </c:pt>
                <c:pt idx="2121">
                  <c:v>40267</c:v>
                </c:pt>
                <c:pt idx="2122">
                  <c:v>40267</c:v>
                </c:pt>
                <c:pt idx="2123">
                  <c:v>40267</c:v>
                </c:pt>
                <c:pt idx="2124">
                  <c:v>40267</c:v>
                </c:pt>
                <c:pt idx="2125">
                  <c:v>40267</c:v>
                </c:pt>
                <c:pt idx="2126">
                  <c:v>40267</c:v>
                </c:pt>
                <c:pt idx="2127">
                  <c:v>40267</c:v>
                </c:pt>
                <c:pt idx="2128">
                  <c:v>40267</c:v>
                </c:pt>
                <c:pt idx="2129">
                  <c:v>40267</c:v>
                </c:pt>
                <c:pt idx="2130">
                  <c:v>40267</c:v>
                </c:pt>
                <c:pt idx="2131">
                  <c:v>40267</c:v>
                </c:pt>
                <c:pt idx="2132">
                  <c:v>40267</c:v>
                </c:pt>
                <c:pt idx="2133">
                  <c:v>40267</c:v>
                </c:pt>
                <c:pt idx="2134">
                  <c:v>40267</c:v>
                </c:pt>
                <c:pt idx="2135">
                  <c:v>40267</c:v>
                </c:pt>
                <c:pt idx="2136">
                  <c:v>40268</c:v>
                </c:pt>
                <c:pt idx="2137">
                  <c:v>40268</c:v>
                </c:pt>
                <c:pt idx="2138">
                  <c:v>40268</c:v>
                </c:pt>
                <c:pt idx="2139">
                  <c:v>40268</c:v>
                </c:pt>
                <c:pt idx="2140">
                  <c:v>40268</c:v>
                </c:pt>
                <c:pt idx="2141">
                  <c:v>40268</c:v>
                </c:pt>
                <c:pt idx="2142">
                  <c:v>40268</c:v>
                </c:pt>
                <c:pt idx="2143">
                  <c:v>40268</c:v>
                </c:pt>
                <c:pt idx="2144">
                  <c:v>40268</c:v>
                </c:pt>
                <c:pt idx="2145">
                  <c:v>40268</c:v>
                </c:pt>
                <c:pt idx="2146">
                  <c:v>40268</c:v>
                </c:pt>
                <c:pt idx="2147">
                  <c:v>40268</c:v>
                </c:pt>
                <c:pt idx="2148">
                  <c:v>40268</c:v>
                </c:pt>
                <c:pt idx="2149">
                  <c:v>40268</c:v>
                </c:pt>
                <c:pt idx="2150">
                  <c:v>40268</c:v>
                </c:pt>
                <c:pt idx="2151">
                  <c:v>40268</c:v>
                </c:pt>
                <c:pt idx="2152">
                  <c:v>40268</c:v>
                </c:pt>
                <c:pt idx="2153">
                  <c:v>40268</c:v>
                </c:pt>
                <c:pt idx="2154">
                  <c:v>40268</c:v>
                </c:pt>
                <c:pt idx="2155">
                  <c:v>40268</c:v>
                </c:pt>
                <c:pt idx="2156">
                  <c:v>40268</c:v>
                </c:pt>
                <c:pt idx="2157">
                  <c:v>40268</c:v>
                </c:pt>
                <c:pt idx="2158">
                  <c:v>40268</c:v>
                </c:pt>
                <c:pt idx="2159">
                  <c:v>40268</c:v>
                </c:pt>
                <c:pt idx="2160">
                  <c:v>40269</c:v>
                </c:pt>
                <c:pt idx="2161">
                  <c:v>40269</c:v>
                </c:pt>
                <c:pt idx="2162">
                  <c:v>40269</c:v>
                </c:pt>
                <c:pt idx="2163">
                  <c:v>40269</c:v>
                </c:pt>
                <c:pt idx="2164">
                  <c:v>40269</c:v>
                </c:pt>
                <c:pt idx="2165">
                  <c:v>40269</c:v>
                </c:pt>
                <c:pt idx="2166">
                  <c:v>40269</c:v>
                </c:pt>
                <c:pt idx="2167">
                  <c:v>40269</c:v>
                </c:pt>
                <c:pt idx="2168">
                  <c:v>40269</c:v>
                </c:pt>
                <c:pt idx="2169">
                  <c:v>40269</c:v>
                </c:pt>
                <c:pt idx="2170">
                  <c:v>40269</c:v>
                </c:pt>
                <c:pt idx="2171">
                  <c:v>40269</c:v>
                </c:pt>
                <c:pt idx="2172">
                  <c:v>40269</c:v>
                </c:pt>
                <c:pt idx="2173">
                  <c:v>40269</c:v>
                </c:pt>
                <c:pt idx="2174">
                  <c:v>40269</c:v>
                </c:pt>
                <c:pt idx="2175">
                  <c:v>40269</c:v>
                </c:pt>
                <c:pt idx="2176">
                  <c:v>40269</c:v>
                </c:pt>
                <c:pt idx="2177">
                  <c:v>40269</c:v>
                </c:pt>
                <c:pt idx="2178">
                  <c:v>40269</c:v>
                </c:pt>
                <c:pt idx="2179">
                  <c:v>40269</c:v>
                </c:pt>
                <c:pt idx="2180">
                  <c:v>40269</c:v>
                </c:pt>
                <c:pt idx="2181">
                  <c:v>40269</c:v>
                </c:pt>
                <c:pt idx="2182">
                  <c:v>40269</c:v>
                </c:pt>
                <c:pt idx="2183">
                  <c:v>40269</c:v>
                </c:pt>
                <c:pt idx="2184">
                  <c:v>40270</c:v>
                </c:pt>
                <c:pt idx="2185">
                  <c:v>40270</c:v>
                </c:pt>
                <c:pt idx="2186">
                  <c:v>40270</c:v>
                </c:pt>
                <c:pt idx="2187">
                  <c:v>40270</c:v>
                </c:pt>
                <c:pt idx="2188">
                  <c:v>40270</c:v>
                </c:pt>
                <c:pt idx="2189">
                  <c:v>40270</c:v>
                </c:pt>
                <c:pt idx="2190">
                  <c:v>40270</c:v>
                </c:pt>
                <c:pt idx="2191">
                  <c:v>40270</c:v>
                </c:pt>
                <c:pt idx="2192">
                  <c:v>40270</c:v>
                </c:pt>
                <c:pt idx="2193">
                  <c:v>40270</c:v>
                </c:pt>
                <c:pt idx="2194">
                  <c:v>40270</c:v>
                </c:pt>
                <c:pt idx="2195">
                  <c:v>40270</c:v>
                </c:pt>
                <c:pt idx="2196">
                  <c:v>40270</c:v>
                </c:pt>
                <c:pt idx="2197">
                  <c:v>40270</c:v>
                </c:pt>
                <c:pt idx="2198">
                  <c:v>40270</c:v>
                </c:pt>
                <c:pt idx="2199">
                  <c:v>40270</c:v>
                </c:pt>
                <c:pt idx="2200">
                  <c:v>40270</c:v>
                </c:pt>
                <c:pt idx="2201">
                  <c:v>40270</c:v>
                </c:pt>
                <c:pt idx="2202">
                  <c:v>40270</c:v>
                </c:pt>
                <c:pt idx="2203">
                  <c:v>40270</c:v>
                </c:pt>
                <c:pt idx="2204">
                  <c:v>40270</c:v>
                </c:pt>
                <c:pt idx="2205">
                  <c:v>40270</c:v>
                </c:pt>
                <c:pt idx="2206">
                  <c:v>40270</c:v>
                </c:pt>
                <c:pt idx="2207">
                  <c:v>40270</c:v>
                </c:pt>
                <c:pt idx="2208">
                  <c:v>40271</c:v>
                </c:pt>
                <c:pt idx="2209">
                  <c:v>40271</c:v>
                </c:pt>
                <c:pt idx="2210">
                  <c:v>40271</c:v>
                </c:pt>
                <c:pt idx="2211">
                  <c:v>40271</c:v>
                </c:pt>
                <c:pt idx="2212">
                  <c:v>40271</c:v>
                </c:pt>
                <c:pt idx="2213">
                  <c:v>40271</c:v>
                </c:pt>
                <c:pt idx="2214">
                  <c:v>40271</c:v>
                </c:pt>
                <c:pt idx="2215">
                  <c:v>40271</c:v>
                </c:pt>
                <c:pt idx="2216">
                  <c:v>40271</c:v>
                </c:pt>
                <c:pt idx="2217">
                  <c:v>40271</c:v>
                </c:pt>
                <c:pt idx="2218">
                  <c:v>40271</c:v>
                </c:pt>
                <c:pt idx="2219">
                  <c:v>40271</c:v>
                </c:pt>
                <c:pt idx="2220">
                  <c:v>40271</c:v>
                </c:pt>
                <c:pt idx="2221">
                  <c:v>40271</c:v>
                </c:pt>
                <c:pt idx="2222">
                  <c:v>40271</c:v>
                </c:pt>
                <c:pt idx="2223">
                  <c:v>40271</c:v>
                </c:pt>
                <c:pt idx="2224">
                  <c:v>40271</c:v>
                </c:pt>
                <c:pt idx="2225">
                  <c:v>40271</c:v>
                </c:pt>
                <c:pt idx="2226">
                  <c:v>40271</c:v>
                </c:pt>
                <c:pt idx="2227">
                  <c:v>40271</c:v>
                </c:pt>
                <c:pt idx="2228">
                  <c:v>40271</c:v>
                </c:pt>
                <c:pt idx="2229">
                  <c:v>40271</c:v>
                </c:pt>
                <c:pt idx="2230">
                  <c:v>40271</c:v>
                </c:pt>
                <c:pt idx="2231">
                  <c:v>40271</c:v>
                </c:pt>
                <c:pt idx="2232">
                  <c:v>40272</c:v>
                </c:pt>
                <c:pt idx="2233">
                  <c:v>40272</c:v>
                </c:pt>
                <c:pt idx="2234">
                  <c:v>40272</c:v>
                </c:pt>
                <c:pt idx="2235">
                  <c:v>40272</c:v>
                </c:pt>
                <c:pt idx="2236">
                  <c:v>40272</c:v>
                </c:pt>
                <c:pt idx="2237">
                  <c:v>40272</c:v>
                </c:pt>
                <c:pt idx="2238">
                  <c:v>40272</c:v>
                </c:pt>
                <c:pt idx="2239">
                  <c:v>40272</c:v>
                </c:pt>
                <c:pt idx="2240">
                  <c:v>40272</c:v>
                </c:pt>
                <c:pt idx="2241">
                  <c:v>40272</c:v>
                </c:pt>
                <c:pt idx="2242">
                  <c:v>40272</c:v>
                </c:pt>
                <c:pt idx="2243">
                  <c:v>40272</c:v>
                </c:pt>
                <c:pt idx="2244">
                  <c:v>40272</c:v>
                </c:pt>
                <c:pt idx="2245">
                  <c:v>40272</c:v>
                </c:pt>
                <c:pt idx="2246">
                  <c:v>40272</c:v>
                </c:pt>
                <c:pt idx="2247">
                  <c:v>40272</c:v>
                </c:pt>
                <c:pt idx="2248">
                  <c:v>40272</c:v>
                </c:pt>
                <c:pt idx="2249">
                  <c:v>40272</c:v>
                </c:pt>
                <c:pt idx="2250">
                  <c:v>40272</c:v>
                </c:pt>
                <c:pt idx="2251">
                  <c:v>40272</c:v>
                </c:pt>
                <c:pt idx="2252">
                  <c:v>40272</c:v>
                </c:pt>
                <c:pt idx="2253">
                  <c:v>40272</c:v>
                </c:pt>
                <c:pt idx="2254">
                  <c:v>40272</c:v>
                </c:pt>
                <c:pt idx="2255">
                  <c:v>40272</c:v>
                </c:pt>
                <c:pt idx="2256">
                  <c:v>40273</c:v>
                </c:pt>
                <c:pt idx="2257">
                  <c:v>40273</c:v>
                </c:pt>
                <c:pt idx="2258">
                  <c:v>40273</c:v>
                </c:pt>
                <c:pt idx="2259">
                  <c:v>40273</c:v>
                </c:pt>
                <c:pt idx="2260">
                  <c:v>40273</c:v>
                </c:pt>
                <c:pt idx="2261">
                  <c:v>40273</c:v>
                </c:pt>
                <c:pt idx="2262">
                  <c:v>40273</c:v>
                </c:pt>
                <c:pt idx="2263">
                  <c:v>40273</c:v>
                </c:pt>
                <c:pt idx="2264">
                  <c:v>40273</c:v>
                </c:pt>
                <c:pt idx="2265">
                  <c:v>40273</c:v>
                </c:pt>
                <c:pt idx="2266">
                  <c:v>40273</c:v>
                </c:pt>
                <c:pt idx="2267">
                  <c:v>40273</c:v>
                </c:pt>
                <c:pt idx="2268">
                  <c:v>40273</c:v>
                </c:pt>
                <c:pt idx="2269">
                  <c:v>40273</c:v>
                </c:pt>
                <c:pt idx="2270">
                  <c:v>40273</c:v>
                </c:pt>
                <c:pt idx="2271">
                  <c:v>40273</c:v>
                </c:pt>
                <c:pt idx="2272">
                  <c:v>40273</c:v>
                </c:pt>
                <c:pt idx="2273">
                  <c:v>40273</c:v>
                </c:pt>
                <c:pt idx="2274">
                  <c:v>40273</c:v>
                </c:pt>
                <c:pt idx="2275">
                  <c:v>40273</c:v>
                </c:pt>
                <c:pt idx="2276">
                  <c:v>40273</c:v>
                </c:pt>
                <c:pt idx="2277">
                  <c:v>40273</c:v>
                </c:pt>
                <c:pt idx="2278">
                  <c:v>40273</c:v>
                </c:pt>
                <c:pt idx="2279">
                  <c:v>40273</c:v>
                </c:pt>
                <c:pt idx="2280">
                  <c:v>40274</c:v>
                </c:pt>
                <c:pt idx="2281">
                  <c:v>40274</c:v>
                </c:pt>
                <c:pt idx="2282">
                  <c:v>40274</c:v>
                </c:pt>
                <c:pt idx="2283">
                  <c:v>40274</c:v>
                </c:pt>
                <c:pt idx="2284">
                  <c:v>40274</c:v>
                </c:pt>
                <c:pt idx="2285">
                  <c:v>40274</c:v>
                </c:pt>
                <c:pt idx="2286">
                  <c:v>40274</c:v>
                </c:pt>
                <c:pt idx="2287">
                  <c:v>40274</c:v>
                </c:pt>
                <c:pt idx="2288">
                  <c:v>40274</c:v>
                </c:pt>
                <c:pt idx="2289">
                  <c:v>40274</c:v>
                </c:pt>
                <c:pt idx="2290">
                  <c:v>40274</c:v>
                </c:pt>
                <c:pt idx="2291">
                  <c:v>40274</c:v>
                </c:pt>
                <c:pt idx="2292">
                  <c:v>40274</c:v>
                </c:pt>
                <c:pt idx="2293">
                  <c:v>40274</c:v>
                </c:pt>
                <c:pt idx="2294">
                  <c:v>40274</c:v>
                </c:pt>
                <c:pt idx="2295">
                  <c:v>40274</c:v>
                </c:pt>
                <c:pt idx="2296">
                  <c:v>40274</c:v>
                </c:pt>
                <c:pt idx="2297">
                  <c:v>40274</c:v>
                </c:pt>
                <c:pt idx="2298">
                  <c:v>40274</c:v>
                </c:pt>
                <c:pt idx="2299">
                  <c:v>40274</c:v>
                </c:pt>
                <c:pt idx="2300">
                  <c:v>40274</c:v>
                </c:pt>
                <c:pt idx="2301">
                  <c:v>40274</c:v>
                </c:pt>
                <c:pt idx="2302">
                  <c:v>40274</c:v>
                </c:pt>
                <c:pt idx="2303">
                  <c:v>40274</c:v>
                </c:pt>
                <c:pt idx="2304">
                  <c:v>40275</c:v>
                </c:pt>
                <c:pt idx="2305">
                  <c:v>40275</c:v>
                </c:pt>
                <c:pt idx="2306">
                  <c:v>40275</c:v>
                </c:pt>
                <c:pt idx="2307">
                  <c:v>40275</c:v>
                </c:pt>
                <c:pt idx="2308">
                  <c:v>40275</c:v>
                </c:pt>
                <c:pt idx="2309">
                  <c:v>40275</c:v>
                </c:pt>
                <c:pt idx="2310">
                  <c:v>40275</c:v>
                </c:pt>
                <c:pt idx="2311">
                  <c:v>40275</c:v>
                </c:pt>
                <c:pt idx="2312">
                  <c:v>40275</c:v>
                </c:pt>
                <c:pt idx="2313">
                  <c:v>40275</c:v>
                </c:pt>
                <c:pt idx="2314">
                  <c:v>40275</c:v>
                </c:pt>
                <c:pt idx="2315">
                  <c:v>40275</c:v>
                </c:pt>
                <c:pt idx="2316">
                  <c:v>40275</c:v>
                </c:pt>
                <c:pt idx="2317">
                  <c:v>40275</c:v>
                </c:pt>
                <c:pt idx="2318">
                  <c:v>40275</c:v>
                </c:pt>
                <c:pt idx="2319">
                  <c:v>40275</c:v>
                </c:pt>
                <c:pt idx="2320">
                  <c:v>40275</c:v>
                </c:pt>
                <c:pt idx="2321">
                  <c:v>40275</c:v>
                </c:pt>
                <c:pt idx="2322">
                  <c:v>40275</c:v>
                </c:pt>
                <c:pt idx="2323">
                  <c:v>40275</c:v>
                </c:pt>
                <c:pt idx="2324">
                  <c:v>40275</c:v>
                </c:pt>
                <c:pt idx="2325">
                  <c:v>40275</c:v>
                </c:pt>
                <c:pt idx="2326">
                  <c:v>40275</c:v>
                </c:pt>
                <c:pt idx="2327">
                  <c:v>40275</c:v>
                </c:pt>
                <c:pt idx="2328">
                  <c:v>40276</c:v>
                </c:pt>
                <c:pt idx="2329">
                  <c:v>40276</c:v>
                </c:pt>
                <c:pt idx="2330">
                  <c:v>40276</c:v>
                </c:pt>
                <c:pt idx="2331">
                  <c:v>40276</c:v>
                </c:pt>
                <c:pt idx="2332">
                  <c:v>40276</c:v>
                </c:pt>
                <c:pt idx="2333">
                  <c:v>40276</c:v>
                </c:pt>
                <c:pt idx="2334">
                  <c:v>40276</c:v>
                </c:pt>
                <c:pt idx="2335">
                  <c:v>40276</c:v>
                </c:pt>
                <c:pt idx="2336">
                  <c:v>40276</c:v>
                </c:pt>
                <c:pt idx="2337">
                  <c:v>40276</c:v>
                </c:pt>
                <c:pt idx="2338">
                  <c:v>40276</c:v>
                </c:pt>
                <c:pt idx="2339">
                  <c:v>40276</c:v>
                </c:pt>
                <c:pt idx="2340">
                  <c:v>40276</c:v>
                </c:pt>
                <c:pt idx="2341">
                  <c:v>40276</c:v>
                </c:pt>
                <c:pt idx="2342">
                  <c:v>40276</c:v>
                </c:pt>
                <c:pt idx="2343">
                  <c:v>40276</c:v>
                </c:pt>
                <c:pt idx="2344">
                  <c:v>40276</c:v>
                </c:pt>
                <c:pt idx="2345">
                  <c:v>40276</c:v>
                </c:pt>
                <c:pt idx="2346">
                  <c:v>40276</c:v>
                </c:pt>
                <c:pt idx="2347">
                  <c:v>40276</c:v>
                </c:pt>
                <c:pt idx="2348">
                  <c:v>40276</c:v>
                </c:pt>
                <c:pt idx="2349">
                  <c:v>40276</c:v>
                </c:pt>
                <c:pt idx="2350">
                  <c:v>40276</c:v>
                </c:pt>
                <c:pt idx="2351">
                  <c:v>40276</c:v>
                </c:pt>
                <c:pt idx="2352">
                  <c:v>40277</c:v>
                </c:pt>
                <c:pt idx="2353">
                  <c:v>40277</c:v>
                </c:pt>
                <c:pt idx="2354">
                  <c:v>40277</c:v>
                </c:pt>
                <c:pt idx="2355">
                  <c:v>40277</c:v>
                </c:pt>
                <c:pt idx="2356">
                  <c:v>40277</c:v>
                </c:pt>
                <c:pt idx="2357">
                  <c:v>40277</c:v>
                </c:pt>
                <c:pt idx="2358">
                  <c:v>40277</c:v>
                </c:pt>
                <c:pt idx="2359">
                  <c:v>40277</c:v>
                </c:pt>
                <c:pt idx="2360">
                  <c:v>40277</c:v>
                </c:pt>
                <c:pt idx="2361">
                  <c:v>40277</c:v>
                </c:pt>
                <c:pt idx="2362">
                  <c:v>40277</c:v>
                </c:pt>
                <c:pt idx="2363">
                  <c:v>40277</c:v>
                </c:pt>
                <c:pt idx="2364">
                  <c:v>40277</c:v>
                </c:pt>
                <c:pt idx="2365">
                  <c:v>40277</c:v>
                </c:pt>
                <c:pt idx="2366">
                  <c:v>40277</c:v>
                </c:pt>
                <c:pt idx="2367">
                  <c:v>40277</c:v>
                </c:pt>
                <c:pt idx="2368">
                  <c:v>40277</c:v>
                </c:pt>
                <c:pt idx="2369">
                  <c:v>40277</c:v>
                </c:pt>
                <c:pt idx="2370">
                  <c:v>40277</c:v>
                </c:pt>
                <c:pt idx="2371">
                  <c:v>40277</c:v>
                </c:pt>
                <c:pt idx="2372">
                  <c:v>40277</c:v>
                </c:pt>
                <c:pt idx="2373">
                  <c:v>40277</c:v>
                </c:pt>
                <c:pt idx="2374">
                  <c:v>40277</c:v>
                </c:pt>
                <c:pt idx="2375">
                  <c:v>40277</c:v>
                </c:pt>
                <c:pt idx="2376">
                  <c:v>40278</c:v>
                </c:pt>
                <c:pt idx="2377">
                  <c:v>40278</c:v>
                </c:pt>
                <c:pt idx="2378">
                  <c:v>40278</c:v>
                </c:pt>
                <c:pt idx="2379">
                  <c:v>40278</c:v>
                </c:pt>
                <c:pt idx="2380">
                  <c:v>40278</c:v>
                </c:pt>
                <c:pt idx="2381">
                  <c:v>40278</c:v>
                </c:pt>
                <c:pt idx="2382">
                  <c:v>40278</c:v>
                </c:pt>
                <c:pt idx="2383">
                  <c:v>40278</c:v>
                </c:pt>
                <c:pt idx="2384">
                  <c:v>40278</c:v>
                </c:pt>
                <c:pt idx="2385">
                  <c:v>40278</c:v>
                </c:pt>
                <c:pt idx="2386">
                  <c:v>40278</c:v>
                </c:pt>
                <c:pt idx="2387">
                  <c:v>40278</c:v>
                </c:pt>
                <c:pt idx="2388">
                  <c:v>40278</c:v>
                </c:pt>
                <c:pt idx="2389">
                  <c:v>40278</c:v>
                </c:pt>
                <c:pt idx="2390">
                  <c:v>40278</c:v>
                </c:pt>
                <c:pt idx="2391">
                  <c:v>40278</c:v>
                </c:pt>
                <c:pt idx="2392">
                  <c:v>40278</c:v>
                </c:pt>
                <c:pt idx="2393">
                  <c:v>40278</c:v>
                </c:pt>
                <c:pt idx="2394">
                  <c:v>40278</c:v>
                </c:pt>
                <c:pt idx="2395">
                  <c:v>40278</c:v>
                </c:pt>
                <c:pt idx="2396">
                  <c:v>40278</c:v>
                </c:pt>
                <c:pt idx="2397">
                  <c:v>40278</c:v>
                </c:pt>
                <c:pt idx="2398">
                  <c:v>40278</c:v>
                </c:pt>
                <c:pt idx="2399">
                  <c:v>40278</c:v>
                </c:pt>
                <c:pt idx="2400">
                  <c:v>40279</c:v>
                </c:pt>
                <c:pt idx="2401">
                  <c:v>40279</c:v>
                </c:pt>
                <c:pt idx="2402">
                  <c:v>40279</c:v>
                </c:pt>
                <c:pt idx="2403">
                  <c:v>40279</c:v>
                </c:pt>
                <c:pt idx="2404">
                  <c:v>40279</c:v>
                </c:pt>
                <c:pt idx="2405">
                  <c:v>40279</c:v>
                </c:pt>
                <c:pt idx="2406">
                  <c:v>40279</c:v>
                </c:pt>
                <c:pt idx="2407">
                  <c:v>40279</c:v>
                </c:pt>
                <c:pt idx="2408">
                  <c:v>40279</c:v>
                </c:pt>
                <c:pt idx="2409">
                  <c:v>40279</c:v>
                </c:pt>
                <c:pt idx="2410">
                  <c:v>40279</c:v>
                </c:pt>
                <c:pt idx="2411">
                  <c:v>40279</c:v>
                </c:pt>
                <c:pt idx="2412">
                  <c:v>40279</c:v>
                </c:pt>
                <c:pt idx="2413">
                  <c:v>40279</c:v>
                </c:pt>
                <c:pt idx="2414">
                  <c:v>40279</c:v>
                </c:pt>
                <c:pt idx="2415">
                  <c:v>40279</c:v>
                </c:pt>
                <c:pt idx="2416">
                  <c:v>40279</c:v>
                </c:pt>
                <c:pt idx="2417">
                  <c:v>40279</c:v>
                </c:pt>
                <c:pt idx="2418">
                  <c:v>40279</c:v>
                </c:pt>
                <c:pt idx="2419">
                  <c:v>40279</c:v>
                </c:pt>
                <c:pt idx="2420">
                  <c:v>40279</c:v>
                </c:pt>
                <c:pt idx="2421">
                  <c:v>40279</c:v>
                </c:pt>
                <c:pt idx="2422">
                  <c:v>40279</c:v>
                </c:pt>
                <c:pt idx="2423">
                  <c:v>40279</c:v>
                </c:pt>
                <c:pt idx="2424">
                  <c:v>40280</c:v>
                </c:pt>
                <c:pt idx="2425">
                  <c:v>40280</c:v>
                </c:pt>
                <c:pt idx="2426">
                  <c:v>40280</c:v>
                </c:pt>
                <c:pt idx="2427">
                  <c:v>40280</c:v>
                </c:pt>
                <c:pt idx="2428">
                  <c:v>40280</c:v>
                </c:pt>
                <c:pt idx="2429">
                  <c:v>40280</c:v>
                </c:pt>
                <c:pt idx="2430">
                  <c:v>40280</c:v>
                </c:pt>
                <c:pt idx="2431">
                  <c:v>40280</c:v>
                </c:pt>
                <c:pt idx="2432">
                  <c:v>40280</c:v>
                </c:pt>
                <c:pt idx="2433">
                  <c:v>40280</c:v>
                </c:pt>
                <c:pt idx="2434">
                  <c:v>40280</c:v>
                </c:pt>
                <c:pt idx="2435">
                  <c:v>40280</c:v>
                </c:pt>
                <c:pt idx="2436">
                  <c:v>40280</c:v>
                </c:pt>
                <c:pt idx="2437">
                  <c:v>40280</c:v>
                </c:pt>
                <c:pt idx="2438">
                  <c:v>40280</c:v>
                </c:pt>
                <c:pt idx="2439">
                  <c:v>40280</c:v>
                </c:pt>
                <c:pt idx="2440">
                  <c:v>40280</c:v>
                </c:pt>
                <c:pt idx="2441">
                  <c:v>40280</c:v>
                </c:pt>
                <c:pt idx="2442">
                  <c:v>40280</c:v>
                </c:pt>
                <c:pt idx="2443">
                  <c:v>40280</c:v>
                </c:pt>
                <c:pt idx="2444">
                  <c:v>40280</c:v>
                </c:pt>
                <c:pt idx="2445">
                  <c:v>40280</c:v>
                </c:pt>
                <c:pt idx="2446">
                  <c:v>40280</c:v>
                </c:pt>
                <c:pt idx="2447">
                  <c:v>40280</c:v>
                </c:pt>
                <c:pt idx="2448">
                  <c:v>40281</c:v>
                </c:pt>
                <c:pt idx="2449">
                  <c:v>40281</c:v>
                </c:pt>
                <c:pt idx="2450">
                  <c:v>40281</c:v>
                </c:pt>
                <c:pt idx="2451">
                  <c:v>40281</c:v>
                </c:pt>
                <c:pt idx="2452">
                  <c:v>40281</c:v>
                </c:pt>
                <c:pt idx="2453">
                  <c:v>40281</c:v>
                </c:pt>
                <c:pt idx="2454">
                  <c:v>40281</c:v>
                </c:pt>
                <c:pt idx="2455">
                  <c:v>40281</c:v>
                </c:pt>
                <c:pt idx="2456">
                  <c:v>40281</c:v>
                </c:pt>
                <c:pt idx="2457">
                  <c:v>40281</c:v>
                </c:pt>
                <c:pt idx="2458">
                  <c:v>40281</c:v>
                </c:pt>
                <c:pt idx="2459">
                  <c:v>40281</c:v>
                </c:pt>
                <c:pt idx="2460">
                  <c:v>40281</c:v>
                </c:pt>
                <c:pt idx="2461">
                  <c:v>40281</c:v>
                </c:pt>
                <c:pt idx="2462">
                  <c:v>40281</c:v>
                </c:pt>
                <c:pt idx="2463">
                  <c:v>40281</c:v>
                </c:pt>
                <c:pt idx="2464">
                  <c:v>40281</c:v>
                </c:pt>
                <c:pt idx="2465">
                  <c:v>40281</c:v>
                </c:pt>
                <c:pt idx="2466">
                  <c:v>40281</c:v>
                </c:pt>
                <c:pt idx="2467">
                  <c:v>40281</c:v>
                </c:pt>
                <c:pt idx="2468">
                  <c:v>40281</c:v>
                </c:pt>
                <c:pt idx="2469">
                  <c:v>40281</c:v>
                </c:pt>
                <c:pt idx="2470">
                  <c:v>40281</c:v>
                </c:pt>
                <c:pt idx="2471">
                  <c:v>40281</c:v>
                </c:pt>
                <c:pt idx="2472">
                  <c:v>40282</c:v>
                </c:pt>
                <c:pt idx="2473">
                  <c:v>40282</c:v>
                </c:pt>
                <c:pt idx="2474">
                  <c:v>40282</c:v>
                </c:pt>
                <c:pt idx="2475">
                  <c:v>40282</c:v>
                </c:pt>
                <c:pt idx="2476">
                  <c:v>40282</c:v>
                </c:pt>
                <c:pt idx="2477">
                  <c:v>40282</c:v>
                </c:pt>
                <c:pt idx="2478">
                  <c:v>40282</c:v>
                </c:pt>
                <c:pt idx="2479">
                  <c:v>40282</c:v>
                </c:pt>
                <c:pt idx="2480">
                  <c:v>40282</c:v>
                </c:pt>
                <c:pt idx="2481">
                  <c:v>40282</c:v>
                </c:pt>
                <c:pt idx="2482">
                  <c:v>40282</c:v>
                </c:pt>
                <c:pt idx="2483">
                  <c:v>40282</c:v>
                </c:pt>
                <c:pt idx="2484">
                  <c:v>40282</c:v>
                </c:pt>
                <c:pt idx="2485">
                  <c:v>40282</c:v>
                </c:pt>
                <c:pt idx="2486">
                  <c:v>40282</c:v>
                </c:pt>
                <c:pt idx="2487">
                  <c:v>40282</c:v>
                </c:pt>
                <c:pt idx="2488">
                  <c:v>40282</c:v>
                </c:pt>
                <c:pt idx="2489">
                  <c:v>40282</c:v>
                </c:pt>
                <c:pt idx="2490">
                  <c:v>40282</c:v>
                </c:pt>
                <c:pt idx="2491">
                  <c:v>40282</c:v>
                </c:pt>
                <c:pt idx="2492">
                  <c:v>40282</c:v>
                </c:pt>
                <c:pt idx="2493">
                  <c:v>40282</c:v>
                </c:pt>
                <c:pt idx="2494">
                  <c:v>40282</c:v>
                </c:pt>
                <c:pt idx="2495">
                  <c:v>40282</c:v>
                </c:pt>
                <c:pt idx="2496">
                  <c:v>40283</c:v>
                </c:pt>
                <c:pt idx="2497">
                  <c:v>40283</c:v>
                </c:pt>
                <c:pt idx="2498">
                  <c:v>40283</c:v>
                </c:pt>
                <c:pt idx="2499">
                  <c:v>40283</c:v>
                </c:pt>
                <c:pt idx="2500">
                  <c:v>40283</c:v>
                </c:pt>
                <c:pt idx="2501">
                  <c:v>40283</c:v>
                </c:pt>
                <c:pt idx="2502">
                  <c:v>40283</c:v>
                </c:pt>
                <c:pt idx="2503">
                  <c:v>40283</c:v>
                </c:pt>
                <c:pt idx="2504">
                  <c:v>40283</c:v>
                </c:pt>
                <c:pt idx="2505">
                  <c:v>40283</c:v>
                </c:pt>
                <c:pt idx="2506">
                  <c:v>40283</c:v>
                </c:pt>
                <c:pt idx="2507">
                  <c:v>40283</c:v>
                </c:pt>
                <c:pt idx="2508">
                  <c:v>40283</c:v>
                </c:pt>
                <c:pt idx="2509">
                  <c:v>40283</c:v>
                </c:pt>
                <c:pt idx="2510">
                  <c:v>40283</c:v>
                </c:pt>
                <c:pt idx="2511">
                  <c:v>40283</c:v>
                </c:pt>
                <c:pt idx="2512">
                  <c:v>40283</c:v>
                </c:pt>
                <c:pt idx="2513">
                  <c:v>40283</c:v>
                </c:pt>
                <c:pt idx="2514">
                  <c:v>40283</c:v>
                </c:pt>
                <c:pt idx="2515">
                  <c:v>40283</c:v>
                </c:pt>
                <c:pt idx="2516">
                  <c:v>40283</c:v>
                </c:pt>
                <c:pt idx="2517">
                  <c:v>40283</c:v>
                </c:pt>
                <c:pt idx="2518">
                  <c:v>40283</c:v>
                </c:pt>
                <c:pt idx="2519">
                  <c:v>40283</c:v>
                </c:pt>
                <c:pt idx="2520">
                  <c:v>40284</c:v>
                </c:pt>
                <c:pt idx="2521">
                  <c:v>40284</c:v>
                </c:pt>
                <c:pt idx="2522">
                  <c:v>40284</c:v>
                </c:pt>
                <c:pt idx="2523">
                  <c:v>40284</c:v>
                </c:pt>
                <c:pt idx="2524">
                  <c:v>40284</c:v>
                </c:pt>
                <c:pt idx="2525">
                  <c:v>40284</c:v>
                </c:pt>
                <c:pt idx="2526">
                  <c:v>40284</c:v>
                </c:pt>
                <c:pt idx="2527">
                  <c:v>40284</c:v>
                </c:pt>
                <c:pt idx="2528">
                  <c:v>40284</c:v>
                </c:pt>
                <c:pt idx="2529">
                  <c:v>40284</c:v>
                </c:pt>
                <c:pt idx="2530">
                  <c:v>40284</c:v>
                </c:pt>
                <c:pt idx="2531">
                  <c:v>40284</c:v>
                </c:pt>
                <c:pt idx="2532">
                  <c:v>40284</c:v>
                </c:pt>
                <c:pt idx="2533">
                  <c:v>40284</c:v>
                </c:pt>
                <c:pt idx="2534">
                  <c:v>40284</c:v>
                </c:pt>
                <c:pt idx="2535">
                  <c:v>40284</c:v>
                </c:pt>
                <c:pt idx="2536">
                  <c:v>40284</c:v>
                </c:pt>
                <c:pt idx="2537">
                  <c:v>40284</c:v>
                </c:pt>
                <c:pt idx="2538">
                  <c:v>40284</c:v>
                </c:pt>
                <c:pt idx="2539">
                  <c:v>40284</c:v>
                </c:pt>
                <c:pt idx="2540">
                  <c:v>40284</c:v>
                </c:pt>
                <c:pt idx="2541">
                  <c:v>40284</c:v>
                </c:pt>
                <c:pt idx="2542">
                  <c:v>40284</c:v>
                </c:pt>
                <c:pt idx="2543">
                  <c:v>40284</c:v>
                </c:pt>
                <c:pt idx="2544">
                  <c:v>40285</c:v>
                </c:pt>
                <c:pt idx="2545">
                  <c:v>40285</c:v>
                </c:pt>
                <c:pt idx="2546">
                  <c:v>40285</c:v>
                </c:pt>
                <c:pt idx="2547">
                  <c:v>40285</c:v>
                </c:pt>
                <c:pt idx="2548">
                  <c:v>40285</c:v>
                </c:pt>
                <c:pt idx="2549">
                  <c:v>40285</c:v>
                </c:pt>
                <c:pt idx="2550">
                  <c:v>40285</c:v>
                </c:pt>
                <c:pt idx="2551">
                  <c:v>40285</c:v>
                </c:pt>
                <c:pt idx="2552">
                  <c:v>40285</c:v>
                </c:pt>
                <c:pt idx="2553">
                  <c:v>40285</c:v>
                </c:pt>
                <c:pt idx="2554">
                  <c:v>40285</c:v>
                </c:pt>
                <c:pt idx="2555">
                  <c:v>40285</c:v>
                </c:pt>
                <c:pt idx="2556">
                  <c:v>40285</c:v>
                </c:pt>
                <c:pt idx="2557">
                  <c:v>40285</c:v>
                </c:pt>
                <c:pt idx="2558">
                  <c:v>40285</c:v>
                </c:pt>
                <c:pt idx="2559">
                  <c:v>40285</c:v>
                </c:pt>
                <c:pt idx="2560">
                  <c:v>40285</c:v>
                </c:pt>
                <c:pt idx="2561">
                  <c:v>40285</c:v>
                </c:pt>
                <c:pt idx="2562">
                  <c:v>40285</c:v>
                </c:pt>
                <c:pt idx="2563">
                  <c:v>40285</c:v>
                </c:pt>
                <c:pt idx="2564">
                  <c:v>40285</c:v>
                </c:pt>
                <c:pt idx="2565">
                  <c:v>40285</c:v>
                </c:pt>
                <c:pt idx="2566">
                  <c:v>40285</c:v>
                </c:pt>
                <c:pt idx="2567">
                  <c:v>40285</c:v>
                </c:pt>
                <c:pt idx="2568">
                  <c:v>40286</c:v>
                </c:pt>
                <c:pt idx="2569">
                  <c:v>40286</c:v>
                </c:pt>
                <c:pt idx="2570">
                  <c:v>40286</c:v>
                </c:pt>
                <c:pt idx="2571">
                  <c:v>40286</c:v>
                </c:pt>
                <c:pt idx="2572">
                  <c:v>40286</c:v>
                </c:pt>
                <c:pt idx="2573">
                  <c:v>40286</c:v>
                </c:pt>
                <c:pt idx="2574">
                  <c:v>40286</c:v>
                </c:pt>
                <c:pt idx="2575">
                  <c:v>40286</c:v>
                </c:pt>
                <c:pt idx="2576">
                  <c:v>40286</c:v>
                </c:pt>
                <c:pt idx="2577">
                  <c:v>40286</c:v>
                </c:pt>
                <c:pt idx="2578">
                  <c:v>40286</c:v>
                </c:pt>
                <c:pt idx="2579">
                  <c:v>40286</c:v>
                </c:pt>
                <c:pt idx="2580">
                  <c:v>40286</c:v>
                </c:pt>
                <c:pt idx="2581">
                  <c:v>40286</c:v>
                </c:pt>
                <c:pt idx="2582">
                  <c:v>40286</c:v>
                </c:pt>
                <c:pt idx="2583">
                  <c:v>40286</c:v>
                </c:pt>
                <c:pt idx="2584">
                  <c:v>40286</c:v>
                </c:pt>
                <c:pt idx="2585">
                  <c:v>40286</c:v>
                </c:pt>
                <c:pt idx="2586">
                  <c:v>40286</c:v>
                </c:pt>
                <c:pt idx="2587">
                  <c:v>40286</c:v>
                </c:pt>
                <c:pt idx="2588">
                  <c:v>40286</c:v>
                </c:pt>
                <c:pt idx="2589">
                  <c:v>40286</c:v>
                </c:pt>
                <c:pt idx="2590">
                  <c:v>40286</c:v>
                </c:pt>
                <c:pt idx="2591">
                  <c:v>40286</c:v>
                </c:pt>
                <c:pt idx="2592">
                  <c:v>40287</c:v>
                </c:pt>
                <c:pt idx="2593">
                  <c:v>40287</c:v>
                </c:pt>
                <c:pt idx="2594">
                  <c:v>40287</c:v>
                </c:pt>
                <c:pt idx="2595">
                  <c:v>40287</c:v>
                </c:pt>
                <c:pt idx="2596">
                  <c:v>40287</c:v>
                </c:pt>
                <c:pt idx="2597">
                  <c:v>40287</c:v>
                </c:pt>
                <c:pt idx="2598">
                  <c:v>40287</c:v>
                </c:pt>
                <c:pt idx="2599">
                  <c:v>40287</c:v>
                </c:pt>
                <c:pt idx="2600">
                  <c:v>40287</c:v>
                </c:pt>
                <c:pt idx="2601">
                  <c:v>40287</c:v>
                </c:pt>
                <c:pt idx="2602">
                  <c:v>40287</c:v>
                </c:pt>
                <c:pt idx="2603">
                  <c:v>40287</c:v>
                </c:pt>
                <c:pt idx="2604">
                  <c:v>40287</c:v>
                </c:pt>
                <c:pt idx="2605">
                  <c:v>40287</c:v>
                </c:pt>
                <c:pt idx="2606">
                  <c:v>40287</c:v>
                </c:pt>
                <c:pt idx="2607">
                  <c:v>40287</c:v>
                </c:pt>
                <c:pt idx="2608">
                  <c:v>40287</c:v>
                </c:pt>
                <c:pt idx="2609">
                  <c:v>40287</c:v>
                </c:pt>
                <c:pt idx="2610">
                  <c:v>40287</c:v>
                </c:pt>
                <c:pt idx="2611">
                  <c:v>40287</c:v>
                </c:pt>
                <c:pt idx="2612">
                  <c:v>40287</c:v>
                </c:pt>
                <c:pt idx="2613">
                  <c:v>40287</c:v>
                </c:pt>
                <c:pt idx="2614">
                  <c:v>40287</c:v>
                </c:pt>
                <c:pt idx="2615">
                  <c:v>40287</c:v>
                </c:pt>
                <c:pt idx="2616">
                  <c:v>40288</c:v>
                </c:pt>
                <c:pt idx="2617">
                  <c:v>40288</c:v>
                </c:pt>
                <c:pt idx="2618">
                  <c:v>40288</c:v>
                </c:pt>
                <c:pt idx="2619">
                  <c:v>40288</c:v>
                </c:pt>
                <c:pt idx="2620">
                  <c:v>40288</c:v>
                </c:pt>
                <c:pt idx="2621">
                  <c:v>40288</c:v>
                </c:pt>
                <c:pt idx="2622">
                  <c:v>40288</c:v>
                </c:pt>
                <c:pt idx="2623">
                  <c:v>40288</c:v>
                </c:pt>
                <c:pt idx="2624">
                  <c:v>40288</c:v>
                </c:pt>
                <c:pt idx="2625">
                  <c:v>40288</c:v>
                </c:pt>
                <c:pt idx="2626">
                  <c:v>40288</c:v>
                </c:pt>
                <c:pt idx="2627">
                  <c:v>40288</c:v>
                </c:pt>
                <c:pt idx="2628">
                  <c:v>40288</c:v>
                </c:pt>
                <c:pt idx="2629">
                  <c:v>40288</c:v>
                </c:pt>
                <c:pt idx="2630">
                  <c:v>40288</c:v>
                </c:pt>
                <c:pt idx="2631">
                  <c:v>40288</c:v>
                </c:pt>
                <c:pt idx="2632">
                  <c:v>40288</c:v>
                </c:pt>
                <c:pt idx="2633">
                  <c:v>40288</c:v>
                </c:pt>
                <c:pt idx="2634">
                  <c:v>40288</c:v>
                </c:pt>
                <c:pt idx="2635">
                  <c:v>40288</c:v>
                </c:pt>
                <c:pt idx="2636">
                  <c:v>40288</c:v>
                </c:pt>
                <c:pt idx="2637">
                  <c:v>40288</c:v>
                </c:pt>
                <c:pt idx="2638">
                  <c:v>40288</c:v>
                </c:pt>
                <c:pt idx="2639">
                  <c:v>40288</c:v>
                </c:pt>
                <c:pt idx="2640">
                  <c:v>40289</c:v>
                </c:pt>
                <c:pt idx="2641">
                  <c:v>40289</c:v>
                </c:pt>
                <c:pt idx="2642">
                  <c:v>40289</c:v>
                </c:pt>
                <c:pt idx="2643">
                  <c:v>40289</c:v>
                </c:pt>
                <c:pt idx="2644">
                  <c:v>40289</c:v>
                </c:pt>
                <c:pt idx="2645">
                  <c:v>40289</c:v>
                </c:pt>
                <c:pt idx="2646">
                  <c:v>40289</c:v>
                </c:pt>
                <c:pt idx="2647">
                  <c:v>40289</c:v>
                </c:pt>
                <c:pt idx="2648">
                  <c:v>40289</c:v>
                </c:pt>
                <c:pt idx="2649">
                  <c:v>40289</c:v>
                </c:pt>
                <c:pt idx="2650">
                  <c:v>40289</c:v>
                </c:pt>
                <c:pt idx="2651">
                  <c:v>40289</c:v>
                </c:pt>
                <c:pt idx="2652">
                  <c:v>40289</c:v>
                </c:pt>
                <c:pt idx="2653">
                  <c:v>40289</c:v>
                </c:pt>
                <c:pt idx="2654">
                  <c:v>40289</c:v>
                </c:pt>
                <c:pt idx="2655">
                  <c:v>40289</c:v>
                </c:pt>
                <c:pt idx="2656">
                  <c:v>40289</c:v>
                </c:pt>
                <c:pt idx="2657">
                  <c:v>40289</c:v>
                </c:pt>
                <c:pt idx="2658">
                  <c:v>40289</c:v>
                </c:pt>
                <c:pt idx="2659">
                  <c:v>40289</c:v>
                </c:pt>
                <c:pt idx="2660">
                  <c:v>40289</c:v>
                </c:pt>
                <c:pt idx="2661">
                  <c:v>40289</c:v>
                </c:pt>
                <c:pt idx="2662">
                  <c:v>40289</c:v>
                </c:pt>
                <c:pt idx="2663">
                  <c:v>40289</c:v>
                </c:pt>
                <c:pt idx="2664">
                  <c:v>40290</c:v>
                </c:pt>
                <c:pt idx="2665">
                  <c:v>40290</c:v>
                </c:pt>
                <c:pt idx="2666">
                  <c:v>40290</c:v>
                </c:pt>
                <c:pt idx="2667">
                  <c:v>40290</c:v>
                </c:pt>
                <c:pt idx="2668">
                  <c:v>40290</c:v>
                </c:pt>
                <c:pt idx="2669">
                  <c:v>40290</c:v>
                </c:pt>
                <c:pt idx="2670">
                  <c:v>40290</c:v>
                </c:pt>
                <c:pt idx="2671">
                  <c:v>40290</c:v>
                </c:pt>
                <c:pt idx="2672">
                  <c:v>40290</c:v>
                </c:pt>
                <c:pt idx="2673">
                  <c:v>40290</c:v>
                </c:pt>
                <c:pt idx="2674">
                  <c:v>40290</c:v>
                </c:pt>
                <c:pt idx="2675">
                  <c:v>40290</c:v>
                </c:pt>
                <c:pt idx="2676">
                  <c:v>40290</c:v>
                </c:pt>
                <c:pt idx="2677">
                  <c:v>40290</c:v>
                </c:pt>
                <c:pt idx="2678">
                  <c:v>40290</c:v>
                </c:pt>
                <c:pt idx="2679">
                  <c:v>40290</c:v>
                </c:pt>
                <c:pt idx="2680">
                  <c:v>40290</c:v>
                </c:pt>
                <c:pt idx="2681">
                  <c:v>40290</c:v>
                </c:pt>
                <c:pt idx="2682">
                  <c:v>40290</c:v>
                </c:pt>
                <c:pt idx="2683">
                  <c:v>40290</c:v>
                </c:pt>
                <c:pt idx="2684">
                  <c:v>40290</c:v>
                </c:pt>
                <c:pt idx="2685">
                  <c:v>40290</c:v>
                </c:pt>
                <c:pt idx="2686">
                  <c:v>40290</c:v>
                </c:pt>
                <c:pt idx="2687">
                  <c:v>40290</c:v>
                </c:pt>
                <c:pt idx="2688">
                  <c:v>40291</c:v>
                </c:pt>
                <c:pt idx="2689">
                  <c:v>40291</c:v>
                </c:pt>
                <c:pt idx="2690">
                  <c:v>40291</c:v>
                </c:pt>
                <c:pt idx="2691">
                  <c:v>40291</c:v>
                </c:pt>
                <c:pt idx="2692">
                  <c:v>40291</c:v>
                </c:pt>
                <c:pt idx="2693">
                  <c:v>40291</c:v>
                </c:pt>
                <c:pt idx="2694">
                  <c:v>40291</c:v>
                </c:pt>
                <c:pt idx="2695">
                  <c:v>40291</c:v>
                </c:pt>
                <c:pt idx="2696">
                  <c:v>40291</c:v>
                </c:pt>
                <c:pt idx="2697">
                  <c:v>40291</c:v>
                </c:pt>
                <c:pt idx="2698">
                  <c:v>40291</c:v>
                </c:pt>
                <c:pt idx="2699">
                  <c:v>40291</c:v>
                </c:pt>
                <c:pt idx="2700">
                  <c:v>40291</c:v>
                </c:pt>
                <c:pt idx="2701">
                  <c:v>40291</c:v>
                </c:pt>
                <c:pt idx="2702">
                  <c:v>40291</c:v>
                </c:pt>
                <c:pt idx="2703">
                  <c:v>40291</c:v>
                </c:pt>
                <c:pt idx="2704">
                  <c:v>40291</c:v>
                </c:pt>
                <c:pt idx="2705">
                  <c:v>40291</c:v>
                </c:pt>
                <c:pt idx="2706">
                  <c:v>40291</c:v>
                </c:pt>
                <c:pt idx="2707">
                  <c:v>40291</c:v>
                </c:pt>
                <c:pt idx="2708">
                  <c:v>40291</c:v>
                </c:pt>
                <c:pt idx="2709">
                  <c:v>40291</c:v>
                </c:pt>
                <c:pt idx="2710">
                  <c:v>40291</c:v>
                </c:pt>
                <c:pt idx="2711">
                  <c:v>40291</c:v>
                </c:pt>
                <c:pt idx="2712">
                  <c:v>40292</c:v>
                </c:pt>
                <c:pt idx="2713">
                  <c:v>40292</c:v>
                </c:pt>
                <c:pt idx="2714">
                  <c:v>40292</c:v>
                </c:pt>
                <c:pt idx="2715">
                  <c:v>40292</c:v>
                </c:pt>
                <c:pt idx="2716">
                  <c:v>40292</c:v>
                </c:pt>
                <c:pt idx="2717">
                  <c:v>40292</c:v>
                </c:pt>
                <c:pt idx="2718">
                  <c:v>40292</c:v>
                </c:pt>
                <c:pt idx="2719">
                  <c:v>40292</c:v>
                </c:pt>
                <c:pt idx="2720">
                  <c:v>40292</c:v>
                </c:pt>
                <c:pt idx="2721">
                  <c:v>40292</c:v>
                </c:pt>
                <c:pt idx="2722">
                  <c:v>40292</c:v>
                </c:pt>
                <c:pt idx="2723">
                  <c:v>40292</c:v>
                </c:pt>
                <c:pt idx="2724">
                  <c:v>40292</c:v>
                </c:pt>
                <c:pt idx="2725">
                  <c:v>40292</c:v>
                </c:pt>
                <c:pt idx="2726">
                  <c:v>40292</c:v>
                </c:pt>
                <c:pt idx="2727">
                  <c:v>40292</c:v>
                </c:pt>
                <c:pt idx="2728">
                  <c:v>40292</c:v>
                </c:pt>
                <c:pt idx="2729">
                  <c:v>40292</c:v>
                </c:pt>
                <c:pt idx="2730">
                  <c:v>40292</c:v>
                </c:pt>
                <c:pt idx="2731">
                  <c:v>40292</c:v>
                </c:pt>
                <c:pt idx="2732">
                  <c:v>40292</c:v>
                </c:pt>
                <c:pt idx="2733">
                  <c:v>40292</c:v>
                </c:pt>
                <c:pt idx="2734">
                  <c:v>40292</c:v>
                </c:pt>
                <c:pt idx="2735">
                  <c:v>40292</c:v>
                </c:pt>
                <c:pt idx="2736">
                  <c:v>40293</c:v>
                </c:pt>
                <c:pt idx="2737">
                  <c:v>40293</c:v>
                </c:pt>
                <c:pt idx="2738">
                  <c:v>40293</c:v>
                </c:pt>
                <c:pt idx="2739">
                  <c:v>40293</c:v>
                </c:pt>
                <c:pt idx="2740">
                  <c:v>40293</c:v>
                </c:pt>
                <c:pt idx="2741">
                  <c:v>40293</c:v>
                </c:pt>
                <c:pt idx="2742">
                  <c:v>40293</c:v>
                </c:pt>
                <c:pt idx="2743">
                  <c:v>40293</c:v>
                </c:pt>
                <c:pt idx="2744">
                  <c:v>40293</c:v>
                </c:pt>
                <c:pt idx="2745">
                  <c:v>40293</c:v>
                </c:pt>
                <c:pt idx="2746">
                  <c:v>40293</c:v>
                </c:pt>
                <c:pt idx="2747">
                  <c:v>40293</c:v>
                </c:pt>
                <c:pt idx="2748">
                  <c:v>40293</c:v>
                </c:pt>
                <c:pt idx="2749">
                  <c:v>40293</c:v>
                </c:pt>
                <c:pt idx="2750">
                  <c:v>40293</c:v>
                </c:pt>
                <c:pt idx="2751">
                  <c:v>40293</c:v>
                </c:pt>
                <c:pt idx="2752">
                  <c:v>40293</c:v>
                </c:pt>
                <c:pt idx="2753">
                  <c:v>40293</c:v>
                </c:pt>
                <c:pt idx="2754">
                  <c:v>40293</c:v>
                </c:pt>
                <c:pt idx="2755">
                  <c:v>40293</c:v>
                </c:pt>
                <c:pt idx="2756">
                  <c:v>40293</c:v>
                </c:pt>
                <c:pt idx="2757">
                  <c:v>40293</c:v>
                </c:pt>
                <c:pt idx="2758">
                  <c:v>40293</c:v>
                </c:pt>
                <c:pt idx="2759">
                  <c:v>40293</c:v>
                </c:pt>
                <c:pt idx="2760">
                  <c:v>40294</c:v>
                </c:pt>
                <c:pt idx="2761">
                  <c:v>40294</c:v>
                </c:pt>
                <c:pt idx="2762">
                  <c:v>40294</c:v>
                </c:pt>
                <c:pt idx="2763">
                  <c:v>40294</c:v>
                </c:pt>
                <c:pt idx="2764">
                  <c:v>40294</c:v>
                </c:pt>
                <c:pt idx="2765">
                  <c:v>40294</c:v>
                </c:pt>
                <c:pt idx="2766">
                  <c:v>40294</c:v>
                </c:pt>
                <c:pt idx="2767">
                  <c:v>40294</c:v>
                </c:pt>
                <c:pt idx="2768">
                  <c:v>40294</c:v>
                </c:pt>
                <c:pt idx="2769">
                  <c:v>40294</c:v>
                </c:pt>
                <c:pt idx="2770">
                  <c:v>40294</c:v>
                </c:pt>
                <c:pt idx="2771">
                  <c:v>40294</c:v>
                </c:pt>
                <c:pt idx="2772">
                  <c:v>40294</c:v>
                </c:pt>
                <c:pt idx="2773">
                  <c:v>40294</c:v>
                </c:pt>
                <c:pt idx="2774">
                  <c:v>40294</c:v>
                </c:pt>
                <c:pt idx="2775">
                  <c:v>40294</c:v>
                </c:pt>
                <c:pt idx="2776">
                  <c:v>40294</c:v>
                </c:pt>
                <c:pt idx="2777">
                  <c:v>40294</c:v>
                </c:pt>
                <c:pt idx="2778">
                  <c:v>40294</c:v>
                </c:pt>
                <c:pt idx="2779">
                  <c:v>40294</c:v>
                </c:pt>
                <c:pt idx="2780">
                  <c:v>40294</c:v>
                </c:pt>
                <c:pt idx="2781">
                  <c:v>40294</c:v>
                </c:pt>
                <c:pt idx="2782">
                  <c:v>40294</c:v>
                </c:pt>
                <c:pt idx="2783">
                  <c:v>40294</c:v>
                </c:pt>
                <c:pt idx="2784">
                  <c:v>40295</c:v>
                </c:pt>
                <c:pt idx="2785">
                  <c:v>40295</c:v>
                </c:pt>
                <c:pt idx="2786">
                  <c:v>40295</c:v>
                </c:pt>
                <c:pt idx="2787">
                  <c:v>40295</c:v>
                </c:pt>
                <c:pt idx="2788">
                  <c:v>40295</c:v>
                </c:pt>
                <c:pt idx="2789">
                  <c:v>40295</c:v>
                </c:pt>
                <c:pt idx="2790">
                  <c:v>40295</c:v>
                </c:pt>
                <c:pt idx="2791">
                  <c:v>40295</c:v>
                </c:pt>
                <c:pt idx="2792">
                  <c:v>40295</c:v>
                </c:pt>
                <c:pt idx="2793">
                  <c:v>40295</c:v>
                </c:pt>
                <c:pt idx="2794">
                  <c:v>40295</c:v>
                </c:pt>
                <c:pt idx="2795">
                  <c:v>40295</c:v>
                </c:pt>
                <c:pt idx="2796">
                  <c:v>40295</c:v>
                </c:pt>
                <c:pt idx="2797">
                  <c:v>40295</c:v>
                </c:pt>
                <c:pt idx="2798">
                  <c:v>40295</c:v>
                </c:pt>
                <c:pt idx="2799">
                  <c:v>40295</c:v>
                </c:pt>
                <c:pt idx="2800">
                  <c:v>40295</c:v>
                </c:pt>
                <c:pt idx="2801">
                  <c:v>40295</c:v>
                </c:pt>
                <c:pt idx="2802">
                  <c:v>40295</c:v>
                </c:pt>
                <c:pt idx="2803">
                  <c:v>40295</c:v>
                </c:pt>
                <c:pt idx="2804">
                  <c:v>40295</c:v>
                </c:pt>
                <c:pt idx="2805">
                  <c:v>40295</c:v>
                </c:pt>
                <c:pt idx="2806">
                  <c:v>40295</c:v>
                </c:pt>
                <c:pt idx="2807">
                  <c:v>40295</c:v>
                </c:pt>
                <c:pt idx="2808">
                  <c:v>40296</c:v>
                </c:pt>
                <c:pt idx="2809">
                  <c:v>40296</c:v>
                </c:pt>
                <c:pt idx="2810">
                  <c:v>40296</c:v>
                </c:pt>
                <c:pt idx="2811">
                  <c:v>40296</c:v>
                </c:pt>
                <c:pt idx="2812">
                  <c:v>40296</c:v>
                </c:pt>
                <c:pt idx="2813">
                  <c:v>40296</c:v>
                </c:pt>
                <c:pt idx="2814">
                  <c:v>40296</c:v>
                </c:pt>
                <c:pt idx="2815">
                  <c:v>40296</c:v>
                </c:pt>
                <c:pt idx="2816">
                  <c:v>40296</c:v>
                </c:pt>
                <c:pt idx="2817">
                  <c:v>40296</c:v>
                </c:pt>
                <c:pt idx="2818">
                  <c:v>40296</c:v>
                </c:pt>
                <c:pt idx="2819">
                  <c:v>40296</c:v>
                </c:pt>
                <c:pt idx="2820">
                  <c:v>40296</c:v>
                </c:pt>
                <c:pt idx="2821">
                  <c:v>40296</c:v>
                </c:pt>
                <c:pt idx="2822">
                  <c:v>40296</c:v>
                </c:pt>
                <c:pt idx="2823">
                  <c:v>40296</c:v>
                </c:pt>
                <c:pt idx="2824">
                  <c:v>40296</c:v>
                </c:pt>
                <c:pt idx="2825">
                  <c:v>40296</c:v>
                </c:pt>
                <c:pt idx="2826">
                  <c:v>40296</c:v>
                </c:pt>
                <c:pt idx="2827">
                  <c:v>40296</c:v>
                </c:pt>
                <c:pt idx="2828">
                  <c:v>40296</c:v>
                </c:pt>
                <c:pt idx="2829">
                  <c:v>40296</c:v>
                </c:pt>
                <c:pt idx="2830">
                  <c:v>40296</c:v>
                </c:pt>
                <c:pt idx="2831">
                  <c:v>40296</c:v>
                </c:pt>
                <c:pt idx="2832">
                  <c:v>40297</c:v>
                </c:pt>
                <c:pt idx="2833">
                  <c:v>40297</c:v>
                </c:pt>
                <c:pt idx="2834">
                  <c:v>40297</c:v>
                </c:pt>
                <c:pt idx="2835">
                  <c:v>40297</c:v>
                </c:pt>
                <c:pt idx="2836">
                  <c:v>40297</c:v>
                </c:pt>
                <c:pt idx="2837">
                  <c:v>40297</c:v>
                </c:pt>
                <c:pt idx="2838">
                  <c:v>40297</c:v>
                </c:pt>
                <c:pt idx="2839">
                  <c:v>40297</c:v>
                </c:pt>
                <c:pt idx="2840">
                  <c:v>40297</c:v>
                </c:pt>
                <c:pt idx="2841">
                  <c:v>40297</c:v>
                </c:pt>
                <c:pt idx="2842">
                  <c:v>40297</c:v>
                </c:pt>
                <c:pt idx="2843">
                  <c:v>40297</c:v>
                </c:pt>
                <c:pt idx="2844">
                  <c:v>40297</c:v>
                </c:pt>
                <c:pt idx="2845">
                  <c:v>40297</c:v>
                </c:pt>
                <c:pt idx="2846">
                  <c:v>40297</c:v>
                </c:pt>
                <c:pt idx="2847">
                  <c:v>40297</c:v>
                </c:pt>
                <c:pt idx="2848">
                  <c:v>40297</c:v>
                </c:pt>
                <c:pt idx="2849">
                  <c:v>40297</c:v>
                </c:pt>
                <c:pt idx="2850">
                  <c:v>40297</c:v>
                </c:pt>
                <c:pt idx="2851">
                  <c:v>40297</c:v>
                </c:pt>
                <c:pt idx="2852">
                  <c:v>40297</c:v>
                </c:pt>
                <c:pt idx="2853">
                  <c:v>40297</c:v>
                </c:pt>
                <c:pt idx="2854">
                  <c:v>40297</c:v>
                </c:pt>
                <c:pt idx="2855">
                  <c:v>40297</c:v>
                </c:pt>
                <c:pt idx="2856">
                  <c:v>40298</c:v>
                </c:pt>
                <c:pt idx="2857">
                  <c:v>40298</c:v>
                </c:pt>
                <c:pt idx="2858">
                  <c:v>40298</c:v>
                </c:pt>
                <c:pt idx="2859">
                  <c:v>40298</c:v>
                </c:pt>
                <c:pt idx="2860">
                  <c:v>40298</c:v>
                </c:pt>
                <c:pt idx="2861">
                  <c:v>40298</c:v>
                </c:pt>
                <c:pt idx="2862">
                  <c:v>40298</c:v>
                </c:pt>
                <c:pt idx="2863">
                  <c:v>40298</c:v>
                </c:pt>
                <c:pt idx="2864">
                  <c:v>40298</c:v>
                </c:pt>
                <c:pt idx="2865">
                  <c:v>40298</c:v>
                </c:pt>
                <c:pt idx="2866">
                  <c:v>40298</c:v>
                </c:pt>
                <c:pt idx="2867">
                  <c:v>40298</c:v>
                </c:pt>
                <c:pt idx="2868">
                  <c:v>40298</c:v>
                </c:pt>
                <c:pt idx="2869">
                  <c:v>40298</c:v>
                </c:pt>
                <c:pt idx="2870">
                  <c:v>40298</c:v>
                </c:pt>
                <c:pt idx="2871">
                  <c:v>40298</c:v>
                </c:pt>
                <c:pt idx="2872">
                  <c:v>40298</c:v>
                </c:pt>
                <c:pt idx="2873">
                  <c:v>40298</c:v>
                </c:pt>
                <c:pt idx="2874">
                  <c:v>40298</c:v>
                </c:pt>
                <c:pt idx="2875">
                  <c:v>40298</c:v>
                </c:pt>
                <c:pt idx="2876">
                  <c:v>40298</c:v>
                </c:pt>
                <c:pt idx="2877">
                  <c:v>40298</c:v>
                </c:pt>
                <c:pt idx="2878">
                  <c:v>40298</c:v>
                </c:pt>
                <c:pt idx="2879">
                  <c:v>40298</c:v>
                </c:pt>
                <c:pt idx="2880">
                  <c:v>40299</c:v>
                </c:pt>
                <c:pt idx="2881">
                  <c:v>40299</c:v>
                </c:pt>
                <c:pt idx="2882">
                  <c:v>40299</c:v>
                </c:pt>
                <c:pt idx="2883">
                  <c:v>40299</c:v>
                </c:pt>
                <c:pt idx="2884">
                  <c:v>40299</c:v>
                </c:pt>
                <c:pt idx="2885">
                  <c:v>40299</c:v>
                </c:pt>
                <c:pt idx="2886">
                  <c:v>40299</c:v>
                </c:pt>
                <c:pt idx="2887">
                  <c:v>40299</c:v>
                </c:pt>
                <c:pt idx="2888">
                  <c:v>40299</c:v>
                </c:pt>
                <c:pt idx="2889">
                  <c:v>40299</c:v>
                </c:pt>
                <c:pt idx="2890">
                  <c:v>40299</c:v>
                </c:pt>
                <c:pt idx="2891">
                  <c:v>40299</c:v>
                </c:pt>
                <c:pt idx="2892">
                  <c:v>40299</c:v>
                </c:pt>
                <c:pt idx="2893">
                  <c:v>40299</c:v>
                </c:pt>
                <c:pt idx="2894">
                  <c:v>40299</c:v>
                </c:pt>
                <c:pt idx="2895">
                  <c:v>40299</c:v>
                </c:pt>
                <c:pt idx="2896">
                  <c:v>40299</c:v>
                </c:pt>
                <c:pt idx="2897">
                  <c:v>40299</c:v>
                </c:pt>
                <c:pt idx="2898">
                  <c:v>40299</c:v>
                </c:pt>
                <c:pt idx="2899">
                  <c:v>40299</c:v>
                </c:pt>
                <c:pt idx="2900">
                  <c:v>40299</c:v>
                </c:pt>
                <c:pt idx="2901">
                  <c:v>40299</c:v>
                </c:pt>
                <c:pt idx="2902">
                  <c:v>40299</c:v>
                </c:pt>
                <c:pt idx="2903">
                  <c:v>40299</c:v>
                </c:pt>
                <c:pt idx="2904">
                  <c:v>40300</c:v>
                </c:pt>
                <c:pt idx="2905">
                  <c:v>40300</c:v>
                </c:pt>
                <c:pt idx="2906">
                  <c:v>40300</c:v>
                </c:pt>
                <c:pt idx="2907">
                  <c:v>40300</c:v>
                </c:pt>
                <c:pt idx="2908">
                  <c:v>40300</c:v>
                </c:pt>
                <c:pt idx="2909">
                  <c:v>40300</c:v>
                </c:pt>
                <c:pt idx="2910">
                  <c:v>40300</c:v>
                </c:pt>
                <c:pt idx="2911">
                  <c:v>40300</c:v>
                </c:pt>
                <c:pt idx="2912">
                  <c:v>40300</c:v>
                </c:pt>
                <c:pt idx="2913">
                  <c:v>40300</c:v>
                </c:pt>
                <c:pt idx="2914">
                  <c:v>40300</c:v>
                </c:pt>
                <c:pt idx="2915">
                  <c:v>40300</c:v>
                </c:pt>
                <c:pt idx="2916">
                  <c:v>40300</c:v>
                </c:pt>
                <c:pt idx="2917">
                  <c:v>40300</c:v>
                </c:pt>
                <c:pt idx="2918">
                  <c:v>40300</c:v>
                </c:pt>
                <c:pt idx="2919">
                  <c:v>40300</c:v>
                </c:pt>
                <c:pt idx="2920">
                  <c:v>40300</c:v>
                </c:pt>
                <c:pt idx="2921">
                  <c:v>40300</c:v>
                </c:pt>
                <c:pt idx="2922">
                  <c:v>40300</c:v>
                </c:pt>
                <c:pt idx="2923">
                  <c:v>40300</c:v>
                </c:pt>
                <c:pt idx="2924">
                  <c:v>40300</c:v>
                </c:pt>
                <c:pt idx="2925">
                  <c:v>40300</c:v>
                </c:pt>
                <c:pt idx="2926">
                  <c:v>40300</c:v>
                </c:pt>
                <c:pt idx="2927">
                  <c:v>40300</c:v>
                </c:pt>
                <c:pt idx="2928">
                  <c:v>40301</c:v>
                </c:pt>
                <c:pt idx="2929">
                  <c:v>40301</c:v>
                </c:pt>
                <c:pt idx="2930">
                  <c:v>40301</c:v>
                </c:pt>
                <c:pt idx="2931">
                  <c:v>40301</c:v>
                </c:pt>
                <c:pt idx="2932">
                  <c:v>40301</c:v>
                </c:pt>
                <c:pt idx="2933">
                  <c:v>40301</c:v>
                </c:pt>
                <c:pt idx="2934">
                  <c:v>40301</c:v>
                </c:pt>
                <c:pt idx="2935">
                  <c:v>40301</c:v>
                </c:pt>
                <c:pt idx="2936">
                  <c:v>40301</c:v>
                </c:pt>
                <c:pt idx="2937">
                  <c:v>40301</c:v>
                </c:pt>
                <c:pt idx="2938">
                  <c:v>40301</c:v>
                </c:pt>
                <c:pt idx="2939">
                  <c:v>40301</c:v>
                </c:pt>
                <c:pt idx="2940">
                  <c:v>40301</c:v>
                </c:pt>
                <c:pt idx="2941">
                  <c:v>40301</c:v>
                </c:pt>
                <c:pt idx="2942">
                  <c:v>40301</c:v>
                </c:pt>
                <c:pt idx="2943">
                  <c:v>40301</c:v>
                </c:pt>
                <c:pt idx="2944">
                  <c:v>40301</c:v>
                </c:pt>
                <c:pt idx="2945">
                  <c:v>40301</c:v>
                </c:pt>
                <c:pt idx="2946">
                  <c:v>40301</c:v>
                </c:pt>
                <c:pt idx="2947">
                  <c:v>40301</c:v>
                </c:pt>
                <c:pt idx="2948">
                  <c:v>40301</c:v>
                </c:pt>
                <c:pt idx="2949">
                  <c:v>40301</c:v>
                </c:pt>
                <c:pt idx="2950">
                  <c:v>40301</c:v>
                </c:pt>
                <c:pt idx="2951">
                  <c:v>40301</c:v>
                </c:pt>
                <c:pt idx="2952">
                  <c:v>40302</c:v>
                </c:pt>
                <c:pt idx="2953">
                  <c:v>40302</c:v>
                </c:pt>
                <c:pt idx="2954">
                  <c:v>40302</c:v>
                </c:pt>
                <c:pt idx="2955">
                  <c:v>40302</c:v>
                </c:pt>
                <c:pt idx="2956">
                  <c:v>40302</c:v>
                </c:pt>
                <c:pt idx="2957">
                  <c:v>40302</c:v>
                </c:pt>
                <c:pt idx="2958">
                  <c:v>40302</c:v>
                </c:pt>
                <c:pt idx="2959">
                  <c:v>40302</c:v>
                </c:pt>
                <c:pt idx="2960">
                  <c:v>40302</c:v>
                </c:pt>
                <c:pt idx="2961">
                  <c:v>40302</c:v>
                </c:pt>
                <c:pt idx="2962">
                  <c:v>40302</c:v>
                </c:pt>
                <c:pt idx="2963">
                  <c:v>40302</c:v>
                </c:pt>
                <c:pt idx="2964">
                  <c:v>40302</c:v>
                </c:pt>
                <c:pt idx="2965">
                  <c:v>40302</c:v>
                </c:pt>
                <c:pt idx="2966">
                  <c:v>40302</c:v>
                </c:pt>
                <c:pt idx="2967">
                  <c:v>40302</c:v>
                </c:pt>
                <c:pt idx="2968">
                  <c:v>40302</c:v>
                </c:pt>
                <c:pt idx="2969">
                  <c:v>40302</c:v>
                </c:pt>
                <c:pt idx="2970">
                  <c:v>40302</c:v>
                </c:pt>
                <c:pt idx="2971">
                  <c:v>40302</c:v>
                </c:pt>
                <c:pt idx="2972">
                  <c:v>40302</c:v>
                </c:pt>
                <c:pt idx="2973">
                  <c:v>40302</c:v>
                </c:pt>
                <c:pt idx="2974">
                  <c:v>40302</c:v>
                </c:pt>
                <c:pt idx="2975">
                  <c:v>40302</c:v>
                </c:pt>
                <c:pt idx="2976">
                  <c:v>40303</c:v>
                </c:pt>
                <c:pt idx="2977">
                  <c:v>40303</c:v>
                </c:pt>
                <c:pt idx="2978">
                  <c:v>40303</c:v>
                </c:pt>
                <c:pt idx="2979">
                  <c:v>40303</c:v>
                </c:pt>
                <c:pt idx="2980">
                  <c:v>40303</c:v>
                </c:pt>
                <c:pt idx="2981">
                  <c:v>40303</c:v>
                </c:pt>
                <c:pt idx="2982">
                  <c:v>40303</c:v>
                </c:pt>
                <c:pt idx="2983">
                  <c:v>40303</c:v>
                </c:pt>
                <c:pt idx="2984">
                  <c:v>40303</c:v>
                </c:pt>
                <c:pt idx="2985">
                  <c:v>40303</c:v>
                </c:pt>
                <c:pt idx="2986">
                  <c:v>40303</c:v>
                </c:pt>
                <c:pt idx="2987">
                  <c:v>40303</c:v>
                </c:pt>
                <c:pt idx="2988">
                  <c:v>40303</c:v>
                </c:pt>
                <c:pt idx="2989">
                  <c:v>40303</c:v>
                </c:pt>
                <c:pt idx="2990">
                  <c:v>40303</c:v>
                </c:pt>
                <c:pt idx="2991">
                  <c:v>40303</c:v>
                </c:pt>
                <c:pt idx="2992">
                  <c:v>40303</c:v>
                </c:pt>
                <c:pt idx="2993">
                  <c:v>40303</c:v>
                </c:pt>
                <c:pt idx="2994">
                  <c:v>40303</c:v>
                </c:pt>
                <c:pt idx="2995">
                  <c:v>40303</c:v>
                </c:pt>
                <c:pt idx="2996">
                  <c:v>40303</c:v>
                </c:pt>
                <c:pt idx="2997">
                  <c:v>40303</c:v>
                </c:pt>
                <c:pt idx="2998">
                  <c:v>40303</c:v>
                </c:pt>
                <c:pt idx="2999">
                  <c:v>40303</c:v>
                </c:pt>
                <c:pt idx="3000">
                  <c:v>40304</c:v>
                </c:pt>
                <c:pt idx="3001">
                  <c:v>40304</c:v>
                </c:pt>
                <c:pt idx="3002">
                  <c:v>40304</c:v>
                </c:pt>
                <c:pt idx="3003">
                  <c:v>40304</c:v>
                </c:pt>
                <c:pt idx="3004">
                  <c:v>40304</c:v>
                </c:pt>
                <c:pt idx="3005">
                  <c:v>40304</c:v>
                </c:pt>
                <c:pt idx="3006">
                  <c:v>40304</c:v>
                </c:pt>
                <c:pt idx="3007">
                  <c:v>40304</c:v>
                </c:pt>
                <c:pt idx="3008">
                  <c:v>40304</c:v>
                </c:pt>
                <c:pt idx="3009">
                  <c:v>40304</c:v>
                </c:pt>
                <c:pt idx="3010">
                  <c:v>40304</c:v>
                </c:pt>
                <c:pt idx="3011">
                  <c:v>40304</c:v>
                </c:pt>
                <c:pt idx="3012">
                  <c:v>40304</c:v>
                </c:pt>
                <c:pt idx="3013">
                  <c:v>40304</c:v>
                </c:pt>
                <c:pt idx="3014">
                  <c:v>40304</c:v>
                </c:pt>
                <c:pt idx="3015">
                  <c:v>40304</c:v>
                </c:pt>
                <c:pt idx="3016">
                  <c:v>40304</c:v>
                </c:pt>
                <c:pt idx="3017">
                  <c:v>40304</c:v>
                </c:pt>
                <c:pt idx="3018">
                  <c:v>40304</c:v>
                </c:pt>
                <c:pt idx="3019">
                  <c:v>40304</c:v>
                </c:pt>
                <c:pt idx="3020">
                  <c:v>40304</c:v>
                </c:pt>
                <c:pt idx="3021">
                  <c:v>40304</c:v>
                </c:pt>
                <c:pt idx="3022">
                  <c:v>40304</c:v>
                </c:pt>
                <c:pt idx="3023">
                  <c:v>40304</c:v>
                </c:pt>
                <c:pt idx="3024">
                  <c:v>40305</c:v>
                </c:pt>
                <c:pt idx="3025">
                  <c:v>40305</c:v>
                </c:pt>
                <c:pt idx="3026">
                  <c:v>40305</c:v>
                </c:pt>
                <c:pt idx="3027">
                  <c:v>40305</c:v>
                </c:pt>
                <c:pt idx="3028">
                  <c:v>40305</c:v>
                </c:pt>
                <c:pt idx="3029">
                  <c:v>40305</c:v>
                </c:pt>
                <c:pt idx="3030">
                  <c:v>40305</c:v>
                </c:pt>
                <c:pt idx="3031">
                  <c:v>40305</c:v>
                </c:pt>
                <c:pt idx="3032">
                  <c:v>40305</c:v>
                </c:pt>
                <c:pt idx="3033">
                  <c:v>40305</c:v>
                </c:pt>
                <c:pt idx="3034">
                  <c:v>40305</c:v>
                </c:pt>
                <c:pt idx="3035">
                  <c:v>40305</c:v>
                </c:pt>
                <c:pt idx="3036">
                  <c:v>40305</c:v>
                </c:pt>
                <c:pt idx="3037">
                  <c:v>40305</c:v>
                </c:pt>
                <c:pt idx="3038">
                  <c:v>40305</c:v>
                </c:pt>
                <c:pt idx="3039">
                  <c:v>40305</c:v>
                </c:pt>
                <c:pt idx="3040">
                  <c:v>40305</c:v>
                </c:pt>
                <c:pt idx="3041">
                  <c:v>40305</c:v>
                </c:pt>
                <c:pt idx="3042">
                  <c:v>40305</c:v>
                </c:pt>
                <c:pt idx="3043">
                  <c:v>40305</c:v>
                </c:pt>
                <c:pt idx="3044">
                  <c:v>40305</c:v>
                </c:pt>
                <c:pt idx="3045">
                  <c:v>40305</c:v>
                </c:pt>
                <c:pt idx="3046">
                  <c:v>40305</c:v>
                </c:pt>
                <c:pt idx="3047">
                  <c:v>40305</c:v>
                </c:pt>
                <c:pt idx="3048">
                  <c:v>40306</c:v>
                </c:pt>
                <c:pt idx="3049">
                  <c:v>40306</c:v>
                </c:pt>
                <c:pt idx="3050">
                  <c:v>40306</c:v>
                </c:pt>
                <c:pt idx="3051">
                  <c:v>40306</c:v>
                </c:pt>
                <c:pt idx="3052">
                  <c:v>40306</c:v>
                </c:pt>
                <c:pt idx="3053">
                  <c:v>40306</c:v>
                </c:pt>
                <c:pt idx="3054">
                  <c:v>40306</c:v>
                </c:pt>
                <c:pt idx="3055">
                  <c:v>40306</c:v>
                </c:pt>
                <c:pt idx="3056">
                  <c:v>40306</c:v>
                </c:pt>
                <c:pt idx="3057">
                  <c:v>40306</c:v>
                </c:pt>
                <c:pt idx="3058">
                  <c:v>40306</c:v>
                </c:pt>
                <c:pt idx="3059">
                  <c:v>40306</c:v>
                </c:pt>
                <c:pt idx="3060">
                  <c:v>40306</c:v>
                </c:pt>
                <c:pt idx="3061">
                  <c:v>40306</c:v>
                </c:pt>
                <c:pt idx="3062">
                  <c:v>40306</c:v>
                </c:pt>
                <c:pt idx="3063">
                  <c:v>40306</c:v>
                </c:pt>
                <c:pt idx="3064">
                  <c:v>40306</c:v>
                </c:pt>
                <c:pt idx="3065">
                  <c:v>40306</c:v>
                </c:pt>
                <c:pt idx="3066">
                  <c:v>40306</c:v>
                </c:pt>
                <c:pt idx="3067">
                  <c:v>40306</c:v>
                </c:pt>
                <c:pt idx="3068">
                  <c:v>40306</c:v>
                </c:pt>
                <c:pt idx="3069">
                  <c:v>40306</c:v>
                </c:pt>
                <c:pt idx="3070">
                  <c:v>40306</c:v>
                </c:pt>
                <c:pt idx="3071">
                  <c:v>40306</c:v>
                </c:pt>
                <c:pt idx="3072">
                  <c:v>40307</c:v>
                </c:pt>
                <c:pt idx="3073">
                  <c:v>40307</c:v>
                </c:pt>
                <c:pt idx="3074">
                  <c:v>40307</c:v>
                </c:pt>
                <c:pt idx="3075">
                  <c:v>40307</c:v>
                </c:pt>
                <c:pt idx="3076">
                  <c:v>40307</c:v>
                </c:pt>
                <c:pt idx="3077">
                  <c:v>40307</c:v>
                </c:pt>
                <c:pt idx="3078">
                  <c:v>40307</c:v>
                </c:pt>
                <c:pt idx="3079">
                  <c:v>40307</c:v>
                </c:pt>
                <c:pt idx="3080">
                  <c:v>40307</c:v>
                </c:pt>
                <c:pt idx="3081">
                  <c:v>40307</c:v>
                </c:pt>
                <c:pt idx="3082">
                  <c:v>40307</c:v>
                </c:pt>
                <c:pt idx="3083">
                  <c:v>40307</c:v>
                </c:pt>
                <c:pt idx="3084">
                  <c:v>40307</c:v>
                </c:pt>
                <c:pt idx="3085">
                  <c:v>40307</c:v>
                </c:pt>
                <c:pt idx="3086">
                  <c:v>40307</c:v>
                </c:pt>
                <c:pt idx="3087">
                  <c:v>40307</c:v>
                </c:pt>
                <c:pt idx="3088">
                  <c:v>40307</c:v>
                </c:pt>
                <c:pt idx="3089">
                  <c:v>40307</c:v>
                </c:pt>
                <c:pt idx="3090">
                  <c:v>40307</c:v>
                </c:pt>
                <c:pt idx="3091">
                  <c:v>40307</c:v>
                </c:pt>
                <c:pt idx="3092">
                  <c:v>40307</c:v>
                </c:pt>
                <c:pt idx="3093">
                  <c:v>40307</c:v>
                </c:pt>
                <c:pt idx="3094">
                  <c:v>40307</c:v>
                </c:pt>
                <c:pt idx="3095">
                  <c:v>40307</c:v>
                </c:pt>
                <c:pt idx="3096">
                  <c:v>40308</c:v>
                </c:pt>
                <c:pt idx="3097">
                  <c:v>40308</c:v>
                </c:pt>
                <c:pt idx="3098">
                  <c:v>40308</c:v>
                </c:pt>
                <c:pt idx="3099">
                  <c:v>40308</c:v>
                </c:pt>
                <c:pt idx="3100">
                  <c:v>40308</c:v>
                </c:pt>
                <c:pt idx="3101">
                  <c:v>40308</c:v>
                </c:pt>
                <c:pt idx="3102">
                  <c:v>40308</c:v>
                </c:pt>
                <c:pt idx="3103">
                  <c:v>40308</c:v>
                </c:pt>
                <c:pt idx="3104">
                  <c:v>40308</c:v>
                </c:pt>
                <c:pt idx="3105">
                  <c:v>40308</c:v>
                </c:pt>
                <c:pt idx="3106">
                  <c:v>40308</c:v>
                </c:pt>
                <c:pt idx="3107">
                  <c:v>40308</c:v>
                </c:pt>
                <c:pt idx="3108">
                  <c:v>40308</c:v>
                </c:pt>
                <c:pt idx="3109">
                  <c:v>40308</c:v>
                </c:pt>
                <c:pt idx="3110">
                  <c:v>40308</c:v>
                </c:pt>
                <c:pt idx="3111">
                  <c:v>40308</c:v>
                </c:pt>
                <c:pt idx="3112">
                  <c:v>40308</c:v>
                </c:pt>
                <c:pt idx="3113">
                  <c:v>40308</c:v>
                </c:pt>
                <c:pt idx="3114">
                  <c:v>40308</c:v>
                </c:pt>
                <c:pt idx="3115">
                  <c:v>40308</c:v>
                </c:pt>
                <c:pt idx="3116">
                  <c:v>40308</c:v>
                </c:pt>
                <c:pt idx="3117">
                  <c:v>40308</c:v>
                </c:pt>
                <c:pt idx="3118">
                  <c:v>40308</c:v>
                </c:pt>
                <c:pt idx="3119">
                  <c:v>40308</c:v>
                </c:pt>
                <c:pt idx="3120">
                  <c:v>40309</c:v>
                </c:pt>
                <c:pt idx="3121">
                  <c:v>40309</c:v>
                </c:pt>
                <c:pt idx="3122">
                  <c:v>40309</c:v>
                </c:pt>
                <c:pt idx="3123">
                  <c:v>40309</c:v>
                </c:pt>
                <c:pt idx="3124">
                  <c:v>40309</c:v>
                </c:pt>
                <c:pt idx="3125">
                  <c:v>40309</c:v>
                </c:pt>
                <c:pt idx="3126">
                  <c:v>40309</c:v>
                </c:pt>
                <c:pt idx="3127">
                  <c:v>40309</c:v>
                </c:pt>
                <c:pt idx="3128">
                  <c:v>40309</c:v>
                </c:pt>
                <c:pt idx="3129">
                  <c:v>40309</c:v>
                </c:pt>
                <c:pt idx="3130">
                  <c:v>40309</c:v>
                </c:pt>
                <c:pt idx="3131">
                  <c:v>40309</c:v>
                </c:pt>
                <c:pt idx="3132">
                  <c:v>40309</c:v>
                </c:pt>
                <c:pt idx="3133">
                  <c:v>40309</c:v>
                </c:pt>
                <c:pt idx="3134">
                  <c:v>40309</c:v>
                </c:pt>
                <c:pt idx="3135">
                  <c:v>40309</c:v>
                </c:pt>
                <c:pt idx="3136">
                  <c:v>40309</c:v>
                </c:pt>
                <c:pt idx="3137">
                  <c:v>40309</c:v>
                </c:pt>
                <c:pt idx="3138">
                  <c:v>40309</c:v>
                </c:pt>
                <c:pt idx="3139">
                  <c:v>40309</c:v>
                </c:pt>
                <c:pt idx="3140">
                  <c:v>40309</c:v>
                </c:pt>
                <c:pt idx="3141">
                  <c:v>40309</c:v>
                </c:pt>
                <c:pt idx="3142">
                  <c:v>40309</c:v>
                </c:pt>
                <c:pt idx="3143">
                  <c:v>40309</c:v>
                </c:pt>
                <c:pt idx="3144">
                  <c:v>40310</c:v>
                </c:pt>
                <c:pt idx="3145">
                  <c:v>40310</c:v>
                </c:pt>
                <c:pt idx="3146">
                  <c:v>40310</c:v>
                </c:pt>
                <c:pt idx="3147">
                  <c:v>40310</c:v>
                </c:pt>
                <c:pt idx="3148">
                  <c:v>40310</c:v>
                </c:pt>
                <c:pt idx="3149">
                  <c:v>40310</c:v>
                </c:pt>
                <c:pt idx="3150">
                  <c:v>40310</c:v>
                </c:pt>
                <c:pt idx="3151">
                  <c:v>40310</c:v>
                </c:pt>
                <c:pt idx="3152">
                  <c:v>40310</c:v>
                </c:pt>
                <c:pt idx="3153">
                  <c:v>40310</c:v>
                </c:pt>
                <c:pt idx="3154">
                  <c:v>40310</c:v>
                </c:pt>
                <c:pt idx="3155">
                  <c:v>40310</c:v>
                </c:pt>
                <c:pt idx="3156">
                  <c:v>40310</c:v>
                </c:pt>
                <c:pt idx="3157">
                  <c:v>40310</c:v>
                </c:pt>
                <c:pt idx="3158">
                  <c:v>40310</c:v>
                </c:pt>
                <c:pt idx="3159">
                  <c:v>40310</c:v>
                </c:pt>
                <c:pt idx="3160">
                  <c:v>40310</c:v>
                </c:pt>
                <c:pt idx="3161">
                  <c:v>40310</c:v>
                </c:pt>
                <c:pt idx="3162">
                  <c:v>40310</c:v>
                </c:pt>
                <c:pt idx="3163">
                  <c:v>40310</c:v>
                </c:pt>
                <c:pt idx="3164">
                  <c:v>40310</c:v>
                </c:pt>
                <c:pt idx="3165">
                  <c:v>40310</c:v>
                </c:pt>
                <c:pt idx="3166">
                  <c:v>40310</c:v>
                </c:pt>
                <c:pt idx="3167">
                  <c:v>40310</c:v>
                </c:pt>
                <c:pt idx="3168">
                  <c:v>40311</c:v>
                </c:pt>
                <c:pt idx="3169">
                  <c:v>40311</c:v>
                </c:pt>
                <c:pt idx="3170">
                  <c:v>40311</c:v>
                </c:pt>
                <c:pt idx="3171">
                  <c:v>40311</c:v>
                </c:pt>
                <c:pt idx="3172">
                  <c:v>40311</c:v>
                </c:pt>
                <c:pt idx="3173">
                  <c:v>40311</c:v>
                </c:pt>
                <c:pt idx="3174">
                  <c:v>40311</c:v>
                </c:pt>
                <c:pt idx="3175">
                  <c:v>40311</c:v>
                </c:pt>
                <c:pt idx="3176">
                  <c:v>40311</c:v>
                </c:pt>
                <c:pt idx="3177">
                  <c:v>40311</c:v>
                </c:pt>
                <c:pt idx="3178">
                  <c:v>40311</c:v>
                </c:pt>
                <c:pt idx="3179">
                  <c:v>40311</c:v>
                </c:pt>
                <c:pt idx="3180">
                  <c:v>40311</c:v>
                </c:pt>
                <c:pt idx="3181">
                  <c:v>40311</c:v>
                </c:pt>
                <c:pt idx="3182">
                  <c:v>40311</c:v>
                </c:pt>
                <c:pt idx="3183">
                  <c:v>40311</c:v>
                </c:pt>
                <c:pt idx="3184">
                  <c:v>40311</c:v>
                </c:pt>
                <c:pt idx="3185">
                  <c:v>40311</c:v>
                </c:pt>
                <c:pt idx="3186">
                  <c:v>40311</c:v>
                </c:pt>
                <c:pt idx="3187">
                  <c:v>40311</c:v>
                </c:pt>
                <c:pt idx="3188">
                  <c:v>40311</c:v>
                </c:pt>
                <c:pt idx="3189">
                  <c:v>40311</c:v>
                </c:pt>
                <c:pt idx="3190">
                  <c:v>40311</c:v>
                </c:pt>
                <c:pt idx="3191">
                  <c:v>40311</c:v>
                </c:pt>
                <c:pt idx="3192">
                  <c:v>40312</c:v>
                </c:pt>
                <c:pt idx="3193">
                  <c:v>40312</c:v>
                </c:pt>
                <c:pt idx="3194">
                  <c:v>40312</c:v>
                </c:pt>
                <c:pt idx="3195">
                  <c:v>40312</c:v>
                </c:pt>
                <c:pt idx="3196">
                  <c:v>40312</c:v>
                </c:pt>
                <c:pt idx="3197">
                  <c:v>40312</c:v>
                </c:pt>
                <c:pt idx="3198">
                  <c:v>40312</c:v>
                </c:pt>
                <c:pt idx="3199">
                  <c:v>40312</c:v>
                </c:pt>
                <c:pt idx="3200">
                  <c:v>40312</c:v>
                </c:pt>
                <c:pt idx="3201">
                  <c:v>40312</c:v>
                </c:pt>
                <c:pt idx="3202">
                  <c:v>40312</c:v>
                </c:pt>
                <c:pt idx="3203">
                  <c:v>40312</c:v>
                </c:pt>
                <c:pt idx="3204">
                  <c:v>40312</c:v>
                </c:pt>
                <c:pt idx="3205">
                  <c:v>40312</c:v>
                </c:pt>
                <c:pt idx="3206">
                  <c:v>40312</c:v>
                </c:pt>
                <c:pt idx="3207">
                  <c:v>40312</c:v>
                </c:pt>
                <c:pt idx="3208">
                  <c:v>40312</c:v>
                </c:pt>
                <c:pt idx="3209">
                  <c:v>40312</c:v>
                </c:pt>
                <c:pt idx="3210">
                  <c:v>40312</c:v>
                </c:pt>
                <c:pt idx="3211">
                  <c:v>40312</c:v>
                </c:pt>
                <c:pt idx="3212">
                  <c:v>40312</c:v>
                </c:pt>
                <c:pt idx="3213">
                  <c:v>40312</c:v>
                </c:pt>
                <c:pt idx="3214">
                  <c:v>40312</c:v>
                </c:pt>
                <c:pt idx="3215">
                  <c:v>40312</c:v>
                </c:pt>
                <c:pt idx="3216">
                  <c:v>40313</c:v>
                </c:pt>
                <c:pt idx="3217">
                  <c:v>40313</c:v>
                </c:pt>
                <c:pt idx="3218">
                  <c:v>40313</c:v>
                </c:pt>
                <c:pt idx="3219">
                  <c:v>40313</c:v>
                </c:pt>
                <c:pt idx="3220">
                  <c:v>40313</c:v>
                </c:pt>
                <c:pt idx="3221">
                  <c:v>40313</c:v>
                </c:pt>
                <c:pt idx="3222">
                  <c:v>40313</c:v>
                </c:pt>
                <c:pt idx="3223">
                  <c:v>40313</c:v>
                </c:pt>
                <c:pt idx="3224">
                  <c:v>40313</c:v>
                </c:pt>
                <c:pt idx="3225">
                  <c:v>40313</c:v>
                </c:pt>
                <c:pt idx="3226">
                  <c:v>40313</c:v>
                </c:pt>
                <c:pt idx="3227">
                  <c:v>40313</c:v>
                </c:pt>
                <c:pt idx="3228">
                  <c:v>40313</c:v>
                </c:pt>
                <c:pt idx="3229">
                  <c:v>40313</c:v>
                </c:pt>
                <c:pt idx="3230">
                  <c:v>40313</c:v>
                </c:pt>
                <c:pt idx="3231">
                  <c:v>40313</c:v>
                </c:pt>
                <c:pt idx="3232">
                  <c:v>40313</c:v>
                </c:pt>
                <c:pt idx="3233">
                  <c:v>40313</c:v>
                </c:pt>
                <c:pt idx="3234">
                  <c:v>40313</c:v>
                </c:pt>
                <c:pt idx="3235">
                  <c:v>40313</c:v>
                </c:pt>
                <c:pt idx="3236">
                  <c:v>40313</c:v>
                </c:pt>
                <c:pt idx="3237">
                  <c:v>40313</c:v>
                </c:pt>
                <c:pt idx="3238">
                  <c:v>40313</c:v>
                </c:pt>
                <c:pt idx="3239">
                  <c:v>40313</c:v>
                </c:pt>
                <c:pt idx="3240">
                  <c:v>40314</c:v>
                </c:pt>
                <c:pt idx="3241">
                  <c:v>40314</c:v>
                </c:pt>
                <c:pt idx="3242">
                  <c:v>40314</c:v>
                </c:pt>
                <c:pt idx="3243">
                  <c:v>40314</c:v>
                </c:pt>
                <c:pt idx="3244">
                  <c:v>40314</c:v>
                </c:pt>
                <c:pt idx="3245">
                  <c:v>40314</c:v>
                </c:pt>
                <c:pt idx="3246">
                  <c:v>40314</c:v>
                </c:pt>
                <c:pt idx="3247">
                  <c:v>40314</c:v>
                </c:pt>
                <c:pt idx="3248">
                  <c:v>40314</c:v>
                </c:pt>
                <c:pt idx="3249">
                  <c:v>40314</c:v>
                </c:pt>
                <c:pt idx="3250">
                  <c:v>40314</c:v>
                </c:pt>
                <c:pt idx="3251">
                  <c:v>40314</c:v>
                </c:pt>
                <c:pt idx="3252">
                  <c:v>40314</c:v>
                </c:pt>
                <c:pt idx="3253">
                  <c:v>40314</c:v>
                </c:pt>
                <c:pt idx="3254">
                  <c:v>40314</c:v>
                </c:pt>
                <c:pt idx="3255">
                  <c:v>40314</c:v>
                </c:pt>
                <c:pt idx="3256">
                  <c:v>40314</c:v>
                </c:pt>
                <c:pt idx="3257">
                  <c:v>40314</c:v>
                </c:pt>
                <c:pt idx="3258">
                  <c:v>40314</c:v>
                </c:pt>
                <c:pt idx="3259">
                  <c:v>40314</c:v>
                </c:pt>
                <c:pt idx="3260">
                  <c:v>40314</c:v>
                </c:pt>
                <c:pt idx="3261">
                  <c:v>40314</c:v>
                </c:pt>
                <c:pt idx="3262">
                  <c:v>40314</c:v>
                </c:pt>
                <c:pt idx="3263">
                  <c:v>40314</c:v>
                </c:pt>
                <c:pt idx="3264">
                  <c:v>40315</c:v>
                </c:pt>
                <c:pt idx="3265">
                  <c:v>40315</c:v>
                </c:pt>
                <c:pt idx="3266">
                  <c:v>40315</c:v>
                </c:pt>
                <c:pt idx="3267">
                  <c:v>40315</c:v>
                </c:pt>
                <c:pt idx="3268">
                  <c:v>40315</c:v>
                </c:pt>
                <c:pt idx="3269">
                  <c:v>40315</c:v>
                </c:pt>
                <c:pt idx="3270">
                  <c:v>40315</c:v>
                </c:pt>
                <c:pt idx="3271">
                  <c:v>40315</c:v>
                </c:pt>
                <c:pt idx="3272">
                  <c:v>40315</c:v>
                </c:pt>
                <c:pt idx="3273">
                  <c:v>40315</c:v>
                </c:pt>
                <c:pt idx="3274">
                  <c:v>40315</c:v>
                </c:pt>
                <c:pt idx="3275">
                  <c:v>40315</c:v>
                </c:pt>
                <c:pt idx="3276">
                  <c:v>40315</c:v>
                </c:pt>
                <c:pt idx="3277">
                  <c:v>40315</c:v>
                </c:pt>
                <c:pt idx="3278">
                  <c:v>40315</c:v>
                </c:pt>
                <c:pt idx="3279">
                  <c:v>40315</c:v>
                </c:pt>
                <c:pt idx="3280">
                  <c:v>40315</c:v>
                </c:pt>
                <c:pt idx="3281">
                  <c:v>40315</c:v>
                </c:pt>
                <c:pt idx="3282">
                  <c:v>40315</c:v>
                </c:pt>
                <c:pt idx="3283">
                  <c:v>40315</c:v>
                </c:pt>
                <c:pt idx="3284">
                  <c:v>40315</c:v>
                </c:pt>
                <c:pt idx="3285">
                  <c:v>40315</c:v>
                </c:pt>
                <c:pt idx="3286">
                  <c:v>40315</c:v>
                </c:pt>
                <c:pt idx="3287">
                  <c:v>40315</c:v>
                </c:pt>
                <c:pt idx="3288">
                  <c:v>40316</c:v>
                </c:pt>
                <c:pt idx="3289">
                  <c:v>40316</c:v>
                </c:pt>
                <c:pt idx="3290">
                  <c:v>40316</c:v>
                </c:pt>
                <c:pt idx="3291">
                  <c:v>40316</c:v>
                </c:pt>
                <c:pt idx="3292">
                  <c:v>40316</c:v>
                </c:pt>
                <c:pt idx="3293">
                  <c:v>40316</c:v>
                </c:pt>
                <c:pt idx="3294">
                  <c:v>40316</c:v>
                </c:pt>
                <c:pt idx="3295">
                  <c:v>40316</c:v>
                </c:pt>
                <c:pt idx="3296">
                  <c:v>40316</c:v>
                </c:pt>
                <c:pt idx="3297">
                  <c:v>40316</c:v>
                </c:pt>
                <c:pt idx="3298">
                  <c:v>40316</c:v>
                </c:pt>
                <c:pt idx="3299">
                  <c:v>40316</c:v>
                </c:pt>
                <c:pt idx="3300">
                  <c:v>40316</c:v>
                </c:pt>
                <c:pt idx="3301">
                  <c:v>40316</c:v>
                </c:pt>
                <c:pt idx="3302">
                  <c:v>40316</c:v>
                </c:pt>
                <c:pt idx="3303">
                  <c:v>40316</c:v>
                </c:pt>
                <c:pt idx="3304">
                  <c:v>40316</c:v>
                </c:pt>
                <c:pt idx="3305">
                  <c:v>40316</c:v>
                </c:pt>
                <c:pt idx="3306">
                  <c:v>40316</c:v>
                </c:pt>
                <c:pt idx="3307">
                  <c:v>40316</c:v>
                </c:pt>
                <c:pt idx="3308">
                  <c:v>40316</c:v>
                </c:pt>
                <c:pt idx="3309">
                  <c:v>40316</c:v>
                </c:pt>
                <c:pt idx="3310">
                  <c:v>40316</c:v>
                </c:pt>
                <c:pt idx="3311">
                  <c:v>40316</c:v>
                </c:pt>
                <c:pt idx="3312">
                  <c:v>40317</c:v>
                </c:pt>
                <c:pt idx="3313">
                  <c:v>40317</c:v>
                </c:pt>
                <c:pt idx="3314">
                  <c:v>40317</c:v>
                </c:pt>
                <c:pt idx="3315">
                  <c:v>40317</c:v>
                </c:pt>
                <c:pt idx="3316">
                  <c:v>40317</c:v>
                </c:pt>
                <c:pt idx="3317">
                  <c:v>40317</c:v>
                </c:pt>
                <c:pt idx="3318">
                  <c:v>40317</c:v>
                </c:pt>
                <c:pt idx="3319">
                  <c:v>40317</c:v>
                </c:pt>
                <c:pt idx="3320">
                  <c:v>40317</c:v>
                </c:pt>
                <c:pt idx="3321">
                  <c:v>40317</c:v>
                </c:pt>
                <c:pt idx="3322">
                  <c:v>40317</c:v>
                </c:pt>
                <c:pt idx="3323">
                  <c:v>40317</c:v>
                </c:pt>
                <c:pt idx="3324">
                  <c:v>40317</c:v>
                </c:pt>
                <c:pt idx="3325">
                  <c:v>40317</c:v>
                </c:pt>
                <c:pt idx="3326">
                  <c:v>40317</c:v>
                </c:pt>
                <c:pt idx="3327">
                  <c:v>40317</c:v>
                </c:pt>
                <c:pt idx="3328">
                  <c:v>40317</c:v>
                </c:pt>
                <c:pt idx="3329">
                  <c:v>40317</c:v>
                </c:pt>
                <c:pt idx="3330">
                  <c:v>40317</c:v>
                </c:pt>
                <c:pt idx="3331">
                  <c:v>40317</c:v>
                </c:pt>
                <c:pt idx="3332">
                  <c:v>40317</c:v>
                </c:pt>
                <c:pt idx="3333">
                  <c:v>40317</c:v>
                </c:pt>
                <c:pt idx="3334">
                  <c:v>40317</c:v>
                </c:pt>
                <c:pt idx="3335">
                  <c:v>40317</c:v>
                </c:pt>
                <c:pt idx="3336">
                  <c:v>40318</c:v>
                </c:pt>
                <c:pt idx="3337">
                  <c:v>40318</c:v>
                </c:pt>
                <c:pt idx="3338">
                  <c:v>40318</c:v>
                </c:pt>
                <c:pt idx="3339">
                  <c:v>40318</c:v>
                </c:pt>
                <c:pt idx="3340">
                  <c:v>40318</c:v>
                </c:pt>
                <c:pt idx="3341">
                  <c:v>40318</c:v>
                </c:pt>
                <c:pt idx="3342">
                  <c:v>40318</c:v>
                </c:pt>
                <c:pt idx="3343">
                  <c:v>40318</c:v>
                </c:pt>
                <c:pt idx="3344">
                  <c:v>40318</c:v>
                </c:pt>
                <c:pt idx="3345">
                  <c:v>40318</c:v>
                </c:pt>
                <c:pt idx="3346">
                  <c:v>40318</c:v>
                </c:pt>
                <c:pt idx="3347">
                  <c:v>40318</c:v>
                </c:pt>
                <c:pt idx="3348">
                  <c:v>40318</c:v>
                </c:pt>
                <c:pt idx="3349">
                  <c:v>40318</c:v>
                </c:pt>
                <c:pt idx="3350">
                  <c:v>40318</c:v>
                </c:pt>
                <c:pt idx="3351">
                  <c:v>40318</c:v>
                </c:pt>
                <c:pt idx="3352">
                  <c:v>40318</c:v>
                </c:pt>
                <c:pt idx="3353">
                  <c:v>40318</c:v>
                </c:pt>
                <c:pt idx="3354">
                  <c:v>40318</c:v>
                </c:pt>
                <c:pt idx="3355">
                  <c:v>40318</c:v>
                </c:pt>
                <c:pt idx="3356">
                  <c:v>40318</c:v>
                </c:pt>
                <c:pt idx="3357">
                  <c:v>40318</c:v>
                </c:pt>
                <c:pt idx="3358">
                  <c:v>40318</c:v>
                </c:pt>
                <c:pt idx="3359">
                  <c:v>40318</c:v>
                </c:pt>
                <c:pt idx="3360">
                  <c:v>40319</c:v>
                </c:pt>
                <c:pt idx="3361">
                  <c:v>40319</c:v>
                </c:pt>
                <c:pt idx="3362">
                  <c:v>40319</c:v>
                </c:pt>
                <c:pt idx="3363">
                  <c:v>40319</c:v>
                </c:pt>
                <c:pt idx="3364">
                  <c:v>40319</c:v>
                </c:pt>
                <c:pt idx="3365">
                  <c:v>40319</c:v>
                </c:pt>
                <c:pt idx="3366">
                  <c:v>40319</c:v>
                </c:pt>
                <c:pt idx="3367">
                  <c:v>40319</c:v>
                </c:pt>
                <c:pt idx="3368">
                  <c:v>40319</c:v>
                </c:pt>
                <c:pt idx="3369">
                  <c:v>40319</c:v>
                </c:pt>
                <c:pt idx="3370">
                  <c:v>40319</c:v>
                </c:pt>
                <c:pt idx="3371">
                  <c:v>40319</c:v>
                </c:pt>
                <c:pt idx="3372">
                  <c:v>40319</c:v>
                </c:pt>
                <c:pt idx="3373">
                  <c:v>40319</c:v>
                </c:pt>
                <c:pt idx="3374">
                  <c:v>40319</c:v>
                </c:pt>
                <c:pt idx="3375">
                  <c:v>40319</c:v>
                </c:pt>
                <c:pt idx="3376">
                  <c:v>40319</c:v>
                </c:pt>
                <c:pt idx="3377">
                  <c:v>40319</c:v>
                </c:pt>
                <c:pt idx="3378">
                  <c:v>40319</c:v>
                </c:pt>
                <c:pt idx="3379">
                  <c:v>40319</c:v>
                </c:pt>
                <c:pt idx="3380">
                  <c:v>40319</c:v>
                </c:pt>
                <c:pt idx="3381">
                  <c:v>40319</c:v>
                </c:pt>
                <c:pt idx="3382">
                  <c:v>40319</c:v>
                </c:pt>
                <c:pt idx="3383">
                  <c:v>40319</c:v>
                </c:pt>
                <c:pt idx="3384">
                  <c:v>40320</c:v>
                </c:pt>
                <c:pt idx="3385">
                  <c:v>40320</c:v>
                </c:pt>
                <c:pt idx="3386">
                  <c:v>40320</c:v>
                </c:pt>
                <c:pt idx="3387">
                  <c:v>40320</c:v>
                </c:pt>
                <c:pt idx="3388">
                  <c:v>40320</c:v>
                </c:pt>
                <c:pt idx="3389">
                  <c:v>40320</c:v>
                </c:pt>
                <c:pt idx="3390">
                  <c:v>40320</c:v>
                </c:pt>
                <c:pt idx="3391">
                  <c:v>40320</c:v>
                </c:pt>
                <c:pt idx="3392">
                  <c:v>40320</c:v>
                </c:pt>
                <c:pt idx="3393">
                  <c:v>40320</c:v>
                </c:pt>
                <c:pt idx="3394">
                  <c:v>40320</c:v>
                </c:pt>
                <c:pt idx="3395">
                  <c:v>40320</c:v>
                </c:pt>
                <c:pt idx="3396">
                  <c:v>40320</c:v>
                </c:pt>
                <c:pt idx="3397">
                  <c:v>40320</c:v>
                </c:pt>
                <c:pt idx="3398">
                  <c:v>40320</c:v>
                </c:pt>
                <c:pt idx="3399">
                  <c:v>40320</c:v>
                </c:pt>
                <c:pt idx="3400">
                  <c:v>40320</c:v>
                </c:pt>
                <c:pt idx="3401">
                  <c:v>40320</c:v>
                </c:pt>
                <c:pt idx="3402">
                  <c:v>40320</c:v>
                </c:pt>
                <c:pt idx="3403">
                  <c:v>40320</c:v>
                </c:pt>
                <c:pt idx="3404">
                  <c:v>40320</c:v>
                </c:pt>
                <c:pt idx="3405">
                  <c:v>40320</c:v>
                </c:pt>
                <c:pt idx="3406">
                  <c:v>40320</c:v>
                </c:pt>
                <c:pt idx="3407">
                  <c:v>40320</c:v>
                </c:pt>
                <c:pt idx="3408">
                  <c:v>40321</c:v>
                </c:pt>
                <c:pt idx="3409">
                  <c:v>40321</c:v>
                </c:pt>
                <c:pt idx="3410">
                  <c:v>40321</c:v>
                </c:pt>
                <c:pt idx="3411">
                  <c:v>40321</c:v>
                </c:pt>
                <c:pt idx="3412">
                  <c:v>40321</c:v>
                </c:pt>
                <c:pt idx="3413">
                  <c:v>40321</c:v>
                </c:pt>
                <c:pt idx="3414">
                  <c:v>40321</c:v>
                </c:pt>
                <c:pt idx="3415">
                  <c:v>40321</c:v>
                </c:pt>
                <c:pt idx="3416">
                  <c:v>40321</c:v>
                </c:pt>
                <c:pt idx="3417">
                  <c:v>40321</c:v>
                </c:pt>
                <c:pt idx="3418">
                  <c:v>40321</c:v>
                </c:pt>
                <c:pt idx="3419">
                  <c:v>40321</c:v>
                </c:pt>
                <c:pt idx="3420">
                  <c:v>40321</c:v>
                </c:pt>
                <c:pt idx="3421">
                  <c:v>40321</c:v>
                </c:pt>
                <c:pt idx="3422">
                  <c:v>40321</c:v>
                </c:pt>
                <c:pt idx="3423">
                  <c:v>40321</c:v>
                </c:pt>
                <c:pt idx="3424">
                  <c:v>40321</c:v>
                </c:pt>
                <c:pt idx="3425">
                  <c:v>40321</c:v>
                </c:pt>
                <c:pt idx="3426">
                  <c:v>40321</c:v>
                </c:pt>
                <c:pt idx="3427">
                  <c:v>40321</c:v>
                </c:pt>
                <c:pt idx="3428">
                  <c:v>40321</c:v>
                </c:pt>
                <c:pt idx="3429">
                  <c:v>40321</c:v>
                </c:pt>
                <c:pt idx="3430">
                  <c:v>40321</c:v>
                </c:pt>
                <c:pt idx="3431">
                  <c:v>40321</c:v>
                </c:pt>
                <c:pt idx="3432">
                  <c:v>40322</c:v>
                </c:pt>
                <c:pt idx="3433">
                  <c:v>40322</c:v>
                </c:pt>
                <c:pt idx="3434">
                  <c:v>40322</c:v>
                </c:pt>
                <c:pt idx="3435">
                  <c:v>40322</c:v>
                </c:pt>
                <c:pt idx="3436">
                  <c:v>40322</c:v>
                </c:pt>
                <c:pt idx="3437">
                  <c:v>40322</c:v>
                </c:pt>
                <c:pt idx="3438">
                  <c:v>40322</c:v>
                </c:pt>
                <c:pt idx="3439">
                  <c:v>40322</c:v>
                </c:pt>
                <c:pt idx="3440">
                  <c:v>40322</c:v>
                </c:pt>
                <c:pt idx="3441">
                  <c:v>40322</c:v>
                </c:pt>
                <c:pt idx="3442">
                  <c:v>40322</c:v>
                </c:pt>
                <c:pt idx="3443">
                  <c:v>40322</c:v>
                </c:pt>
                <c:pt idx="3444">
                  <c:v>40322</c:v>
                </c:pt>
                <c:pt idx="3445">
                  <c:v>40322</c:v>
                </c:pt>
                <c:pt idx="3446">
                  <c:v>40322</c:v>
                </c:pt>
                <c:pt idx="3447">
                  <c:v>40322</c:v>
                </c:pt>
                <c:pt idx="3448">
                  <c:v>40322</c:v>
                </c:pt>
                <c:pt idx="3449">
                  <c:v>40322</c:v>
                </c:pt>
                <c:pt idx="3450">
                  <c:v>40322</c:v>
                </c:pt>
                <c:pt idx="3451">
                  <c:v>40322</c:v>
                </c:pt>
                <c:pt idx="3452">
                  <c:v>40322</c:v>
                </c:pt>
                <c:pt idx="3453">
                  <c:v>40322</c:v>
                </c:pt>
                <c:pt idx="3454">
                  <c:v>40322</c:v>
                </c:pt>
                <c:pt idx="3455">
                  <c:v>40322</c:v>
                </c:pt>
                <c:pt idx="3456">
                  <c:v>40323</c:v>
                </c:pt>
                <c:pt idx="3457">
                  <c:v>40323</c:v>
                </c:pt>
                <c:pt idx="3458">
                  <c:v>40323</c:v>
                </c:pt>
                <c:pt idx="3459">
                  <c:v>40323</c:v>
                </c:pt>
                <c:pt idx="3460">
                  <c:v>40323</c:v>
                </c:pt>
                <c:pt idx="3461">
                  <c:v>40323</c:v>
                </c:pt>
                <c:pt idx="3462">
                  <c:v>40323</c:v>
                </c:pt>
                <c:pt idx="3463">
                  <c:v>40323</c:v>
                </c:pt>
                <c:pt idx="3464">
                  <c:v>40323</c:v>
                </c:pt>
                <c:pt idx="3465">
                  <c:v>40323</c:v>
                </c:pt>
                <c:pt idx="3466">
                  <c:v>40323</c:v>
                </c:pt>
                <c:pt idx="3467">
                  <c:v>40323</c:v>
                </c:pt>
                <c:pt idx="3468">
                  <c:v>40323</c:v>
                </c:pt>
                <c:pt idx="3469">
                  <c:v>40323</c:v>
                </c:pt>
                <c:pt idx="3470">
                  <c:v>40323</c:v>
                </c:pt>
                <c:pt idx="3471">
                  <c:v>40323</c:v>
                </c:pt>
                <c:pt idx="3472">
                  <c:v>40323</c:v>
                </c:pt>
                <c:pt idx="3473">
                  <c:v>40323</c:v>
                </c:pt>
                <c:pt idx="3474">
                  <c:v>40323</c:v>
                </c:pt>
                <c:pt idx="3475">
                  <c:v>40323</c:v>
                </c:pt>
                <c:pt idx="3476">
                  <c:v>40323</c:v>
                </c:pt>
                <c:pt idx="3477">
                  <c:v>40323</c:v>
                </c:pt>
                <c:pt idx="3478">
                  <c:v>40323</c:v>
                </c:pt>
                <c:pt idx="3479">
                  <c:v>40323</c:v>
                </c:pt>
                <c:pt idx="3480">
                  <c:v>40324</c:v>
                </c:pt>
                <c:pt idx="3481">
                  <c:v>40324</c:v>
                </c:pt>
                <c:pt idx="3482">
                  <c:v>40324</c:v>
                </c:pt>
                <c:pt idx="3483">
                  <c:v>40324</c:v>
                </c:pt>
                <c:pt idx="3484">
                  <c:v>40324</c:v>
                </c:pt>
                <c:pt idx="3485">
                  <c:v>40324</c:v>
                </c:pt>
                <c:pt idx="3486">
                  <c:v>40324</c:v>
                </c:pt>
                <c:pt idx="3487">
                  <c:v>40324</c:v>
                </c:pt>
                <c:pt idx="3488">
                  <c:v>40324</c:v>
                </c:pt>
                <c:pt idx="3489">
                  <c:v>40324</c:v>
                </c:pt>
                <c:pt idx="3490">
                  <c:v>40324</c:v>
                </c:pt>
                <c:pt idx="3491">
                  <c:v>40324</c:v>
                </c:pt>
                <c:pt idx="3492">
                  <c:v>40324</c:v>
                </c:pt>
                <c:pt idx="3493">
                  <c:v>40324</c:v>
                </c:pt>
                <c:pt idx="3494">
                  <c:v>40324</c:v>
                </c:pt>
                <c:pt idx="3495">
                  <c:v>40324</c:v>
                </c:pt>
                <c:pt idx="3496">
                  <c:v>40324</c:v>
                </c:pt>
                <c:pt idx="3497">
                  <c:v>40324</c:v>
                </c:pt>
                <c:pt idx="3498">
                  <c:v>40324</c:v>
                </c:pt>
                <c:pt idx="3499">
                  <c:v>40324</c:v>
                </c:pt>
                <c:pt idx="3500">
                  <c:v>40324</c:v>
                </c:pt>
                <c:pt idx="3501">
                  <c:v>40324</c:v>
                </c:pt>
                <c:pt idx="3502">
                  <c:v>40324</c:v>
                </c:pt>
                <c:pt idx="3503">
                  <c:v>40324</c:v>
                </c:pt>
                <c:pt idx="3504">
                  <c:v>40325</c:v>
                </c:pt>
                <c:pt idx="3505">
                  <c:v>40325</c:v>
                </c:pt>
                <c:pt idx="3506">
                  <c:v>40325</c:v>
                </c:pt>
                <c:pt idx="3507">
                  <c:v>40325</c:v>
                </c:pt>
                <c:pt idx="3508">
                  <c:v>40325</c:v>
                </c:pt>
                <c:pt idx="3509">
                  <c:v>40325</c:v>
                </c:pt>
                <c:pt idx="3510">
                  <c:v>40325</c:v>
                </c:pt>
                <c:pt idx="3511">
                  <c:v>40325</c:v>
                </c:pt>
                <c:pt idx="3512">
                  <c:v>40325</c:v>
                </c:pt>
                <c:pt idx="3513">
                  <c:v>40325</c:v>
                </c:pt>
                <c:pt idx="3514">
                  <c:v>40325</c:v>
                </c:pt>
                <c:pt idx="3515">
                  <c:v>40325</c:v>
                </c:pt>
                <c:pt idx="3516">
                  <c:v>40325</c:v>
                </c:pt>
                <c:pt idx="3517">
                  <c:v>40325</c:v>
                </c:pt>
                <c:pt idx="3518">
                  <c:v>40325</c:v>
                </c:pt>
                <c:pt idx="3519">
                  <c:v>40325</c:v>
                </c:pt>
                <c:pt idx="3520">
                  <c:v>40325</c:v>
                </c:pt>
                <c:pt idx="3521">
                  <c:v>40325</c:v>
                </c:pt>
                <c:pt idx="3522">
                  <c:v>40325</c:v>
                </c:pt>
                <c:pt idx="3523">
                  <c:v>40325</c:v>
                </c:pt>
                <c:pt idx="3524">
                  <c:v>40325</c:v>
                </c:pt>
                <c:pt idx="3525">
                  <c:v>40325</c:v>
                </c:pt>
                <c:pt idx="3526">
                  <c:v>40325</c:v>
                </c:pt>
                <c:pt idx="3527">
                  <c:v>40325</c:v>
                </c:pt>
                <c:pt idx="3528">
                  <c:v>40326</c:v>
                </c:pt>
                <c:pt idx="3529">
                  <c:v>40326</c:v>
                </c:pt>
                <c:pt idx="3530">
                  <c:v>40326</c:v>
                </c:pt>
                <c:pt idx="3531">
                  <c:v>40326</c:v>
                </c:pt>
                <c:pt idx="3532">
                  <c:v>40326</c:v>
                </c:pt>
                <c:pt idx="3533">
                  <c:v>40326</c:v>
                </c:pt>
                <c:pt idx="3534">
                  <c:v>40326</c:v>
                </c:pt>
                <c:pt idx="3535">
                  <c:v>40326</c:v>
                </c:pt>
                <c:pt idx="3536">
                  <c:v>40326</c:v>
                </c:pt>
                <c:pt idx="3537">
                  <c:v>40326</c:v>
                </c:pt>
                <c:pt idx="3538">
                  <c:v>40326</c:v>
                </c:pt>
                <c:pt idx="3539">
                  <c:v>40326</c:v>
                </c:pt>
                <c:pt idx="3540">
                  <c:v>40326</c:v>
                </c:pt>
                <c:pt idx="3541">
                  <c:v>40326</c:v>
                </c:pt>
                <c:pt idx="3542">
                  <c:v>40326</c:v>
                </c:pt>
                <c:pt idx="3543">
                  <c:v>40326</c:v>
                </c:pt>
                <c:pt idx="3544">
                  <c:v>40326</c:v>
                </c:pt>
                <c:pt idx="3545">
                  <c:v>40326</c:v>
                </c:pt>
                <c:pt idx="3546">
                  <c:v>40326</c:v>
                </c:pt>
                <c:pt idx="3547">
                  <c:v>40326</c:v>
                </c:pt>
                <c:pt idx="3548">
                  <c:v>40326</c:v>
                </c:pt>
                <c:pt idx="3549">
                  <c:v>40326</c:v>
                </c:pt>
                <c:pt idx="3550">
                  <c:v>40326</c:v>
                </c:pt>
                <c:pt idx="3551">
                  <c:v>40326</c:v>
                </c:pt>
                <c:pt idx="3552">
                  <c:v>40327</c:v>
                </c:pt>
                <c:pt idx="3553">
                  <c:v>40327</c:v>
                </c:pt>
                <c:pt idx="3554">
                  <c:v>40327</c:v>
                </c:pt>
                <c:pt idx="3555">
                  <c:v>40327</c:v>
                </c:pt>
                <c:pt idx="3556">
                  <c:v>40327</c:v>
                </c:pt>
                <c:pt idx="3557">
                  <c:v>40327</c:v>
                </c:pt>
                <c:pt idx="3558">
                  <c:v>40327</c:v>
                </c:pt>
                <c:pt idx="3559">
                  <c:v>40327</c:v>
                </c:pt>
                <c:pt idx="3560">
                  <c:v>40327</c:v>
                </c:pt>
                <c:pt idx="3561">
                  <c:v>40327</c:v>
                </c:pt>
                <c:pt idx="3562">
                  <c:v>40327</c:v>
                </c:pt>
                <c:pt idx="3563">
                  <c:v>40327</c:v>
                </c:pt>
                <c:pt idx="3564">
                  <c:v>40327</c:v>
                </c:pt>
                <c:pt idx="3565">
                  <c:v>40327</c:v>
                </c:pt>
                <c:pt idx="3566">
                  <c:v>40327</c:v>
                </c:pt>
                <c:pt idx="3567">
                  <c:v>40327</c:v>
                </c:pt>
                <c:pt idx="3568">
                  <c:v>40327</c:v>
                </c:pt>
                <c:pt idx="3569">
                  <c:v>40327</c:v>
                </c:pt>
                <c:pt idx="3570">
                  <c:v>40327</c:v>
                </c:pt>
                <c:pt idx="3571">
                  <c:v>40327</c:v>
                </c:pt>
                <c:pt idx="3572">
                  <c:v>40327</c:v>
                </c:pt>
                <c:pt idx="3573">
                  <c:v>40327</c:v>
                </c:pt>
                <c:pt idx="3574">
                  <c:v>40327</c:v>
                </c:pt>
                <c:pt idx="3575">
                  <c:v>40327</c:v>
                </c:pt>
                <c:pt idx="3576">
                  <c:v>40328</c:v>
                </c:pt>
                <c:pt idx="3577">
                  <c:v>40328</c:v>
                </c:pt>
                <c:pt idx="3578">
                  <c:v>40328</c:v>
                </c:pt>
                <c:pt idx="3579">
                  <c:v>40328</c:v>
                </c:pt>
                <c:pt idx="3580">
                  <c:v>40328</c:v>
                </c:pt>
                <c:pt idx="3581">
                  <c:v>40328</c:v>
                </c:pt>
                <c:pt idx="3582">
                  <c:v>40328</c:v>
                </c:pt>
                <c:pt idx="3583">
                  <c:v>40328</c:v>
                </c:pt>
                <c:pt idx="3584">
                  <c:v>40328</c:v>
                </c:pt>
                <c:pt idx="3585">
                  <c:v>40328</c:v>
                </c:pt>
                <c:pt idx="3586">
                  <c:v>40328</c:v>
                </c:pt>
                <c:pt idx="3587">
                  <c:v>40328</c:v>
                </c:pt>
                <c:pt idx="3588">
                  <c:v>40328</c:v>
                </c:pt>
                <c:pt idx="3589">
                  <c:v>40328</c:v>
                </c:pt>
                <c:pt idx="3590">
                  <c:v>40328</c:v>
                </c:pt>
                <c:pt idx="3591">
                  <c:v>40328</c:v>
                </c:pt>
                <c:pt idx="3592">
                  <c:v>40328</c:v>
                </c:pt>
                <c:pt idx="3593">
                  <c:v>40328</c:v>
                </c:pt>
                <c:pt idx="3594">
                  <c:v>40328</c:v>
                </c:pt>
                <c:pt idx="3595">
                  <c:v>40328</c:v>
                </c:pt>
                <c:pt idx="3596">
                  <c:v>40328</c:v>
                </c:pt>
                <c:pt idx="3597">
                  <c:v>40328</c:v>
                </c:pt>
                <c:pt idx="3598">
                  <c:v>40328</c:v>
                </c:pt>
                <c:pt idx="3599">
                  <c:v>40328</c:v>
                </c:pt>
                <c:pt idx="3600">
                  <c:v>40329</c:v>
                </c:pt>
                <c:pt idx="3601">
                  <c:v>40329</c:v>
                </c:pt>
                <c:pt idx="3602">
                  <c:v>40329</c:v>
                </c:pt>
                <c:pt idx="3603">
                  <c:v>40329</c:v>
                </c:pt>
                <c:pt idx="3604">
                  <c:v>40329</c:v>
                </c:pt>
                <c:pt idx="3605">
                  <c:v>40329</c:v>
                </c:pt>
                <c:pt idx="3606">
                  <c:v>40329</c:v>
                </c:pt>
                <c:pt idx="3607">
                  <c:v>40329</c:v>
                </c:pt>
                <c:pt idx="3608">
                  <c:v>40329</c:v>
                </c:pt>
                <c:pt idx="3609">
                  <c:v>40329</c:v>
                </c:pt>
                <c:pt idx="3610">
                  <c:v>40329</c:v>
                </c:pt>
                <c:pt idx="3611">
                  <c:v>40329</c:v>
                </c:pt>
                <c:pt idx="3612">
                  <c:v>40329</c:v>
                </c:pt>
                <c:pt idx="3613">
                  <c:v>40329</c:v>
                </c:pt>
                <c:pt idx="3614">
                  <c:v>40329</c:v>
                </c:pt>
                <c:pt idx="3615">
                  <c:v>40329</c:v>
                </c:pt>
                <c:pt idx="3616">
                  <c:v>40329</c:v>
                </c:pt>
                <c:pt idx="3617">
                  <c:v>40329</c:v>
                </c:pt>
                <c:pt idx="3618">
                  <c:v>40329</c:v>
                </c:pt>
                <c:pt idx="3619">
                  <c:v>40329</c:v>
                </c:pt>
                <c:pt idx="3620">
                  <c:v>40329</c:v>
                </c:pt>
                <c:pt idx="3621">
                  <c:v>40329</c:v>
                </c:pt>
                <c:pt idx="3622">
                  <c:v>40329</c:v>
                </c:pt>
                <c:pt idx="3623">
                  <c:v>40329</c:v>
                </c:pt>
                <c:pt idx="3624">
                  <c:v>40330</c:v>
                </c:pt>
                <c:pt idx="3625">
                  <c:v>40330</c:v>
                </c:pt>
                <c:pt idx="3626">
                  <c:v>40330</c:v>
                </c:pt>
                <c:pt idx="3627">
                  <c:v>40330</c:v>
                </c:pt>
                <c:pt idx="3628">
                  <c:v>40330</c:v>
                </c:pt>
                <c:pt idx="3629">
                  <c:v>40330</c:v>
                </c:pt>
                <c:pt idx="3630">
                  <c:v>40330</c:v>
                </c:pt>
                <c:pt idx="3631">
                  <c:v>40330</c:v>
                </c:pt>
                <c:pt idx="3632">
                  <c:v>40330</c:v>
                </c:pt>
                <c:pt idx="3633">
                  <c:v>40330</c:v>
                </c:pt>
                <c:pt idx="3634">
                  <c:v>40330</c:v>
                </c:pt>
                <c:pt idx="3635">
                  <c:v>40330</c:v>
                </c:pt>
                <c:pt idx="3636">
                  <c:v>40330</c:v>
                </c:pt>
                <c:pt idx="3637">
                  <c:v>40330</c:v>
                </c:pt>
                <c:pt idx="3638">
                  <c:v>40330</c:v>
                </c:pt>
                <c:pt idx="3639">
                  <c:v>40330</c:v>
                </c:pt>
                <c:pt idx="3640">
                  <c:v>40330</c:v>
                </c:pt>
                <c:pt idx="3641">
                  <c:v>40330</c:v>
                </c:pt>
                <c:pt idx="3642">
                  <c:v>40330</c:v>
                </c:pt>
                <c:pt idx="3643">
                  <c:v>40330</c:v>
                </c:pt>
                <c:pt idx="3644">
                  <c:v>40330</c:v>
                </c:pt>
                <c:pt idx="3645">
                  <c:v>40330</c:v>
                </c:pt>
                <c:pt idx="3646">
                  <c:v>40330</c:v>
                </c:pt>
                <c:pt idx="3647">
                  <c:v>40330</c:v>
                </c:pt>
                <c:pt idx="3648">
                  <c:v>40331</c:v>
                </c:pt>
                <c:pt idx="3649">
                  <c:v>40331</c:v>
                </c:pt>
                <c:pt idx="3650">
                  <c:v>40331</c:v>
                </c:pt>
                <c:pt idx="3651">
                  <c:v>40331</c:v>
                </c:pt>
                <c:pt idx="3652">
                  <c:v>40331</c:v>
                </c:pt>
                <c:pt idx="3653">
                  <c:v>40331</c:v>
                </c:pt>
                <c:pt idx="3654">
                  <c:v>40331</c:v>
                </c:pt>
                <c:pt idx="3655">
                  <c:v>40331</c:v>
                </c:pt>
                <c:pt idx="3656">
                  <c:v>40331</c:v>
                </c:pt>
                <c:pt idx="3657">
                  <c:v>40331</c:v>
                </c:pt>
                <c:pt idx="3658">
                  <c:v>40331</c:v>
                </c:pt>
                <c:pt idx="3659">
                  <c:v>40331</c:v>
                </c:pt>
                <c:pt idx="3660">
                  <c:v>40331</c:v>
                </c:pt>
                <c:pt idx="3661">
                  <c:v>40331</c:v>
                </c:pt>
                <c:pt idx="3662">
                  <c:v>40331</c:v>
                </c:pt>
                <c:pt idx="3663">
                  <c:v>40331</c:v>
                </c:pt>
                <c:pt idx="3664">
                  <c:v>40331</c:v>
                </c:pt>
                <c:pt idx="3665">
                  <c:v>40331</c:v>
                </c:pt>
                <c:pt idx="3666">
                  <c:v>40331</c:v>
                </c:pt>
                <c:pt idx="3667">
                  <c:v>40331</c:v>
                </c:pt>
                <c:pt idx="3668">
                  <c:v>40331</c:v>
                </c:pt>
                <c:pt idx="3669">
                  <c:v>40331</c:v>
                </c:pt>
                <c:pt idx="3670">
                  <c:v>40331</c:v>
                </c:pt>
                <c:pt idx="3671">
                  <c:v>40331</c:v>
                </c:pt>
                <c:pt idx="3672">
                  <c:v>40332</c:v>
                </c:pt>
                <c:pt idx="3673">
                  <c:v>40332</c:v>
                </c:pt>
                <c:pt idx="3674">
                  <c:v>40332</c:v>
                </c:pt>
                <c:pt idx="3675">
                  <c:v>40332</c:v>
                </c:pt>
                <c:pt idx="3676">
                  <c:v>40332</c:v>
                </c:pt>
                <c:pt idx="3677">
                  <c:v>40332</c:v>
                </c:pt>
                <c:pt idx="3678">
                  <c:v>40332</c:v>
                </c:pt>
                <c:pt idx="3679">
                  <c:v>40332</c:v>
                </c:pt>
                <c:pt idx="3680">
                  <c:v>40332</c:v>
                </c:pt>
                <c:pt idx="3681">
                  <c:v>40332</c:v>
                </c:pt>
                <c:pt idx="3682">
                  <c:v>40332</c:v>
                </c:pt>
                <c:pt idx="3683">
                  <c:v>40332</c:v>
                </c:pt>
                <c:pt idx="3684">
                  <c:v>40332</c:v>
                </c:pt>
                <c:pt idx="3685">
                  <c:v>40332</c:v>
                </c:pt>
                <c:pt idx="3686">
                  <c:v>40332</c:v>
                </c:pt>
                <c:pt idx="3687">
                  <c:v>40332</c:v>
                </c:pt>
                <c:pt idx="3688">
                  <c:v>40332</c:v>
                </c:pt>
                <c:pt idx="3689">
                  <c:v>40332</c:v>
                </c:pt>
                <c:pt idx="3690">
                  <c:v>40332</c:v>
                </c:pt>
                <c:pt idx="3691">
                  <c:v>40332</c:v>
                </c:pt>
                <c:pt idx="3692">
                  <c:v>40332</c:v>
                </c:pt>
                <c:pt idx="3693">
                  <c:v>40332</c:v>
                </c:pt>
                <c:pt idx="3694">
                  <c:v>40332</c:v>
                </c:pt>
                <c:pt idx="3695">
                  <c:v>40332</c:v>
                </c:pt>
                <c:pt idx="3696">
                  <c:v>40333</c:v>
                </c:pt>
                <c:pt idx="3697">
                  <c:v>40333</c:v>
                </c:pt>
                <c:pt idx="3698">
                  <c:v>40333</c:v>
                </c:pt>
                <c:pt idx="3699">
                  <c:v>40333</c:v>
                </c:pt>
                <c:pt idx="3700">
                  <c:v>40333</c:v>
                </c:pt>
                <c:pt idx="3701">
                  <c:v>40333</c:v>
                </c:pt>
                <c:pt idx="3702">
                  <c:v>40333</c:v>
                </c:pt>
                <c:pt idx="3703">
                  <c:v>40333</c:v>
                </c:pt>
                <c:pt idx="3704">
                  <c:v>40333</c:v>
                </c:pt>
                <c:pt idx="3705">
                  <c:v>40333</c:v>
                </c:pt>
                <c:pt idx="3706">
                  <c:v>40333</c:v>
                </c:pt>
                <c:pt idx="3707">
                  <c:v>40333</c:v>
                </c:pt>
                <c:pt idx="3708">
                  <c:v>40333</c:v>
                </c:pt>
                <c:pt idx="3709">
                  <c:v>40333</c:v>
                </c:pt>
                <c:pt idx="3710">
                  <c:v>40333</c:v>
                </c:pt>
                <c:pt idx="3711">
                  <c:v>40333</c:v>
                </c:pt>
                <c:pt idx="3712">
                  <c:v>40333</c:v>
                </c:pt>
                <c:pt idx="3713">
                  <c:v>40333</c:v>
                </c:pt>
                <c:pt idx="3714">
                  <c:v>40333</c:v>
                </c:pt>
                <c:pt idx="3715">
                  <c:v>40333</c:v>
                </c:pt>
                <c:pt idx="3716">
                  <c:v>40333</c:v>
                </c:pt>
                <c:pt idx="3717">
                  <c:v>40333</c:v>
                </c:pt>
                <c:pt idx="3718">
                  <c:v>40333</c:v>
                </c:pt>
                <c:pt idx="3719">
                  <c:v>40333</c:v>
                </c:pt>
                <c:pt idx="3720">
                  <c:v>40334</c:v>
                </c:pt>
                <c:pt idx="3721">
                  <c:v>40334</c:v>
                </c:pt>
                <c:pt idx="3722">
                  <c:v>40334</c:v>
                </c:pt>
                <c:pt idx="3723">
                  <c:v>40334</c:v>
                </c:pt>
                <c:pt idx="3724">
                  <c:v>40334</c:v>
                </c:pt>
                <c:pt idx="3725">
                  <c:v>40334</c:v>
                </c:pt>
                <c:pt idx="3726">
                  <c:v>40334</c:v>
                </c:pt>
                <c:pt idx="3727">
                  <c:v>40334</c:v>
                </c:pt>
                <c:pt idx="3728">
                  <c:v>40334</c:v>
                </c:pt>
                <c:pt idx="3729">
                  <c:v>40334</c:v>
                </c:pt>
                <c:pt idx="3730">
                  <c:v>40334</c:v>
                </c:pt>
                <c:pt idx="3731">
                  <c:v>40334</c:v>
                </c:pt>
                <c:pt idx="3732">
                  <c:v>40334</c:v>
                </c:pt>
                <c:pt idx="3733">
                  <c:v>40334</c:v>
                </c:pt>
                <c:pt idx="3734">
                  <c:v>40334</c:v>
                </c:pt>
                <c:pt idx="3735">
                  <c:v>40334</c:v>
                </c:pt>
                <c:pt idx="3736">
                  <c:v>40334</c:v>
                </c:pt>
                <c:pt idx="3737">
                  <c:v>40334</c:v>
                </c:pt>
                <c:pt idx="3738">
                  <c:v>40334</c:v>
                </c:pt>
                <c:pt idx="3739">
                  <c:v>40334</c:v>
                </c:pt>
                <c:pt idx="3740">
                  <c:v>40334</c:v>
                </c:pt>
                <c:pt idx="3741">
                  <c:v>40334</c:v>
                </c:pt>
                <c:pt idx="3742">
                  <c:v>40334</c:v>
                </c:pt>
                <c:pt idx="3743">
                  <c:v>40334</c:v>
                </c:pt>
                <c:pt idx="3744">
                  <c:v>40335</c:v>
                </c:pt>
                <c:pt idx="3745">
                  <c:v>40335</c:v>
                </c:pt>
                <c:pt idx="3746">
                  <c:v>40335</c:v>
                </c:pt>
                <c:pt idx="3747">
                  <c:v>40335</c:v>
                </c:pt>
                <c:pt idx="3748">
                  <c:v>40335</c:v>
                </c:pt>
                <c:pt idx="3749">
                  <c:v>40335</c:v>
                </c:pt>
                <c:pt idx="3750">
                  <c:v>40335</c:v>
                </c:pt>
                <c:pt idx="3751">
                  <c:v>40335</c:v>
                </c:pt>
                <c:pt idx="3752">
                  <c:v>40335</c:v>
                </c:pt>
                <c:pt idx="3753">
                  <c:v>40335</c:v>
                </c:pt>
                <c:pt idx="3754">
                  <c:v>40335</c:v>
                </c:pt>
                <c:pt idx="3755">
                  <c:v>40335</c:v>
                </c:pt>
                <c:pt idx="3756">
                  <c:v>40335</c:v>
                </c:pt>
                <c:pt idx="3757">
                  <c:v>40335</c:v>
                </c:pt>
                <c:pt idx="3758">
                  <c:v>40335</c:v>
                </c:pt>
                <c:pt idx="3759">
                  <c:v>40335</c:v>
                </c:pt>
                <c:pt idx="3760">
                  <c:v>40335</c:v>
                </c:pt>
                <c:pt idx="3761">
                  <c:v>40335</c:v>
                </c:pt>
                <c:pt idx="3762">
                  <c:v>40335</c:v>
                </c:pt>
                <c:pt idx="3763">
                  <c:v>40335</c:v>
                </c:pt>
                <c:pt idx="3764">
                  <c:v>40335</c:v>
                </c:pt>
                <c:pt idx="3765">
                  <c:v>40335</c:v>
                </c:pt>
                <c:pt idx="3766">
                  <c:v>40335</c:v>
                </c:pt>
                <c:pt idx="3767">
                  <c:v>40335</c:v>
                </c:pt>
                <c:pt idx="3768">
                  <c:v>40336</c:v>
                </c:pt>
                <c:pt idx="3769">
                  <c:v>40336</c:v>
                </c:pt>
                <c:pt idx="3770">
                  <c:v>40336</c:v>
                </c:pt>
                <c:pt idx="3771">
                  <c:v>40336</c:v>
                </c:pt>
                <c:pt idx="3772">
                  <c:v>40336</c:v>
                </c:pt>
                <c:pt idx="3773">
                  <c:v>40336</c:v>
                </c:pt>
                <c:pt idx="3774">
                  <c:v>40336</c:v>
                </c:pt>
                <c:pt idx="3775">
                  <c:v>40336</c:v>
                </c:pt>
                <c:pt idx="3776">
                  <c:v>40336</c:v>
                </c:pt>
                <c:pt idx="3777">
                  <c:v>40336</c:v>
                </c:pt>
                <c:pt idx="3778">
                  <c:v>40336</c:v>
                </c:pt>
                <c:pt idx="3779">
                  <c:v>40336</c:v>
                </c:pt>
                <c:pt idx="3780">
                  <c:v>40336</c:v>
                </c:pt>
                <c:pt idx="3781">
                  <c:v>40336</c:v>
                </c:pt>
                <c:pt idx="3782">
                  <c:v>40336</c:v>
                </c:pt>
                <c:pt idx="3783">
                  <c:v>40336</c:v>
                </c:pt>
                <c:pt idx="3784">
                  <c:v>40336</c:v>
                </c:pt>
                <c:pt idx="3785">
                  <c:v>40336</c:v>
                </c:pt>
                <c:pt idx="3786">
                  <c:v>40336</c:v>
                </c:pt>
                <c:pt idx="3787">
                  <c:v>40336</c:v>
                </c:pt>
                <c:pt idx="3788">
                  <c:v>40336</c:v>
                </c:pt>
                <c:pt idx="3789">
                  <c:v>40336</c:v>
                </c:pt>
                <c:pt idx="3790">
                  <c:v>40336</c:v>
                </c:pt>
                <c:pt idx="3791">
                  <c:v>40336</c:v>
                </c:pt>
                <c:pt idx="3792">
                  <c:v>40337</c:v>
                </c:pt>
                <c:pt idx="3793">
                  <c:v>40337</c:v>
                </c:pt>
                <c:pt idx="3794">
                  <c:v>40337</c:v>
                </c:pt>
                <c:pt idx="3795">
                  <c:v>40337</c:v>
                </c:pt>
                <c:pt idx="3796">
                  <c:v>40337</c:v>
                </c:pt>
                <c:pt idx="3797">
                  <c:v>40337</c:v>
                </c:pt>
                <c:pt idx="3798">
                  <c:v>40337</c:v>
                </c:pt>
                <c:pt idx="3799">
                  <c:v>40337</c:v>
                </c:pt>
                <c:pt idx="3800">
                  <c:v>40337</c:v>
                </c:pt>
                <c:pt idx="3801">
                  <c:v>40337</c:v>
                </c:pt>
                <c:pt idx="3802">
                  <c:v>40337</c:v>
                </c:pt>
                <c:pt idx="3803">
                  <c:v>40337</c:v>
                </c:pt>
                <c:pt idx="3804">
                  <c:v>40337</c:v>
                </c:pt>
                <c:pt idx="3805">
                  <c:v>40337</c:v>
                </c:pt>
                <c:pt idx="3806">
                  <c:v>40337</c:v>
                </c:pt>
                <c:pt idx="3807">
                  <c:v>40337</c:v>
                </c:pt>
                <c:pt idx="3808">
                  <c:v>40337</c:v>
                </c:pt>
                <c:pt idx="3809">
                  <c:v>40337</c:v>
                </c:pt>
                <c:pt idx="3810">
                  <c:v>40337</c:v>
                </c:pt>
                <c:pt idx="3811">
                  <c:v>40337</c:v>
                </c:pt>
                <c:pt idx="3812">
                  <c:v>40337</c:v>
                </c:pt>
                <c:pt idx="3813">
                  <c:v>40337</c:v>
                </c:pt>
                <c:pt idx="3814">
                  <c:v>40337</c:v>
                </c:pt>
                <c:pt idx="3815">
                  <c:v>40337</c:v>
                </c:pt>
                <c:pt idx="3816">
                  <c:v>40338</c:v>
                </c:pt>
                <c:pt idx="3817">
                  <c:v>40338</c:v>
                </c:pt>
                <c:pt idx="3818">
                  <c:v>40338</c:v>
                </c:pt>
                <c:pt idx="3819">
                  <c:v>40338</c:v>
                </c:pt>
                <c:pt idx="3820">
                  <c:v>40338</c:v>
                </c:pt>
                <c:pt idx="3821">
                  <c:v>40338</c:v>
                </c:pt>
                <c:pt idx="3822">
                  <c:v>40338</c:v>
                </c:pt>
                <c:pt idx="3823">
                  <c:v>40338</c:v>
                </c:pt>
                <c:pt idx="3824">
                  <c:v>40338</c:v>
                </c:pt>
                <c:pt idx="3825">
                  <c:v>40338</c:v>
                </c:pt>
                <c:pt idx="3826">
                  <c:v>40338</c:v>
                </c:pt>
                <c:pt idx="3827">
                  <c:v>40338</c:v>
                </c:pt>
                <c:pt idx="3828">
                  <c:v>40338</c:v>
                </c:pt>
                <c:pt idx="3829">
                  <c:v>40338</c:v>
                </c:pt>
                <c:pt idx="3830">
                  <c:v>40338</c:v>
                </c:pt>
                <c:pt idx="3831">
                  <c:v>40338</c:v>
                </c:pt>
                <c:pt idx="3832">
                  <c:v>40338</c:v>
                </c:pt>
                <c:pt idx="3833">
                  <c:v>40338</c:v>
                </c:pt>
                <c:pt idx="3834">
                  <c:v>40338</c:v>
                </c:pt>
                <c:pt idx="3835">
                  <c:v>40338</c:v>
                </c:pt>
                <c:pt idx="3836">
                  <c:v>40338</c:v>
                </c:pt>
                <c:pt idx="3837">
                  <c:v>40338</c:v>
                </c:pt>
                <c:pt idx="3838">
                  <c:v>40338</c:v>
                </c:pt>
                <c:pt idx="3839">
                  <c:v>40338</c:v>
                </c:pt>
                <c:pt idx="3840">
                  <c:v>40339</c:v>
                </c:pt>
                <c:pt idx="3841">
                  <c:v>40339</c:v>
                </c:pt>
                <c:pt idx="3842">
                  <c:v>40339</c:v>
                </c:pt>
                <c:pt idx="3843">
                  <c:v>40339</c:v>
                </c:pt>
                <c:pt idx="3844">
                  <c:v>40339</c:v>
                </c:pt>
                <c:pt idx="3845">
                  <c:v>40339</c:v>
                </c:pt>
                <c:pt idx="3846">
                  <c:v>40339</c:v>
                </c:pt>
                <c:pt idx="3847">
                  <c:v>40339</c:v>
                </c:pt>
                <c:pt idx="3848">
                  <c:v>40339</c:v>
                </c:pt>
                <c:pt idx="3849">
                  <c:v>40339</c:v>
                </c:pt>
                <c:pt idx="3850">
                  <c:v>40339</c:v>
                </c:pt>
                <c:pt idx="3851">
                  <c:v>40339</c:v>
                </c:pt>
                <c:pt idx="3852">
                  <c:v>40339</c:v>
                </c:pt>
                <c:pt idx="3853">
                  <c:v>40339</c:v>
                </c:pt>
                <c:pt idx="3854">
                  <c:v>40339</c:v>
                </c:pt>
                <c:pt idx="3855">
                  <c:v>40339</c:v>
                </c:pt>
                <c:pt idx="3856">
                  <c:v>40339</c:v>
                </c:pt>
                <c:pt idx="3857">
                  <c:v>40339</c:v>
                </c:pt>
                <c:pt idx="3858">
                  <c:v>40339</c:v>
                </c:pt>
                <c:pt idx="3859">
                  <c:v>40339</c:v>
                </c:pt>
                <c:pt idx="3860">
                  <c:v>40339</c:v>
                </c:pt>
                <c:pt idx="3861">
                  <c:v>40339</c:v>
                </c:pt>
                <c:pt idx="3862">
                  <c:v>40339</c:v>
                </c:pt>
                <c:pt idx="3863">
                  <c:v>40339</c:v>
                </c:pt>
                <c:pt idx="3864">
                  <c:v>40340</c:v>
                </c:pt>
                <c:pt idx="3865">
                  <c:v>40340</c:v>
                </c:pt>
                <c:pt idx="3866">
                  <c:v>40340</c:v>
                </c:pt>
                <c:pt idx="3867">
                  <c:v>40340</c:v>
                </c:pt>
                <c:pt idx="3868">
                  <c:v>40340</c:v>
                </c:pt>
                <c:pt idx="3869">
                  <c:v>40340</c:v>
                </c:pt>
                <c:pt idx="3870">
                  <c:v>40340</c:v>
                </c:pt>
                <c:pt idx="3871">
                  <c:v>40340</c:v>
                </c:pt>
                <c:pt idx="3872">
                  <c:v>40340</c:v>
                </c:pt>
                <c:pt idx="3873">
                  <c:v>40340</c:v>
                </c:pt>
                <c:pt idx="3874">
                  <c:v>40340</c:v>
                </c:pt>
                <c:pt idx="3875">
                  <c:v>40340</c:v>
                </c:pt>
                <c:pt idx="3876">
                  <c:v>40340</c:v>
                </c:pt>
                <c:pt idx="3877">
                  <c:v>40340</c:v>
                </c:pt>
                <c:pt idx="3878">
                  <c:v>40340</c:v>
                </c:pt>
                <c:pt idx="3879">
                  <c:v>40340</c:v>
                </c:pt>
                <c:pt idx="3880">
                  <c:v>40340</c:v>
                </c:pt>
                <c:pt idx="3881">
                  <c:v>40340</c:v>
                </c:pt>
                <c:pt idx="3882">
                  <c:v>40340</c:v>
                </c:pt>
                <c:pt idx="3883">
                  <c:v>40340</c:v>
                </c:pt>
                <c:pt idx="3884">
                  <c:v>40340</c:v>
                </c:pt>
                <c:pt idx="3885">
                  <c:v>40340</c:v>
                </c:pt>
                <c:pt idx="3886">
                  <c:v>40340</c:v>
                </c:pt>
                <c:pt idx="3887">
                  <c:v>40340</c:v>
                </c:pt>
                <c:pt idx="3888">
                  <c:v>40341</c:v>
                </c:pt>
                <c:pt idx="3889">
                  <c:v>40341</c:v>
                </c:pt>
                <c:pt idx="3890">
                  <c:v>40341</c:v>
                </c:pt>
                <c:pt idx="3891">
                  <c:v>40341</c:v>
                </c:pt>
                <c:pt idx="3892">
                  <c:v>40341</c:v>
                </c:pt>
                <c:pt idx="3893">
                  <c:v>40341</c:v>
                </c:pt>
                <c:pt idx="3894">
                  <c:v>40341</c:v>
                </c:pt>
                <c:pt idx="3895">
                  <c:v>40341</c:v>
                </c:pt>
                <c:pt idx="3896">
                  <c:v>40341</c:v>
                </c:pt>
                <c:pt idx="3897">
                  <c:v>40341</c:v>
                </c:pt>
                <c:pt idx="3898">
                  <c:v>40341</c:v>
                </c:pt>
                <c:pt idx="3899">
                  <c:v>40341</c:v>
                </c:pt>
                <c:pt idx="3900">
                  <c:v>40341</c:v>
                </c:pt>
                <c:pt idx="3901">
                  <c:v>40341</c:v>
                </c:pt>
                <c:pt idx="3902">
                  <c:v>40341</c:v>
                </c:pt>
                <c:pt idx="3903">
                  <c:v>40341</c:v>
                </c:pt>
                <c:pt idx="3904">
                  <c:v>40341</c:v>
                </c:pt>
                <c:pt idx="3905">
                  <c:v>40341</c:v>
                </c:pt>
                <c:pt idx="3906">
                  <c:v>40341</c:v>
                </c:pt>
                <c:pt idx="3907">
                  <c:v>40341</c:v>
                </c:pt>
                <c:pt idx="3908">
                  <c:v>40341</c:v>
                </c:pt>
                <c:pt idx="3909">
                  <c:v>40341</c:v>
                </c:pt>
                <c:pt idx="3910">
                  <c:v>40341</c:v>
                </c:pt>
                <c:pt idx="3911">
                  <c:v>40341</c:v>
                </c:pt>
                <c:pt idx="3912">
                  <c:v>40342</c:v>
                </c:pt>
                <c:pt idx="3913">
                  <c:v>40342</c:v>
                </c:pt>
                <c:pt idx="3914">
                  <c:v>40342</c:v>
                </c:pt>
                <c:pt idx="3915">
                  <c:v>40342</c:v>
                </c:pt>
                <c:pt idx="3916">
                  <c:v>40342</c:v>
                </c:pt>
                <c:pt idx="3917">
                  <c:v>40342</c:v>
                </c:pt>
                <c:pt idx="3918">
                  <c:v>40342</c:v>
                </c:pt>
                <c:pt idx="3919">
                  <c:v>40342</c:v>
                </c:pt>
                <c:pt idx="3920">
                  <c:v>40342</c:v>
                </c:pt>
                <c:pt idx="3921">
                  <c:v>40342</c:v>
                </c:pt>
                <c:pt idx="3922">
                  <c:v>40342</c:v>
                </c:pt>
                <c:pt idx="3923">
                  <c:v>40342</c:v>
                </c:pt>
                <c:pt idx="3924">
                  <c:v>40342</c:v>
                </c:pt>
                <c:pt idx="3925">
                  <c:v>40342</c:v>
                </c:pt>
                <c:pt idx="3926">
                  <c:v>40342</c:v>
                </c:pt>
                <c:pt idx="3927">
                  <c:v>40342</c:v>
                </c:pt>
                <c:pt idx="3928">
                  <c:v>40342</c:v>
                </c:pt>
                <c:pt idx="3929">
                  <c:v>40342</c:v>
                </c:pt>
                <c:pt idx="3930">
                  <c:v>40342</c:v>
                </c:pt>
                <c:pt idx="3931">
                  <c:v>40342</c:v>
                </c:pt>
                <c:pt idx="3932">
                  <c:v>40342</c:v>
                </c:pt>
                <c:pt idx="3933">
                  <c:v>40342</c:v>
                </c:pt>
                <c:pt idx="3934">
                  <c:v>40342</c:v>
                </c:pt>
                <c:pt idx="3935">
                  <c:v>40342</c:v>
                </c:pt>
                <c:pt idx="3936">
                  <c:v>40343</c:v>
                </c:pt>
                <c:pt idx="3937">
                  <c:v>40343</c:v>
                </c:pt>
                <c:pt idx="3938">
                  <c:v>40343</c:v>
                </c:pt>
                <c:pt idx="3939">
                  <c:v>40343</c:v>
                </c:pt>
                <c:pt idx="3940">
                  <c:v>40343</c:v>
                </c:pt>
                <c:pt idx="3941">
                  <c:v>40343</c:v>
                </c:pt>
                <c:pt idx="3942">
                  <c:v>40343</c:v>
                </c:pt>
                <c:pt idx="3943">
                  <c:v>40343</c:v>
                </c:pt>
                <c:pt idx="3944">
                  <c:v>40343</c:v>
                </c:pt>
                <c:pt idx="3945">
                  <c:v>40343</c:v>
                </c:pt>
                <c:pt idx="3946">
                  <c:v>40343</c:v>
                </c:pt>
                <c:pt idx="3947">
                  <c:v>40343</c:v>
                </c:pt>
                <c:pt idx="3948">
                  <c:v>40343</c:v>
                </c:pt>
                <c:pt idx="3949">
                  <c:v>40343</c:v>
                </c:pt>
                <c:pt idx="3950">
                  <c:v>40343</c:v>
                </c:pt>
                <c:pt idx="3951">
                  <c:v>40343</c:v>
                </c:pt>
                <c:pt idx="3952">
                  <c:v>40343</c:v>
                </c:pt>
                <c:pt idx="3953">
                  <c:v>40343</c:v>
                </c:pt>
                <c:pt idx="3954">
                  <c:v>40343</c:v>
                </c:pt>
                <c:pt idx="3955">
                  <c:v>40343</c:v>
                </c:pt>
                <c:pt idx="3956">
                  <c:v>40343</c:v>
                </c:pt>
                <c:pt idx="3957">
                  <c:v>40343</c:v>
                </c:pt>
                <c:pt idx="3958">
                  <c:v>40343</c:v>
                </c:pt>
                <c:pt idx="3959">
                  <c:v>40343</c:v>
                </c:pt>
                <c:pt idx="3960">
                  <c:v>40344</c:v>
                </c:pt>
                <c:pt idx="3961">
                  <c:v>40344</c:v>
                </c:pt>
                <c:pt idx="3962">
                  <c:v>40344</c:v>
                </c:pt>
                <c:pt idx="3963">
                  <c:v>40344</c:v>
                </c:pt>
                <c:pt idx="3964">
                  <c:v>40344</c:v>
                </c:pt>
                <c:pt idx="3965">
                  <c:v>40344</c:v>
                </c:pt>
                <c:pt idx="3966">
                  <c:v>40344</c:v>
                </c:pt>
                <c:pt idx="3967">
                  <c:v>40344</c:v>
                </c:pt>
                <c:pt idx="3968">
                  <c:v>40344</c:v>
                </c:pt>
                <c:pt idx="3969">
                  <c:v>40344</c:v>
                </c:pt>
                <c:pt idx="3970">
                  <c:v>40344</c:v>
                </c:pt>
                <c:pt idx="3971">
                  <c:v>40344</c:v>
                </c:pt>
                <c:pt idx="3972">
                  <c:v>40344</c:v>
                </c:pt>
                <c:pt idx="3973">
                  <c:v>40344</c:v>
                </c:pt>
                <c:pt idx="3974">
                  <c:v>40344</c:v>
                </c:pt>
                <c:pt idx="3975">
                  <c:v>40344</c:v>
                </c:pt>
                <c:pt idx="3976">
                  <c:v>40344</c:v>
                </c:pt>
                <c:pt idx="3977">
                  <c:v>40344</c:v>
                </c:pt>
                <c:pt idx="3978">
                  <c:v>40344</c:v>
                </c:pt>
                <c:pt idx="3979">
                  <c:v>40344</c:v>
                </c:pt>
                <c:pt idx="3980">
                  <c:v>40344</c:v>
                </c:pt>
                <c:pt idx="3981">
                  <c:v>40344</c:v>
                </c:pt>
                <c:pt idx="3982">
                  <c:v>40344</c:v>
                </c:pt>
                <c:pt idx="3983">
                  <c:v>40344</c:v>
                </c:pt>
                <c:pt idx="3984">
                  <c:v>40345</c:v>
                </c:pt>
                <c:pt idx="3985">
                  <c:v>40345</c:v>
                </c:pt>
                <c:pt idx="3986">
                  <c:v>40345</c:v>
                </c:pt>
                <c:pt idx="3987">
                  <c:v>40345</c:v>
                </c:pt>
                <c:pt idx="3988">
                  <c:v>40345</c:v>
                </c:pt>
                <c:pt idx="3989">
                  <c:v>40345</c:v>
                </c:pt>
                <c:pt idx="3990">
                  <c:v>40345</c:v>
                </c:pt>
                <c:pt idx="3991">
                  <c:v>40345</c:v>
                </c:pt>
                <c:pt idx="3992">
                  <c:v>40345</c:v>
                </c:pt>
                <c:pt idx="3993">
                  <c:v>40345</c:v>
                </c:pt>
                <c:pt idx="3994">
                  <c:v>40345</c:v>
                </c:pt>
                <c:pt idx="3995">
                  <c:v>40345</c:v>
                </c:pt>
                <c:pt idx="3996">
                  <c:v>40345</c:v>
                </c:pt>
                <c:pt idx="3997">
                  <c:v>40345</c:v>
                </c:pt>
                <c:pt idx="3998">
                  <c:v>40345</c:v>
                </c:pt>
                <c:pt idx="3999">
                  <c:v>40345</c:v>
                </c:pt>
                <c:pt idx="4000">
                  <c:v>40345</c:v>
                </c:pt>
                <c:pt idx="4001">
                  <c:v>40345</c:v>
                </c:pt>
                <c:pt idx="4002">
                  <c:v>40345</c:v>
                </c:pt>
                <c:pt idx="4003">
                  <c:v>40345</c:v>
                </c:pt>
                <c:pt idx="4004">
                  <c:v>40345</c:v>
                </c:pt>
                <c:pt idx="4005">
                  <c:v>40345</c:v>
                </c:pt>
                <c:pt idx="4006">
                  <c:v>40345</c:v>
                </c:pt>
                <c:pt idx="4007">
                  <c:v>40345</c:v>
                </c:pt>
                <c:pt idx="4008">
                  <c:v>40346</c:v>
                </c:pt>
                <c:pt idx="4009">
                  <c:v>40346</c:v>
                </c:pt>
                <c:pt idx="4010">
                  <c:v>40346</c:v>
                </c:pt>
                <c:pt idx="4011">
                  <c:v>40346</c:v>
                </c:pt>
                <c:pt idx="4012">
                  <c:v>40346</c:v>
                </c:pt>
                <c:pt idx="4013">
                  <c:v>40346</c:v>
                </c:pt>
                <c:pt idx="4014">
                  <c:v>40346</c:v>
                </c:pt>
                <c:pt idx="4015">
                  <c:v>40346</c:v>
                </c:pt>
                <c:pt idx="4016">
                  <c:v>40346</c:v>
                </c:pt>
                <c:pt idx="4017">
                  <c:v>40346</c:v>
                </c:pt>
                <c:pt idx="4018">
                  <c:v>40346</c:v>
                </c:pt>
                <c:pt idx="4019">
                  <c:v>40346</c:v>
                </c:pt>
                <c:pt idx="4020">
                  <c:v>40346</c:v>
                </c:pt>
                <c:pt idx="4021">
                  <c:v>40346</c:v>
                </c:pt>
                <c:pt idx="4022">
                  <c:v>40346</c:v>
                </c:pt>
                <c:pt idx="4023">
                  <c:v>40346</c:v>
                </c:pt>
                <c:pt idx="4024">
                  <c:v>40346</c:v>
                </c:pt>
                <c:pt idx="4025">
                  <c:v>40346</c:v>
                </c:pt>
                <c:pt idx="4026">
                  <c:v>40346</c:v>
                </c:pt>
                <c:pt idx="4027">
                  <c:v>40346</c:v>
                </c:pt>
                <c:pt idx="4028">
                  <c:v>40346</c:v>
                </c:pt>
                <c:pt idx="4029">
                  <c:v>40346</c:v>
                </c:pt>
                <c:pt idx="4030">
                  <c:v>40346</c:v>
                </c:pt>
                <c:pt idx="4031">
                  <c:v>40346</c:v>
                </c:pt>
                <c:pt idx="4032">
                  <c:v>40347</c:v>
                </c:pt>
                <c:pt idx="4033">
                  <c:v>40347</c:v>
                </c:pt>
                <c:pt idx="4034">
                  <c:v>40347</c:v>
                </c:pt>
                <c:pt idx="4035">
                  <c:v>40347</c:v>
                </c:pt>
                <c:pt idx="4036">
                  <c:v>40347</c:v>
                </c:pt>
                <c:pt idx="4037">
                  <c:v>40347</c:v>
                </c:pt>
                <c:pt idx="4038">
                  <c:v>40347</c:v>
                </c:pt>
                <c:pt idx="4039">
                  <c:v>40347</c:v>
                </c:pt>
                <c:pt idx="4040">
                  <c:v>40347</c:v>
                </c:pt>
                <c:pt idx="4041">
                  <c:v>40347</c:v>
                </c:pt>
                <c:pt idx="4042">
                  <c:v>40347</c:v>
                </c:pt>
                <c:pt idx="4043">
                  <c:v>40347</c:v>
                </c:pt>
                <c:pt idx="4044">
                  <c:v>40347</c:v>
                </c:pt>
                <c:pt idx="4045">
                  <c:v>40347</c:v>
                </c:pt>
                <c:pt idx="4046">
                  <c:v>40347</c:v>
                </c:pt>
                <c:pt idx="4047">
                  <c:v>40347</c:v>
                </c:pt>
                <c:pt idx="4048">
                  <c:v>40347</c:v>
                </c:pt>
                <c:pt idx="4049">
                  <c:v>40347</c:v>
                </c:pt>
                <c:pt idx="4050">
                  <c:v>40347</c:v>
                </c:pt>
                <c:pt idx="4051">
                  <c:v>40347</c:v>
                </c:pt>
                <c:pt idx="4052">
                  <c:v>40347</c:v>
                </c:pt>
                <c:pt idx="4053">
                  <c:v>40347</c:v>
                </c:pt>
                <c:pt idx="4054">
                  <c:v>40347</c:v>
                </c:pt>
                <c:pt idx="4055">
                  <c:v>40347</c:v>
                </c:pt>
                <c:pt idx="4056">
                  <c:v>40348</c:v>
                </c:pt>
                <c:pt idx="4057">
                  <c:v>40348</c:v>
                </c:pt>
                <c:pt idx="4058">
                  <c:v>40348</c:v>
                </c:pt>
                <c:pt idx="4059">
                  <c:v>40348</c:v>
                </c:pt>
                <c:pt idx="4060">
                  <c:v>40348</c:v>
                </c:pt>
                <c:pt idx="4061">
                  <c:v>40348</c:v>
                </c:pt>
                <c:pt idx="4062">
                  <c:v>40348</c:v>
                </c:pt>
                <c:pt idx="4063">
                  <c:v>40348</c:v>
                </c:pt>
                <c:pt idx="4064">
                  <c:v>40348</c:v>
                </c:pt>
                <c:pt idx="4065">
                  <c:v>40348</c:v>
                </c:pt>
                <c:pt idx="4066">
                  <c:v>40348</c:v>
                </c:pt>
                <c:pt idx="4067">
                  <c:v>40348</c:v>
                </c:pt>
                <c:pt idx="4068">
                  <c:v>40348</c:v>
                </c:pt>
                <c:pt idx="4069">
                  <c:v>40348</c:v>
                </c:pt>
                <c:pt idx="4070">
                  <c:v>40348</c:v>
                </c:pt>
                <c:pt idx="4071">
                  <c:v>40348</c:v>
                </c:pt>
                <c:pt idx="4072">
                  <c:v>40348</c:v>
                </c:pt>
                <c:pt idx="4073">
                  <c:v>40348</c:v>
                </c:pt>
                <c:pt idx="4074">
                  <c:v>40348</c:v>
                </c:pt>
                <c:pt idx="4075">
                  <c:v>40348</c:v>
                </c:pt>
                <c:pt idx="4076">
                  <c:v>40348</c:v>
                </c:pt>
                <c:pt idx="4077">
                  <c:v>40348</c:v>
                </c:pt>
                <c:pt idx="4078">
                  <c:v>40348</c:v>
                </c:pt>
                <c:pt idx="4079">
                  <c:v>40348</c:v>
                </c:pt>
                <c:pt idx="4080">
                  <c:v>40349</c:v>
                </c:pt>
                <c:pt idx="4081">
                  <c:v>40349</c:v>
                </c:pt>
                <c:pt idx="4082">
                  <c:v>40349</c:v>
                </c:pt>
                <c:pt idx="4083">
                  <c:v>40349</c:v>
                </c:pt>
                <c:pt idx="4084">
                  <c:v>40349</c:v>
                </c:pt>
                <c:pt idx="4085">
                  <c:v>40349</c:v>
                </c:pt>
                <c:pt idx="4086">
                  <c:v>40349</c:v>
                </c:pt>
                <c:pt idx="4087">
                  <c:v>40349</c:v>
                </c:pt>
                <c:pt idx="4088">
                  <c:v>40349</c:v>
                </c:pt>
                <c:pt idx="4089">
                  <c:v>40349</c:v>
                </c:pt>
                <c:pt idx="4090">
                  <c:v>40349</c:v>
                </c:pt>
                <c:pt idx="4091">
                  <c:v>40349</c:v>
                </c:pt>
                <c:pt idx="4092">
                  <c:v>40349</c:v>
                </c:pt>
                <c:pt idx="4093">
                  <c:v>40349</c:v>
                </c:pt>
                <c:pt idx="4094">
                  <c:v>40349</c:v>
                </c:pt>
                <c:pt idx="4095">
                  <c:v>40349</c:v>
                </c:pt>
                <c:pt idx="4096">
                  <c:v>40349</c:v>
                </c:pt>
                <c:pt idx="4097">
                  <c:v>40349</c:v>
                </c:pt>
                <c:pt idx="4098">
                  <c:v>40349</c:v>
                </c:pt>
                <c:pt idx="4099">
                  <c:v>40349</c:v>
                </c:pt>
                <c:pt idx="4100">
                  <c:v>40349</c:v>
                </c:pt>
                <c:pt idx="4101">
                  <c:v>40349</c:v>
                </c:pt>
                <c:pt idx="4102">
                  <c:v>40349</c:v>
                </c:pt>
                <c:pt idx="4103">
                  <c:v>40349</c:v>
                </c:pt>
                <c:pt idx="4104">
                  <c:v>40350</c:v>
                </c:pt>
                <c:pt idx="4105">
                  <c:v>40350</c:v>
                </c:pt>
                <c:pt idx="4106">
                  <c:v>40350</c:v>
                </c:pt>
                <c:pt idx="4107">
                  <c:v>40350</c:v>
                </c:pt>
                <c:pt idx="4108">
                  <c:v>40350</c:v>
                </c:pt>
                <c:pt idx="4109">
                  <c:v>40350</c:v>
                </c:pt>
                <c:pt idx="4110">
                  <c:v>40350</c:v>
                </c:pt>
                <c:pt idx="4111">
                  <c:v>40350</c:v>
                </c:pt>
                <c:pt idx="4112">
                  <c:v>40350</c:v>
                </c:pt>
                <c:pt idx="4113">
                  <c:v>40350</c:v>
                </c:pt>
                <c:pt idx="4114">
                  <c:v>40350</c:v>
                </c:pt>
                <c:pt idx="4115">
                  <c:v>40350</c:v>
                </c:pt>
                <c:pt idx="4116">
                  <c:v>40350</c:v>
                </c:pt>
                <c:pt idx="4117">
                  <c:v>40350</c:v>
                </c:pt>
                <c:pt idx="4118">
                  <c:v>40350</c:v>
                </c:pt>
                <c:pt idx="4119">
                  <c:v>40350</c:v>
                </c:pt>
                <c:pt idx="4120">
                  <c:v>40350</c:v>
                </c:pt>
                <c:pt idx="4121">
                  <c:v>40350</c:v>
                </c:pt>
                <c:pt idx="4122">
                  <c:v>40350</c:v>
                </c:pt>
                <c:pt idx="4123">
                  <c:v>40350</c:v>
                </c:pt>
                <c:pt idx="4124">
                  <c:v>40350</c:v>
                </c:pt>
                <c:pt idx="4125">
                  <c:v>40350</c:v>
                </c:pt>
                <c:pt idx="4126">
                  <c:v>40350</c:v>
                </c:pt>
                <c:pt idx="4127">
                  <c:v>40350</c:v>
                </c:pt>
                <c:pt idx="4128">
                  <c:v>40351</c:v>
                </c:pt>
                <c:pt idx="4129">
                  <c:v>40351</c:v>
                </c:pt>
                <c:pt idx="4130">
                  <c:v>40351</c:v>
                </c:pt>
                <c:pt idx="4131">
                  <c:v>40351</c:v>
                </c:pt>
                <c:pt idx="4132">
                  <c:v>40351</c:v>
                </c:pt>
                <c:pt idx="4133">
                  <c:v>40351</c:v>
                </c:pt>
                <c:pt idx="4134">
                  <c:v>40351</c:v>
                </c:pt>
                <c:pt idx="4135">
                  <c:v>40351</c:v>
                </c:pt>
                <c:pt idx="4136">
                  <c:v>40351</c:v>
                </c:pt>
                <c:pt idx="4137">
                  <c:v>40351</c:v>
                </c:pt>
                <c:pt idx="4138">
                  <c:v>40351</c:v>
                </c:pt>
                <c:pt idx="4139">
                  <c:v>40351</c:v>
                </c:pt>
                <c:pt idx="4140">
                  <c:v>40351</c:v>
                </c:pt>
                <c:pt idx="4141">
                  <c:v>40351</c:v>
                </c:pt>
                <c:pt idx="4142">
                  <c:v>40351</c:v>
                </c:pt>
                <c:pt idx="4143">
                  <c:v>40351</c:v>
                </c:pt>
                <c:pt idx="4144">
                  <c:v>40351</c:v>
                </c:pt>
                <c:pt idx="4145">
                  <c:v>40351</c:v>
                </c:pt>
                <c:pt idx="4146">
                  <c:v>40351</c:v>
                </c:pt>
                <c:pt idx="4147">
                  <c:v>40351</c:v>
                </c:pt>
                <c:pt idx="4148">
                  <c:v>40351</c:v>
                </c:pt>
                <c:pt idx="4149">
                  <c:v>40351</c:v>
                </c:pt>
                <c:pt idx="4150">
                  <c:v>40351</c:v>
                </c:pt>
                <c:pt idx="4151">
                  <c:v>40351</c:v>
                </c:pt>
                <c:pt idx="4152">
                  <c:v>40352</c:v>
                </c:pt>
                <c:pt idx="4153">
                  <c:v>40352</c:v>
                </c:pt>
                <c:pt idx="4154">
                  <c:v>40352</c:v>
                </c:pt>
                <c:pt idx="4155">
                  <c:v>40352</c:v>
                </c:pt>
                <c:pt idx="4156">
                  <c:v>40352</c:v>
                </c:pt>
                <c:pt idx="4157">
                  <c:v>40352</c:v>
                </c:pt>
                <c:pt idx="4158">
                  <c:v>40352</c:v>
                </c:pt>
                <c:pt idx="4159">
                  <c:v>40352</c:v>
                </c:pt>
                <c:pt idx="4160">
                  <c:v>40352</c:v>
                </c:pt>
                <c:pt idx="4161">
                  <c:v>40352</c:v>
                </c:pt>
                <c:pt idx="4162">
                  <c:v>40352</c:v>
                </c:pt>
                <c:pt idx="4163">
                  <c:v>40352</c:v>
                </c:pt>
                <c:pt idx="4164">
                  <c:v>40352</c:v>
                </c:pt>
                <c:pt idx="4165">
                  <c:v>40352</c:v>
                </c:pt>
                <c:pt idx="4166">
                  <c:v>40352</c:v>
                </c:pt>
                <c:pt idx="4167">
                  <c:v>40352</c:v>
                </c:pt>
                <c:pt idx="4168">
                  <c:v>40352</c:v>
                </c:pt>
                <c:pt idx="4169">
                  <c:v>40352</c:v>
                </c:pt>
                <c:pt idx="4170">
                  <c:v>40352</c:v>
                </c:pt>
                <c:pt idx="4171">
                  <c:v>40352</c:v>
                </c:pt>
                <c:pt idx="4172">
                  <c:v>40352</c:v>
                </c:pt>
                <c:pt idx="4173">
                  <c:v>40352</c:v>
                </c:pt>
                <c:pt idx="4174">
                  <c:v>40352</c:v>
                </c:pt>
                <c:pt idx="4175">
                  <c:v>40352</c:v>
                </c:pt>
                <c:pt idx="4176">
                  <c:v>40353</c:v>
                </c:pt>
                <c:pt idx="4177">
                  <c:v>40353</c:v>
                </c:pt>
                <c:pt idx="4178">
                  <c:v>40353</c:v>
                </c:pt>
                <c:pt idx="4179">
                  <c:v>40353</c:v>
                </c:pt>
                <c:pt idx="4180">
                  <c:v>40353</c:v>
                </c:pt>
                <c:pt idx="4181">
                  <c:v>40353</c:v>
                </c:pt>
                <c:pt idx="4182">
                  <c:v>40353</c:v>
                </c:pt>
                <c:pt idx="4183">
                  <c:v>40353</c:v>
                </c:pt>
                <c:pt idx="4184">
                  <c:v>40353</c:v>
                </c:pt>
                <c:pt idx="4185">
                  <c:v>40353</c:v>
                </c:pt>
                <c:pt idx="4186">
                  <c:v>40353</c:v>
                </c:pt>
                <c:pt idx="4187">
                  <c:v>40353</c:v>
                </c:pt>
                <c:pt idx="4188">
                  <c:v>40353</c:v>
                </c:pt>
                <c:pt idx="4189">
                  <c:v>40353</c:v>
                </c:pt>
                <c:pt idx="4190">
                  <c:v>40353</c:v>
                </c:pt>
                <c:pt idx="4191">
                  <c:v>40353</c:v>
                </c:pt>
                <c:pt idx="4192">
                  <c:v>40353</c:v>
                </c:pt>
                <c:pt idx="4193">
                  <c:v>40353</c:v>
                </c:pt>
                <c:pt idx="4194">
                  <c:v>40353</c:v>
                </c:pt>
                <c:pt idx="4195">
                  <c:v>40353</c:v>
                </c:pt>
                <c:pt idx="4196">
                  <c:v>40353</c:v>
                </c:pt>
                <c:pt idx="4197">
                  <c:v>40353</c:v>
                </c:pt>
                <c:pt idx="4198">
                  <c:v>40353</c:v>
                </c:pt>
                <c:pt idx="4199">
                  <c:v>40353</c:v>
                </c:pt>
                <c:pt idx="4200">
                  <c:v>40354</c:v>
                </c:pt>
                <c:pt idx="4201">
                  <c:v>40354</c:v>
                </c:pt>
                <c:pt idx="4202">
                  <c:v>40354</c:v>
                </c:pt>
                <c:pt idx="4203">
                  <c:v>40354</c:v>
                </c:pt>
                <c:pt idx="4204">
                  <c:v>40354</c:v>
                </c:pt>
                <c:pt idx="4205">
                  <c:v>40354</c:v>
                </c:pt>
                <c:pt idx="4206">
                  <c:v>40354</c:v>
                </c:pt>
                <c:pt idx="4207">
                  <c:v>40354</c:v>
                </c:pt>
                <c:pt idx="4208">
                  <c:v>40354</c:v>
                </c:pt>
                <c:pt idx="4209">
                  <c:v>40354</c:v>
                </c:pt>
                <c:pt idx="4210">
                  <c:v>40354</c:v>
                </c:pt>
                <c:pt idx="4211">
                  <c:v>40354</c:v>
                </c:pt>
                <c:pt idx="4212">
                  <c:v>40354</c:v>
                </c:pt>
                <c:pt idx="4213">
                  <c:v>40354</c:v>
                </c:pt>
                <c:pt idx="4214">
                  <c:v>40354</c:v>
                </c:pt>
                <c:pt idx="4215">
                  <c:v>40354</c:v>
                </c:pt>
                <c:pt idx="4216">
                  <c:v>40354</c:v>
                </c:pt>
                <c:pt idx="4217">
                  <c:v>40354</c:v>
                </c:pt>
                <c:pt idx="4218">
                  <c:v>40354</c:v>
                </c:pt>
                <c:pt idx="4219">
                  <c:v>40354</c:v>
                </c:pt>
                <c:pt idx="4220">
                  <c:v>40354</c:v>
                </c:pt>
                <c:pt idx="4221">
                  <c:v>40354</c:v>
                </c:pt>
                <c:pt idx="4222">
                  <c:v>40354</c:v>
                </c:pt>
                <c:pt idx="4223">
                  <c:v>40354</c:v>
                </c:pt>
                <c:pt idx="4224">
                  <c:v>40355</c:v>
                </c:pt>
                <c:pt idx="4225">
                  <c:v>40355</c:v>
                </c:pt>
                <c:pt idx="4226">
                  <c:v>40355</c:v>
                </c:pt>
                <c:pt idx="4227">
                  <c:v>40355</c:v>
                </c:pt>
                <c:pt idx="4228">
                  <c:v>40355</c:v>
                </c:pt>
                <c:pt idx="4229">
                  <c:v>40355</c:v>
                </c:pt>
                <c:pt idx="4230">
                  <c:v>40355</c:v>
                </c:pt>
                <c:pt idx="4231">
                  <c:v>40355</c:v>
                </c:pt>
                <c:pt idx="4232">
                  <c:v>40355</c:v>
                </c:pt>
                <c:pt idx="4233">
                  <c:v>40355</c:v>
                </c:pt>
                <c:pt idx="4234">
                  <c:v>40355</c:v>
                </c:pt>
                <c:pt idx="4235">
                  <c:v>40355</c:v>
                </c:pt>
                <c:pt idx="4236">
                  <c:v>40355</c:v>
                </c:pt>
                <c:pt idx="4237">
                  <c:v>40355</c:v>
                </c:pt>
                <c:pt idx="4238">
                  <c:v>40355</c:v>
                </c:pt>
                <c:pt idx="4239">
                  <c:v>40355</c:v>
                </c:pt>
                <c:pt idx="4240">
                  <c:v>40355</c:v>
                </c:pt>
                <c:pt idx="4241">
                  <c:v>40355</c:v>
                </c:pt>
                <c:pt idx="4242">
                  <c:v>40355</c:v>
                </c:pt>
                <c:pt idx="4243">
                  <c:v>40355</c:v>
                </c:pt>
                <c:pt idx="4244">
                  <c:v>40355</c:v>
                </c:pt>
                <c:pt idx="4245">
                  <c:v>40355</c:v>
                </c:pt>
                <c:pt idx="4246">
                  <c:v>40355</c:v>
                </c:pt>
                <c:pt idx="4247">
                  <c:v>40355</c:v>
                </c:pt>
                <c:pt idx="4248">
                  <c:v>40356</c:v>
                </c:pt>
                <c:pt idx="4249">
                  <c:v>40356</c:v>
                </c:pt>
                <c:pt idx="4250">
                  <c:v>40356</c:v>
                </c:pt>
                <c:pt idx="4251">
                  <c:v>40356</c:v>
                </c:pt>
                <c:pt idx="4252">
                  <c:v>40356</c:v>
                </c:pt>
                <c:pt idx="4253">
                  <c:v>40356</c:v>
                </c:pt>
                <c:pt idx="4254">
                  <c:v>40356</c:v>
                </c:pt>
                <c:pt idx="4255">
                  <c:v>40356</c:v>
                </c:pt>
                <c:pt idx="4256">
                  <c:v>40356</c:v>
                </c:pt>
                <c:pt idx="4257">
                  <c:v>40356</c:v>
                </c:pt>
                <c:pt idx="4258">
                  <c:v>40356</c:v>
                </c:pt>
                <c:pt idx="4259">
                  <c:v>40356</c:v>
                </c:pt>
                <c:pt idx="4260">
                  <c:v>40356</c:v>
                </c:pt>
                <c:pt idx="4261">
                  <c:v>40356</c:v>
                </c:pt>
                <c:pt idx="4262">
                  <c:v>40356</c:v>
                </c:pt>
                <c:pt idx="4263">
                  <c:v>40356</c:v>
                </c:pt>
                <c:pt idx="4264">
                  <c:v>40356</c:v>
                </c:pt>
                <c:pt idx="4265">
                  <c:v>40356</c:v>
                </c:pt>
                <c:pt idx="4266">
                  <c:v>40356</c:v>
                </c:pt>
                <c:pt idx="4267">
                  <c:v>40356</c:v>
                </c:pt>
                <c:pt idx="4268">
                  <c:v>40356</c:v>
                </c:pt>
                <c:pt idx="4269">
                  <c:v>40356</c:v>
                </c:pt>
                <c:pt idx="4270">
                  <c:v>40356</c:v>
                </c:pt>
                <c:pt idx="4271">
                  <c:v>40356</c:v>
                </c:pt>
                <c:pt idx="4272">
                  <c:v>40357</c:v>
                </c:pt>
                <c:pt idx="4273">
                  <c:v>40357</c:v>
                </c:pt>
                <c:pt idx="4274">
                  <c:v>40357</c:v>
                </c:pt>
                <c:pt idx="4275">
                  <c:v>40357</c:v>
                </c:pt>
                <c:pt idx="4276">
                  <c:v>40357</c:v>
                </c:pt>
                <c:pt idx="4277">
                  <c:v>40357</c:v>
                </c:pt>
                <c:pt idx="4278">
                  <c:v>40357</c:v>
                </c:pt>
                <c:pt idx="4279">
                  <c:v>40357</c:v>
                </c:pt>
                <c:pt idx="4280">
                  <c:v>40357</c:v>
                </c:pt>
                <c:pt idx="4281">
                  <c:v>40357</c:v>
                </c:pt>
                <c:pt idx="4282">
                  <c:v>40357</c:v>
                </c:pt>
                <c:pt idx="4283">
                  <c:v>40357</c:v>
                </c:pt>
                <c:pt idx="4284">
                  <c:v>40357</c:v>
                </c:pt>
                <c:pt idx="4285">
                  <c:v>40357</c:v>
                </c:pt>
                <c:pt idx="4286">
                  <c:v>40357</c:v>
                </c:pt>
                <c:pt idx="4287">
                  <c:v>40357</c:v>
                </c:pt>
                <c:pt idx="4288">
                  <c:v>40357</c:v>
                </c:pt>
                <c:pt idx="4289">
                  <c:v>40357</c:v>
                </c:pt>
                <c:pt idx="4290">
                  <c:v>40357</c:v>
                </c:pt>
                <c:pt idx="4291">
                  <c:v>40357</c:v>
                </c:pt>
                <c:pt idx="4292">
                  <c:v>40357</c:v>
                </c:pt>
                <c:pt idx="4293">
                  <c:v>40357</c:v>
                </c:pt>
                <c:pt idx="4294">
                  <c:v>40357</c:v>
                </c:pt>
                <c:pt idx="4295">
                  <c:v>40357</c:v>
                </c:pt>
                <c:pt idx="4296">
                  <c:v>40358</c:v>
                </c:pt>
                <c:pt idx="4297">
                  <c:v>40358</c:v>
                </c:pt>
                <c:pt idx="4298">
                  <c:v>40358</c:v>
                </c:pt>
                <c:pt idx="4299">
                  <c:v>40358</c:v>
                </c:pt>
                <c:pt idx="4300">
                  <c:v>40358</c:v>
                </c:pt>
                <c:pt idx="4301">
                  <c:v>40358</c:v>
                </c:pt>
                <c:pt idx="4302">
                  <c:v>40358</c:v>
                </c:pt>
                <c:pt idx="4303">
                  <c:v>40358</c:v>
                </c:pt>
                <c:pt idx="4304">
                  <c:v>40358</c:v>
                </c:pt>
                <c:pt idx="4305">
                  <c:v>40358</c:v>
                </c:pt>
                <c:pt idx="4306">
                  <c:v>40358</c:v>
                </c:pt>
                <c:pt idx="4307">
                  <c:v>40358</c:v>
                </c:pt>
                <c:pt idx="4308">
                  <c:v>40358</c:v>
                </c:pt>
                <c:pt idx="4309">
                  <c:v>40358</c:v>
                </c:pt>
                <c:pt idx="4310">
                  <c:v>40358</c:v>
                </c:pt>
                <c:pt idx="4311">
                  <c:v>40358</c:v>
                </c:pt>
                <c:pt idx="4312">
                  <c:v>40358</c:v>
                </c:pt>
                <c:pt idx="4313">
                  <c:v>40358</c:v>
                </c:pt>
                <c:pt idx="4314">
                  <c:v>40358</c:v>
                </c:pt>
                <c:pt idx="4315">
                  <c:v>40358</c:v>
                </c:pt>
                <c:pt idx="4316">
                  <c:v>40358</c:v>
                </c:pt>
                <c:pt idx="4317">
                  <c:v>40358</c:v>
                </c:pt>
                <c:pt idx="4318">
                  <c:v>40358</c:v>
                </c:pt>
                <c:pt idx="4319">
                  <c:v>40358</c:v>
                </c:pt>
                <c:pt idx="4320">
                  <c:v>40359</c:v>
                </c:pt>
                <c:pt idx="4321">
                  <c:v>40359</c:v>
                </c:pt>
                <c:pt idx="4322">
                  <c:v>40359</c:v>
                </c:pt>
                <c:pt idx="4323">
                  <c:v>40359</c:v>
                </c:pt>
                <c:pt idx="4324">
                  <c:v>40359</c:v>
                </c:pt>
                <c:pt idx="4325">
                  <c:v>40359</c:v>
                </c:pt>
                <c:pt idx="4326">
                  <c:v>40359</c:v>
                </c:pt>
                <c:pt idx="4327">
                  <c:v>40359</c:v>
                </c:pt>
                <c:pt idx="4328">
                  <c:v>40359</c:v>
                </c:pt>
                <c:pt idx="4329">
                  <c:v>40359</c:v>
                </c:pt>
                <c:pt idx="4330">
                  <c:v>40359</c:v>
                </c:pt>
                <c:pt idx="4331">
                  <c:v>40359</c:v>
                </c:pt>
                <c:pt idx="4332">
                  <c:v>40359</c:v>
                </c:pt>
                <c:pt idx="4333">
                  <c:v>40359</c:v>
                </c:pt>
                <c:pt idx="4334">
                  <c:v>40359</c:v>
                </c:pt>
                <c:pt idx="4335">
                  <c:v>40359</c:v>
                </c:pt>
                <c:pt idx="4336">
                  <c:v>40359</c:v>
                </c:pt>
                <c:pt idx="4337">
                  <c:v>40359</c:v>
                </c:pt>
                <c:pt idx="4338">
                  <c:v>40359</c:v>
                </c:pt>
                <c:pt idx="4339">
                  <c:v>40359</c:v>
                </c:pt>
                <c:pt idx="4340">
                  <c:v>40359</c:v>
                </c:pt>
                <c:pt idx="4341">
                  <c:v>40359</c:v>
                </c:pt>
                <c:pt idx="4342">
                  <c:v>40359</c:v>
                </c:pt>
                <c:pt idx="4343">
                  <c:v>40359</c:v>
                </c:pt>
                <c:pt idx="4344">
                  <c:v>40360</c:v>
                </c:pt>
                <c:pt idx="4345">
                  <c:v>40360</c:v>
                </c:pt>
                <c:pt idx="4346">
                  <c:v>40360</c:v>
                </c:pt>
                <c:pt idx="4347">
                  <c:v>40360</c:v>
                </c:pt>
                <c:pt idx="4348">
                  <c:v>40360</c:v>
                </c:pt>
                <c:pt idx="4349">
                  <c:v>40360</c:v>
                </c:pt>
                <c:pt idx="4350">
                  <c:v>40360</c:v>
                </c:pt>
                <c:pt idx="4351">
                  <c:v>40360</c:v>
                </c:pt>
                <c:pt idx="4352">
                  <c:v>40360</c:v>
                </c:pt>
                <c:pt idx="4353">
                  <c:v>40360</c:v>
                </c:pt>
                <c:pt idx="4354">
                  <c:v>40360</c:v>
                </c:pt>
                <c:pt idx="4355">
                  <c:v>40360</c:v>
                </c:pt>
                <c:pt idx="4356">
                  <c:v>40360</c:v>
                </c:pt>
                <c:pt idx="4357">
                  <c:v>40360</c:v>
                </c:pt>
                <c:pt idx="4358">
                  <c:v>40360</c:v>
                </c:pt>
                <c:pt idx="4359">
                  <c:v>40360</c:v>
                </c:pt>
                <c:pt idx="4360">
                  <c:v>40360</c:v>
                </c:pt>
                <c:pt idx="4361">
                  <c:v>40360</c:v>
                </c:pt>
                <c:pt idx="4362">
                  <c:v>40360</c:v>
                </c:pt>
                <c:pt idx="4363">
                  <c:v>40360</c:v>
                </c:pt>
                <c:pt idx="4364">
                  <c:v>40360</c:v>
                </c:pt>
                <c:pt idx="4365">
                  <c:v>40360</c:v>
                </c:pt>
                <c:pt idx="4366">
                  <c:v>40360</c:v>
                </c:pt>
                <c:pt idx="4367">
                  <c:v>40360</c:v>
                </c:pt>
                <c:pt idx="4368">
                  <c:v>40361</c:v>
                </c:pt>
                <c:pt idx="4369">
                  <c:v>40361</c:v>
                </c:pt>
                <c:pt idx="4370">
                  <c:v>40361</c:v>
                </c:pt>
                <c:pt idx="4371">
                  <c:v>40361</c:v>
                </c:pt>
                <c:pt idx="4372">
                  <c:v>40361</c:v>
                </c:pt>
                <c:pt idx="4373">
                  <c:v>40361</c:v>
                </c:pt>
                <c:pt idx="4374">
                  <c:v>40361</c:v>
                </c:pt>
                <c:pt idx="4375">
                  <c:v>40361</c:v>
                </c:pt>
                <c:pt idx="4376">
                  <c:v>40361</c:v>
                </c:pt>
                <c:pt idx="4377">
                  <c:v>40361</c:v>
                </c:pt>
                <c:pt idx="4378">
                  <c:v>40361</c:v>
                </c:pt>
                <c:pt idx="4379">
                  <c:v>40361</c:v>
                </c:pt>
                <c:pt idx="4380">
                  <c:v>40361</c:v>
                </c:pt>
                <c:pt idx="4381">
                  <c:v>40361</c:v>
                </c:pt>
                <c:pt idx="4382">
                  <c:v>40361</c:v>
                </c:pt>
                <c:pt idx="4383">
                  <c:v>40361</c:v>
                </c:pt>
                <c:pt idx="4384">
                  <c:v>40361</c:v>
                </c:pt>
                <c:pt idx="4385">
                  <c:v>40361</c:v>
                </c:pt>
                <c:pt idx="4386">
                  <c:v>40361</c:v>
                </c:pt>
                <c:pt idx="4387">
                  <c:v>40361</c:v>
                </c:pt>
                <c:pt idx="4388">
                  <c:v>40361</c:v>
                </c:pt>
                <c:pt idx="4389">
                  <c:v>40361</c:v>
                </c:pt>
                <c:pt idx="4390">
                  <c:v>40361</c:v>
                </c:pt>
                <c:pt idx="4391">
                  <c:v>40361</c:v>
                </c:pt>
                <c:pt idx="4392">
                  <c:v>40362</c:v>
                </c:pt>
                <c:pt idx="4393">
                  <c:v>40362</c:v>
                </c:pt>
                <c:pt idx="4394">
                  <c:v>40362</c:v>
                </c:pt>
                <c:pt idx="4395">
                  <c:v>40362</c:v>
                </c:pt>
                <c:pt idx="4396">
                  <c:v>40362</c:v>
                </c:pt>
                <c:pt idx="4397">
                  <c:v>40362</c:v>
                </c:pt>
                <c:pt idx="4398">
                  <c:v>40362</c:v>
                </c:pt>
                <c:pt idx="4399">
                  <c:v>40362</c:v>
                </c:pt>
                <c:pt idx="4400">
                  <c:v>40362</c:v>
                </c:pt>
                <c:pt idx="4401">
                  <c:v>40362</c:v>
                </c:pt>
                <c:pt idx="4402">
                  <c:v>40362</c:v>
                </c:pt>
                <c:pt idx="4403">
                  <c:v>40362</c:v>
                </c:pt>
                <c:pt idx="4404">
                  <c:v>40362</c:v>
                </c:pt>
                <c:pt idx="4405">
                  <c:v>40362</c:v>
                </c:pt>
                <c:pt idx="4406">
                  <c:v>40362</c:v>
                </c:pt>
                <c:pt idx="4407">
                  <c:v>40362</c:v>
                </c:pt>
                <c:pt idx="4408">
                  <c:v>40362</c:v>
                </c:pt>
                <c:pt idx="4409">
                  <c:v>40362</c:v>
                </c:pt>
                <c:pt idx="4410">
                  <c:v>40362</c:v>
                </c:pt>
                <c:pt idx="4411">
                  <c:v>40362</c:v>
                </c:pt>
                <c:pt idx="4412">
                  <c:v>40362</c:v>
                </c:pt>
                <c:pt idx="4413">
                  <c:v>40362</c:v>
                </c:pt>
                <c:pt idx="4414">
                  <c:v>40362</c:v>
                </c:pt>
                <c:pt idx="4415">
                  <c:v>40362</c:v>
                </c:pt>
                <c:pt idx="4416">
                  <c:v>40363</c:v>
                </c:pt>
                <c:pt idx="4417">
                  <c:v>40363</c:v>
                </c:pt>
                <c:pt idx="4418">
                  <c:v>40363</c:v>
                </c:pt>
                <c:pt idx="4419">
                  <c:v>40363</c:v>
                </c:pt>
                <c:pt idx="4420">
                  <c:v>40363</c:v>
                </c:pt>
                <c:pt idx="4421">
                  <c:v>40363</c:v>
                </c:pt>
                <c:pt idx="4422">
                  <c:v>40363</c:v>
                </c:pt>
                <c:pt idx="4423">
                  <c:v>40363</c:v>
                </c:pt>
                <c:pt idx="4424">
                  <c:v>40363</c:v>
                </c:pt>
                <c:pt idx="4425">
                  <c:v>40363</c:v>
                </c:pt>
                <c:pt idx="4426">
                  <c:v>40363</c:v>
                </c:pt>
                <c:pt idx="4427">
                  <c:v>40363</c:v>
                </c:pt>
                <c:pt idx="4428">
                  <c:v>40363</c:v>
                </c:pt>
                <c:pt idx="4429">
                  <c:v>40363</c:v>
                </c:pt>
                <c:pt idx="4430">
                  <c:v>40363</c:v>
                </c:pt>
                <c:pt idx="4431">
                  <c:v>40363</c:v>
                </c:pt>
                <c:pt idx="4432">
                  <c:v>40363</c:v>
                </c:pt>
                <c:pt idx="4433">
                  <c:v>40363</c:v>
                </c:pt>
                <c:pt idx="4434">
                  <c:v>40363</c:v>
                </c:pt>
                <c:pt idx="4435">
                  <c:v>40363</c:v>
                </c:pt>
                <c:pt idx="4436">
                  <c:v>40363</c:v>
                </c:pt>
                <c:pt idx="4437">
                  <c:v>40363</c:v>
                </c:pt>
                <c:pt idx="4438">
                  <c:v>40363</c:v>
                </c:pt>
                <c:pt idx="4439">
                  <c:v>40363</c:v>
                </c:pt>
                <c:pt idx="4440">
                  <c:v>40364</c:v>
                </c:pt>
                <c:pt idx="4441">
                  <c:v>40364</c:v>
                </c:pt>
                <c:pt idx="4442">
                  <c:v>40364</c:v>
                </c:pt>
                <c:pt idx="4443">
                  <c:v>40364</c:v>
                </c:pt>
                <c:pt idx="4444">
                  <c:v>40364</c:v>
                </c:pt>
                <c:pt idx="4445">
                  <c:v>40364</c:v>
                </c:pt>
                <c:pt idx="4446">
                  <c:v>40364</c:v>
                </c:pt>
                <c:pt idx="4447">
                  <c:v>40364</c:v>
                </c:pt>
                <c:pt idx="4448">
                  <c:v>40364</c:v>
                </c:pt>
                <c:pt idx="4449">
                  <c:v>40364</c:v>
                </c:pt>
                <c:pt idx="4450">
                  <c:v>40364</c:v>
                </c:pt>
                <c:pt idx="4451">
                  <c:v>40364</c:v>
                </c:pt>
                <c:pt idx="4452">
                  <c:v>40364</c:v>
                </c:pt>
                <c:pt idx="4453">
                  <c:v>40364</c:v>
                </c:pt>
                <c:pt idx="4454">
                  <c:v>40364</c:v>
                </c:pt>
                <c:pt idx="4455">
                  <c:v>40364</c:v>
                </c:pt>
                <c:pt idx="4456">
                  <c:v>40364</c:v>
                </c:pt>
                <c:pt idx="4457">
                  <c:v>40364</c:v>
                </c:pt>
                <c:pt idx="4458">
                  <c:v>40364</c:v>
                </c:pt>
                <c:pt idx="4459">
                  <c:v>40364</c:v>
                </c:pt>
                <c:pt idx="4460">
                  <c:v>40364</c:v>
                </c:pt>
                <c:pt idx="4461">
                  <c:v>40364</c:v>
                </c:pt>
                <c:pt idx="4462">
                  <c:v>40364</c:v>
                </c:pt>
                <c:pt idx="4463">
                  <c:v>40364</c:v>
                </c:pt>
                <c:pt idx="4464">
                  <c:v>40365</c:v>
                </c:pt>
                <c:pt idx="4465">
                  <c:v>40365</c:v>
                </c:pt>
                <c:pt idx="4466">
                  <c:v>40365</c:v>
                </c:pt>
                <c:pt idx="4467">
                  <c:v>40365</c:v>
                </c:pt>
                <c:pt idx="4468">
                  <c:v>40365</c:v>
                </c:pt>
                <c:pt idx="4469">
                  <c:v>40365</c:v>
                </c:pt>
                <c:pt idx="4470">
                  <c:v>40365</c:v>
                </c:pt>
                <c:pt idx="4471">
                  <c:v>40365</c:v>
                </c:pt>
                <c:pt idx="4472">
                  <c:v>40365</c:v>
                </c:pt>
                <c:pt idx="4473">
                  <c:v>40365</c:v>
                </c:pt>
                <c:pt idx="4474">
                  <c:v>40365</c:v>
                </c:pt>
                <c:pt idx="4475">
                  <c:v>40365</c:v>
                </c:pt>
                <c:pt idx="4476">
                  <c:v>40365</c:v>
                </c:pt>
                <c:pt idx="4477">
                  <c:v>40365</c:v>
                </c:pt>
                <c:pt idx="4478">
                  <c:v>40365</c:v>
                </c:pt>
                <c:pt idx="4479">
                  <c:v>40365</c:v>
                </c:pt>
                <c:pt idx="4480">
                  <c:v>40365</c:v>
                </c:pt>
                <c:pt idx="4481">
                  <c:v>40365</c:v>
                </c:pt>
                <c:pt idx="4482">
                  <c:v>40365</c:v>
                </c:pt>
                <c:pt idx="4483">
                  <c:v>40365</c:v>
                </c:pt>
                <c:pt idx="4484">
                  <c:v>40365</c:v>
                </c:pt>
                <c:pt idx="4485">
                  <c:v>40365</c:v>
                </c:pt>
                <c:pt idx="4486">
                  <c:v>40365</c:v>
                </c:pt>
                <c:pt idx="4487">
                  <c:v>40365</c:v>
                </c:pt>
                <c:pt idx="4488">
                  <c:v>40366</c:v>
                </c:pt>
                <c:pt idx="4489">
                  <c:v>40366</c:v>
                </c:pt>
                <c:pt idx="4490">
                  <c:v>40366</c:v>
                </c:pt>
                <c:pt idx="4491">
                  <c:v>40366</c:v>
                </c:pt>
                <c:pt idx="4492">
                  <c:v>40366</c:v>
                </c:pt>
                <c:pt idx="4493">
                  <c:v>40366</c:v>
                </c:pt>
                <c:pt idx="4494">
                  <c:v>40366</c:v>
                </c:pt>
                <c:pt idx="4495">
                  <c:v>40366</c:v>
                </c:pt>
                <c:pt idx="4496">
                  <c:v>40366</c:v>
                </c:pt>
                <c:pt idx="4497">
                  <c:v>40366</c:v>
                </c:pt>
                <c:pt idx="4498">
                  <c:v>40366</c:v>
                </c:pt>
                <c:pt idx="4499">
                  <c:v>40366</c:v>
                </c:pt>
                <c:pt idx="4500">
                  <c:v>40366</c:v>
                </c:pt>
                <c:pt idx="4501">
                  <c:v>40366</c:v>
                </c:pt>
                <c:pt idx="4502">
                  <c:v>40366</c:v>
                </c:pt>
                <c:pt idx="4503">
                  <c:v>40366</c:v>
                </c:pt>
                <c:pt idx="4504">
                  <c:v>40366</c:v>
                </c:pt>
                <c:pt idx="4505">
                  <c:v>40366</c:v>
                </c:pt>
                <c:pt idx="4506">
                  <c:v>40366</c:v>
                </c:pt>
                <c:pt idx="4507">
                  <c:v>40366</c:v>
                </c:pt>
                <c:pt idx="4508">
                  <c:v>40366</c:v>
                </c:pt>
                <c:pt idx="4509">
                  <c:v>40366</c:v>
                </c:pt>
                <c:pt idx="4510">
                  <c:v>40366</c:v>
                </c:pt>
                <c:pt idx="4511">
                  <c:v>40366</c:v>
                </c:pt>
                <c:pt idx="4512">
                  <c:v>40367</c:v>
                </c:pt>
                <c:pt idx="4513">
                  <c:v>40367</c:v>
                </c:pt>
                <c:pt idx="4514">
                  <c:v>40367</c:v>
                </c:pt>
                <c:pt idx="4515">
                  <c:v>40367</c:v>
                </c:pt>
                <c:pt idx="4516">
                  <c:v>40367</c:v>
                </c:pt>
                <c:pt idx="4517">
                  <c:v>40367</c:v>
                </c:pt>
                <c:pt idx="4518">
                  <c:v>40367</c:v>
                </c:pt>
                <c:pt idx="4519">
                  <c:v>40367</c:v>
                </c:pt>
                <c:pt idx="4520">
                  <c:v>40367</c:v>
                </c:pt>
                <c:pt idx="4521">
                  <c:v>40367</c:v>
                </c:pt>
                <c:pt idx="4522">
                  <c:v>40367</c:v>
                </c:pt>
                <c:pt idx="4523">
                  <c:v>40367</c:v>
                </c:pt>
                <c:pt idx="4524">
                  <c:v>40367</c:v>
                </c:pt>
                <c:pt idx="4525">
                  <c:v>40367</c:v>
                </c:pt>
                <c:pt idx="4526">
                  <c:v>40367</c:v>
                </c:pt>
                <c:pt idx="4527">
                  <c:v>40367</c:v>
                </c:pt>
                <c:pt idx="4528">
                  <c:v>40367</c:v>
                </c:pt>
                <c:pt idx="4529">
                  <c:v>40367</c:v>
                </c:pt>
                <c:pt idx="4530">
                  <c:v>40367</c:v>
                </c:pt>
                <c:pt idx="4531">
                  <c:v>40367</c:v>
                </c:pt>
                <c:pt idx="4532">
                  <c:v>40367</c:v>
                </c:pt>
                <c:pt idx="4533">
                  <c:v>40367</c:v>
                </c:pt>
                <c:pt idx="4534">
                  <c:v>40367</c:v>
                </c:pt>
                <c:pt idx="4535">
                  <c:v>40367</c:v>
                </c:pt>
                <c:pt idx="4536">
                  <c:v>40368</c:v>
                </c:pt>
                <c:pt idx="4537">
                  <c:v>40368</c:v>
                </c:pt>
                <c:pt idx="4538">
                  <c:v>40368</c:v>
                </c:pt>
                <c:pt idx="4539">
                  <c:v>40368</c:v>
                </c:pt>
                <c:pt idx="4540">
                  <c:v>40368</c:v>
                </c:pt>
                <c:pt idx="4541">
                  <c:v>40368</c:v>
                </c:pt>
                <c:pt idx="4542">
                  <c:v>40368</c:v>
                </c:pt>
                <c:pt idx="4543">
                  <c:v>40368</c:v>
                </c:pt>
                <c:pt idx="4544">
                  <c:v>40368</c:v>
                </c:pt>
                <c:pt idx="4545">
                  <c:v>40368</c:v>
                </c:pt>
                <c:pt idx="4546">
                  <c:v>40368</c:v>
                </c:pt>
                <c:pt idx="4547">
                  <c:v>40368</c:v>
                </c:pt>
                <c:pt idx="4548">
                  <c:v>40368</c:v>
                </c:pt>
                <c:pt idx="4549">
                  <c:v>40368</c:v>
                </c:pt>
                <c:pt idx="4550">
                  <c:v>40368</c:v>
                </c:pt>
                <c:pt idx="4551">
                  <c:v>40368</c:v>
                </c:pt>
                <c:pt idx="4552">
                  <c:v>40368</c:v>
                </c:pt>
                <c:pt idx="4553">
                  <c:v>40368</c:v>
                </c:pt>
                <c:pt idx="4554">
                  <c:v>40368</c:v>
                </c:pt>
                <c:pt idx="4555">
                  <c:v>40368</c:v>
                </c:pt>
                <c:pt idx="4556">
                  <c:v>40368</c:v>
                </c:pt>
                <c:pt idx="4557">
                  <c:v>40368</c:v>
                </c:pt>
                <c:pt idx="4558">
                  <c:v>40368</c:v>
                </c:pt>
                <c:pt idx="4559">
                  <c:v>40368</c:v>
                </c:pt>
                <c:pt idx="4560">
                  <c:v>40369</c:v>
                </c:pt>
                <c:pt idx="4561">
                  <c:v>40369</c:v>
                </c:pt>
                <c:pt idx="4562">
                  <c:v>40369</c:v>
                </c:pt>
                <c:pt idx="4563">
                  <c:v>40369</c:v>
                </c:pt>
                <c:pt idx="4564">
                  <c:v>40369</c:v>
                </c:pt>
                <c:pt idx="4565">
                  <c:v>40369</c:v>
                </c:pt>
                <c:pt idx="4566">
                  <c:v>40369</c:v>
                </c:pt>
                <c:pt idx="4567">
                  <c:v>40369</c:v>
                </c:pt>
                <c:pt idx="4568">
                  <c:v>40369</c:v>
                </c:pt>
                <c:pt idx="4569">
                  <c:v>40369</c:v>
                </c:pt>
                <c:pt idx="4570">
                  <c:v>40369</c:v>
                </c:pt>
                <c:pt idx="4571">
                  <c:v>40369</c:v>
                </c:pt>
                <c:pt idx="4572">
                  <c:v>40369</c:v>
                </c:pt>
                <c:pt idx="4573">
                  <c:v>40369</c:v>
                </c:pt>
                <c:pt idx="4574">
                  <c:v>40369</c:v>
                </c:pt>
                <c:pt idx="4575">
                  <c:v>40369</c:v>
                </c:pt>
                <c:pt idx="4576">
                  <c:v>40369</c:v>
                </c:pt>
                <c:pt idx="4577">
                  <c:v>40369</c:v>
                </c:pt>
                <c:pt idx="4578">
                  <c:v>40369</c:v>
                </c:pt>
                <c:pt idx="4579">
                  <c:v>40369</c:v>
                </c:pt>
                <c:pt idx="4580">
                  <c:v>40369</c:v>
                </c:pt>
                <c:pt idx="4581">
                  <c:v>40369</c:v>
                </c:pt>
                <c:pt idx="4582">
                  <c:v>40369</c:v>
                </c:pt>
                <c:pt idx="4583">
                  <c:v>40369</c:v>
                </c:pt>
                <c:pt idx="4584">
                  <c:v>40370</c:v>
                </c:pt>
                <c:pt idx="4585">
                  <c:v>40370</c:v>
                </c:pt>
                <c:pt idx="4586">
                  <c:v>40370</c:v>
                </c:pt>
                <c:pt idx="4587">
                  <c:v>40370</c:v>
                </c:pt>
                <c:pt idx="4588">
                  <c:v>40370</c:v>
                </c:pt>
                <c:pt idx="4589">
                  <c:v>40370</c:v>
                </c:pt>
                <c:pt idx="4590">
                  <c:v>40370</c:v>
                </c:pt>
                <c:pt idx="4591">
                  <c:v>40370</c:v>
                </c:pt>
                <c:pt idx="4592">
                  <c:v>40370</c:v>
                </c:pt>
                <c:pt idx="4593">
                  <c:v>40370</c:v>
                </c:pt>
                <c:pt idx="4594">
                  <c:v>40370</c:v>
                </c:pt>
                <c:pt idx="4595">
                  <c:v>40370</c:v>
                </c:pt>
                <c:pt idx="4596">
                  <c:v>40370</c:v>
                </c:pt>
                <c:pt idx="4597">
                  <c:v>40370</c:v>
                </c:pt>
                <c:pt idx="4598">
                  <c:v>40370</c:v>
                </c:pt>
                <c:pt idx="4599">
                  <c:v>40370</c:v>
                </c:pt>
                <c:pt idx="4600">
                  <c:v>40370</c:v>
                </c:pt>
                <c:pt idx="4601">
                  <c:v>40370</c:v>
                </c:pt>
                <c:pt idx="4602">
                  <c:v>40370</c:v>
                </c:pt>
                <c:pt idx="4603">
                  <c:v>40370</c:v>
                </c:pt>
                <c:pt idx="4604">
                  <c:v>40370</c:v>
                </c:pt>
                <c:pt idx="4605">
                  <c:v>40370</c:v>
                </c:pt>
                <c:pt idx="4606">
                  <c:v>40370</c:v>
                </c:pt>
                <c:pt idx="4607">
                  <c:v>40370</c:v>
                </c:pt>
                <c:pt idx="4608">
                  <c:v>40371</c:v>
                </c:pt>
                <c:pt idx="4609">
                  <c:v>40371</c:v>
                </c:pt>
                <c:pt idx="4610">
                  <c:v>40371</c:v>
                </c:pt>
                <c:pt idx="4611">
                  <c:v>40371</c:v>
                </c:pt>
                <c:pt idx="4612">
                  <c:v>40371</c:v>
                </c:pt>
                <c:pt idx="4613">
                  <c:v>40371</c:v>
                </c:pt>
                <c:pt idx="4614">
                  <c:v>40371</c:v>
                </c:pt>
                <c:pt idx="4615">
                  <c:v>40371</c:v>
                </c:pt>
                <c:pt idx="4616">
                  <c:v>40371</c:v>
                </c:pt>
                <c:pt idx="4617">
                  <c:v>40371</c:v>
                </c:pt>
                <c:pt idx="4618">
                  <c:v>40371</c:v>
                </c:pt>
                <c:pt idx="4619">
                  <c:v>40371</c:v>
                </c:pt>
                <c:pt idx="4620">
                  <c:v>40371</c:v>
                </c:pt>
                <c:pt idx="4621">
                  <c:v>40371</c:v>
                </c:pt>
                <c:pt idx="4622">
                  <c:v>40371</c:v>
                </c:pt>
                <c:pt idx="4623">
                  <c:v>40371</c:v>
                </c:pt>
                <c:pt idx="4624">
                  <c:v>40371</c:v>
                </c:pt>
                <c:pt idx="4625">
                  <c:v>40371</c:v>
                </c:pt>
                <c:pt idx="4626">
                  <c:v>40371</c:v>
                </c:pt>
                <c:pt idx="4627">
                  <c:v>40371</c:v>
                </c:pt>
                <c:pt idx="4628">
                  <c:v>40371</c:v>
                </c:pt>
                <c:pt idx="4629">
                  <c:v>40371</c:v>
                </c:pt>
                <c:pt idx="4630">
                  <c:v>40371</c:v>
                </c:pt>
                <c:pt idx="4631">
                  <c:v>40371</c:v>
                </c:pt>
                <c:pt idx="4632">
                  <c:v>40372</c:v>
                </c:pt>
                <c:pt idx="4633">
                  <c:v>40372</c:v>
                </c:pt>
                <c:pt idx="4634">
                  <c:v>40372</c:v>
                </c:pt>
                <c:pt idx="4635">
                  <c:v>40372</c:v>
                </c:pt>
                <c:pt idx="4636">
                  <c:v>40372</c:v>
                </c:pt>
                <c:pt idx="4637">
                  <c:v>40372</c:v>
                </c:pt>
                <c:pt idx="4638">
                  <c:v>40372</c:v>
                </c:pt>
                <c:pt idx="4639">
                  <c:v>40372</c:v>
                </c:pt>
                <c:pt idx="4640">
                  <c:v>40372</c:v>
                </c:pt>
                <c:pt idx="4641">
                  <c:v>40372</c:v>
                </c:pt>
                <c:pt idx="4642">
                  <c:v>40372</c:v>
                </c:pt>
                <c:pt idx="4643">
                  <c:v>40372</c:v>
                </c:pt>
                <c:pt idx="4644">
                  <c:v>40372</c:v>
                </c:pt>
                <c:pt idx="4645">
                  <c:v>40372</c:v>
                </c:pt>
                <c:pt idx="4646">
                  <c:v>40372</c:v>
                </c:pt>
                <c:pt idx="4647">
                  <c:v>40372</c:v>
                </c:pt>
                <c:pt idx="4648">
                  <c:v>40372</c:v>
                </c:pt>
                <c:pt idx="4649">
                  <c:v>40372</c:v>
                </c:pt>
                <c:pt idx="4650">
                  <c:v>40372</c:v>
                </c:pt>
                <c:pt idx="4651">
                  <c:v>40372</c:v>
                </c:pt>
                <c:pt idx="4652">
                  <c:v>40372</c:v>
                </c:pt>
                <c:pt idx="4653">
                  <c:v>40372</c:v>
                </c:pt>
                <c:pt idx="4654">
                  <c:v>40372</c:v>
                </c:pt>
                <c:pt idx="4655">
                  <c:v>40372</c:v>
                </c:pt>
                <c:pt idx="4656">
                  <c:v>40373</c:v>
                </c:pt>
                <c:pt idx="4657">
                  <c:v>40373</c:v>
                </c:pt>
                <c:pt idx="4658">
                  <c:v>40373</c:v>
                </c:pt>
                <c:pt idx="4659">
                  <c:v>40373</c:v>
                </c:pt>
                <c:pt idx="4660">
                  <c:v>40373</c:v>
                </c:pt>
                <c:pt idx="4661">
                  <c:v>40373</c:v>
                </c:pt>
                <c:pt idx="4662">
                  <c:v>40373</c:v>
                </c:pt>
                <c:pt idx="4663">
                  <c:v>40373</c:v>
                </c:pt>
                <c:pt idx="4664">
                  <c:v>40373</c:v>
                </c:pt>
                <c:pt idx="4665">
                  <c:v>40373</c:v>
                </c:pt>
                <c:pt idx="4666">
                  <c:v>40373</c:v>
                </c:pt>
                <c:pt idx="4667">
                  <c:v>40373</c:v>
                </c:pt>
                <c:pt idx="4668">
                  <c:v>40373</c:v>
                </c:pt>
                <c:pt idx="4669">
                  <c:v>40373</c:v>
                </c:pt>
                <c:pt idx="4670">
                  <c:v>40373</c:v>
                </c:pt>
                <c:pt idx="4671">
                  <c:v>40373</c:v>
                </c:pt>
                <c:pt idx="4672">
                  <c:v>40373</c:v>
                </c:pt>
                <c:pt idx="4673">
                  <c:v>40373</c:v>
                </c:pt>
                <c:pt idx="4674">
                  <c:v>40373</c:v>
                </c:pt>
                <c:pt idx="4675">
                  <c:v>40373</c:v>
                </c:pt>
                <c:pt idx="4676">
                  <c:v>40373</c:v>
                </c:pt>
                <c:pt idx="4677">
                  <c:v>40373</c:v>
                </c:pt>
                <c:pt idx="4678">
                  <c:v>40373</c:v>
                </c:pt>
                <c:pt idx="4679">
                  <c:v>40373</c:v>
                </c:pt>
                <c:pt idx="4680">
                  <c:v>40374</c:v>
                </c:pt>
                <c:pt idx="4681">
                  <c:v>40374</c:v>
                </c:pt>
                <c:pt idx="4682">
                  <c:v>40374</c:v>
                </c:pt>
                <c:pt idx="4683">
                  <c:v>40374</c:v>
                </c:pt>
                <c:pt idx="4684">
                  <c:v>40374</c:v>
                </c:pt>
                <c:pt idx="4685">
                  <c:v>40374</c:v>
                </c:pt>
                <c:pt idx="4686">
                  <c:v>40374</c:v>
                </c:pt>
                <c:pt idx="4687">
                  <c:v>40374</c:v>
                </c:pt>
                <c:pt idx="4688">
                  <c:v>40374</c:v>
                </c:pt>
                <c:pt idx="4689">
                  <c:v>40374</c:v>
                </c:pt>
                <c:pt idx="4690">
                  <c:v>40374</c:v>
                </c:pt>
                <c:pt idx="4691">
                  <c:v>40374</c:v>
                </c:pt>
                <c:pt idx="4692">
                  <c:v>40374</c:v>
                </c:pt>
                <c:pt idx="4693">
                  <c:v>40374</c:v>
                </c:pt>
                <c:pt idx="4694">
                  <c:v>40374</c:v>
                </c:pt>
                <c:pt idx="4695">
                  <c:v>40374</c:v>
                </c:pt>
                <c:pt idx="4696">
                  <c:v>40374</c:v>
                </c:pt>
                <c:pt idx="4697">
                  <c:v>40374</c:v>
                </c:pt>
                <c:pt idx="4698">
                  <c:v>40374</c:v>
                </c:pt>
                <c:pt idx="4699">
                  <c:v>40374</c:v>
                </c:pt>
                <c:pt idx="4700">
                  <c:v>40374</c:v>
                </c:pt>
                <c:pt idx="4701">
                  <c:v>40374</c:v>
                </c:pt>
                <c:pt idx="4702">
                  <c:v>40374</c:v>
                </c:pt>
                <c:pt idx="4703">
                  <c:v>40374</c:v>
                </c:pt>
                <c:pt idx="4704">
                  <c:v>40375</c:v>
                </c:pt>
                <c:pt idx="4705">
                  <c:v>40375</c:v>
                </c:pt>
                <c:pt idx="4706">
                  <c:v>40375</c:v>
                </c:pt>
                <c:pt idx="4707">
                  <c:v>40375</c:v>
                </c:pt>
                <c:pt idx="4708">
                  <c:v>40375</c:v>
                </c:pt>
                <c:pt idx="4709">
                  <c:v>40375</c:v>
                </c:pt>
                <c:pt idx="4710">
                  <c:v>40375</c:v>
                </c:pt>
                <c:pt idx="4711">
                  <c:v>40375</c:v>
                </c:pt>
                <c:pt idx="4712">
                  <c:v>40375</c:v>
                </c:pt>
                <c:pt idx="4713">
                  <c:v>40375</c:v>
                </c:pt>
                <c:pt idx="4714">
                  <c:v>40375</c:v>
                </c:pt>
                <c:pt idx="4715">
                  <c:v>40375</c:v>
                </c:pt>
                <c:pt idx="4716">
                  <c:v>40375</c:v>
                </c:pt>
                <c:pt idx="4717">
                  <c:v>40375</c:v>
                </c:pt>
                <c:pt idx="4718">
                  <c:v>40375</c:v>
                </c:pt>
                <c:pt idx="4719">
                  <c:v>40375</c:v>
                </c:pt>
                <c:pt idx="4720">
                  <c:v>40375</c:v>
                </c:pt>
                <c:pt idx="4721">
                  <c:v>40375</c:v>
                </c:pt>
                <c:pt idx="4722">
                  <c:v>40375</c:v>
                </c:pt>
                <c:pt idx="4723">
                  <c:v>40375</c:v>
                </c:pt>
                <c:pt idx="4724">
                  <c:v>40375</c:v>
                </c:pt>
                <c:pt idx="4725">
                  <c:v>40375</c:v>
                </c:pt>
                <c:pt idx="4726">
                  <c:v>40375</c:v>
                </c:pt>
                <c:pt idx="4727">
                  <c:v>40375</c:v>
                </c:pt>
                <c:pt idx="4728">
                  <c:v>40376</c:v>
                </c:pt>
                <c:pt idx="4729">
                  <c:v>40376</c:v>
                </c:pt>
                <c:pt idx="4730">
                  <c:v>40376</c:v>
                </c:pt>
                <c:pt idx="4731">
                  <c:v>40376</c:v>
                </c:pt>
                <c:pt idx="4732">
                  <c:v>40376</c:v>
                </c:pt>
                <c:pt idx="4733">
                  <c:v>40376</c:v>
                </c:pt>
                <c:pt idx="4734">
                  <c:v>40376</c:v>
                </c:pt>
                <c:pt idx="4735">
                  <c:v>40376</c:v>
                </c:pt>
                <c:pt idx="4736">
                  <c:v>40376</c:v>
                </c:pt>
                <c:pt idx="4737">
                  <c:v>40376</c:v>
                </c:pt>
                <c:pt idx="4738">
                  <c:v>40376</c:v>
                </c:pt>
                <c:pt idx="4739">
                  <c:v>40376</c:v>
                </c:pt>
                <c:pt idx="4740">
                  <c:v>40376</c:v>
                </c:pt>
                <c:pt idx="4741">
                  <c:v>40376</c:v>
                </c:pt>
                <c:pt idx="4742">
                  <c:v>40376</c:v>
                </c:pt>
                <c:pt idx="4743">
                  <c:v>40376</c:v>
                </c:pt>
                <c:pt idx="4744">
                  <c:v>40376</c:v>
                </c:pt>
                <c:pt idx="4745">
                  <c:v>40376</c:v>
                </c:pt>
                <c:pt idx="4746">
                  <c:v>40376</c:v>
                </c:pt>
                <c:pt idx="4747">
                  <c:v>40376</c:v>
                </c:pt>
                <c:pt idx="4748">
                  <c:v>40376</c:v>
                </c:pt>
                <c:pt idx="4749">
                  <c:v>40376</c:v>
                </c:pt>
                <c:pt idx="4750">
                  <c:v>40376</c:v>
                </c:pt>
                <c:pt idx="4751">
                  <c:v>40376</c:v>
                </c:pt>
                <c:pt idx="4752">
                  <c:v>40377</c:v>
                </c:pt>
                <c:pt idx="4753">
                  <c:v>40377</c:v>
                </c:pt>
                <c:pt idx="4754">
                  <c:v>40377</c:v>
                </c:pt>
                <c:pt idx="4755">
                  <c:v>40377</c:v>
                </c:pt>
                <c:pt idx="4756">
                  <c:v>40377</c:v>
                </c:pt>
                <c:pt idx="4757">
                  <c:v>40377</c:v>
                </c:pt>
                <c:pt idx="4758">
                  <c:v>40377</c:v>
                </c:pt>
                <c:pt idx="4759">
                  <c:v>40377</c:v>
                </c:pt>
                <c:pt idx="4760">
                  <c:v>40377</c:v>
                </c:pt>
                <c:pt idx="4761">
                  <c:v>40377</c:v>
                </c:pt>
                <c:pt idx="4762">
                  <c:v>40377</c:v>
                </c:pt>
                <c:pt idx="4763">
                  <c:v>40377</c:v>
                </c:pt>
                <c:pt idx="4764">
                  <c:v>40377</c:v>
                </c:pt>
                <c:pt idx="4765">
                  <c:v>40377</c:v>
                </c:pt>
                <c:pt idx="4766">
                  <c:v>40377</c:v>
                </c:pt>
                <c:pt idx="4767">
                  <c:v>40377</c:v>
                </c:pt>
                <c:pt idx="4768">
                  <c:v>40377</c:v>
                </c:pt>
                <c:pt idx="4769">
                  <c:v>40377</c:v>
                </c:pt>
                <c:pt idx="4770">
                  <c:v>40377</c:v>
                </c:pt>
                <c:pt idx="4771">
                  <c:v>40377</c:v>
                </c:pt>
                <c:pt idx="4772">
                  <c:v>40377</c:v>
                </c:pt>
                <c:pt idx="4773">
                  <c:v>40377</c:v>
                </c:pt>
                <c:pt idx="4774">
                  <c:v>40377</c:v>
                </c:pt>
                <c:pt idx="4775">
                  <c:v>40377</c:v>
                </c:pt>
                <c:pt idx="4776">
                  <c:v>40378</c:v>
                </c:pt>
                <c:pt idx="4777">
                  <c:v>40378</c:v>
                </c:pt>
                <c:pt idx="4778">
                  <c:v>40378</c:v>
                </c:pt>
                <c:pt idx="4779">
                  <c:v>40378</c:v>
                </c:pt>
                <c:pt idx="4780">
                  <c:v>40378</c:v>
                </c:pt>
                <c:pt idx="4781">
                  <c:v>40378</c:v>
                </c:pt>
                <c:pt idx="4782">
                  <c:v>40378</c:v>
                </c:pt>
                <c:pt idx="4783">
                  <c:v>40378</c:v>
                </c:pt>
                <c:pt idx="4784">
                  <c:v>40378</c:v>
                </c:pt>
                <c:pt idx="4785">
                  <c:v>40378</c:v>
                </c:pt>
                <c:pt idx="4786">
                  <c:v>40378</c:v>
                </c:pt>
                <c:pt idx="4787">
                  <c:v>40378</c:v>
                </c:pt>
                <c:pt idx="4788">
                  <c:v>40378</c:v>
                </c:pt>
                <c:pt idx="4789">
                  <c:v>40378</c:v>
                </c:pt>
                <c:pt idx="4790">
                  <c:v>40378</c:v>
                </c:pt>
                <c:pt idx="4791">
                  <c:v>40378</c:v>
                </c:pt>
                <c:pt idx="4792">
                  <c:v>40378</c:v>
                </c:pt>
                <c:pt idx="4793">
                  <c:v>40378</c:v>
                </c:pt>
                <c:pt idx="4794">
                  <c:v>40378</c:v>
                </c:pt>
                <c:pt idx="4795">
                  <c:v>40378</c:v>
                </c:pt>
                <c:pt idx="4796">
                  <c:v>40378</c:v>
                </c:pt>
                <c:pt idx="4797">
                  <c:v>40378</c:v>
                </c:pt>
                <c:pt idx="4798">
                  <c:v>40378</c:v>
                </c:pt>
                <c:pt idx="4799">
                  <c:v>40378</c:v>
                </c:pt>
                <c:pt idx="4800">
                  <c:v>40379</c:v>
                </c:pt>
                <c:pt idx="4801">
                  <c:v>40379</c:v>
                </c:pt>
                <c:pt idx="4802">
                  <c:v>40379</c:v>
                </c:pt>
                <c:pt idx="4803">
                  <c:v>40379</c:v>
                </c:pt>
                <c:pt idx="4804">
                  <c:v>40379</c:v>
                </c:pt>
                <c:pt idx="4805">
                  <c:v>40379</c:v>
                </c:pt>
                <c:pt idx="4806">
                  <c:v>40379</c:v>
                </c:pt>
                <c:pt idx="4807">
                  <c:v>40379</c:v>
                </c:pt>
                <c:pt idx="4808">
                  <c:v>40379</c:v>
                </c:pt>
                <c:pt idx="4809">
                  <c:v>40379</c:v>
                </c:pt>
                <c:pt idx="4810">
                  <c:v>40379</c:v>
                </c:pt>
                <c:pt idx="4811">
                  <c:v>40379</c:v>
                </c:pt>
                <c:pt idx="4812">
                  <c:v>40379</c:v>
                </c:pt>
                <c:pt idx="4813">
                  <c:v>40379</c:v>
                </c:pt>
                <c:pt idx="4814">
                  <c:v>40379</c:v>
                </c:pt>
                <c:pt idx="4815">
                  <c:v>40379</c:v>
                </c:pt>
                <c:pt idx="4816">
                  <c:v>40379</c:v>
                </c:pt>
                <c:pt idx="4817">
                  <c:v>40379</c:v>
                </c:pt>
                <c:pt idx="4818">
                  <c:v>40379</c:v>
                </c:pt>
                <c:pt idx="4819">
                  <c:v>40379</c:v>
                </c:pt>
                <c:pt idx="4820">
                  <c:v>40379</c:v>
                </c:pt>
                <c:pt idx="4821">
                  <c:v>40379</c:v>
                </c:pt>
                <c:pt idx="4822">
                  <c:v>40379</c:v>
                </c:pt>
                <c:pt idx="4823">
                  <c:v>40379</c:v>
                </c:pt>
                <c:pt idx="4824">
                  <c:v>40380</c:v>
                </c:pt>
                <c:pt idx="4825">
                  <c:v>40380</c:v>
                </c:pt>
                <c:pt idx="4826">
                  <c:v>40380</c:v>
                </c:pt>
                <c:pt idx="4827">
                  <c:v>40380</c:v>
                </c:pt>
                <c:pt idx="4828">
                  <c:v>40380</c:v>
                </c:pt>
                <c:pt idx="4829">
                  <c:v>40380</c:v>
                </c:pt>
                <c:pt idx="4830">
                  <c:v>40380</c:v>
                </c:pt>
                <c:pt idx="4831">
                  <c:v>40380</c:v>
                </c:pt>
                <c:pt idx="4832">
                  <c:v>40380</c:v>
                </c:pt>
                <c:pt idx="4833">
                  <c:v>40380</c:v>
                </c:pt>
                <c:pt idx="4834">
                  <c:v>40380</c:v>
                </c:pt>
                <c:pt idx="4835">
                  <c:v>40380</c:v>
                </c:pt>
                <c:pt idx="4836">
                  <c:v>40380</c:v>
                </c:pt>
                <c:pt idx="4837">
                  <c:v>40380</c:v>
                </c:pt>
                <c:pt idx="4838">
                  <c:v>40380</c:v>
                </c:pt>
                <c:pt idx="4839">
                  <c:v>40380</c:v>
                </c:pt>
                <c:pt idx="4840">
                  <c:v>40380</c:v>
                </c:pt>
                <c:pt idx="4841">
                  <c:v>40380</c:v>
                </c:pt>
                <c:pt idx="4842">
                  <c:v>40380</c:v>
                </c:pt>
                <c:pt idx="4843">
                  <c:v>40380</c:v>
                </c:pt>
                <c:pt idx="4844">
                  <c:v>40380</c:v>
                </c:pt>
                <c:pt idx="4845">
                  <c:v>40380</c:v>
                </c:pt>
                <c:pt idx="4846">
                  <c:v>40380</c:v>
                </c:pt>
                <c:pt idx="4847">
                  <c:v>40380</c:v>
                </c:pt>
                <c:pt idx="4848">
                  <c:v>40381</c:v>
                </c:pt>
                <c:pt idx="4849">
                  <c:v>40381</c:v>
                </c:pt>
                <c:pt idx="4850">
                  <c:v>40381</c:v>
                </c:pt>
                <c:pt idx="4851">
                  <c:v>40381</c:v>
                </c:pt>
                <c:pt idx="4852">
                  <c:v>40381</c:v>
                </c:pt>
                <c:pt idx="4853">
                  <c:v>40381</c:v>
                </c:pt>
                <c:pt idx="4854">
                  <c:v>40381</c:v>
                </c:pt>
                <c:pt idx="4855">
                  <c:v>40381</c:v>
                </c:pt>
                <c:pt idx="4856">
                  <c:v>40381</c:v>
                </c:pt>
                <c:pt idx="4857">
                  <c:v>40381</c:v>
                </c:pt>
                <c:pt idx="4858">
                  <c:v>40381</c:v>
                </c:pt>
                <c:pt idx="4859">
                  <c:v>40381</c:v>
                </c:pt>
                <c:pt idx="4860">
                  <c:v>40381</c:v>
                </c:pt>
                <c:pt idx="4861">
                  <c:v>40381</c:v>
                </c:pt>
                <c:pt idx="4862">
                  <c:v>40381</c:v>
                </c:pt>
                <c:pt idx="4863">
                  <c:v>40381</c:v>
                </c:pt>
                <c:pt idx="4864">
                  <c:v>40381</c:v>
                </c:pt>
                <c:pt idx="4865">
                  <c:v>40381</c:v>
                </c:pt>
                <c:pt idx="4866">
                  <c:v>40381</c:v>
                </c:pt>
                <c:pt idx="4867">
                  <c:v>40381</c:v>
                </c:pt>
                <c:pt idx="4868">
                  <c:v>40381</c:v>
                </c:pt>
                <c:pt idx="4869">
                  <c:v>40381</c:v>
                </c:pt>
                <c:pt idx="4870">
                  <c:v>40381</c:v>
                </c:pt>
                <c:pt idx="4871">
                  <c:v>40381</c:v>
                </c:pt>
                <c:pt idx="4872">
                  <c:v>40382</c:v>
                </c:pt>
                <c:pt idx="4873">
                  <c:v>40382</c:v>
                </c:pt>
                <c:pt idx="4874">
                  <c:v>40382</c:v>
                </c:pt>
                <c:pt idx="4875">
                  <c:v>40382</c:v>
                </c:pt>
                <c:pt idx="4876">
                  <c:v>40382</c:v>
                </c:pt>
                <c:pt idx="4877">
                  <c:v>40382</c:v>
                </c:pt>
                <c:pt idx="4878">
                  <c:v>40382</c:v>
                </c:pt>
                <c:pt idx="4879">
                  <c:v>40382</c:v>
                </c:pt>
                <c:pt idx="4880">
                  <c:v>40382</c:v>
                </c:pt>
                <c:pt idx="4881">
                  <c:v>40382</c:v>
                </c:pt>
                <c:pt idx="4882">
                  <c:v>40382</c:v>
                </c:pt>
                <c:pt idx="4883">
                  <c:v>40382</c:v>
                </c:pt>
                <c:pt idx="4884">
                  <c:v>40382</c:v>
                </c:pt>
                <c:pt idx="4885">
                  <c:v>40382</c:v>
                </c:pt>
                <c:pt idx="4886">
                  <c:v>40382</c:v>
                </c:pt>
                <c:pt idx="4887">
                  <c:v>40382</c:v>
                </c:pt>
                <c:pt idx="4888">
                  <c:v>40382</c:v>
                </c:pt>
                <c:pt idx="4889">
                  <c:v>40382</c:v>
                </c:pt>
                <c:pt idx="4890">
                  <c:v>40382</c:v>
                </c:pt>
                <c:pt idx="4891">
                  <c:v>40382</c:v>
                </c:pt>
                <c:pt idx="4892">
                  <c:v>40382</c:v>
                </c:pt>
                <c:pt idx="4893">
                  <c:v>40382</c:v>
                </c:pt>
                <c:pt idx="4894">
                  <c:v>40382</c:v>
                </c:pt>
                <c:pt idx="4895">
                  <c:v>40382</c:v>
                </c:pt>
                <c:pt idx="4896">
                  <c:v>40383</c:v>
                </c:pt>
                <c:pt idx="4897">
                  <c:v>40383</c:v>
                </c:pt>
                <c:pt idx="4898">
                  <c:v>40383</c:v>
                </c:pt>
                <c:pt idx="4899">
                  <c:v>40383</c:v>
                </c:pt>
                <c:pt idx="4900">
                  <c:v>40383</c:v>
                </c:pt>
                <c:pt idx="4901">
                  <c:v>40383</c:v>
                </c:pt>
                <c:pt idx="4902">
                  <c:v>40383</c:v>
                </c:pt>
                <c:pt idx="4903">
                  <c:v>40383</c:v>
                </c:pt>
                <c:pt idx="4904">
                  <c:v>40383</c:v>
                </c:pt>
                <c:pt idx="4905">
                  <c:v>40383</c:v>
                </c:pt>
                <c:pt idx="4906">
                  <c:v>40383</c:v>
                </c:pt>
                <c:pt idx="4907">
                  <c:v>40383</c:v>
                </c:pt>
                <c:pt idx="4908">
                  <c:v>40383</c:v>
                </c:pt>
                <c:pt idx="4909">
                  <c:v>40383</c:v>
                </c:pt>
                <c:pt idx="4910">
                  <c:v>40383</c:v>
                </c:pt>
                <c:pt idx="4911">
                  <c:v>40383</c:v>
                </c:pt>
                <c:pt idx="4912">
                  <c:v>40383</c:v>
                </c:pt>
                <c:pt idx="4913">
                  <c:v>40383</c:v>
                </c:pt>
                <c:pt idx="4914">
                  <c:v>40383</c:v>
                </c:pt>
                <c:pt idx="4915">
                  <c:v>40383</c:v>
                </c:pt>
                <c:pt idx="4916">
                  <c:v>40383</c:v>
                </c:pt>
                <c:pt idx="4917">
                  <c:v>40383</c:v>
                </c:pt>
                <c:pt idx="4918">
                  <c:v>40383</c:v>
                </c:pt>
                <c:pt idx="4919">
                  <c:v>40383</c:v>
                </c:pt>
                <c:pt idx="4920">
                  <c:v>40384</c:v>
                </c:pt>
                <c:pt idx="4921">
                  <c:v>40384</c:v>
                </c:pt>
                <c:pt idx="4922">
                  <c:v>40384</c:v>
                </c:pt>
                <c:pt idx="4923">
                  <c:v>40384</c:v>
                </c:pt>
                <c:pt idx="4924">
                  <c:v>40384</c:v>
                </c:pt>
                <c:pt idx="4925">
                  <c:v>40384</c:v>
                </c:pt>
                <c:pt idx="4926">
                  <c:v>40384</c:v>
                </c:pt>
                <c:pt idx="4927">
                  <c:v>40384</c:v>
                </c:pt>
                <c:pt idx="4928">
                  <c:v>40384</c:v>
                </c:pt>
                <c:pt idx="4929">
                  <c:v>40384</c:v>
                </c:pt>
                <c:pt idx="4930">
                  <c:v>40384</c:v>
                </c:pt>
                <c:pt idx="4931">
                  <c:v>40384</c:v>
                </c:pt>
                <c:pt idx="4932">
                  <c:v>40384</c:v>
                </c:pt>
                <c:pt idx="4933">
                  <c:v>40384</c:v>
                </c:pt>
                <c:pt idx="4934">
                  <c:v>40384</c:v>
                </c:pt>
                <c:pt idx="4935">
                  <c:v>40384</c:v>
                </c:pt>
                <c:pt idx="4936">
                  <c:v>40384</c:v>
                </c:pt>
                <c:pt idx="4937">
                  <c:v>40384</c:v>
                </c:pt>
                <c:pt idx="4938">
                  <c:v>40384</c:v>
                </c:pt>
                <c:pt idx="4939">
                  <c:v>40384</c:v>
                </c:pt>
                <c:pt idx="4940">
                  <c:v>40384</c:v>
                </c:pt>
                <c:pt idx="4941">
                  <c:v>40384</c:v>
                </c:pt>
                <c:pt idx="4942">
                  <c:v>40384</c:v>
                </c:pt>
                <c:pt idx="4943">
                  <c:v>40384</c:v>
                </c:pt>
                <c:pt idx="4944">
                  <c:v>40385</c:v>
                </c:pt>
                <c:pt idx="4945">
                  <c:v>40385</c:v>
                </c:pt>
                <c:pt idx="4946">
                  <c:v>40385</c:v>
                </c:pt>
                <c:pt idx="4947">
                  <c:v>40385</c:v>
                </c:pt>
                <c:pt idx="4948">
                  <c:v>40385</c:v>
                </c:pt>
                <c:pt idx="4949">
                  <c:v>40385</c:v>
                </c:pt>
                <c:pt idx="4950">
                  <c:v>40385</c:v>
                </c:pt>
                <c:pt idx="4951">
                  <c:v>40385</c:v>
                </c:pt>
                <c:pt idx="4952">
                  <c:v>40385</c:v>
                </c:pt>
                <c:pt idx="4953">
                  <c:v>40385</c:v>
                </c:pt>
                <c:pt idx="4954">
                  <c:v>40385</c:v>
                </c:pt>
                <c:pt idx="4955">
                  <c:v>40385</c:v>
                </c:pt>
                <c:pt idx="4956">
                  <c:v>40385</c:v>
                </c:pt>
                <c:pt idx="4957">
                  <c:v>40385</c:v>
                </c:pt>
                <c:pt idx="4958">
                  <c:v>40385</c:v>
                </c:pt>
                <c:pt idx="4959">
                  <c:v>40385</c:v>
                </c:pt>
                <c:pt idx="4960">
                  <c:v>40385</c:v>
                </c:pt>
                <c:pt idx="4961">
                  <c:v>40385</c:v>
                </c:pt>
                <c:pt idx="4962">
                  <c:v>40385</c:v>
                </c:pt>
                <c:pt idx="4963">
                  <c:v>40385</c:v>
                </c:pt>
                <c:pt idx="4964">
                  <c:v>40385</c:v>
                </c:pt>
                <c:pt idx="4965">
                  <c:v>40385</c:v>
                </c:pt>
                <c:pt idx="4966">
                  <c:v>40385</c:v>
                </c:pt>
                <c:pt idx="4967">
                  <c:v>40385</c:v>
                </c:pt>
                <c:pt idx="4968">
                  <c:v>40386</c:v>
                </c:pt>
                <c:pt idx="4969">
                  <c:v>40386</c:v>
                </c:pt>
                <c:pt idx="4970">
                  <c:v>40386</c:v>
                </c:pt>
                <c:pt idx="4971">
                  <c:v>40386</c:v>
                </c:pt>
                <c:pt idx="4972">
                  <c:v>40386</c:v>
                </c:pt>
                <c:pt idx="4973">
                  <c:v>40386</c:v>
                </c:pt>
                <c:pt idx="4974">
                  <c:v>40386</c:v>
                </c:pt>
                <c:pt idx="4975">
                  <c:v>40386</c:v>
                </c:pt>
                <c:pt idx="4976">
                  <c:v>40386</c:v>
                </c:pt>
                <c:pt idx="4977">
                  <c:v>40386</c:v>
                </c:pt>
                <c:pt idx="4978">
                  <c:v>40386</c:v>
                </c:pt>
                <c:pt idx="4979">
                  <c:v>40386</c:v>
                </c:pt>
                <c:pt idx="4980">
                  <c:v>40386</c:v>
                </c:pt>
                <c:pt idx="4981">
                  <c:v>40386</c:v>
                </c:pt>
                <c:pt idx="4982">
                  <c:v>40386</c:v>
                </c:pt>
                <c:pt idx="4983">
                  <c:v>40386</c:v>
                </c:pt>
                <c:pt idx="4984">
                  <c:v>40386</c:v>
                </c:pt>
                <c:pt idx="4985">
                  <c:v>40386</c:v>
                </c:pt>
                <c:pt idx="4986">
                  <c:v>40386</c:v>
                </c:pt>
                <c:pt idx="4987">
                  <c:v>40386</c:v>
                </c:pt>
                <c:pt idx="4988">
                  <c:v>40386</c:v>
                </c:pt>
                <c:pt idx="4989">
                  <c:v>40386</c:v>
                </c:pt>
                <c:pt idx="4990">
                  <c:v>40386</c:v>
                </c:pt>
                <c:pt idx="4991">
                  <c:v>40386</c:v>
                </c:pt>
                <c:pt idx="4992">
                  <c:v>40387</c:v>
                </c:pt>
                <c:pt idx="4993">
                  <c:v>40387</c:v>
                </c:pt>
                <c:pt idx="4994">
                  <c:v>40387</c:v>
                </c:pt>
                <c:pt idx="4995">
                  <c:v>40387</c:v>
                </c:pt>
                <c:pt idx="4996">
                  <c:v>40387</c:v>
                </c:pt>
                <c:pt idx="4997">
                  <c:v>40387</c:v>
                </c:pt>
                <c:pt idx="4998">
                  <c:v>40387</c:v>
                </c:pt>
                <c:pt idx="4999">
                  <c:v>40387</c:v>
                </c:pt>
                <c:pt idx="5000">
                  <c:v>40387</c:v>
                </c:pt>
                <c:pt idx="5001">
                  <c:v>40387</c:v>
                </c:pt>
                <c:pt idx="5002">
                  <c:v>40387</c:v>
                </c:pt>
                <c:pt idx="5003">
                  <c:v>40387</c:v>
                </c:pt>
                <c:pt idx="5004">
                  <c:v>40387</c:v>
                </c:pt>
                <c:pt idx="5005">
                  <c:v>40387</c:v>
                </c:pt>
                <c:pt idx="5006">
                  <c:v>40387</c:v>
                </c:pt>
                <c:pt idx="5007">
                  <c:v>40387</c:v>
                </c:pt>
                <c:pt idx="5008">
                  <c:v>40387</c:v>
                </c:pt>
                <c:pt idx="5009">
                  <c:v>40387</c:v>
                </c:pt>
                <c:pt idx="5010">
                  <c:v>40387</c:v>
                </c:pt>
                <c:pt idx="5011">
                  <c:v>40387</c:v>
                </c:pt>
                <c:pt idx="5012">
                  <c:v>40387</c:v>
                </c:pt>
                <c:pt idx="5013">
                  <c:v>40387</c:v>
                </c:pt>
                <c:pt idx="5014">
                  <c:v>40387</c:v>
                </c:pt>
                <c:pt idx="5015">
                  <c:v>40387</c:v>
                </c:pt>
                <c:pt idx="5016">
                  <c:v>40388</c:v>
                </c:pt>
                <c:pt idx="5017">
                  <c:v>40388</c:v>
                </c:pt>
                <c:pt idx="5018">
                  <c:v>40388</c:v>
                </c:pt>
                <c:pt idx="5019">
                  <c:v>40388</c:v>
                </c:pt>
                <c:pt idx="5020">
                  <c:v>40388</c:v>
                </c:pt>
                <c:pt idx="5021">
                  <c:v>40388</c:v>
                </c:pt>
                <c:pt idx="5022">
                  <c:v>40388</c:v>
                </c:pt>
                <c:pt idx="5023">
                  <c:v>40388</c:v>
                </c:pt>
                <c:pt idx="5024">
                  <c:v>40388</c:v>
                </c:pt>
                <c:pt idx="5025">
                  <c:v>40388</c:v>
                </c:pt>
                <c:pt idx="5026">
                  <c:v>40388</c:v>
                </c:pt>
                <c:pt idx="5027">
                  <c:v>40388</c:v>
                </c:pt>
                <c:pt idx="5028">
                  <c:v>40388</c:v>
                </c:pt>
                <c:pt idx="5029">
                  <c:v>40388</c:v>
                </c:pt>
                <c:pt idx="5030">
                  <c:v>40388</c:v>
                </c:pt>
                <c:pt idx="5031">
                  <c:v>40388</c:v>
                </c:pt>
                <c:pt idx="5032">
                  <c:v>40388</c:v>
                </c:pt>
                <c:pt idx="5033">
                  <c:v>40388</c:v>
                </c:pt>
                <c:pt idx="5034">
                  <c:v>40388</c:v>
                </c:pt>
                <c:pt idx="5035">
                  <c:v>40388</c:v>
                </c:pt>
                <c:pt idx="5036">
                  <c:v>40388</c:v>
                </c:pt>
                <c:pt idx="5037">
                  <c:v>40388</c:v>
                </c:pt>
                <c:pt idx="5038">
                  <c:v>40388</c:v>
                </c:pt>
                <c:pt idx="5039">
                  <c:v>40388</c:v>
                </c:pt>
                <c:pt idx="5040">
                  <c:v>40389</c:v>
                </c:pt>
                <c:pt idx="5041">
                  <c:v>40389</c:v>
                </c:pt>
                <c:pt idx="5042">
                  <c:v>40389</c:v>
                </c:pt>
                <c:pt idx="5043">
                  <c:v>40389</c:v>
                </c:pt>
                <c:pt idx="5044">
                  <c:v>40389</c:v>
                </c:pt>
                <c:pt idx="5045">
                  <c:v>40389</c:v>
                </c:pt>
                <c:pt idx="5046">
                  <c:v>40389</c:v>
                </c:pt>
                <c:pt idx="5047">
                  <c:v>40389</c:v>
                </c:pt>
                <c:pt idx="5048">
                  <c:v>40389</c:v>
                </c:pt>
                <c:pt idx="5049">
                  <c:v>40389</c:v>
                </c:pt>
                <c:pt idx="5050">
                  <c:v>40389</c:v>
                </c:pt>
                <c:pt idx="5051">
                  <c:v>40389</c:v>
                </c:pt>
                <c:pt idx="5052">
                  <c:v>40389</c:v>
                </c:pt>
                <c:pt idx="5053">
                  <c:v>40389</c:v>
                </c:pt>
                <c:pt idx="5054">
                  <c:v>40389</c:v>
                </c:pt>
                <c:pt idx="5055">
                  <c:v>40389</c:v>
                </c:pt>
                <c:pt idx="5056">
                  <c:v>40389</c:v>
                </c:pt>
                <c:pt idx="5057">
                  <c:v>40389</c:v>
                </c:pt>
                <c:pt idx="5058">
                  <c:v>40389</c:v>
                </c:pt>
                <c:pt idx="5059">
                  <c:v>40389</c:v>
                </c:pt>
                <c:pt idx="5060">
                  <c:v>40389</c:v>
                </c:pt>
                <c:pt idx="5061">
                  <c:v>40389</c:v>
                </c:pt>
                <c:pt idx="5062">
                  <c:v>40389</c:v>
                </c:pt>
                <c:pt idx="5063">
                  <c:v>40389</c:v>
                </c:pt>
                <c:pt idx="5064">
                  <c:v>40390</c:v>
                </c:pt>
                <c:pt idx="5065">
                  <c:v>40390</c:v>
                </c:pt>
                <c:pt idx="5066">
                  <c:v>40390</c:v>
                </c:pt>
                <c:pt idx="5067">
                  <c:v>40390</c:v>
                </c:pt>
                <c:pt idx="5068">
                  <c:v>40390</c:v>
                </c:pt>
                <c:pt idx="5069">
                  <c:v>40390</c:v>
                </c:pt>
                <c:pt idx="5070">
                  <c:v>40390</c:v>
                </c:pt>
                <c:pt idx="5071">
                  <c:v>40390</c:v>
                </c:pt>
                <c:pt idx="5072">
                  <c:v>40390</c:v>
                </c:pt>
                <c:pt idx="5073">
                  <c:v>40390</c:v>
                </c:pt>
                <c:pt idx="5074">
                  <c:v>40390</c:v>
                </c:pt>
                <c:pt idx="5075">
                  <c:v>40390</c:v>
                </c:pt>
                <c:pt idx="5076">
                  <c:v>40390</c:v>
                </c:pt>
                <c:pt idx="5077">
                  <c:v>40390</c:v>
                </c:pt>
                <c:pt idx="5078">
                  <c:v>40390</c:v>
                </c:pt>
                <c:pt idx="5079">
                  <c:v>40390</c:v>
                </c:pt>
                <c:pt idx="5080">
                  <c:v>40390</c:v>
                </c:pt>
                <c:pt idx="5081">
                  <c:v>40390</c:v>
                </c:pt>
                <c:pt idx="5082">
                  <c:v>40390</c:v>
                </c:pt>
                <c:pt idx="5083">
                  <c:v>40390</c:v>
                </c:pt>
                <c:pt idx="5084">
                  <c:v>40390</c:v>
                </c:pt>
                <c:pt idx="5085">
                  <c:v>40390</c:v>
                </c:pt>
                <c:pt idx="5086">
                  <c:v>40390</c:v>
                </c:pt>
                <c:pt idx="5087">
                  <c:v>40390</c:v>
                </c:pt>
                <c:pt idx="5088">
                  <c:v>40391</c:v>
                </c:pt>
                <c:pt idx="5089">
                  <c:v>40391</c:v>
                </c:pt>
                <c:pt idx="5090">
                  <c:v>40391</c:v>
                </c:pt>
                <c:pt idx="5091">
                  <c:v>40391</c:v>
                </c:pt>
                <c:pt idx="5092">
                  <c:v>40391</c:v>
                </c:pt>
                <c:pt idx="5093">
                  <c:v>40391</c:v>
                </c:pt>
                <c:pt idx="5094">
                  <c:v>40391</c:v>
                </c:pt>
                <c:pt idx="5095">
                  <c:v>40391</c:v>
                </c:pt>
                <c:pt idx="5096">
                  <c:v>40391</c:v>
                </c:pt>
                <c:pt idx="5097">
                  <c:v>40391</c:v>
                </c:pt>
                <c:pt idx="5098">
                  <c:v>40391</c:v>
                </c:pt>
                <c:pt idx="5099">
                  <c:v>40391</c:v>
                </c:pt>
                <c:pt idx="5100">
                  <c:v>40391</c:v>
                </c:pt>
                <c:pt idx="5101">
                  <c:v>40391</c:v>
                </c:pt>
                <c:pt idx="5102">
                  <c:v>40391</c:v>
                </c:pt>
                <c:pt idx="5103">
                  <c:v>40391</c:v>
                </c:pt>
                <c:pt idx="5104">
                  <c:v>40391</c:v>
                </c:pt>
                <c:pt idx="5105">
                  <c:v>40391</c:v>
                </c:pt>
                <c:pt idx="5106">
                  <c:v>40391</c:v>
                </c:pt>
                <c:pt idx="5107">
                  <c:v>40391</c:v>
                </c:pt>
                <c:pt idx="5108">
                  <c:v>40391</c:v>
                </c:pt>
                <c:pt idx="5109">
                  <c:v>40391</c:v>
                </c:pt>
                <c:pt idx="5110">
                  <c:v>40391</c:v>
                </c:pt>
                <c:pt idx="5111">
                  <c:v>40391</c:v>
                </c:pt>
                <c:pt idx="5112">
                  <c:v>40392</c:v>
                </c:pt>
                <c:pt idx="5113">
                  <c:v>40392</c:v>
                </c:pt>
                <c:pt idx="5114">
                  <c:v>40392</c:v>
                </c:pt>
                <c:pt idx="5115">
                  <c:v>40392</c:v>
                </c:pt>
                <c:pt idx="5116">
                  <c:v>40392</c:v>
                </c:pt>
                <c:pt idx="5117">
                  <c:v>40392</c:v>
                </c:pt>
                <c:pt idx="5118">
                  <c:v>40392</c:v>
                </c:pt>
                <c:pt idx="5119">
                  <c:v>40392</c:v>
                </c:pt>
                <c:pt idx="5120">
                  <c:v>40392</c:v>
                </c:pt>
                <c:pt idx="5121">
                  <c:v>40392</c:v>
                </c:pt>
                <c:pt idx="5122">
                  <c:v>40392</c:v>
                </c:pt>
                <c:pt idx="5123">
                  <c:v>40392</c:v>
                </c:pt>
                <c:pt idx="5124">
                  <c:v>40392</c:v>
                </c:pt>
                <c:pt idx="5125">
                  <c:v>40392</c:v>
                </c:pt>
                <c:pt idx="5126">
                  <c:v>40392</c:v>
                </c:pt>
                <c:pt idx="5127">
                  <c:v>40392</c:v>
                </c:pt>
                <c:pt idx="5128">
                  <c:v>40392</c:v>
                </c:pt>
                <c:pt idx="5129">
                  <c:v>40392</c:v>
                </c:pt>
                <c:pt idx="5130">
                  <c:v>40392</c:v>
                </c:pt>
                <c:pt idx="5131">
                  <c:v>40392</c:v>
                </c:pt>
                <c:pt idx="5132">
                  <c:v>40392</c:v>
                </c:pt>
                <c:pt idx="5133">
                  <c:v>40392</c:v>
                </c:pt>
                <c:pt idx="5134">
                  <c:v>40392</c:v>
                </c:pt>
                <c:pt idx="5135">
                  <c:v>40392</c:v>
                </c:pt>
                <c:pt idx="5136">
                  <c:v>40393</c:v>
                </c:pt>
                <c:pt idx="5137">
                  <c:v>40393</c:v>
                </c:pt>
                <c:pt idx="5138">
                  <c:v>40393</c:v>
                </c:pt>
                <c:pt idx="5139">
                  <c:v>40393</c:v>
                </c:pt>
                <c:pt idx="5140">
                  <c:v>40393</c:v>
                </c:pt>
                <c:pt idx="5141">
                  <c:v>40393</c:v>
                </c:pt>
                <c:pt idx="5142">
                  <c:v>40393</c:v>
                </c:pt>
                <c:pt idx="5143">
                  <c:v>40393</c:v>
                </c:pt>
                <c:pt idx="5144">
                  <c:v>40393</c:v>
                </c:pt>
                <c:pt idx="5145">
                  <c:v>40393</c:v>
                </c:pt>
                <c:pt idx="5146">
                  <c:v>40393</c:v>
                </c:pt>
                <c:pt idx="5147">
                  <c:v>40393</c:v>
                </c:pt>
                <c:pt idx="5148">
                  <c:v>40393</c:v>
                </c:pt>
                <c:pt idx="5149">
                  <c:v>40393</c:v>
                </c:pt>
                <c:pt idx="5150">
                  <c:v>40393</c:v>
                </c:pt>
                <c:pt idx="5151">
                  <c:v>40393</c:v>
                </c:pt>
                <c:pt idx="5152">
                  <c:v>40393</c:v>
                </c:pt>
                <c:pt idx="5153">
                  <c:v>40393</c:v>
                </c:pt>
                <c:pt idx="5154">
                  <c:v>40393</c:v>
                </c:pt>
                <c:pt idx="5155">
                  <c:v>40393</c:v>
                </c:pt>
                <c:pt idx="5156">
                  <c:v>40393</c:v>
                </c:pt>
                <c:pt idx="5157">
                  <c:v>40393</c:v>
                </c:pt>
                <c:pt idx="5158">
                  <c:v>40393</c:v>
                </c:pt>
                <c:pt idx="5159">
                  <c:v>40393</c:v>
                </c:pt>
                <c:pt idx="5160">
                  <c:v>40394</c:v>
                </c:pt>
                <c:pt idx="5161">
                  <c:v>40394</c:v>
                </c:pt>
                <c:pt idx="5162">
                  <c:v>40394</c:v>
                </c:pt>
                <c:pt idx="5163">
                  <c:v>40394</c:v>
                </c:pt>
                <c:pt idx="5164">
                  <c:v>40394</c:v>
                </c:pt>
                <c:pt idx="5165">
                  <c:v>40394</c:v>
                </c:pt>
                <c:pt idx="5166">
                  <c:v>40394</c:v>
                </c:pt>
                <c:pt idx="5167">
                  <c:v>40394</c:v>
                </c:pt>
                <c:pt idx="5168">
                  <c:v>40394</c:v>
                </c:pt>
                <c:pt idx="5169">
                  <c:v>40394</c:v>
                </c:pt>
                <c:pt idx="5170">
                  <c:v>40394</c:v>
                </c:pt>
                <c:pt idx="5171">
                  <c:v>40394</c:v>
                </c:pt>
                <c:pt idx="5172">
                  <c:v>40394</c:v>
                </c:pt>
                <c:pt idx="5173">
                  <c:v>40394</c:v>
                </c:pt>
                <c:pt idx="5174">
                  <c:v>40394</c:v>
                </c:pt>
                <c:pt idx="5175">
                  <c:v>40394</c:v>
                </c:pt>
                <c:pt idx="5176">
                  <c:v>40394</c:v>
                </c:pt>
                <c:pt idx="5177">
                  <c:v>40394</c:v>
                </c:pt>
                <c:pt idx="5178">
                  <c:v>40394</c:v>
                </c:pt>
                <c:pt idx="5179">
                  <c:v>40394</c:v>
                </c:pt>
                <c:pt idx="5180">
                  <c:v>40394</c:v>
                </c:pt>
                <c:pt idx="5181">
                  <c:v>40394</c:v>
                </c:pt>
                <c:pt idx="5182">
                  <c:v>40394</c:v>
                </c:pt>
                <c:pt idx="5183">
                  <c:v>40394</c:v>
                </c:pt>
                <c:pt idx="5184">
                  <c:v>40395</c:v>
                </c:pt>
                <c:pt idx="5185">
                  <c:v>40395</c:v>
                </c:pt>
                <c:pt idx="5186">
                  <c:v>40395</c:v>
                </c:pt>
                <c:pt idx="5187">
                  <c:v>40395</c:v>
                </c:pt>
                <c:pt idx="5188">
                  <c:v>40395</c:v>
                </c:pt>
                <c:pt idx="5189">
                  <c:v>40395</c:v>
                </c:pt>
                <c:pt idx="5190">
                  <c:v>40395</c:v>
                </c:pt>
                <c:pt idx="5191">
                  <c:v>40395</c:v>
                </c:pt>
                <c:pt idx="5192">
                  <c:v>40395</c:v>
                </c:pt>
                <c:pt idx="5193">
                  <c:v>40395</c:v>
                </c:pt>
                <c:pt idx="5194">
                  <c:v>40395</c:v>
                </c:pt>
                <c:pt idx="5195">
                  <c:v>40395</c:v>
                </c:pt>
                <c:pt idx="5196">
                  <c:v>40395</c:v>
                </c:pt>
                <c:pt idx="5197">
                  <c:v>40395</c:v>
                </c:pt>
                <c:pt idx="5198">
                  <c:v>40395</c:v>
                </c:pt>
                <c:pt idx="5199">
                  <c:v>40395</c:v>
                </c:pt>
                <c:pt idx="5200">
                  <c:v>40395</c:v>
                </c:pt>
                <c:pt idx="5201">
                  <c:v>40395</c:v>
                </c:pt>
                <c:pt idx="5202">
                  <c:v>40395</c:v>
                </c:pt>
                <c:pt idx="5203">
                  <c:v>40395</c:v>
                </c:pt>
                <c:pt idx="5204">
                  <c:v>40395</c:v>
                </c:pt>
                <c:pt idx="5205">
                  <c:v>40395</c:v>
                </c:pt>
                <c:pt idx="5206">
                  <c:v>40395</c:v>
                </c:pt>
                <c:pt idx="5207">
                  <c:v>40395</c:v>
                </c:pt>
                <c:pt idx="5208">
                  <c:v>40396</c:v>
                </c:pt>
                <c:pt idx="5209">
                  <c:v>40396</c:v>
                </c:pt>
                <c:pt idx="5210">
                  <c:v>40396</c:v>
                </c:pt>
                <c:pt idx="5211">
                  <c:v>40396</c:v>
                </c:pt>
                <c:pt idx="5212">
                  <c:v>40396</c:v>
                </c:pt>
                <c:pt idx="5213">
                  <c:v>40396</c:v>
                </c:pt>
                <c:pt idx="5214">
                  <c:v>40396</c:v>
                </c:pt>
                <c:pt idx="5215">
                  <c:v>40396</c:v>
                </c:pt>
                <c:pt idx="5216">
                  <c:v>40396</c:v>
                </c:pt>
                <c:pt idx="5217">
                  <c:v>40396</c:v>
                </c:pt>
                <c:pt idx="5218">
                  <c:v>40396</c:v>
                </c:pt>
                <c:pt idx="5219">
                  <c:v>40396</c:v>
                </c:pt>
                <c:pt idx="5220">
                  <c:v>40396</c:v>
                </c:pt>
                <c:pt idx="5221">
                  <c:v>40396</c:v>
                </c:pt>
                <c:pt idx="5222">
                  <c:v>40396</c:v>
                </c:pt>
                <c:pt idx="5223">
                  <c:v>40396</c:v>
                </c:pt>
                <c:pt idx="5224">
                  <c:v>40396</c:v>
                </c:pt>
                <c:pt idx="5225">
                  <c:v>40396</c:v>
                </c:pt>
                <c:pt idx="5226">
                  <c:v>40396</c:v>
                </c:pt>
                <c:pt idx="5227">
                  <c:v>40396</c:v>
                </c:pt>
                <c:pt idx="5228">
                  <c:v>40396</c:v>
                </c:pt>
                <c:pt idx="5229">
                  <c:v>40396</c:v>
                </c:pt>
                <c:pt idx="5230">
                  <c:v>40396</c:v>
                </c:pt>
                <c:pt idx="5231">
                  <c:v>40396</c:v>
                </c:pt>
                <c:pt idx="5232">
                  <c:v>40397</c:v>
                </c:pt>
                <c:pt idx="5233">
                  <c:v>40397</c:v>
                </c:pt>
                <c:pt idx="5234">
                  <c:v>40397</c:v>
                </c:pt>
                <c:pt idx="5235">
                  <c:v>40397</c:v>
                </c:pt>
                <c:pt idx="5236">
                  <c:v>40397</c:v>
                </c:pt>
                <c:pt idx="5237">
                  <c:v>40397</c:v>
                </c:pt>
                <c:pt idx="5238">
                  <c:v>40397</c:v>
                </c:pt>
                <c:pt idx="5239">
                  <c:v>40397</c:v>
                </c:pt>
                <c:pt idx="5240">
                  <c:v>40397</c:v>
                </c:pt>
                <c:pt idx="5241">
                  <c:v>40397</c:v>
                </c:pt>
                <c:pt idx="5242">
                  <c:v>40397</c:v>
                </c:pt>
                <c:pt idx="5243">
                  <c:v>40397</c:v>
                </c:pt>
                <c:pt idx="5244">
                  <c:v>40397</c:v>
                </c:pt>
                <c:pt idx="5245">
                  <c:v>40397</c:v>
                </c:pt>
                <c:pt idx="5246">
                  <c:v>40397</c:v>
                </c:pt>
                <c:pt idx="5247">
                  <c:v>40397</c:v>
                </c:pt>
                <c:pt idx="5248">
                  <c:v>40397</c:v>
                </c:pt>
                <c:pt idx="5249">
                  <c:v>40397</c:v>
                </c:pt>
                <c:pt idx="5250">
                  <c:v>40397</c:v>
                </c:pt>
                <c:pt idx="5251">
                  <c:v>40397</c:v>
                </c:pt>
                <c:pt idx="5252">
                  <c:v>40397</c:v>
                </c:pt>
                <c:pt idx="5253">
                  <c:v>40397</c:v>
                </c:pt>
                <c:pt idx="5254">
                  <c:v>40397</c:v>
                </c:pt>
                <c:pt idx="5255">
                  <c:v>40397</c:v>
                </c:pt>
                <c:pt idx="5256">
                  <c:v>40398</c:v>
                </c:pt>
                <c:pt idx="5257">
                  <c:v>40398</c:v>
                </c:pt>
                <c:pt idx="5258">
                  <c:v>40398</c:v>
                </c:pt>
                <c:pt idx="5259">
                  <c:v>40398</c:v>
                </c:pt>
                <c:pt idx="5260">
                  <c:v>40398</c:v>
                </c:pt>
                <c:pt idx="5261">
                  <c:v>40398</c:v>
                </c:pt>
                <c:pt idx="5262">
                  <c:v>40398</c:v>
                </c:pt>
                <c:pt idx="5263">
                  <c:v>40398</c:v>
                </c:pt>
                <c:pt idx="5264">
                  <c:v>40398</c:v>
                </c:pt>
                <c:pt idx="5265">
                  <c:v>40398</c:v>
                </c:pt>
                <c:pt idx="5266">
                  <c:v>40398</c:v>
                </c:pt>
                <c:pt idx="5267">
                  <c:v>40398</c:v>
                </c:pt>
                <c:pt idx="5268">
                  <c:v>40398</c:v>
                </c:pt>
                <c:pt idx="5269">
                  <c:v>40398</c:v>
                </c:pt>
                <c:pt idx="5270">
                  <c:v>40398</c:v>
                </c:pt>
                <c:pt idx="5271">
                  <c:v>40398</c:v>
                </c:pt>
                <c:pt idx="5272">
                  <c:v>40398</c:v>
                </c:pt>
                <c:pt idx="5273">
                  <c:v>40398</c:v>
                </c:pt>
                <c:pt idx="5274">
                  <c:v>40398</c:v>
                </c:pt>
                <c:pt idx="5275">
                  <c:v>40398</c:v>
                </c:pt>
                <c:pt idx="5276">
                  <c:v>40398</c:v>
                </c:pt>
                <c:pt idx="5277">
                  <c:v>40398</c:v>
                </c:pt>
                <c:pt idx="5278">
                  <c:v>40398</c:v>
                </c:pt>
                <c:pt idx="5279">
                  <c:v>40398</c:v>
                </c:pt>
                <c:pt idx="5280">
                  <c:v>40399</c:v>
                </c:pt>
                <c:pt idx="5281">
                  <c:v>40399</c:v>
                </c:pt>
                <c:pt idx="5282">
                  <c:v>40399</c:v>
                </c:pt>
                <c:pt idx="5283">
                  <c:v>40399</c:v>
                </c:pt>
                <c:pt idx="5284">
                  <c:v>40399</c:v>
                </c:pt>
                <c:pt idx="5285">
                  <c:v>40399</c:v>
                </c:pt>
                <c:pt idx="5286">
                  <c:v>40399</c:v>
                </c:pt>
                <c:pt idx="5287">
                  <c:v>40399</c:v>
                </c:pt>
                <c:pt idx="5288">
                  <c:v>40399</c:v>
                </c:pt>
                <c:pt idx="5289">
                  <c:v>40399</c:v>
                </c:pt>
                <c:pt idx="5290">
                  <c:v>40399</c:v>
                </c:pt>
                <c:pt idx="5291">
                  <c:v>40399</c:v>
                </c:pt>
                <c:pt idx="5292">
                  <c:v>40399</c:v>
                </c:pt>
                <c:pt idx="5293">
                  <c:v>40399</c:v>
                </c:pt>
                <c:pt idx="5294">
                  <c:v>40399</c:v>
                </c:pt>
                <c:pt idx="5295">
                  <c:v>40399</c:v>
                </c:pt>
                <c:pt idx="5296">
                  <c:v>40399</c:v>
                </c:pt>
                <c:pt idx="5297">
                  <c:v>40399</c:v>
                </c:pt>
                <c:pt idx="5298">
                  <c:v>40399</c:v>
                </c:pt>
                <c:pt idx="5299">
                  <c:v>40399</c:v>
                </c:pt>
                <c:pt idx="5300">
                  <c:v>40399</c:v>
                </c:pt>
                <c:pt idx="5301">
                  <c:v>40399</c:v>
                </c:pt>
                <c:pt idx="5302">
                  <c:v>40399</c:v>
                </c:pt>
                <c:pt idx="5303">
                  <c:v>40399</c:v>
                </c:pt>
                <c:pt idx="5304">
                  <c:v>40400</c:v>
                </c:pt>
                <c:pt idx="5305">
                  <c:v>40400</c:v>
                </c:pt>
                <c:pt idx="5306">
                  <c:v>40400</c:v>
                </c:pt>
                <c:pt idx="5307">
                  <c:v>40400</c:v>
                </c:pt>
                <c:pt idx="5308">
                  <c:v>40400</c:v>
                </c:pt>
                <c:pt idx="5309">
                  <c:v>40400</c:v>
                </c:pt>
                <c:pt idx="5310">
                  <c:v>40400</c:v>
                </c:pt>
                <c:pt idx="5311">
                  <c:v>40400</c:v>
                </c:pt>
                <c:pt idx="5312">
                  <c:v>40400</c:v>
                </c:pt>
                <c:pt idx="5313">
                  <c:v>40400</c:v>
                </c:pt>
                <c:pt idx="5314">
                  <c:v>40400</c:v>
                </c:pt>
                <c:pt idx="5315">
                  <c:v>40400</c:v>
                </c:pt>
                <c:pt idx="5316">
                  <c:v>40400</c:v>
                </c:pt>
                <c:pt idx="5317">
                  <c:v>40400</c:v>
                </c:pt>
                <c:pt idx="5318">
                  <c:v>40400</c:v>
                </c:pt>
                <c:pt idx="5319">
                  <c:v>40400</c:v>
                </c:pt>
                <c:pt idx="5320">
                  <c:v>40400</c:v>
                </c:pt>
                <c:pt idx="5321">
                  <c:v>40400</c:v>
                </c:pt>
                <c:pt idx="5322">
                  <c:v>40400</c:v>
                </c:pt>
                <c:pt idx="5323">
                  <c:v>40400</c:v>
                </c:pt>
                <c:pt idx="5324">
                  <c:v>40400</c:v>
                </c:pt>
                <c:pt idx="5325">
                  <c:v>40400</c:v>
                </c:pt>
                <c:pt idx="5326">
                  <c:v>40400</c:v>
                </c:pt>
                <c:pt idx="5327">
                  <c:v>40400</c:v>
                </c:pt>
                <c:pt idx="5328">
                  <c:v>40401</c:v>
                </c:pt>
                <c:pt idx="5329">
                  <c:v>40401</c:v>
                </c:pt>
                <c:pt idx="5330">
                  <c:v>40401</c:v>
                </c:pt>
                <c:pt idx="5331">
                  <c:v>40401</c:v>
                </c:pt>
                <c:pt idx="5332">
                  <c:v>40401</c:v>
                </c:pt>
                <c:pt idx="5333">
                  <c:v>40401</c:v>
                </c:pt>
                <c:pt idx="5334">
                  <c:v>40401</c:v>
                </c:pt>
                <c:pt idx="5335">
                  <c:v>40401</c:v>
                </c:pt>
                <c:pt idx="5336">
                  <c:v>40401</c:v>
                </c:pt>
                <c:pt idx="5337">
                  <c:v>40401</c:v>
                </c:pt>
                <c:pt idx="5338">
                  <c:v>40401</c:v>
                </c:pt>
                <c:pt idx="5339">
                  <c:v>40401</c:v>
                </c:pt>
                <c:pt idx="5340">
                  <c:v>40401</c:v>
                </c:pt>
                <c:pt idx="5341">
                  <c:v>40401</c:v>
                </c:pt>
                <c:pt idx="5342">
                  <c:v>40401</c:v>
                </c:pt>
                <c:pt idx="5343">
                  <c:v>40401</c:v>
                </c:pt>
                <c:pt idx="5344">
                  <c:v>40401</c:v>
                </c:pt>
                <c:pt idx="5345">
                  <c:v>40401</c:v>
                </c:pt>
                <c:pt idx="5346">
                  <c:v>40401</c:v>
                </c:pt>
                <c:pt idx="5347">
                  <c:v>40401</c:v>
                </c:pt>
                <c:pt idx="5348">
                  <c:v>40401</c:v>
                </c:pt>
                <c:pt idx="5349">
                  <c:v>40401</c:v>
                </c:pt>
                <c:pt idx="5350">
                  <c:v>40401</c:v>
                </c:pt>
                <c:pt idx="5351">
                  <c:v>40401</c:v>
                </c:pt>
                <c:pt idx="5352">
                  <c:v>40402</c:v>
                </c:pt>
                <c:pt idx="5353">
                  <c:v>40402</c:v>
                </c:pt>
                <c:pt idx="5354">
                  <c:v>40402</c:v>
                </c:pt>
                <c:pt idx="5355">
                  <c:v>40402</c:v>
                </c:pt>
                <c:pt idx="5356">
                  <c:v>40402</c:v>
                </c:pt>
                <c:pt idx="5357">
                  <c:v>40402</c:v>
                </c:pt>
                <c:pt idx="5358">
                  <c:v>40402</c:v>
                </c:pt>
                <c:pt idx="5359">
                  <c:v>40402</c:v>
                </c:pt>
                <c:pt idx="5360">
                  <c:v>40402</c:v>
                </c:pt>
                <c:pt idx="5361">
                  <c:v>40402</c:v>
                </c:pt>
                <c:pt idx="5362">
                  <c:v>40402</c:v>
                </c:pt>
                <c:pt idx="5363">
                  <c:v>40402</c:v>
                </c:pt>
                <c:pt idx="5364">
                  <c:v>40402</c:v>
                </c:pt>
                <c:pt idx="5365">
                  <c:v>40402</c:v>
                </c:pt>
                <c:pt idx="5366">
                  <c:v>40402</c:v>
                </c:pt>
                <c:pt idx="5367">
                  <c:v>40402</c:v>
                </c:pt>
                <c:pt idx="5368">
                  <c:v>40402</c:v>
                </c:pt>
                <c:pt idx="5369">
                  <c:v>40402</c:v>
                </c:pt>
                <c:pt idx="5370">
                  <c:v>40402</c:v>
                </c:pt>
                <c:pt idx="5371">
                  <c:v>40402</c:v>
                </c:pt>
                <c:pt idx="5372">
                  <c:v>40402</c:v>
                </c:pt>
                <c:pt idx="5373">
                  <c:v>40402</c:v>
                </c:pt>
                <c:pt idx="5374">
                  <c:v>40402</c:v>
                </c:pt>
                <c:pt idx="5375">
                  <c:v>40402</c:v>
                </c:pt>
                <c:pt idx="5376">
                  <c:v>40403</c:v>
                </c:pt>
                <c:pt idx="5377">
                  <c:v>40403</c:v>
                </c:pt>
                <c:pt idx="5378">
                  <c:v>40403</c:v>
                </c:pt>
                <c:pt idx="5379">
                  <c:v>40403</c:v>
                </c:pt>
                <c:pt idx="5380">
                  <c:v>40403</c:v>
                </c:pt>
                <c:pt idx="5381">
                  <c:v>40403</c:v>
                </c:pt>
                <c:pt idx="5382">
                  <c:v>40403</c:v>
                </c:pt>
                <c:pt idx="5383">
                  <c:v>40403</c:v>
                </c:pt>
                <c:pt idx="5384">
                  <c:v>40403</c:v>
                </c:pt>
                <c:pt idx="5385">
                  <c:v>40403</c:v>
                </c:pt>
                <c:pt idx="5386">
                  <c:v>40403</c:v>
                </c:pt>
                <c:pt idx="5387">
                  <c:v>40403</c:v>
                </c:pt>
                <c:pt idx="5388">
                  <c:v>40403</c:v>
                </c:pt>
                <c:pt idx="5389">
                  <c:v>40403</c:v>
                </c:pt>
                <c:pt idx="5390">
                  <c:v>40403</c:v>
                </c:pt>
                <c:pt idx="5391">
                  <c:v>40403</c:v>
                </c:pt>
                <c:pt idx="5392">
                  <c:v>40403</c:v>
                </c:pt>
                <c:pt idx="5393">
                  <c:v>40403</c:v>
                </c:pt>
                <c:pt idx="5394">
                  <c:v>40403</c:v>
                </c:pt>
                <c:pt idx="5395">
                  <c:v>40403</c:v>
                </c:pt>
                <c:pt idx="5396">
                  <c:v>40403</c:v>
                </c:pt>
                <c:pt idx="5397">
                  <c:v>40403</c:v>
                </c:pt>
                <c:pt idx="5398">
                  <c:v>40403</c:v>
                </c:pt>
                <c:pt idx="5399">
                  <c:v>40403</c:v>
                </c:pt>
                <c:pt idx="5400">
                  <c:v>40404</c:v>
                </c:pt>
                <c:pt idx="5401">
                  <c:v>40404</c:v>
                </c:pt>
                <c:pt idx="5402">
                  <c:v>40404</c:v>
                </c:pt>
                <c:pt idx="5403">
                  <c:v>40404</c:v>
                </c:pt>
                <c:pt idx="5404">
                  <c:v>40404</c:v>
                </c:pt>
                <c:pt idx="5405">
                  <c:v>40404</c:v>
                </c:pt>
                <c:pt idx="5406">
                  <c:v>40404</c:v>
                </c:pt>
                <c:pt idx="5407">
                  <c:v>40404</c:v>
                </c:pt>
                <c:pt idx="5408">
                  <c:v>40404</c:v>
                </c:pt>
                <c:pt idx="5409">
                  <c:v>40404</c:v>
                </c:pt>
                <c:pt idx="5410">
                  <c:v>40404</c:v>
                </c:pt>
                <c:pt idx="5411">
                  <c:v>40404</c:v>
                </c:pt>
                <c:pt idx="5412">
                  <c:v>40404</c:v>
                </c:pt>
                <c:pt idx="5413">
                  <c:v>40404</c:v>
                </c:pt>
                <c:pt idx="5414">
                  <c:v>40404</c:v>
                </c:pt>
                <c:pt idx="5415">
                  <c:v>40404</c:v>
                </c:pt>
                <c:pt idx="5416">
                  <c:v>40404</c:v>
                </c:pt>
                <c:pt idx="5417">
                  <c:v>40404</c:v>
                </c:pt>
                <c:pt idx="5418">
                  <c:v>40404</c:v>
                </c:pt>
                <c:pt idx="5419">
                  <c:v>40404</c:v>
                </c:pt>
                <c:pt idx="5420">
                  <c:v>40404</c:v>
                </c:pt>
                <c:pt idx="5421">
                  <c:v>40404</c:v>
                </c:pt>
                <c:pt idx="5422">
                  <c:v>40404</c:v>
                </c:pt>
                <c:pt idx="5423">
                  <c:v>40404</c:v>
                </c:pt>
                <c:pt idx="5424">
                  <c:v>40405</c:v>
                </c:pt>
                <c:pt idx="5425">
                  <c:v>40405</c:v>
                </c:pt>
                <c:pt idx="5426">
                  <c:v>40405</c:v>
                </c:pt>
                <c:pt idx="5427">
                  <c:v>40405</c:v>
                </c:pt>
                <c:pt idx="5428">
                  <c:v>40405</c:v>
                </c:pt>
                <c:pt idx="5429">
                  <c:v>40405</c:v>
                </c:pt>
                <c:pt idx="5430">
                  <c:v>40405</c:v>
                </c:pt>
                <c:pt idx="5431">
                  <c:v>40405</c:v>
                </c:pt>
                <c:pt idx="5432">
                  <c:v>40405</c:v>
                </c:pt>
                <c:pt idx="5433">
                  <c:v>40405</c:v>
                </c:pt>
                <c:pt idx="5434">
                  <c:v>40405</c:v>
                </c:pt>
                <c:pt idx="5435">
                  <c:v>40405</c:v>
                </c:pt>
                <c:pt idx="5436">
                  <c:v>40405</c:v>
                </c:pt>
                <c:pt idx="5437">
                  <c:v>40405</c:v>
                </c:pt>
                <c:pt idx="5438">
                  <c:v>40405</c:v>
                </c:pt>
                <c:pt idx="5439">
                  <c:v>40405</c:v>
                </c:pt>
                <c:pt idx="5440">
                  <c:v>40405</c:v>
                </c:pt>
                <c:pt idx="5441">
                  <c:v>40405</c:v>
                </c:pt>
                <c:pt idx="5442">
                  <c:v>40405</c:v>
                </c:pt>
                <c:pt idx="5443">
                  <c:v>40405</c:v>
                </c:pt>
                <c:pt idx="5444">
                  <c:v>40405</c:v>
                </c:pt>
                <c:pt idx="5445">
                  <c:v>40405</c:v>
                </c:pt>
                <c:pt idx="5446">
                  <c:v>40405</c:v>
                </c:pt>
                <c:pt idx="5447">
                  <c:v>40405</c:v>
                </c:pt>
                <c:pt idx="5448">
                  <c:v>40406</c:v>
                </c:pt>
                <c:pt idx="5449">
                  <c:v>40406</c:v>
                </c:pt>
                <c:pt idx="5450">
                  <c:v>40406</c:v>
                </c:pt>
                <c:pt idx="5451">
                  <c:v>40406</c:v>
                </c:pt>
                <c:pt idx="5452">
                  <c:v>40406</c:v>
                </c:pt>
                <c:pt idx="5453">
                  <c:v>40406</c:v>
                </c:pt>
                <c:pt idx="5454">
                  <c:v>40406</c:v>
                </c:pt>
                <c:pt idx="5455">
                  <c:v>40406</c:v>
                </c:pt>
                <c:pt idx="5456">
                  <c:v>40406</c:v>
                </c:pt>
                <c:pt idx="5457">
                  <c:v>40406</c:v>
                </c:pt>
                <c:pt idx="5458">
                  <c:v>40406</c:v>
                </c:pt>
                <c:pt idx="5459">
                  <c:v>40406</c:v>
                </c:pt>
                <c:pt idx="5460">
                  <c:v>40406</c:v>
                </c:pt>
                <c:pt idx="5461">
                  <c:v>40406</c:v>
                </c:pt>
                <c:pt idx="5462">
                  <c:v>40406</c:v>
                </c:pt>
                <c:pt idx="5463">
                  <c:v>40406</c:v>
                </c:pt>
                <c:pt idx="5464">
                  <c:v>40406</c:v>
                </c:pt>
                <c:pt idx="5465">
                  <c:v>40406</c:v>
                </c:pt>
                <c:pt idx="5466">
                  <c:v>40406</c:v>
                </c:pt>
                <c:pt idx="5467">
                  <c:v>40406</c:v>
                </c:pt>
                <c:pt idx="5468">
                  <c:v>40406</c:v>
                </c:pt>
                <c:pt idx="5469">
                  <c:v>40406</c:v>
                </c:pt>
                <c:pt idx="5470">
                  <c:v>40406</c:v>
                </c:pt>
                <c:pt idx="5471">
                  <c:v>40406</c:v>
                </c:pt>
                <c:pt idx="5472">
                  <c:v>40407</c:v>
                </c:pt>
                <c:pt idx="5473">
                  <c:v>40407</c:v>
                </c:pt>
                <c:pt idx="5474">
                  <c:v>40407</c:v>
                </c:pt>
                <c:pt idx="5475">
                  <c:v>40407</c:v>
                </c:pt>
                <c:pt idx="5476">
                  <c:v>40407</c:v>
                </c:pt>
                <c:pt idx="5477">
                  <c:v>40407</c:v>
                </c:pt>
                <c:pt idx="5478">
                  <c:v>40407</c:v>
                </c:pt>
                <c:pt idx="5479">
                  <c:v>40407</c:v>
                </c:pt>
                <c:pt idx="5480">
                  <c:v>40407</c:v>
                </c:pt>
                <c:pt idx="5481">
                  <c:v>40407</c:v>
                </c:pt>
                <c:pt idx="5482">
                  <c:v>40407</c:v>
                </c:pt>
                <c:pt idx="5483">
                  <c:v>40407</c:v>
                </c:pt>
                <c:pt idx="5484">
                  <c:v>40407</c:v>
                </c:pt>
                <c:pt idx="5485">
                  <c:v>40407</c:v>
                </c:pt>
                <c:pt idx="5486">
                  <c:v>40407</c:v>
                </c:pt>
                <c:pt idx="5487">
                  <c:v>40407</c:v>
                </c:pt>
                <c:pt idx="5488">
                  <c:v>40407</c:v>
                </c:pt>
                <c:pt idx="5489">
                  <c:v>40407</c:v>
                </c:pt>
                <c:pt idx="5490">
                  <c:v>40407</c:v>
                </c:pt>
                <c:pt idx="5491">
                  <c:v>40407</c:v>
                </c:pt>
                <c:pt idx="5492">
                  <c:v>40407</c:v>
                </c:pt>
                <c:pt idx="5493">
                  <c:v>40407</c:v>
                </c:pt>
                <c:pt idx="5494">
                  <c:v>40407</c:v>
                </c:pt>
                <c:pt idx="5495">
                  <c:v>40407</c:v>
                </c:pt>
                <c:pt idx="5496">
                  <c:v>40408</c:v>
                </c:pt>
                <c:pt idx="5497">
                  <c:v>40408</c:v>
                </c:pt>
                <c:pt idx="5498">
                  <c:v>40408</c:v>
                </c:pt>
                <c:pt idx="5499">
                  <c:v>40408</c:v>
                </c:pt>
                <c:pt idx="5500">
                  <c:v>40408</c:v>
                </c:pt>
                <c:pt idx="5501">
                  <c:v>40408</c:v>
                </c:pt>
                <c:pt idx="5502">
                  <c:v>40408</c:v>
                </c:pt>
                <c:pt idx="5503">
                  <c:v>40408</c:v>
                </c:pt>
                <c:pt idx="5504">
                  <c:v>40408</c:v>
                </c:pt>
                <c:pt idx="5505">
                  <c:v>40408</c:v>
                </c:pt>
                <c:pt idx="5506">
                  <c:v>40408</c:v>
                </c:pt>
                <c:pt idx="5507">
                  <c:v>40408</c:v>
                </c:pt>
                <c:pt idx="5508">
                  <c:v>40408</c:v>
                </c:pt>
                <c:pt idx="5509">
                  <c:v>40408</c:v>
                </c:pt>
                <c:pt idx="5510">
                  <c:v>40408</c:v>
                </c:pt>
                <c:pt idx="5511">
                  <c:v>40408</c:v>
                </c:pt>
                <c:pt idx="5512">
                  <c:v>40408</c:v>
                </c:pt>
                <c:pt idx="5513">
                  <c:v>40408</c:v>
                </c:pt>
                <c:pt idx="5514">
                  <c:v>40408</c:v>
                </c:pt>
                <c:pt idx="5515">
                  <c:v>40408</c:v>
                </c:pt>
                <c:pt idx="5516">
                  <c:v>40408</c:v>
                </c:pt>
                <c:pt idx="5517">
                  <c:v>40408</c:v>
                </c:pt>
                <c:pt idx="5518">
                  <c:v>40408</c:v>
                </c:pt>
                <c:pt idx="5519">
                  <c:v>40408</c:v>
                </c:pt>
                <c:pt idx="5520">
                  <c:v>40409</c:v>
                </c:pt>
                <c:pt idx="5521">
                  <c:v>40409</c:v>
                </c:pt>
                <c:pt idx="5522">
                  <c:v>40409</c:v>
                </c:pt>
                <c:pt idx="5523">
                  <c:v>40409</c:v>
                </c:pt>
                <c:pt idx="5524">
                  <c:v>40409</c:v>
                </c:pt>
                <c:pt idx="5525">
                  <c:v>40409</c:v>
                </c:pt>
                <c:pt idx="5526">
                  <c:v>40409</c:v>
                </c:pt>
                <c:pt idx="5527">
                  <c:v>40409</c:v>
                </c:pt>
                <c:pt idx="5528">
                  <c:v>40409</c:v>
                </c:pt>
                <c:pt idx="5529">
                  <c:v>40409</c:v>
                </c:pt>
                <c:pt idx="5530">
                  <c:v>40409</c:v>
                </c:pt>
                <c:pt idx="5531">
                  <c:v>40409</c:v>
                </c:pt>
                <c:pt idx="5532">
                  <c:v>40409</c:v>
                </c:pt>
                <c:pt idx="5533">
                  <c:v>40409</c:v>
                </c:pt>
                <c:pt idx="5534">
                  <c:v>40409</c:v>
                </c:pt>
                <c:pt idx="5535">
                  <c:v>40409</c:v>
                </c:pt>
                <c:pt idx="5536">
                  <c:v>40409</c:v>
                </c:pt>
                <c:pt idx="5537">
                  <c:v>40409</c:v>
                </c:pt>
                <c:pt idx="5538">
                  <c:v>40409</c:v>
                </c:pt>
                <c:pt idx="5539">
                  <c:v>40409</c:v>
                </c:pt>
                <c:pt idx="5540">
                  <c:v>40409</c:v>
                </c:pt>
                <c:pt idx="5541">
                  <c:v>40409</c:v>
                </c:pt>
                <c:pt idx="5542">
                  <c:v>40409</c:v>
                </c:pt>
                <c:pt idx="5543">
                  <c:v>40409</c:v>
                </c:pt>
                <c:pt idx="5544">
                  <c:v>40410</c:v>
                </c:pt>
                <c:pt idx="5545">
                  <c:v>40410</c:v>
                </c:pt>
                <c:pt idx="5546">
                  <c:v>40410</c:v>
                </c:pt>
                <c:pt idx="5547">
                  <c:v>40410</c:v>
                </c:pt>
                <c:pt idx="5548">
                  <c:v>40410</c:v>
                </c:pt>
                <c:pt idx="5549">
                  <c:v>40410</c:v>
                </c:pt>
                <c:pt idx="5550">
                  <c:v>40410</c:v>
                </c:pt>
                <c:pt idx="5551">
                  <c:v>40410</c:v>
                </c:pt>
                <c:pt idx="5552">
                  <c:v>40410</c:v>
                </c:pt>
                <c:pt idx="5553">
                  <c:v>40410</c:v>
                </c:pt>
                <c:pt idx="5554">
                  <c:v>40410</c:v>
                </c:pt>
                <c:pt idx="5555">
                  <c:v>40410</c:v>
                </c:pt>
                <c:pt idx="5556">
                  <c:v>40410</c:v>
                </c:pt>
                <c:pt idx="5557">
                  <c:v>40410</c:v>
                </c:pt>
                <c:pt idx="5558">
                  <c:v>40410</c:v>
                </c:pt>
                <c:pt idx="5559">
                  <c:v>40410</c:v>
                </c:pt>
                <c:pt idx="5560">
                  <c:v>40410</c:v>
                </c:pt>
                <c:pt idx="5561">
                  <c:v>40410</c:v>
                </c:pt>
                <c:pt idx="5562">
                  <c:v>40410</c:v>
                </c:pt>
                <c:pt idx="5563">
                  <c:v>40410</c:v>
                </c:pt>
                <c:pt idx="5564">
                  <c:v>40410</c:v>
                </c:pt>
                <c:pt idx="5565">
                  <c:v>40410</c:v>
                </c:pt>
                <c:pt idx="5566">
                  <c:v>40410</c:v>
                </c:pt>
                <c:pt idx="5567">
                  <c:v>40410</c:v>
                </c:pt>
                <c:pt idx="5568">
                  <c:v>40411</c:v>
                </c:pt>
                <c:pt idx="5569">
                  <c:v>40411</c:v>
                </c:pt>
                <c:pt idx="5570">
                  <c:v>40411</c:v>
                </c:pt>
                <c:pt idx="5571">
                  <c:v>40411</c:v>
                </c:pt>
                <c:pt idx="5572">
                  <c:v>40411</c:v>
                </c:pt>
                <c:pt idx="5573">
                  <c:v>40411</c:v>
                </c:pt>
                <c:pt idx="5574">
                  <c:v>40411</c:v>
                </c:pt>
                <c:pt idx="5575">
                  <c:v>40411</c:v>
                </c:pt>
                <c:pt idx="5576">
                  <c:v>40411</c:v>
                </c:pt>
                <c:pt idx="5577">
                  <c:v>40411</c:v>
                </c:pt>
                <c:pt idx="5578">
                  <c:v>40411</c:v>
                </c:pt>
                <c:pt idx="5579">
                  <c:v>40411</c:v>
                </c:pt>
                <c:pt idx="5580">
                  <c:v>40411</c:v>
                </c:pt>
                <c:pt idx="5581">
                  <c:v>40411</c:v>
                </c:pt>
                <c:pt idx="5582">
                  <c:v>40411</c:v>
                </c:pt>
                <c:pt idx="5583">
                  <c:v>40411</c:v>
                </c:pt>
                <c:pt idx="5584">
                  <c:v>40411</c:v>
                </c:pt>
                <c:pt idx="5585">
                  <c:v>40411</c:v>
                </c:pt>
                <c:pt idx="5586">
                  <c:v>40411</c:v>
                </c:pt>
                <c:pt idx="5587">
                  <c:v>40411</c:v>
                </c:pt>
                <c:pt idx="5588">
                  <c:v>40411</c:v>
                </c:pt>
                <c:pt idx="5589">
                  <c:v>40411</c:v>
                </c:pt>
                <c:pt idx="5590">
                  <c:v>40411</c:v>
                </c:pt>
                <c:pt idx="5591">
                  <c:v>40411</c:v>
                </c:pt>
                <c:pt idx="5592">
                  <c:v>40412</c:v>
                </c:pt>
                <c:pt idx="5593">
                  <c:v>40412</c:v>
                </c:pt>
                <c:pt idx="5594">
                  <c:v>40412</c:v>
                </c:pt>
                <c:pt idx="5595">
                  <c:v>40412</c:v>
                </c:pt>
                <c:pt idx="5596">
                  <c:v>40412</c:v>
                </c:pt>
                <c:pt idx="5597">
                  <c:v>40412</c:v>
                </c:pt>
                <c:pt idx="5598">
                  <c:v>40412</c:v>
                </c:pt>
                <c:pt idx="5599">
                  <c:v>40412</c:v>
                </c:pt>
                <c:pt idx="5600">
                  <c:v>40412</c:v>
                </c:pt>
                <c:pt idx="5601">
                  <c:v>40412</c:v>
                </c:pt>
                <c:pt idx="5602">
                  <c:v>40412</c:v>
                </c:pt>
                <c:pt idx="5603">
                  <c:v>40412</c:v>
                </c:pt>
                <c:pt idx="5604">
                  <c:v>40412</c:v>
                </c:pt>
                <c:pt idx="5605">
                  <c:v>40412</c:v>
                </c:pt>
                <c:pt idx="5606">
                  <c:v>40412</c:v>
                </c:pt>
                <c:pt idx="5607">
                  <c:v>40412</c:v>
                </c:pt>
                <c:pt idx="5608">
                  <c:v>40412</c:v>
                </c:pt>
                <c:pt idx="5609">
                  <c:v>40412</c:v>
                </c:pt>
                <c:pt idx="5610">
                  <c:v>40412</c:v>
                </c:pt>
                <c:pt idx="5611">
                  <c:v>40412</c:v>
                </c:pt>
                <c:pt idx="5612">
                  <c:v>40412</c:v>
                </c:pt>
                <c:pt idx="5613">
                  <c:v>40412</c:v>
                </c:pt>
                <c:pt idx="5614">
                  <c:v>40412</c:v>
                </c:pt>
                <c:pt idx="5615">
                  <c:v>40412</c:v>
                </c:pt>
                <c:pt idx="5616">
                  <c:v>40413</c:v>
                </c:pt>
                <c:pt idx="5617">
                  <c:v>40413</c:v>
                </c:pt>
                <c:pt idx="5618">
                  <c:v>40413</c:v>
                </c:pt>
                <c:pt idx="5619">
                  <c:v>40413</c:v>
                </c:pt>
                <c:pt idx="5620">
                  <c:v>40413</c:v>
                </c:pt>
                <c:pt idx="5621">
                  <c:v>40413</c:v>
                </c:pt>
                <c:pt idx="5622">
                  <c:v>40413</c:v>
                </c:pt>
                <c:pt idx="5623">
                  <c:v>40413</c:v>
                </c:pt>
                <c:pt idx="5624">
                  <c:v>40413</c:v>
                </c:pt>
                <c:pt idx="5625">
                  <c:v>40413</c:v>
                </c:pt>
                <c:pt idx="5626">
                  <c:v>40413</c:v>
                </c:pt>
                <c:pt idx="5627">
                  <c:v>40413</c:v>
                </c:pt>
                <c:pt idx="5628">
                  <c:v>40413</c:v>
                </c:pt>
                <c:pt idx="5629">
                  <c:v>40413</c:v>
                </c:pt>
                <c:pt idx="5630">
                  <c:v>40413</c:v>
                </c:pt>
                <c:pt idx="5631">
                  <c:v>40413</c:v>
                </c:pt>
                <c:pt idx="5632">
                  <c:v>40413</c:v>
                </c:pt>
                <c:pt idx="5633">
                  <c:v>40413</c:v>
                </c:pt>
                <c:pt idx="5634">
                  <c:v>40413</c:v>
                </c:pt>
                <c:pt idx="5635">
                  <c:v>40413</c:v>
                </c:pt>
                <c:pt idx="5636">
                  <c:v>40413</c:v>
                </c:pt>
                <c:pt idx="5637">
                  <c:v>40413</c:v>
                </c:pt>
                <c:pt idx="5638">
                  <c:v>40413</c:v>
                </c:pt>
                <c:pt idx="5639">
                  <c:v>40413</c:v>
                </c:pt>
                <c:pt idx="5640">
                  <c:v>40414</c:v>
                </c:pt>
                <c:pt idx="5641">
                  <c:v>40414</c:v>
                </c:pt>
                <c:pt idx="5642">
                  <c:v>40414</c:v>
                </c:pt>
                <c:pt idx="5643">
                  <c:v>40414</c:v>
                </c:pt>
                <c:pt idx="5644">
                  <c:v>40414</c:v>
                </c:pt>
                <c:pt idx="5645">
                  <c:v>40414</c:v>
                </c:pt>
                <c:pt idx="5646">
                  <c:v>40414</c:v>
                </c:pt>
                <c:pt idx="5647">
                  <c:v>40414</c:v>
                </c:pt>
                <c:pt idx="5648">
                  <c:v>40414</c:v>
                </c:pt>
                <c:pt idx="5649">
                  <c:v>40414</c:v>
                </c:pt>
                <c:pt idx="5650">
                  <c:v>40414</c:v>
                </c:pt>
                <c:pt idx="5651">
                  <c:v>40414</c:v>
                </c:pt>
                <c:pt idx="5652">
                  <c:v>40414</c:v>
                </c:pt>
                <c:pt idx="5653">
                  <c:v>40414</c:v>
                </c:pt>
                <c:pt idx="5654">
                  <c:v>40414</c:v>
                </c:pt>
                <c:pt idx="5655">
                  <c:v>40414</c:v>
                </c:pt>
                <c:pt idx="5656">
                  <c:v>40414</c:v>
                </c:pt>
                <c:pt idx="5657">
                  <c:v>40414</c:v>
                </c:pt>
                <c:pt idx="5658">
                  <c:v>40414</c:v>
                </c:pt>
                <c:pt idx="5659">
                  <c:v>40414</c:v>
                </c:pt>
                <c:pt idx="5660">
                  <c:v>40414</c:v>
                </c:pt>
                <c:pt idx="5661">
                  <c:v>40414</c:v>
                </c:pt>
                <c:pt idx="5662">
                  <c:v>40414</c:v>
                </c:pt>
                <c:pt idx="5663">
                  <c:v>40414</c:v>
                </c:pt>
                <c:pt idx="5664">
                  <c:v>40415</c:v>
                </c:pt>
                <c:pt idx="5665">
                  <c:v>40415</c:v>
                </c:pt>
                <c:pt idx="5666">
                  <c:v>40415</c:v>
                </c:pt>
                <c:pt idx="5667">
                  <c:v>40415</c:v>
                </c:pt>
                <c:pt idx="5668">
                  <c:v>40415</c:v>
                </c:pt>
                <c:pt idx="5669">
                  <c:v>40415</c:v>
                </c:pt>
                <c:pt idx="5670">
                  <c:v>40415</c:v>
                </c:pt>
                <c:pt idx="5671">
                  <c:v>40415</c:v>
                </c:pt>
                <c:pt idx="5672">
                  <c:v>40415</c:v>
                </c:pt>
                <c:pt idx="5673">
                  <c:v>40415</c:v>
                </c:pt>
                <c:pt idx="5674">
                  <c:v>40415</c:v>
                </c:pt>
                <c:pt idx="5675">
                  <c:v>40415</c:v>
                </c:pt>
                <c:pt idx="5676">
                  <c:v>40415</c:v>
                </c:pt>
                <c:pt idx="5677">
                  <c:v>40415</c:v>
                </c:pt>
                <c:pt idx="5678">
                  <c:v>40415</c:v>
                </c:pt>
                <c:pt idx="5679">
                  <c:v>40415</c:v>
                </c:pt>
                <c:pt idx="5680">
                  <c:v>40415</c:v>
                </c:pt>
                <c:pt idx="5681">
                  <c:v>40415</c:v>
                </c:pt>
                <c:pt idx="5682">
                  <c:v>40415</c:v>
                </c:pt>
                <c:pt idx="5683">
                  <c:v>40415</c:v>
                </c:pt>
                <c:pt idx="5684">
                  <c:v>40415</c:v>
                </c:pt>
                <c:pt idx="5685">
                  <c:v>40415</c:v>
                </c:pt>
                <c:pt idx="5686">
                  <c:v>40415</c:v>
                </c:pt>
                <c:pt idx="5687">
                  <c:v>40415</c:v>
                </c:pt>
                <c:pt idx="5688">
                  <c:v>40416</c:v>
                </c:pt>
                <c:pt idx="5689">
                  <c:v>40416</c:v>
                </c:pt>
                <c:pt idx="5690">
                  <c:v>40416</c:v>
                </c:pt>
                <c:pt idx="5691">
                  <c:v>40416</c:v>
                </c:pt>
                <c:pt idx="5692">
                  <c:v>40416</c:v>
                </c:pt>
                <c:pt idx="5693">
                  <c:v>40416</c:v>
                </c:pt>
                <c:pt idx="5694">
                  <c:v>40416</c:v>
                </c:pt>
                <c:pt idx="5695">
                  <c:v>40416</c:v>
                </c:pt>
                <c:pt idx="5696">
                  <c:v>40416</c:v>
                </c:pt>
                <c:pt idx="5697">
                  <c:v>40416</c:v>
                </c:pt>
                <c:pt idx="5698">
                  <c:v>40416</c:v>
                </c:pt>
                <c:pt idx="5699">
                  <c:v>40416</c:v>
                </c:pt>
                <c:pt idx="5700">
                  <c:v>40416</c:v>
                </c:pt>
                <c:pt idx="5701">
                  <c:v>40416</c:v>
                </c:pt>
                <c:pt idx="5702">
                  <c:v>40416</c:v>
                </c:pt>
                <c:pt idx="5703">
                  <c:v>40416</c:v>
                </c:pt>
                <c:pt idx="5704">
                  <c:v>40416</c:v>
                </c:pt>
                <c:pt idx="5705">
                  <c:v>40416</c:v>
                </c:pt>
                <c:pt idx="5706">
                  <c:v>40416</c:v>
                </c:pt>
                <c:pt idx="5707">
                  <c:v>40416</c:v>
                </c:pt>
                <c:pt idx="5708">
                  <c:v>40416</c:v>
                </c:pt>
                <c:pt idx="5709">
                  <c:v>40416</c:v>
                </c:pt>
                <c:pt idx="5710">
                  <c:v>40416</c:v>
                </c:pt>
                <c:pt idx="5711">
                  <c:v>40416</c:v>
                </c:pt>
                <c:pt idx="5712">
                  <c:v>40417</c:v>
                </c:pt>
                <c:pt idx="5713">
                  <c:v>40417</c:v>
                </c:pt>
                <c:pt idx="5714">
                  <c:v>40417</c:v>
                </c:pt>
                <c:pt idx="5715">
                  <c:v>40417</c:v>
                </c:pt>
                <c:pt idx="5716">
                  <c:v>40417</c:v>
                </c:pt>
                <c:pt idx="5717">
                  <c:v>40417</c:v>
                </c:pt>
                <c:pt idx="5718">
                  <c:v>40417</c:v>
                </c:pt>
                <c:pt idx="5719">
                  <c:v>40417</c:v>
                </c:pt>
                <c:pt idx="5720">
                  <c:v>40417</c:v>
                </c:pt>
                <c:pt idx="5721">
                  <c:v>40417</c:v>
                </c:pt>
                <c:pt idx="5722">
                  <c:v>40417</c:v>
                </c:pt>
                <c:pt idx="5723">
                  <c:v>40417</c:v>
                </c:pt>
                <c:pt idx="5724">
                  <c:v>40417</c:v>
                </c:pt>
                <c:pt idx="5725">
                  <c:v>40417</c:v>
                </c:pt>
                <c:pt idx="5726">
                  <c:v>40417</c:v>
                </c:pt>
                <c:pt idx="5727">
                  <c:v>40417</c:v>
                </c:pt>
                <c:pt idx="5728">
                  <c:v>40417</c:v>
                </c:pt>
                <c:pt idx="5729">
                  <c:v>40417</c:v>
                </c:pt>
                <c:pt idx="5730">
                  <c:v>40417</c:v>
                </c:pt>
                <c:pt idx="5731">
                  <c:v>40417</c:v>
                </c:pt>
                <c:pt idx="5732">
                  <c:v>40417</c:v>
                </c:pt>
                <c:pt idx="5733">
                  <c:v>40417</c:v>
                </c:pt>
                <c:pt idx="5734">
                  <c:v>40417</c:v>
                </c:pt>
                <c:pt idx="5735">
                  <c:v>40417</c:v>
                </c:pt>
                <c:pt idx="5736">
                  <c:v>40418</c:v>
                </c:pt>
                <c:pt idx="5737">
                  <c:v>40418</c:v>
                </c:pt>
                <c:pt idx="5738">
                  <c:v>40418</c:v>
                </c:pt>
                <c:pt idx="5739">
                  <c:v>40418</c:v>
                </c:pt>
                <c:pt idx="5740">
                  <c:v>40418</c:v>
                </c:pt>
                <c:pt idx="5741">
                  <c:v>40418</c:v>
                </c:pt>
                <c:pt idx="5742">
                  <c:v>40418</c:v>
                </c:pt>
                <c:pt idx="5743">
                  <c:v>40418</c:v>
                </c:pt>
                <c:pt idx="5744">
                  <c:v>40418</c:v>
                </c:pt>
                <c:pt idx="5745">
                  <c:v>40418</c:v>
                </c:pt>
                <c:pt idx="5746">
                  <c:v>40418</c:v>
                </c:pt>
                <c:pt idx="5747">
                  <c:v>40418</c:v>
                </c:pt>
                <c:pt idx="5748">
                  <c:v>40418</c:v>
                </c:pt>
                <c:pt idx="5749">
                  <c:v>40418</c:v>
                </c:pt>
                <c:pt idx="5750">
                  <c:v>40418</c:v>
                </c:pt>
                <c:pt idx="5751">
                  <c:v>40418</c:v>
                </c:pt>
                <c:pt idx="5752">
                  <c:v>40418</c:v>
                </c:pt>
                <c:pt idx="5753">
                  <c:v>40418</c:v>
                </c:pt>
                <c:pt idx="5754">
                  <c:v>40418</c:v>
                </c:pt>
                <c:pt idx="5755">
                  <c:v>40418</c:v>
                </c:pt>
                <c:pt idx="5756">
                  <c:v>40418</c:v>
                </c:pt>
                <c:pt idx="5757">
                  <c:v>40418</c:v>
                </c:pt>
                <c:pt idx="5758">
                  <c:v>40418</c:v>
                </c:pt>
                <c:pt idx="5759">
                  <c:v>40418</c:v>
                </c:pt>
                <c:pt idx="5760">
                  <c:v>40419</c:v>
                </c:pt>
                <c:pt idx="5761">
                  <c:v>40419</c:v>
                </c:pt>
                <c:pt idx="5762">
                  <c:v>40419</c:v>
                </c:pt>
                <c:pt idx="5763">
                  <c:v>40419</c:v>
                </c:pt>
                <c:pt idx="5764">
                  <c:v>40419</c:v>
                </c:pt>
                <c:pt idx="5765">
                  <c:v>40419</c:v>
                </c:pt>
                <c:pt idx="5766">
                  <c:v>40419</c:v>
                </c:pt>
                <c:pt idx="5767">
                  <c:v>40419</c:v>
                </c:pt>
                <c:pt idx="5768">
                  <c:v>40419</c:v>
                </c:pt>
                <c:pt idx="5769">
                  <c:v>40419</c:v>
                </c:pt>
                <c:pt idx="5770">
                  <c:v>40419</c:v>
                </c:pt>
                <c:pt idx="5771">
                  <c:v>40419</c:v>
                </c:pt>
                <c:pt idx="5772">
                  <c:v>40419</c:v>
                </c:pt>
                <c:pt idx="5773">
                  <c:v>40419</c:v>
                </c:pt>
                <c:pt idx="5774">
                  <c:v>40419</c:v>
                </c:pt>
                <c:pt idx="5775">
                  <c:v>40419</c:v>
                </c:pt>
                <c:pt idx="5776">
                  <c:v>40419</c:v>
                </c:pt>
                <c:pt idx="5777">
                  <c:v>40419</c:v>
                </c:pt>
                <c:pt idx="5778">
                  <c:v>40419</c:v>
                </c:pt>
                <c:pt idx="5779">
                  <c:v>40419</c:v>
                </c:pt>
                <c:pt idx="5780">
                  <c:v>40419</c:v>
                </c:pt>
                <c:pt idx="5781">
                  <c:v>40419</c:v>
                </c:pt>
                <c:pt idx="5782">
                  <c:v>40419</c:v>
                </c:pt>
                <c:pt idx="5783">
                  <c:v>40419</c:v>
                </c:pt>
                <c:pt idx="5784">
                  <c:v>40420</c:v>
                </c:pt>
                <c:pt idx="5785">
                  <c:v>40420</c:v>
                </c:pt>
                <c:pt idx="5786">
                  <c:v>40420</c:v>
                </c:pt>
                <c:pt idx="5787">
                  <c:v>40420</c:v>
                </c:pt>
                <c:pt idx="5788">
                  <c:v>40420</c:v>
                </c:pt>
                <c:pt idx="5789">
                  <c:v>40420</c:v>
                </c:pt>
                <c:pt idx="5790">
                  <c:v>40420</c:v>
                </c:pt>
                <c:pt idx="5791">
                  <c:v>40420</c:v>
                </c:pt>
                <c:pt idx="5792">
                  <c:v>40420</c:v>
                </c:pt>
                <c:pt idx="5793">
                  <c:v>40420</c:v>
                </c:pt>
                <c:pt idx="5794">
                  <c:v>40420</c:v>
                </c:pt>
                <c:pt idx="5795">
                  <c:v>40420</c:v>
                </c:pt>
                <c:pt idx="5796">
                  <c:v>40420</c:v>
                </c:pt>
                <c:pt idx="5797">
                  <c:v>40420</c:v>
                </c:pt>
                <c:pt idx="5798">
                  <c:v>40420</c:v>
                </c:pt>
                <c:pt idx="5799">
                  <c:v>40420</c:v>
                </c:pt>
                <c:pt idx="5800">
                  <c:v>40420</c:v>
                </c:pt>
                <c:pt idx="5801">
                  <c:v>40420</c:v>
                </c:pt>
                <c:pt idx="5802">
                  <c:v>40420</c:v>
                </c:pt>
                <c:pt idx="5803">
                  <c:v>40420</c:v>
                </c:pt>
                <c:pt idx="5804">
                  <c:v>40420</c:v>
                </c:pt>
                <c:pt idx="5805">
                  <c:v>40420</c:v>
                </c:pt>
                <c:pt idx="5806">
                  <c:v>40420</c:v>
                </c:pt>
                <c:pt idx="5807">
                  <c:v>40420</c:v>
                </c:pt>
                <c:pt idx="5808">
                  <c:v>40421</c:v>
                </c:pt>
                <c:pt idx="5809">
                  <c:v>40421</c:v>
                </c:pt>
                <c:pt idx="5810">
                  <c:v>40421</c:v>
                </c:pt>
                <c:pt idx="5811">
                  <c:v>40421</c:v>
                </c:pt>
                <c:pt idx="5812">
                  <c:v>40421</c:v>
                </c:pt>
                <c:pt idx="5813">
                  <c:v>40421</c:v>
                </c:pt>
                <c:pt idx="5814">
                  <c:v>40421</c:v>
                </c:pt>
                <c:pt idx="5815">
                  <c:v>40421</c:v>
                </c:pt>
                <c:pt idx="5816">
                  <c:v>40421</c:v>
                </c:pt>
                <c:pt idx="5817">
                  <c:v>40421</c:v>
                </c:pt>
                <c:pt idx="5818">
                  <c:v>40421</c:v>
                </c:pt>
                <c:pt idx="5819">
                  <c:v>40421</c:v>
                </c:pt>
                <c:pt idx="5820">
                  <c:v>40421</c:v>
                </c:pt>
                <c:pt idx="5821">
                  <c:v>40421</c:v>
                </c:pt>
                <c:pt idx="5822">
                  <c:v>40421</c:v>
                </c:pt>
                <c:pt idx="5823">
                  <c:v>40421</c:v>
                </c:pt>
                <c:pt idx="5824">
                  <c:v>40421</c:v>
                </c:pt>
                <c:pt idx="5825">
                  <c:v>40421</c:v>
                </c:pt>
                <c:pt idx="5826">
                  <c:v>40421</c:v>
                </c:pt>
                <c:pt idx="5827">
                  <c:v>40421</c:v>
                </c:pt>
                <c:pt idx="5828">
                  <c:v>40421</c:v>
                </c:pt>
                <c:pt idx="5829">
                  <c:v>40421</c:v>
                </c:pt>
                <c:pt idx="5830">
                  <c:v>40421</c:v>
                </c:pt>
                <c:pt idx="5831">
                  <c:v>40421</c:v>
                </c:pt>
                <c:pt idx="5832">
                  <c:v>40422</c:v>
                </c:pt>
                <c:pt idx="5833">
                  <c:v>40422</c:v>
                </c:pt>
                <c:pt idx="5834">
                  <c:v>40422</c:v>
                </c:pt>
                <c:pt idx="5835">
                  <c:v>40422</c:v>
                </c:pt>
                <c:pt idx="5836">
                  <c:v>40422</c:v>
                </c:pt>
                <c:pt idx="5837">
                  <c:v>40422</c:v>
                </c:pt>
                <c:pt idx="5838">
                  <c:v>40422</c:v>
                </c:pt>
                <c:pt idx="5839">
                  <c:v>40422</c:v>
                </c:pt>
                <c:pt idx="5840">
                  <c:v>40422</c:v>
                </c:pt>
                <c:pt idx="5841">
                  <c:v>40422</c:v>
                </c:pt>
                <c:pt idx="5842">
                  <c:v>40422</c:v>
                </c:pt>
                <c:pt idx="5843">
                  <c:v>40422</c:v>
                </c:pt>
                <c:pt idx="5844">
                  <c:v>40422</c:v>
                </c:pt>
                <c:pt idx="5845">
                  <c:v>40422</c:v>
                </c:pt>
                <c:pt idx="5846">
                  <c:v>40422</c:v>
                </c:pt>
                <c:pt idx="5847">
                  <c:v>40422</c:v>
                </c:pt>
                <c:pt idx="5848">
                  <c:v>40422</c:v>
                </c:pt>
                <c:pt idx="5849">
                  <c:v>40422</c:v>
                </c:pt>
                <c:pt idx="5850">
                  <c:v>40422</c:v>
                </c:pt>
                <c:pt idx="5851">
                  <c:v>40422</c:v>
                </c:pt>
                <c:pt idx="5852">
                  <c:v>40422</c:v>
                </c:pt>
                <c:pt idx="5853">
                  <c:v>40422</c:v>
                </c:pt>
                <c:pt idx="5854">
                  <c:v>40422</c:v>
                </c:pt>
                <c:pt idx="5855">
                  <c:v>40422</c:v>
                </c:pt>
                <c:pt idx="5856">
                  <c:v>40423</c:v>
                </c:pt>
                <c:pt idx="5857">
                  <c:v>40423</c:v>
                </c:pt>
                <c:pt idx="5858">
                  <c:v>40423</c:v>
                </c:pt>
                <c:pt idx="5859">
                  <c:v>40423</c:v>
                </c:pt>
                <c:pt idx="5860">
                  <c:v>40423</c:v>
                </c:pt>
                <c:pt idx="5861">
                  <c:v>40423</c:v>
                </c:pt>
                <c:pt idx="5862">
                  <c:v>40423</c:v>
                </c:pt>
                <c:pt idx="5863">
                  <c:v>40423</c:v>
                </c:pt>
                <c:pt idx="5864">
                  <c:v>40423</c:v>
                </c:pt>
                <c:pt idx="5865">
                  <c:v>40423</c:v>
                </c:pt>
                <c:pt idx="5866">
                  <c:v>40423</c:v>
                </c:pt>
                <c:pt idx="5867">
                  <c:v>40423</c:v>
                </c:pt>
                <c:pt idx="5868">
                  <c:v>40423</c:v>
                </c:pt>
                <c:pt idx="5869">
                  <c:v>40423</c:v>
                </c:pt>
                <c:pt idx="5870">
                  <c:v>40423</c:v>
                </c:pt>
                <c:pt idx="5871">
                  <c:v>40423</c:v>
                </c:pt>
                <c:pt idx="5872">
                  <c:v>40423</c:v>
                </c:pt>
                <c:pt idx="5873">
                  <c:v>40423</c:v>
                </c:pt>
                <c:pt idx="5874">
                  <c:v>40423</c:v>
                </c:pt>
                <c:pt idx="5875">
                  <c:v>40423</c:v>
                </c:pt>
                <c:pt idx="5876">
                  <c:v>40423</c:v>
                </c:pt>
                <c:pt idx="5877">
                  <c:v>40423</c:v>
                </c:pt>
                <c:pt idx="5878">
                  <c:v>40423</c:v>
                </c:pt>
                <c:pt idx="5879">
                  <c:v>40423</c:v>
                </c:pt>
                <c:pt idx="5880">
                  <c:v>40424</c:v>
                </c:pt>
                <c:pt idx="5881">
                  <c:v>40424</c:v>
                </c:pt>
                <c:pt idx="5882">
                  <c:v>40424</c:v>
                </c:pt>
                <c:pt idx="5883">
                  <c:v>40424</c:v>
                </c:pt>
                <c:pt idx="5884">
                  <c:v>40424</c:v>
                </c:pt>
                <c:pt idx="5885">
                  <c:v>40424</c:v>
                </c:pt>
                <c:pt idx="5886">
                  <c:v>40424</c:v>
                </c:pt>
                <c:pt idx="5887">
                  <c:v>40424</c:v>
                </c:pt>
                <c:pt idx="5888">
                  <c:v>40424</c:v>
                </c:pt>
                <c:pt idx="5889">
                  <c:v>40424</c:v>
                </c:pt>
                <c:pt idx="5890">
                  <c:v>40424</c:v>
                </c:pt>
                <c:pt idx="5891">
                  <c:v>40424</c:v>
                </c:pt>
                <c:pt idx="5892">
                  <c:v>40424</c:v>
                </c:pt>
                <c:pt idx="5893">
                  <c:v>40424</c:v>
                </c:pt>
                <c:pt idx="5894">
                  <c:v>40424</c:v>
                </c:pt>
                <c:pt idx="5895">
                  <c:v>40424</c:v>
                </c:pt>
                <c:pt idx="5896">
                  <c:v>40424</c:v>
                </c:pt>
                <c:pt idx="5897">
                  <c:v>40424</c:v>
                </c:pt>
                <c:pt idx="5898">
                  <c:v>40424</c:v>
                </c:pt>
                <c:pt idx="5899">
                  <c:v>40424</c:v>
                </c:pt>
                <c:pt idx="5900">
                  <c:v>40424</c:v>
                </c:pt>
                <c:pt idx="5901">
                  <c:v>40424</c:v>
                </c:pt>
                <c:pt idx="5902">
                  <c:v>40424</c:v>
                </c:pt>
                <c:pt idx="5903">
                  <c:v>40424</c:v>
                </c:pt>
                <c:pt idx="5904">
                  <c:v>40425</c:v>
                </c:pt>
                <c:pt idx="5905">
                  <c:v>40425</c:v>
                </c:pt>
                <c:pt idx="5906">
                  <c:v>40425</c:v>
                </c:pt>
                <c:pt idx="5907">
                  <c:v>40425</c:v>
                </c:pt>
                <c:pt idx="5908">
                  <c:v>40425</c:v>
                </c:pt>
                <c:pt idx="5909">
                  <c:v>40425</c:v>
                </c:pt>
                <c:pt idx="5910">
                  <c:v>40425</c:v>
                </c:pt>
                <c:pt idx="5911">
                  <c:v>40425</c:v>
                </c:pt>
                <c:pt idx="5912">
                  <c:v>40425</c:v>
                </c:pt>
                <c:pt idx="5913">
                  <c:v>40425</c:v>
                </c:pt>
                <c:pt idx="5914">
                  <c:v>40425</c:v>
                </c:pt>
                <c:pt idx="5915">
                  <c:v>40425</c:v>
                </c:pt>
                <c:pt idx="5916">
                  <c:v>40425</c:v>
                </c:pt>
                <c:pt idx="5917">
                  <c:v>40425</c:v>
                </c:pt>
                <c:pt idx="5918">
                  <c:v>40425</c:v>
                </c:pt>
                <c:pt idx="5919">
                  <c:v>40425</c:v>
                </c:pt>
                <c:pt idx="5920">
                  <c:v>40425</c:v>
                </c:pt>
                <c:pt idx="5921">
                  <c:v>40425</c:v>
                </c:pt>
                <c:pt idx="5922">
                  <c:v>40425</c:v>
                </c:pt>
                <c:pt idx="5923">
                  <c:v>40425</c:v>
                </c:pt>
                <c:pt idx="5924">
                  <c:v>40425</c:v>
                </c:pt>
                <c:pt idx="5925">
                  <c:v>40425</c:v>
                </c:pt>
                <c:pt idx="5926">
                  <c:v>40425</c:v>
                </c:pt>
                <c:pt idx="5927">
                  <c:v>40425</c:v>
                </c:pt>
                <c:pt idx="5928">
                  <c:v>40426</c:v>
                </c:pt>
                <c:pt idx="5929">
                  <c:v>40426</c:v>
                </c:pt>
                <c:pt idx="5930">
                  <c:v>40426</c:v>
                </c:pt>
                <c:pt idx="5931">
                  <c:v>40426</c:v>
                </c:pt>
                <c:pt idx="5932">
                  <c:v>40426</c:v>
                </c:pt>
                <c:pt idx="5933">
                  <c:v>40426</c:v>
                </c:pt>
                <c:pt idx="5934">
                  <c:v>40426</c:v>
                </c:pt>
                <c:pt idx="5935">
                  <c:v>40426</c:v>
                </c:pt>
                <c:pt idx="5936">
                  <c:v>40426</c:v>
                </c:pt>
                <c:pt idx="5937">
                  <c:v>40426</c:v>
                </c:pt>
                <c:pt idx="5938">
                  <c:v>40426</c:v>
                </c:pt>
                <c:pt idx="5939">
                  <c:v>40426</c:v>
                </c:pt>
                <c:pt idx="5940">
                  <c:v>40426</c:v>
                </c:pt>
                <c:pt idx="5941">
                  <c:v>40426</c:v>
                </c:pt>
                <c:pt idx="5942">
                  <c:v>40426</c:v>
                </c:pt>
                <c:pt idx="5943">
                  <c:v>40426</c:v>
                </c:pt>
                <c:pt idx="5944">
                  <c:v>40426</c:v>
                </c:pt>
                <c:pt idx="5945">
                  <c:v>40426</c:v>
                </c:pt>
                <c:pt idx="5946">
                  <c:v>40426</c:v>
                </c:pt>
                <c:pt idx="5947">
                  <c:v>40426</c:v>
                </c:pt>
                <c:pt idx="5948">
                  <c:v>40426</c:v>
                </c:pt>
                <c:pt idx="5949">
                  <c:v>40426</c:v>
                </c:pt>
                <c:pt idx="5950">
                  <c:v>40426</c:v>
                </c:pt>
                <c:pt idx="5951">
                  <c:v>40426</c:v>
                </c:pt>
                <c:pt idx="5952">
                  <c:v>40427</c:v>
                </c:pt>
                <c:pt idx="5953">
                  <c:v>40427</c:v>
                </c:pt>
                <c:pt idx="5954">
                  <c:v>40427</c:v>
                </c:pt>
                <c:pt idx="5955">
                  <c:v>40427</c:v>
                </c:pt>
                <c:pt idx="5956">
                  <c:v>40427</c:v>
                </c:pt>
                <c:pt idx="5957">
                  <c:v>40427</c:v>
                </c:pt>
                <c:pt idx="5958">
                  <c:v>40427</c:v>
                </c:pt>
                <c:pt idx="5959">
                  <c:v>40427</c:v>
                </c:pt>
                <c:pt idx="5960">
                  <c:v>40427</c:v>
                </c:pt>
                <c:pt idx="5961">
                  <c:v>40427</c:v>
                </c:pt>
                <c:pt idx="5962">
                  <c:v>40427</c:v>
                </c:pt>
                <c:pt idx="5963">
                  <c:v>40427</c:v>
                </c:pt>
                <c:pt idx="5964">
                  <c:v>40427</c:v>
                </c:pt>
                <c:pt idx="5965">
                  <c:v>40427</c:v>
                </c:pt>
                <c:pt idx="5966">
                  <c:v>40427</c:v>
                </c:pt>
                <c:pt idx="5967">
                  <c:v>40427</c:v>
                </c:pt>
                <c:pt idx="5968">
                  <c:v>40427</c:v>
                </c:pt>
                <c:pt idx="5969">
                  <c:v>40427</c:v>
                </c:pt>
                <c:pt idx="5970">
                  <c:v>40427</c:v>
                </c:pt>
                <c:pt idx="5971">
                  <c:v>40427</c:v>
                </c:pt>
                <c:pt idx="5972">
                  <c:v>40427</c:v>
                </c:pt>
                <c:pt idx="5973">
                  <c:v>40427</c:v>
                </c:pt>
                <c:pt idx="5974">
                  <c:v>40427</c:v>
                </c:pt>
                <c:pt idx="5975">
                  <c:v>40427</c:v>
                </c:pt>
                <c:pt idx="5976">
                  <c:v>40428</c:v>
                </c:pt>
                <c:pt idx="5977">
                  <c:v>40428</c:v>
                </c:pt>
                <c:pt idx="5978">
                  <c:v>40428</c:v>
                </c:pt>
                <c:pt idx="5979">
                  <c:v>40428</c:v>
                </c:pt>
                <c:pt idx="5980">
                  <c:v>40428</c:v>
                </c:pt>
                <c:pt idx="5981">
                  <c:v>40428</c:v>
                </c:pt>
                <c:pt idx="5982">
                  <c:v>40428</c:v>
                </c:pt>
                <c:pt idx="5983">
                  <c:v>40428</c:v>
                </c:pt>
                <c:pt idx="5984">
                  <c:v>40428</c:v>
                </c:pt>
                <c:pt idx="5985">
                  <c:v>40428</c:v>
                </c:pt>
                <c:pt idx="5986">
                  <c:v>40428</c:v>
                </c:pt>
                <c:pt idx="5987">
                  <c:v>40428</c:v>
                </c:pt>
                <c:pt idx="5988">
                  <c:v>40428</c:v>
                </c:pt>
                <c:pt idx="5989">
                  <c:v>40428</c:v>
                </c:pt>
                <c:pt idx="5990">
                  <c:v>40428</c:v>
                </c:pt>
                <c:pt idx="5991">
                  <c:v>40428</c:v>
                </c:pt>
                <c:pt idx="5992">
                  <c:v>40428</c:v>
                </c:pt>
                <c:pt idx="5993">
                  <c:v>40428</c:v>
                </c:pt>
                <c:pt idx="5994">
                  <c:v>40428</c:v>
                </c:pt>
                <c:pt idx="5995">
                  <c:v>40428</c:v>
                </c:pt>
                <c:pt idx="5996">
                  <c:v>40428</c:v>
                </c:pt>
                <c:pt idx="5997">
                  <c:v>40428</c:v>
                </c:pt>
                <c:pt idx="5998">
                  <c:v>40428</c:v>
                </c:pt>
                <c:pt idx="5999">
                  <c:v>40428</c:v>
                </c:pt>
                <c:pt idx="6000">
                  <c:v>40429</c:v>
                </c:pt>
                <c:pt idx="6001">
                  <c:v>40429</c:v>
                </c:pt>
                <c:pt idx="6002">
                  <c:v>40429</c:v>
                </c:pt>
                <c:pt idx="6003">
                  <c:v>40429</c:v>
                </c:pt>
                <c:pt idx="6004">
                  <c:v>40429</c:v>
                </c:pt>
                <c:pt idx="6005">
                  <c:v>40429</c:v>
                </c:pt>
                <c:pt idx="6006">
                  <c:v>40429</c:v>
                </c:pt>
                <c:pt idx="6007">
                  <c:v>40429</c:v>
                </c:pt>
                <c:pt idx="6008">
                  <c:v>40429</c:v>
                </c:pt>
                <c:pt idx="6009">
                  <c:v>40429</c:v>
                </c:pt>
                <c:pt idx="6010">
                  <c:v>40429</c:v>
                </c:pt>
                <c:pt idx="6011">
                  <c:v>40429</c:v>
                </c:pt>
                <c:pt idx="6012">
                  <c:v>40429</c:v>
                </c:pt>
                <c:pt idx="6013">
                  <c:v>40429</c:v>
                </c:pt>
                <c:pt idx="6014">
                  <c:v>40429</c:v>
                </c:pt>
                <c:pt idx="6015">
                  <c:v>40429</c:v>
                </c:pt>
                <c:pt idx="6016">
                  <c:v>40429</c:v>
                </c:pt>
                <c:pt idx="6017">
                  <c:v>40429</c:v>
                </c:pt>
                <c:pt idx="6018">
                  <c:v>40429</c:v>
                </c:pt>
                <c:pt idx="6019">
                  <c:v>40429</c:v>
                </c:pt>
                <c:pt idx="6020">
                  <c:v>40429</c:v>
                </c:pt>
                <c:pt idx="6021">
                  <c:v>40429</c:v>
                </c:pt>
                <c:pt idx="6022">
                  <c:v>40429</c:v>
                </c:pt>
                <c:pt idx="6023">
                  <c:v>40429</c:v>
                </c:pt>
                <c:pt idx="6024">
                  <c:v>40430</c:v>
                </c:pt>
                <c:pt idx="6025">
                  <c:v>40430</c:v>
                </c:pt>
                <c:pt idx="6026">
                  <c:v>40430</c:v>
                </c:pt>
                <c:pt idx="6027">
                  <c:v>40430</c:v>
                </c:pt>
                <c:pt idx="6028">
                  <c:v>40430</c:v>
                </c:pt>
                <c:pt idx="6029">
                  <c:v>40430</c:v>
                </c:pt>
                <c:pt idx="6030">
                  <c:v>40430</c:v>
                </c:pt>
                <c:pt idx="6031">
                  <c:v>40430</c:v>
                </c:pt>
                <c:pt idx="6032">
                  <c:v>40430</c:v>
                </c:pt>
                <c:pt idx="6033">
                  <c:v>40430</c:v>
                </c:pt>
                <c:pt idx="6034">
                  <c:v>40430</c:v>
                </c:pt>
                <c:pt idx="6035">
                  <c:v>40430</c:v>
                </c:pt>
                <c:pt idx="6036">
                  <c:v>40430</c:v>
                </c:pt>
                <c:pt idx="6037">
                  <c:v>40430</c:v>
                </c:pt>
                <c:pt idx="6038">
                  <c:v>40430</c:v>
                </c:pt>
                <c:pt idx="6039">
                  <c:v>40430</c:v>
                </c:pt>
                <c:pt idx="6040">
                  <c:v>40430</c:v>
                </c:pt>
                <c:pt idx="6041">
                  <c:v>40430</c:v>
                </c:pt>
                <c:pt idx="6042">
                  <c:v>40430</c:v>
                </c:pt>
                <c:pt idx="6043">
                  <c:v>40430</c:v>
                </c:pt>
                <c:pt idx="6044">
                  <c:v>40430</c:v>
                </c:pt>
                <c:pt idx="6045">
                  <c:v>40430</c:v>
                </c:pt>
                <c:pt idx="6046">
                  <c:v>40430</c:v>
                </c:pt>
                <c:pt idx="6047">
                  <c:v>40430</c:v>
                </c:pt>
                <c:pt idx="6048">
                  <c:v>40431</c:v>
                </c:pt>
                <c:pt idx="6049">
                  <c:v>40431</c:v>
                </c:pt>
                <c:pt idx="6050">
                  <c:v>40431</c:v>
                </c:pt>
                <c:pt idx="6051">
                  <c:v>40431</c:v>
                </c:pt>
                <c:pt idx="6052">
                  <c:v>40431</c:v>
                </c:pt>
                <c:pt idx="6053">
                  <c:v>40431</c:v>
                </c:pt>
                <c:pt idx="6054">
                  <c:v>40431</c:v>
                </c:pt>
                <c:pt idx="6055">
                  <c:v>40431</c:v>
                </c:pt>
                <c:pt idx="6056">
                  <c:v>40431</c:v>
                </c:pt>
                <c:pt idx="6057">
                  <c:v>40431</c:v>
                </c:pt>
                <c:pt idx="6058">
                  <c:v>40431</c:v>
                </c:pt>
                <c:pt idx="6059">
                  <c:v>40431</c:v>
                </c:pt>
                <c:pt idx="6060">
                  <c:v>40431</c:v>
                </c:pt>
                <c:pt idx="6061">
                  <c:v>40431</c:v>
                </c:pt>
                <c:pt idx="6062">
                  <c:v>40431</c:v>
                </c:pt>
                <c:pt idx="6063">
                  <c:v>40431</c:v>
                </c:pt>
                <c:pt idx="6064">
                  <c:v>40431</c:v>
                </c:pt>
                <c:pt idx="6065">
                  <c:v>40431</c:v>
                </c:pt>
                <c:pt idx="6066">
                  <c:v>40431</c:v>
                </c:pt>
                <c:pt idx="6067">
                  <c:v>40431</c:v>
                </c:pt>
                <c:pt idx="6068">
                  <c:v>40431</c:v>
                </c:pt>
                <c:pt idx="6069">
                  <c:v>40431</c:v>
                </c:pt>
                <c:pt idx="6070">
                  <c:v>40431</c:v>
                </c:pt>
                <c:pt idx="6071">
                  <c:v>40431</c:v>
                </c:pt>
                <c:pt idx="6072">
                  <c:v>40432</c:v>
                </c:pt>
                <c:pt idx="6073">
                  <c:v>40432</c:v>
                </c:pt>
                <c:pt idx="6074">
                  <c:v>40432</c:v>
                </c:pt>
                <c:pt idx="6075">
                  <c:v>40432</c:v>
                </c:pt>
                <c:pt idx="6076">
                  <c:v>40432</c:v>
                </c:pt>
                <c:pt idx="6077">
                  <c:v>40432</c:v>
                </c:pt>
                <c:pt idx="6078">
                  <c:v>40432</c:v>
                </c:pt>
                <c:pt idx="6079">
                  <c:v>40432</c:v>
                </c:pt>
                <c:pt idx="6080">
                  <c:v>40432</c:v>
                </c:pt>
                <c:pt idx="6081">
                  <c:v>40432</c:v>
                </c:pt>
                <c:pt idx="6082">
                  <c:v>40432</c:v>
                </c:pt>
                <c:pt idx="6083">
                  <c:v>40432</c:v>
                </c:pt>
                <c:pt idx="6084">
                  <c:v>40432</c:v>
                </c:pt>
                <c:pt idx="6085">
                  <c:v>40432</c:v>
                </c:pt>
                <c:pt idx="6086">
                  <c:v>40432</c:v>
                </c:pt>
                <c:pt idx="6087">
                  <c:v>40432</c:v>
                </c:pt>
                <c:pt idx="6088">
                  <c:v>40432</c:v>
                </c:pt>
                <c:pt idx="6089">
                  <c:v>40432</c:v>
                </c:pt>
                <c:pt idx="6090">
                  <c:v>40432</c:v>
                </c:pt>
                <c:pt idx="6091">
                  <c:v>40432</c:v>
                </c:pt>
                <c:pt idx="6092">
                  <c:v>40432</c:v>
                </c:pt>
                <c:pt idx="6093">
                  <c:v>40432</c:v>
                </c:pt>
                <c:pt idx="6094">
                  <c:v>40432</c:v>
                </c:pt>
                <c:pt idx="6095">
                  <c:v>40432</c:v>
                </c:pt>
                <c:pt idx="6096">
                  <c:v>40433</c:v>
                </c:pt>
                <c:pt idx="6097">
                  <c:v>40433</c:v>
                </c:pt>
                <c:pt idx="6098">
                  <c:v>40433</c:v>
                </c:pt>
                <c:pt idx="6099">
                  <c:v>40433</c:v>
                </c:pt>
                <c:pt idx="6100">
                  <c:v>40433</c:v>
                </c:pt>
                <c:pt idx="6101">
                  <c:v>40433</c:v>
                </c:pt>
                <c:pt idx="6102">
                  <c:v>40433</c:v>
                </c:pt>
                <c:pt idx="6103">
                  <c:v>40433</c:v>
                </c:pt>
                <c:pt idx="6104">
                  <c:v>40433</c:v>
                </c:pt>
                <c:pt idx="6105">
                  <c:v>40433</c:v>
                </c:pt>
                <c:pt idx="6106">
                  <c:v>40433</c:v>
                </c:pt>
                <c:pt idx="6107">
                  <c:v>40433</c:v>
                </c:pt>
                <c:pt idx="6108">
                  <c:v>40433</c:v>
                </c:pt>
                <c:pt idx="6109">
                  <c:v>40433</c:v>
                </c:pt>
                <c:pt idx="6110">
                  <c:v>40433</c:v>
                </c:pt>
                <c:pt idx="6111">
                  <c:v>40433</c:v>
                </c:pt>
                <c:pt idx="6112">
                  <c:v>40433</c:v>
                </c:pt>
                <c:pt idx="6113">
                  <c:v>40433</c:v>
                </c:pt>
                <c:pt idx="6114">
                  <c:v>40433</c:v>
                </c:pt>
                <c:pt idx="6115">
                  <c:v>40433</c:v>
                </c:pt>
                <c:pt idx="6116">
                  <c:v>40433</c:v>
                </c:pt>
                <c:pt idx="6117">
                  <c:v>40433</c:v>
                </c:pt>
                <c:pt idx="6118">
                  <c:v>40433</c:v>
                </c:pt>
                <c:pt idx="6119">
                  <c:v>40433</c:v>
                </c:pt>
                <c:pt idx="6120">
                  <c:v>40434</c:v>
                </c:pt>
                <c:pt idx="6121">
                  <c:v>40434</c:v>
                </c:pt>
                <c:pt idx="6122">
                  <c:v>40434</c:v>
                </c:pt>
                <c:pt idx="6123">
                  <c:v>40434</c:v>
                </c:pt>
                <c:pt idx="6124">
                  <c:v>40434</c:v>
                </c:pt>
                <c:pt idx="6125">
                  <c:v>40434</c:v>
                </c:pt>
                <c:pt idx="6126">
                  <c:v>40434</c:v>
                </c:pt>
                <c:pt idx="6127">
                  <c:v>40434</c:v>
                </c:pt>
                <c:pt idx="6128">
                  <c:v>40434</c:v>
                </c:pt>
                <c:pt idx="6129">
                  <c:v>40434</c:v>
                </c:pt>
                <c:pt idx="6130">
                  <c:v>40434</c:v>
                </c:pt>
                <c:pt idx="6131">
                  <c:v>40434</c:v>
                </c:pt>
                <c:pt idx="6132">
                  <c:v>40434</c:v>
                </c:pt>
                <c:pt idx="6133">
                  <c:v>40434</c:v>
                </c:pt>
                <c:pt idx="6134">
                  <c:v>40434</c:v>
                </c:pt>
                <c:pt idx="6135">
                  <c:v>40434</c:v>
                </c:pt>
                <c:pt idx="6136">
                  <c:v>40434</c:v>
                </c:pt>
                <c:pt idx="6137">
                  <c:v>40434</c:v>
                </c:pt>
                <c:pt idx="6138">
                  <c:v>40434</c:v>
                </c:pt>
                <c:pt idx="6139">
                  <c:v>40434</c:v>
                </c:pt>
                <c:pt idx="6140">
                  <c:v>40434</c:v>
                </c:pt>
                <c:pt idx="6141">
                  <c:v>40434</c:v>
                </c:pt>
                <c:pt idx="6142">
                  <c:v>40434</c:v>
                </c:pt>
                <c:pt idx="6143">
                  <c:v>40434</c:v>
                </c:pt>
                <c:pt idx="6144">
                  <c:v>40435</c:v>
                </c:pt>
                <c:pt idx="6145">
                  <c:v>40435</c:v>
                </c:pt>
                <c:pt idx="6146">
                  <c:v>40435</c:v>
                </c:pt>
                <c:pt idx="6147">
                  <c:v>40435</c:v>
                </c:pt>
                <c:pt idx="6148">
                  <c:v>40435</c:v>
                </c:pt>
                <c:pt idx="6149">
                  <c:v>40435</c:v>
                </c:pt>
                <c:pt idx="6150">
                  <c:v>40435</c:v>
                </c:pt>
                <c:pt idx="6151">
                  <c:v>40435</c:v>
                </c:pt>
                <c:pt idx="6152">
                  <c:v>40435</c:v>
                </c:pt>
                <c:pt idx="6153">
                  <c:v>40435</c:v>
                </c:pt>
                <c:pt idx="6154">
                  <c:v>40435</c:v>
                </c:pt>
                <c:pt idx="6155">
                  <c:v>40435</c:v>
                </c:pt>
                <c:pt idx="6156">
                  <c:v>40435</c:v>
                </c:pt>
                <c:pt idx="6157">
                  <c:v>40435</c:v>
                </c:pt>
                <c:pt idx="6158">
                  <c:v>40435</c:v>
                </c:pt>
                <c:pt idx="6159">
                  <c:v>40435</c:v>
                </c:pt>
                <c:pt idx="6160">
                  <c:v>40435</c:v>
                </c:pt>
                <c:pt idx="6161">
                  <c:v>40435</c:v>
                </c:pt>
                <c:pt idx="6162">
                  <c:v>40435</c:v>
                </c:pt>
                <c:pt idx="6163">
                  <c:v>40435</c:v>
                </c:pt>
                <c:pt idx="6164">
                  <c:v>40435</c:v>
                </c:pt>
                <c:pt idx="6165">
                  <c:v>40435</c:v>
                </c:pt>
                <c:pt idx="6166">
                  <c:v>40435</c:v>
                </c:pt>
                <c:pt idx="6167">
                  <c:v>40435</c:v>
                </c:pt>
                <c:pt idx="6168">
                  <c:v>40436</c:v>
                </c:pt>
                <c:pt idx="6169">
                  <c:v>40436</c:v>
                </c:pt>
                <c:pt idx="6170">
                  <c:v>40436</c:v>
                </c:pt>
                <c:pt idx="6171">
                  <c:v>40436</c:v>
                </c:pt>
                <c:pt idx="6172">
                  <c:v>40436</c:v>
                </c:pt>
                <c:pt idx="6173">
                  <c:v>40436</c:v>
                </c:pt>
                <c:pt idx="6174">
                  <c:v>40436</c:v>
                </c:pt>
                <c:pt idx="6175">
                  <c:v>40436</c:v>
                </c:pt>
                <c:pt idx="6176">
                  <c:v>40436</c:v>
                </c:pt>
                <c:pt idx="6177">
                  <c:v>40436</c:v>
                </c:pt>
                <c:pt idx="6178">
                  <c:v>40436</c:v>
                </c:pt>
                <c:pt idx="6179">
                  <c:v>40436</c:v>
                </c:pt>
                <c:pt idx="6180">
                  <c:v>40436</c:v>
                </c:pt>
                <c:pt idx="6181">
                  <c:v>40436</c:v>
                </c:pt>
                <c:pt idx="6182">
                  <c:v>40436</c:v>
                </c:pt>
                <c:pt idx="6183">
                  <c:v>40436</c:v>
                </c:pt>
                <c:pt idx="6184">
                  <c:v>40436</c:v>
                </c:pt>
                <c:pt idx="6185">
                  <c:v>40436</c:v>
                </c:pt>
                <c:pt idx="6186">
                  <c:v>40436</c:v>
                </c:pt>
                <c:pt idx="6187">
                  <c:v>40436</c:v>
                </c:pt>
                <c:pt idx="6188">
                  <c:v>40436</c:v>
                </c:pt>
                <c:pt idx="6189">
                  <c:v>40436</c:v>
                </c:pt>
                <c:pt idx="6190">
                  <c:v>40436</c:v>
                </c:pt>
                <c:pt idx="6191">
                  <c:v>40436</c:v>
                </c:pt>
                <c:pt idx="6192">
                  <c:v>40437</c:v>
                </c:pt>
                <c:pt idx="6193">
                  <c:v>40437</c:v>
                </c:pt>
                <c:pt idx="6194">
                  <c:v>40437</c:v>
                </c:pt>
                <c:pt idx="6195">
                  <c:v>40437</c:v>
                </c:pt>
                <c:pt idx="6196">
                  <c:v>40437</c:v>
                </c:pt>
                <c:pt idx="6197">
                  <c:v>40437</c:v>
                </c:pt>
                <c:pt idx="6198">
                  <c:v>40437</c:v>
                </c:pt>
                <c:pt idx="6199">
                  <c:v>40437</c:v>
                </c:pt>
                <c:pt idx="6200">
                  <c:v>40437</c:v>
                </c:pt>
                <c:pt idx="6201">
                  <c:v>40437</c:v>
                </c:pt>
                <c:pt idx="6202">
                  <c:v>40437</c:v>
                </c:pt>
                <c:pt idx="6203">
                  <c:v>40437</c:v>
                </c:pt>
                <c:pt idx="6204">
                  <c:v>40437</c:v>
                </c:pt>
                <c:pt idx="6205">
                  <c:v>40437</c:v>
                </c:pt>
                <c:pt idx="6206">
                  <c:v>40437</c:v>
                </c:pt>
                <c:pt idx="6207">
                  <c:v>40437</c:v>
                </c:pt>
                <c:pt idx="6208">
                  <c:v>40437</c:v>
                </c:pt>
                <c:pt idx="6209">
                  <c:v>40437</c:v>
                </c:pt>
                <c:pt idx="6210">
                  <c:v>40437</c:v>
                </c:pt>
                <c:pt idx="6211">
                  <c:v>40437</c:v>
                </c:pt>
                <c:pt idx="6212">
                  <c:v>40437</c:v>
                </c:pt>
                <c:pt idx="6213">
                  <c:v>40437</c:v>
                </c:pt>
                <c:pt idx="6214">
                  <c:v>40437</c:v>
                </c:pt>
                <c:pt idx="6215">
                  <c:v>40437</c:v>
                </c:pt>
                <c:pt idx="6216">
                  <c:v>40438</c:v>
                </c:pt>
                <c:pt idx="6217">
                  <c:v>40438</c:v>
                </c:pt>
                <c:pt idx="6218">
                  <c:v>40438</c:v>
                </c:pt>
                <c:pt idx="6219">
                  <c:v>40438</c:v>
                </c:pt>
                <c:pt idx="6220">
                  <c:v>40438</c:v>
                </c:pt>
                <c:pt idx="6221">
                  <c:v>40438</c:v>
                </c:pt>
                <c:pt idx="6222">
                  <c:v>40438</c:v>
                </c:pt>
                <c:pt idx="6223">
                  <c:v>40438</c:v>
                </c:pt>
                <c:pt idx="6224">
                  <c:v>40438</c:v>
                </c:pt>
                <c:pt idx="6225">
                  <c:v>40438</c:v>
                </c:pt>
                <c:pt idx="6226">
                  <c:v>40438</c:v>
                </c:pt>
                <c:pt idx="6227">
                  <c:v>40438</c:v>
                </c:pt>
                <c:pt idx="6228">
                  <c:v>40438</c:v>
                </c:pt>
                <c:pt idx="6229">
                  <c:v>40438</c:v>
                </c:pt>
                <c:pt idx="6230">
                  <c:v>40438</c:v>
                </c:pt>
                <c:pt idx="6231">
                  <c:v>40438</c:v>
                </c:pt>
                <c:pt idx="6232">
                  <c:v>40438</c:v>
                </c:pt>
                <c:pt idx="6233">
                  <c:v>40438</c:v>
                </c:pt>
                <c:pt idx="6234">
                  <c:v>40438</c:v>
                </c:pt>
                <c:pt idx="6235">
                  <c:v>40438</c:v>
                </c:pt>
                <c:pt idx="6236">
                  <c:v>40438</c:v>
                </c:pt>
                <c:pt idx="6237">
                  <c:v>40438</c:v>
                </c:pt>
                <c:pt idx="6238">
                  <c:v>40438</c:v>
                </c:pt>
                <c:pt idx="6239">
                  <c:v>40438</c:v>
                </c:pt>
                <c:pt idx="6240">
                  <c:v>40439</c:v>
                </c:pt>
                <c:pt idx="6241">
                  <c:v>40439</c:v>
                </c:pt>
                <c:pt idx="6242">
                  <c:v>40439</c:v>
                </c:pt>
                <c:pt idx="6243">
                  <c:v>40439</c:v>
                </c:pt>
                <c:pt idx="6244">
                  <c:v>40439</c:v>
                </c:pt>
                <c:pt idx="6245">
                  <c:v>40439</c:v>
                </c:pt>
                <c:pt idx="6246">
                  <c:v>40439</c:v>
                </c:pt>
                <c:pt idx="6247">
                  <c:v>40439</c:v>
                </c:pt>
                <c:pt idx="6248">
                  <c:v>40439</c:v>
                </c:pt>
                <c:pt idx="6249">
                  <c:v>40439</c:v>
                </c:pt>
                <c:pt idx="6250">
                  <c:v>40439</c:v>
                </c:pt>
                <c:pt idx="6251">
                  <c:v>40439</c:v>
                </c:pt>
                <c:pt idx="6252">
                  <c:v>40439</c:v>
                </c:pt>
                <c:pt idx="6253">
                  <c:v>40439</c:v>
                </c:pt>
                <c:pt idx="6254">
                  <c:v>40439</c:v>
                </c:pt>
                <c:pt idx="6255">
                  <c:v>40439</c:v>
                </c:pt>
                <c:pt idx="6256">
                  <c:v>40439</c:v>
                </c:pt>
                <c:pt idx="6257">
                  <c:v>40439</c:v>
                </c:pt>
                <c:pt idx="6258">
                  <c:v>40439</c:v>
                </c:pt>
                <c:pt idx="6259">
                  <c:v>40439</c:v>
                </c:pt>
                <c:pt idx="6260">
                  <c:v>40439</c:v>
                </c:pt>
                <c:pt idx="6261">
                  <c:v>40439</c:v>
                </c:pt>
                <c:pt idx="6262">
                  <c:v>40439</c:v>
                </c:pt>
                <c:pt idx="6263">
                  <c:v>40439</c:v>
                </c:pt>
                <c:pt idx="6264">
                  <c:v>40440</c:v>
                </c:pt>
                <c:pt idx="6265">
                  <c:v>40440</c:v>
                </c:pt>
                <c:pt idx="6266">
                  <c:v>40440</c:v>
                </c:pt>
                <c:pt idx="6267">
                  <c:v>40440</c:v>
                </c:pt>
                <c:pt idx="6268">
                  <c:v>40440</c:v>
                </c:pt>
                <c:pt idx="6269">
                  <c:v>40440</c:v>
                </c:pt>
                <c:pt idx="6270">
                  <c:v>40440</c:v>
                </c:pt>
                <c:pt idx="6271">
                  <c:v>40440</c:v>
                </c:pt>
                <c:pt idx="6272">
                  <c:v>40440</c:v>
                </c:pt>
                <c:pt idx="6273">
                  <c:v>40440</c:v>
                </c:pt>
                <c:pt idx="6274">
                  <c:v>40440</c:v>
                </c:pt>
                <c:pt idx="6275">
                  <c:v>40440</c:v>
                </c:pt>
                <c:pt idx="6276">
                  <c:v>40440</c:v>
                </c:pt>
                <c:pt idx="6277">
                  <c:v>40440</c:v>
                </c:pt>
                <c:pt idx="6278">
                  <c:v>40440</c:v>
                </c:pt>
                <c:pt idx="6279">
                  <c:v>40440</c:v>
                </c:pt>
                <c:pt idx="6280">
                  <c:v>40440</c:v>
                </c:pt>
                <c:pt idx="6281">
                  <c:v>40440</c:v>
                </c:pt>
                <c:pt idx="6282">
                  <c:v>40440</c:v>
                </c:pt>
                <c:pt idx="6283">
                  <c:v>40440</c:v>
                </c:pt>
                <c:pt idx="6284">
                  <c:v>40440</c:v>
                </c:pt>
                <c:pt idx="6285">
                  <c:v>40440</c:v>
                </c:pt>
                <c:pt idx="6286">
                  <c:v>40440</c:v>
                </c:pt>
                <c:pt idx="6287">
                  <c:v>40440</c:v>
                </c:pt>
                <c:pt idx="6288">
                  <c:v>40441</c:v>
                </c:pt>
                <c:pt idx="6289">
                  <c:v>40441</c:v>
                </c:pt>
                <c:pt idx="6290">
                  <c:v>40441</c:v>
                </c:pt>
                <c:pt idx="6291">
                  <c:v>40441</c:v>
                </c:pt>
                <c:pt idx="6292">
                  <c:v>40441</c:v>
                </c:pt>
                <c:pt idx="6293">
                  <c:v>40441</c:v>
                </c:pt>
                <c:pt idx="6294">
                  <c:v>40441</c:v>
                </c:pt>
                <c:pt idx="6295">
                  <c:v>40441</c:v>
                </c:pt>
                <c:pt idx="6296">
                  <c:v>40441</c:v>
                </c:pt>
                <c:pt idx="6297">
                  <c:v>40441</c:v>
                </c:pt>
                <c:pt idx="6298">
                  <c:v>40441</c:v>
                </c:pt>
                <c:pt idx="6299">
                  <c:v>40441</c:v>
                </c:pt>
                <c:pt idx="6300">
                  <c:v>40441</c:v>
                </c:pt>
                <c:pt idx="6301">
                  <c:v>40441</c:v>
                </c:pt>
                <c:pt idx="6302">
                  <c:v>40441</c:v>
                </c:pt>
                <c:pt idx="6303">
                  <c:v>40441</c:v>
                </c:pt>
                <c:pt idx="6304">
                  <c:v>40441</c:v>
                </c:pt>
                <c:pt idx="6305">
                  <c:v>40441</c:v>
                </c:pt>
                <c:pt idx="6306">
                  <c:v>40441</c:v>
                </c:pt>
                <c:pt idx="6307">
                  <c:v>40441</c:v>
                </c:pt>
                <c:pt idx="6308">
                  <c:v>40441</c:v>
                </c:pt>
                <c:pt idx="6309">
                  <c:v>40441</c:v>
                </c:pt>
                <c:pt idx="6310">
                  <c:v>40441</c:v>
                </c:pt>
                <c:pt idx="6311">
                  <c:v>40441</c:v>
                </c:pt>
                <c:pt idx="6312">
                  <c:v>40442</c:v>
                </c:pt>
                <c:pt idx="6313">
                  <c:v>40442</c:v>
                </c:pt>
                <c:pt idx="6314">
                  <c:v>40442</c:v>
                </c:pt>
                <c:pt idx="6315">
                  <c:v>40442</c:v>
                </c:pt>
                <c:pt idx="6316">
                  <c:v>40442</c:v>
                </c:pt>
                <c:pt idx="6317">
                  <c:v>40442</c:v>
                </c:pt>
                <c:pt idx="6318">
                  <c:v>40442</c:v>
                </c:pt>
                <c:pt idx="6319">
                  <c:v>40442</c:v>
                </c:pt>
                <c:pt idx="6320">
                  <c:v>40442</c:v>
                </c:pt>
                <c:pt idx="6321">
                  <c:v>40442</c:v>
                </c:pt>
                <c:pt idx="6322">
                  <c:v>40442</c:v>
                </c:pt>
                <c:pt idx="6323">
                  <c:v>40442</c:v>
                </c:pt>
                <c:pt idx="6324">
                  <c:v>40442</c:v>
                </c:pt>
                <c:pt idx="6325">
                  <c:v>40442</c:v>
                </c:pt>
                <c:pt idx="6326">
                  <c:v>40442</c:v>
                </c:pt>
                <c:pt idx="6327">
                  <c:v>40442</c:v>
                </c:pt>
                <c:pt idx="6328">
                  <c:v>40442</c:v>
                </c:pt>
                <c:pt idx="6329">
                  <c:v>40442</c:v>
                </c:pt>
                <c:pt idx="6330">
                  <c:v>40442</c:v>
                </c:pt>
                <c:pt idx="6331">
                  <c:v>40442</c:v>
                </c:pt>
                <c:pt idx="6332">
                  <c:v>40442</c:v>
                </c:pt>
                <c:pt idx="6333">
                  <c:v>40442</c:v>
                </c:pt>
                <c:pt idx="6334">
                  <c:v>40442</c:v>
                </c:pt>
                <c:pt idx="6335">
                  <c:v>40442</c:v>
                </c:pt>
                <c:pt idx="6336">
                  <c:v>40443</c:v>
                </c:pt>
                <c:pt idx="6337">
                  <c:v>40443</c:v>
                </c:pt>
                <c:pt idx="6338">
                  <c:v>40443</c:v>
                </c:pt>
                <c:pt idx="6339">
                  <c:v>40443</c:v>
                </c:pt>
                <c:pt idx="6340">
                  <c:v>40443</c:v>
                </c:pt>
                <c:pt idx="6341">
                  <c:v>40443</c:v>
                </c:pt>
                <c:pt idx="6342">
                  <c:v>40443</c:v>
                </c:pt>
                <c:pt idx="6343">
                  <c:v>40443</c:v>
                </c:pt>
                <c:pt idx="6344">
                  <c:v>40443</c:v>
                </c:pt>
                <c:pt idx="6345">
                  <c:v>40443</c:v>
                </c:pt>
                <c:pt idx="6346">
                  <c:v>40443</c:v>
                </c:pt>
                <c:pt idx="6347">
                  <c:v>40443</c:v>
                </c:pt>
                <c:pt idx="6348">
                  <c:v>40443</c:v>
                </c:pt>
                <c:pt idx="6349">
                  <c:v>40443</c:v>
                </c:pt>
                <c:pt idx="6350">
                  <c:v>40443</c:v>
                </c:pt>
                <c:pt idx="6351">
                  <c:v>40443</c:v>
                </c:pt>
                <c:pt idx="6352">
                  <c:v>40443</c:v>
                </c:pt>
                <c:pt idx="6353">
                  <c:v>40443</c:v>
                </c:pt>
                <c:pt idx="6354">
                  <c:v>40443</c:v>
                </c:pt>
                <c:pt idx="6355">
                  <c:v>40443</c:v>
                </c:pt>
                <c:pt idx="6356">
                  <c:v>40443</c:v>
                </c:pt>
                <c:pt idx="6357">
                  <c:v>40443</c:v>
                </c:pt>
                <c:pt idx="6358">
                  <c:v>40443</c:v>
                </c:pt>
                <c:pt idx="6359">
                  <c:v>40443</c:v>
                </c:pt>
                <c:pt idx="6360">
                  <c:v>40444</c:v>
                </c:pt>
                <c:pt idx="6361">
                  <c:v>40444</c:v>
                </c:pt>
                <c:pt idx="6362">
                  <c:v>40444</c:v>
                </c:pt>
                <c:pt idx="6363">
                  <c:v>40444</c:v>
                </c:pt>
                <c:pt idx="6364">
                  <c:v>40444</c:v>
                </c:pt>
                <c:pt idx="6365">
                  <c:v>40444</c:v>
                </c:pt>
                <c:pt idx="6366">
                  <c:v>40444</c:v>
                </c:pt>
                <c:pt idx="6367">
                  <c:v>40444</c:v>
                </c:pt>
                <c:pt idx="6368">
                  <c:v>40444</c:v>
                </c:pt>
                <c:pt idx="6369">
                  <c:v>40444</c:v>
                </c:pt>
                <c:pt idx="6370">
                  <c:v>40444</c:v>
                </c:pt>
                <c:pt idx="6371">
                  <c:v>40444</c:v>
                </c:pt>
                <c:pt idx="6372">
                  <c:v>40444</c:v>
                </c:pt>
                <c:pt idx="6373">
                  <c:v>40444</c:v>
                </c:pt>
                <c:pt idx="6374">
                  <c:v>40444</c:v>
                </c:pt>
                <c:pt idx="6375">
                  <c:v>40444</c:v>
                </c:pt>
                <c:pt idx="6376">
                  <c:v>40444</c:v>
                </c:pt>
                <c:pt idx="6377">
                  <c:v>40444</c:v>
                </c:pt>
                <c:pt idx="6378">
                  <c:v>40444</c:v>
                </c:pt>
                <c:pt idx="6379">
                  <c:v>40444</c:v>
                </c:pt>
                <c:pt idx="6380">
                  <c:v>40444</c:v>
                </c:pt>
                <c:pt idx="6381">
                  <c:v>40444</c:v>
                </c:pt>
                <c:pt idx="6382">
                  <c:v>40444</c:v>
                </c:pt>
                <c:pt idx="6383">
                  <c:v>40444</c:v>
                </c:pt>
                <c:pt idx="6384">
                  <c:v>40445</c:v>
                </c:pt>
                <c:pt idx="6385">
                  <c:v>40445</c:v>
                </c:pt>
                <c:pt idx="6386">
                  <c:v>40445</c:v>
                </c:pt>
                <c:pt idx="6387">
                  <c:v>40445</c:v>
                </c:pt>
                <c:pt idx="6388">
                  <c:v>40445</c:v>
                </c:pt>
                <c:pt idx="6389">
                  <c:v>40445</c:v>
                </c:pt>
                <c:pt idx="6390">
                  <c:v>40445</c:v>
                </c:pt>
                <c:pt idx="6391">
                  <c:v>40445</c:v>
                </c:pt>
                <c:pt idx="6392">
                  <c:v>40445</c:v>
                </c:pt>
                <c:pt idx="6393">
                  <c:v>40445</c:v>
                </c:pt>
                <c:pt idx="6394">
                  <c:v>40445</c:v>
                </c:pt>
                <c:pt idx="6395">
                  <c:v>40445</c:v>
                </c:pt>
                <c:pt idx="6396">
                  <c:v>40445</c:v>
                </c:pt>
                <c:pt idx="6397">
                  <c:v>40445</c:v>
                </c:pt>
                <c:pt idx="6398">
                  <c:v>40445</c:v>
                </c:pt>
                <c:pt idx="6399">
                  <c:v>40445</c:v>
                </c:pt>
                <c:pt idx="6400">
                  <c:v>40445</c:v>
                </c:pt>
                <c:pt idx="6401">
                  <c:v>40445</c:v>
                </c:pt>
                <c:pt idx="6402">
                  <c:v>40445</c:v>
                </c:pt>
                <c:pt idx="6403">
                  <c:v>40445</c:v>
                </c:pt>
                <c:pt idx="6404">
                  <c:v>40445</c:v>
                </c:pt>
                <c:pt idx="6405">
                  <c:v>40445</c:v>
                </c:pt>
                <c:pt idx="6406">
                  <c:v>40445</c:v>
                </c:pt>
                <c:pt idx="6407">
                  <c:v>40445</c:v>
                </c:pt>
                <c:pt idx="6408">
                  <c:v>40446</c:v>
                </c:pt>
                <c:pt idx="6409">
                  <c:v>40446</c:v>
                </c:pt>
                <c:pt idx="6410">
                  <c:v>40446</c:v>
                </c:pt>
                <c:pt idx="6411">
                  <c:v>40446</c:v>
                </c:pt>
                <c:pt idx="6412">
                  <c:v>40446</c:v>
                </c:pt>
                <c:pt idx="6413">
                  <c:v>40446</c:v>
                </c:pt>
                <c:pt idx="6414">
                  <c:v>40446</c:v>
                </c:pt>
                <c:pt idx="6415">
                  <c:v>40446</c:v>
                </c:pt>
                <c:pt idx="6416">
                  <c:v>40446</c:v>
                </c:pt>
                <c:pt idx="6417">
                  <c:v>40446</c:v>
                </c:pt>
                <c:pt idx="6418">
                  <c:v>40446</c:v>
                </c:pt>
                <c:pt idx="6419">
                  <c:v>40446</c:v>
                </c:pt>
                <c:pt idx="6420">
                  <c:v>40446</c:v>
                </c:pt>
                <c:pt idx="6421">
                  <c:v>40446</c:v>
                </c:pt>
                <c:pt idx="6422">
                  <c:v>40446</c:v>
                </c:pt>
                <c:pt idx="6423">
                  <c:v>40446</c:v>
                </c:pt>
                <c:pt idx="6424">
                  <c:v>40446</c:v>
                </c:pt>
                <c:pt idx="6425">
                  <c:v>40446</c:v>
                </c:pt>
                <c:pt idx="6426">
                  <c:v>40446</c:v>
                </c:pt>
                <c:pt idx="6427">
                  <c:v>40446</c:v>
                </c:pt>
                <c:pt idx="6428">
                  <c:v>40446</c:v>
                </c:pt>
                <c:pt idx="6429">
                  <c:v>40446</c:v>
                </c:pt>
                <c:pt idx="6430">
                  <c:v>40446</c:v>
                </c:pt>
                <c:pt idx="6431">
                  <c:v>40446</c:v>
                </c:pt>
                <c:pt idx="6432">
                  <c:v>40447</c:v>
                </c:pt>
                <c:pt idx="6433">
                  <c:v>40447</c:v>
                </c:pt>
                <c:pt idx="6434">
                  <c:v>40447</c:v>
                </c:pt>
                <c:pt idx="6435">
                  <c:v>40447</c:v>
                </c:pt>
                <c:pt idx="6436">
                  <c:v>40447</c:v>
                </c:pt>
                <c:pt idx="6437">
                  <c:v>40447</c:v>
                </c:pt>
                <c:pt idx="6438">
                  <c:v>40447</c:v>
                </c:pt>
                <c:pt idx="6439">
                  <c:v>40447</c:v>
                </c:pt>
                <c:pt idx="6440">
                  <c:v>40447</c:v>
                </c:pt>
                <c:pt idx="6441">
                  <c:v>40447</c:v>
                </c:pt>
                <c:pt idx="6442">
                  <c:v>40447</c:v>
                </c:pt>
                <c:pt idx="6443">
                  <c:v>40447</c:v>
                </c:pt>
                <c:pt idx="6444">
                  <c:v>40447</c:v>
                </c:pt>
                <c:pt idx="6445">
                  <c:v>40447</c:v>
                </c:pt>
                <c:pt idx="6446">
                  <c:v>40447</c:v>
                </c:pt>
                <c:pt idx="6447">
                  <c:v>40447</c:v>
                </c:pt>
                <c:pt idx="6448">
                  <c:v>40447</c:v>
                </c:pt>
                <c:pt idx="6449">
                  <c:v>40447</c:v>
                </c:pt>
                <c:pt idx="6450">
                  <c:v>40447</c:v>
                </c:pt>
                <c:pt idx="6451">
                  <c:v>40447</c:v>
                </c:pt>
                <c:pt idx="6452">
                  <c:v>40447</c:v>
                </c:pt>
                <c:pt idx="6453">
                  <c:v>40447</c:v>
                </c:pt>
                <c:pt idx="6454">
                  <c:v>40447</c:v>
                </c:pt>
                <c:pt idx="6455">
                  <c:v>40447</c:v>
                </c:pt>
                <c:pt idx="6456">
                  <c:v>40448</c:v>
                </c:pt>
                <c:pt idx="6457">
                  <c:v>40448</c:v>
                </c:pt>
                <c:pt idx="6458">
                  <c:v>40448</c:v>
                </c:pt>
                <c:pt idx="6459">
                  <c:v>40448</c:v>
                </c:pt>
                <c:pt idx="6460">
                  <c:v>40448</c:v>
                </c:pt>
                <c:pt idx="6461">
                  <c:v>40448</c:v>
                </c:pt>
                <c:pt idx="6462">
                  <c:v>40448</c:v>
                </c:pt>
                <c:pt idx="6463">
                  <c:v>40448</c:v>
                </c:pt>
                <c:pt idx="6464">
                  <c:v>40448</c:v>
                </c:pt>
                <c:pt idx="6465">
                  <c:v>40448</c:v>
                </c:pt>
                <c:pt idx="6466">
                  <c:v>40448</c:v>
                </c:pt>
                <c:pt idx="6467">
                  <c:v>40448</c:v>
                </c:pt>
                <c:pt idx="6468">
                  <c:v>40448</c:v>
                </c:pt>
                <c:pt idx="6469">
                  <c:v>40448</c:v>
                </c:pt>
                <c:pt idx="6470">
                  <c:v>40448</c:v>
                </c:pt>
                <c:pt idx="6471">
                  <c:v>40448</c:v>
                </c:pt>
                <c:pt idx="6472">
                  <c:v>40448</c:v>
                </c:pt>
                <c:pt idx="6473">
                  <c:v>40448</c:v>
                </c:pt>
                <c:pt idx="6474">
                  <c:v>40448</c:v>
                </c:pt>
                <c:pt idx="6475">
                  <c:v>40448</c:v>
                </c:pt>
                <c:pt idx="6476">
                  <c:v>40448</c:v>
                </c:pt>
                <c:pt idx="6477">
                  <c:v>40448</c:v>
                </c:pt>
                <c:pt idx="6478">
                  <c:v>40448</c:v>
                </c:pt>
                <c:pt idx="6479">
                  <c:v>40448</c:v>
                </c:pt>
                <c:pt idx="6480">
                  <c:v>40449</c:v>
                </c:pt>
                <c:pt idx="6481">
                  <c:v>40449</c:v>
                </c:pt>
                <c:pt idx="6482">
                  <c:v>40449</c:v>
                </c:pt>
                <c:pt idx="6483">
                  <c:v>40449</c:v>
                </c:pt>
                <c:pt idx="6484">
                  <c:v>40449</c:v>
                </c:pt>
                <c:pt idx="6485">
                  <c:v>40449</c:v>
                </c:pt>
                <c:pt idx="6486">
                  <c:v>40449</c:v>
                </c:pt>
                <c:pt idx="6487">
                  <c:v>40449</c:v>
                </c:pt>
                <c:pt idx="6488">
                  <c:v>40449</c:v>
                </c:pt>
                <c:pt idx="6489">
                  <c:v>40449</c:v>
                </c:pt>
                <c:pt idx="6490">
                  <c:v>40449</c:v>
                </c:pt>
                <c:pt idx="6491">
                  <c:v>40449</c:v>
                </c:pt>
                <c:pt idx="6492">
                  <c:v>40449</c:v>
                </c:pt>
                <c:pt idx="6493">
                  <c:v>40449</c:v>
                </c:pt>
                <c:pt idx="6494">
                  <c:v>40449</c:v>
                </c:pt>
                <c:pt idx="6495">
                  <c:v>40449</c:v>
                </c:pt>
                <c:pt idx="6496">
                  <c:v>40449</c:v>
                </c:pt>
                <c:pt idx="6497">
                  <c:v>40449</c:v>
                </c:pt>
                <c:pt idx="6498">
                  <c:v>40449</c:v>
                </c:pt>
                <c:pt idx="6499">
                  <c:v>40449</c:v>
                </c:pt>
                <c:pt idx="6500">
                  <c:v>40449</c:v>
                </c:pt>
                <c:pt idx="6501">
                  <c:v>40449</c:v>
                </c:pt>
                <c:pt idx="6502">
                  <c:v>40449</c:v>
                </c:pt>
                <c:pt idx="6503">
                  <c:v>40449</c:v>
                </c:pt>
                <c:pt idx="6504">
                  <c:v>40450</c:v>
                </c:pt>
                <c:pt idx="6505">
                  <c:v>40450</c:v>
                </c:pt>
                <c:pt idx="6506">
                  <c:v>40450</c:v>
                </c:pt>
                <c:pt idx="6507">
                  <c:v>40450</c:v>
                </c:pt>
                <c:pt idx="6508">
                  <c:v>40450</c:v>
                </c:pt>
                <c:pt idx="6509">
                  <c:v>40450</c:v>
                </c:pt>
                <c:pt idx="6510">
                  <c:v>40450</c:v>
                </c:pt>
                <c:pt idx="6511">
                  <c:v>40450</c:v>
                </c:pt>
                <c:pt idx="6512">
                  <c:v>40450</c:v>
                </c:pt>
                <c:pt idx="6513">
                  <c:v>40450</c:v>
                </c:pt>
                <c:pt idx="6514">
                  <c:v>40450</c:v>
                </c:pt>
                <c:pt idx="6515">
                  <c:v>40450</c:v>
                </c:pt>
                <c:pt idx="6516">
                  <c:v>40450</c:v>
                </c:pt>
                <c:pt idx="6517">
                  <c:v>40450</c:v>
                </c:pt>
                <c:pt idx="6518">
                  <c:v>40450</c:v>
                </c:pt>
                <c:pt idx="6519">
                  <c:v>40450</c:v>
                </c:pt>
                <c:pt idx="6520">
                  <c:v>40450</c:v>
                </c:pt>
                <c:pt idx="6521">
                  <c:v>40450</c:v>
                </c:pt>
                <c:pt idx="6522">
                  <c:v>40450</c:v>
                </c:pt>
                <c:pt idx="6523">
                  <c:v>40450</c:v>
                </c:pt>
                <c:pt idx="6524">
                  <c:v>40450</c:v>
                </c:pt>
                <c:pt idx="6525">
                  <c:v>40450</c:v>
                </c:pt>
                <c:pt idx="6526">
                  <c:v>40450</c:v>
                </c:pt>
                <c:pt idx="6527">
                  <c:v>40450</c:v>
                </c:pt>
                <c:pt idx="6528">
                  <c:v>40451</c:v>
                </c:pt>
                <c:pt idx="6529">
                  <c:v>40451</c:v>
                </c:pt>
                <c:pt idx="6530">
                  <c:v>40451</c:v>
                </c:pt>
                <c:pt idx="6531">
                  <c:v>40451</c:v>
                </c:pt>
                <c:pt idx="6532">
                  <c:v>40451</c:v>
                </c:pt>
                <c:pt idx="6533">
                  <c:v>40451</c:v>
                </c:pt>
                <c:pt idx="6534">
                  <c:v>40451</c:v>
                </c:pt>
                <c:pt idx="6535">
                  <c:v>40451</c:v>
                </c:pt>
                <c:pt idx="6536">
                  <c:v>40451</c:v>
                </c:pt>
                <c:pt idx="6537">
                  <c:v>40451</c:v>
                </c:pt>
                <c:pt idx="6538">
                  <c:v>40451</c:v>
                </c:pt>
                <c:pt idx="6539">
                  <c:v>40451</c:v>
                </c:pt>
                <c:pt idx="6540">
                  <c:v>40451</c:v>
                </c:pt>
                <c:pt idx="6541">
                  <c:v>40451</c:v>
                </c:pt>
                <c:pt idx="6542">
                  <c:v>40451</c:v>
                </c:pt>
                <c:pt idx="6543">
                  <c:v>40451</c:v>
                </c:pt>
                <c:pt idx="6544">
                  <c:v>40451</c:v>
                </c:pt>
                <c:pt idx="6545">
                  <c:v>40451</c:v>
                </c:pt>
                <c:pt idx="6546">
                  <c:v>40451</c:v>
                </c:pt>
                <c:pt idx="6547">
                  <c:v>40451</c:v>
                </c:pt>
                <c:pt idx="6548">
                  <c:v>40451</c:v>
                </c:pt>
                <c:pt idx="6549">
                  <c:v>40451</c:v>
                </c:pt>
                <c:pt idx="6550">
                  <c:v>40451</c:v>
                </c:pt>
                <c:pt idx="6551">
                  <c:v>40451</c:v>
                </c:pt>
                <c:pt idx="6552">
                  <c:v>40452</c:v>
                </c:pt>
                <c:pt idx="6553">
                  <c:v>40452</c:v>
                </c:pt>
                <c:pt idx="6554">
                  <c:v>40452</c:v>
                </c:pt>
                <c:pt idx="6555">
                  <c:v>40452</c:v>
                </c:pt>
                <c:pt idx="6556">
                  <c:v>40452</c:v>
                </c:pt>
                <c:pt idx="6557">
                  <c:v>40452</c:v>
                </c:pt>
                <c:pt idx="6558">
                  <c:v>40452</c:v>
                </c:pt>
                <c:pt idx="6559">
                  <c:v>40452</c:v>
                </c:pt>
                <c:pt idx="6560">
                  <c:v>40452</c:v>
                </c:pt>
                <c:pt idx="6561">
                  <c:v>40452</c:v>
                </c:pt>
                <c:pt idx="6562">
                  <c:v>40452</c:v>
                </c:pt>
                <c:pt idx="6563">
                  <c:v>40452</c:v>
                </c:pt>
                <c:pt idx="6564">
                  <c:v>40452</c:v>
                </c:pt>
                <c:pt idx="6565">
                  <c:v>40452</c:v>
                </c:pt>
                <c:pt idx="6566">
                  <c:v>40452</c:v>
                </c:pt>
                <c:pt idx="6567">
                  <c:v>40452</c:v>
                </c:pt>
                <c:pt idx="6568">
                  <c:v>40452</c:v>
                </c:pt>
                <c:pt idx="6569">
                  <c:v>40452</c:v>
                </c:pt>
                <c:pt idx="6570">
                  <c:v>40452</c:v>
                </c:pt>
                <c:pt idx="6571">
                  <c:v>40452</c:v>
                </c:pt>
                <c:pt idx="6572">
                  <c:v>40452</c:v>
                </c:pt>
                <c:pt idx="6573">
                  <c:v>40452</c:v>
                </c:pt>
                <c:pt idx="6574">
                  <c:v>40452</c:v>
                </c:pt>
                <c:pt idx="6575">
                  <c:v>40452</c:v>
                </c:pt>
                <c:pt idx="6576">
                  <c:v>40453</c:v>
                </c:pt>
                <c:pt idx="6577">
                  <c:v>40453</c:v>
                </c:pt>
                <c:pt idx="6578">
                  <c:v>40453</c:v>
                </c:pt>
                <c:pt idx="6579">
                  <c:v>40453</c:v>
                </c:pt>
                <c:pt idx="6580">
                  <c:v>40453</c:v>
                </c:pt>
                <c:pt idx="6581">
                  <c:v>40453</c:v>
                </c:pt>
                <c:pt idx="6582">
                  <c:v>40453</c:v>
                </c:pt>
                <c:pt idx="6583">
                  <c:v>40453</c:v>
                </c:pt>
                <c:pt idx="6584">
                  <c:v>40453</c:v>
                </c:pt>
                <c:pt idx="6585">
                  <c:v>40453</c:v>
                </c:pt>
                <c:pt idx="6586">
                  <c:v>40453</c:v>
                </c:pt>
                <c:pt idx="6587">
                  <c:v>40453</c:v>
                </c:pt>
                <c:pt idx="6588">
                  <c:v>40453</c:v>
                </c:pt>
                <c:pt idx="6589">
                  <c:v>40453</c:v>
                </c:pt>
                <c:pt idx="6590">
                  <c:v>40453</c:v>
                </c:pt>
                <c:pt idx="6591">
                  <c:v>40453</c:v>
                </c:pt>
                <c:pt idx="6592">
                  <c:v>40453</c:v>
                </c:pt>
                <c:pt idx="6593">
                  <c:v>40453</c:v>
                </c:pt>
                <c:pt idx="6594">
                  <c:v>40453</c:v>
                </c:pt>
                <c:pt idx="6595">
                  <c:v>40453</c:v>
                </c:pt>
                <c:pt idx="6596">
                  <c:v>40453</c:v>
                </c:pt>
                <c:pt idx="6597">
                  <c:v>40453</c:v>
                </c:pt>
                <c:pt idx="6598">
                  <c:v>40453</c:v>
                </c:pt>
                <c:pt idx="6599">
                  <c:v>40453</c:v>
                </c:pt>
                <c:pt idx="6600">
                  <c:v>40454</c:v>
                </c:pt>
                <c:pt idx="6601">
                  <c:v>40454</c:v>
                </c:pt>
                <c:pt idx="6602">
                  <c:v>40454</c:v>
                </c:pt>
                <c:pt idx="6603">
                  <c:v>40454</c:v>
                </c:pt>
                <c:pt idx="6604">
                  <c:v>40454</c:v>
                </c:pt>
                <c:pt idx="6605">
                  <c:v>40454</c:v>
                </c:pt>
                <c:pt idx="6606">
                  <c:v>40454</c:v>
                </c:pt>
                <c:pt idx="6607">
                  <c:v>40454</c:v>
                </c:pt>
                <c:pt idx="6608">
                  <c:v>40454</c:v>
                </c:pt>
                <c:pt idx="6609">
                  <c:v>40454</c:v>
                </c:pt>
                <c:pt idx="6610">
                  <c:v>40454</c:v>
                </c:pt>
                <c:pt idx="6611">
                  <c:v>40454</c:v>
                </c:pt>
                <c:pt idx="6612">
                  <c:v>40454</c:v>
                </c:pt>
                <c:pt idx="6613">
                  <c:v>40454</c:v>
                </c:pt>
                <c:pt idx="6614">
                  <c:v>40454</c:v>
                </c:pt>
                <c:pt idx="6615">
                  <c:v>40454</c:v>
                </c:pt>
                <c:pt idx="6616">
                  <c:v>40454</c:v>
                </c:pt>
                <c:pt idx="6617">
                  <c:v>40454</c:v>
                </c:pt>
                <c:pt idx="6618">
                  <c:v>40454</c:v>
                </c:pt>
                <c:pt idx="6619">
                  <c:v>40454</c:v>
                </c:pt>
                <c:pt idx="6620">
                  <c:v>40454</c:v>
                </c:pt>
                <c:pt idx="6621">
                  <c:v>40454</c:v>
                </c:pt>
                <c:pt idx="6622">
                  <c:v>40454</c:v>
                </c:pt>
                <c:pt idx="6623">
                  <c:v>40454</c:v>
                </c:pt>
                <c:pt idx="6624">
                  <c:v>40455</c:v>
                </c:pt>
                <c:pt idx="6625">
                  <c:v>40455</c:v>
                </c:pt>
                <c:pt idx="6626">
                  <c:v>40455</c:v>
                </c:pt>
                <c:pt idx="6627">
                  <c:v>40455</c:v>
                </c:pt>
                <c:pt idx="6628">
                  <c:v>40455</c:v>
                </c:pt>
                <c:pt idx="6629">
                  <c:v>40455</c:v>
                </c:pt>
                <c:pt idx="6630">
                  <c:v>40455</c:v>
                </c:pt>
                <c:pt idx="6631">
                  <c:v>40455</c:v>
                </c:pt>
                <c:pt idx="6632">
                  <c:v>40455</c:v>
                </c:pt>
                <c:pt idx="6633">
                  <c:v>40455</c:v>
                </c:pt>
                <c:pt idx="6634">
                  <c:v>40455</c:v>
                </c:pt>
                <c:pt idx="6635">
                  <c:v>40455</c:v>
                </c:pt>
                <c:pt idx="6636">
                  <c:v>40455</c:v>
                </c:pt>
                <c:pt idx="6637">
                  <c:v>40455</c:v>
                </c:pt>
                <c:pt idx="6638">
                  <c:v>40455</c:v>
                </c:pt>
                <c:pt idx="6639">
                  <c:v>40455</c:v>
                </c:pt>
                <c:pt idx="6640">
                  <c:v>40455</c:v>
                </c:pt>
                <c:pt idx="6641">
                  <c:v>40455</c:v>
                </c:pt>
                <c:pt idx="6642">
                  <c:v>40455</c:v>
                </c:pt>
                <c:pt idx="6643">
                  <c:v>40455</c:v>
                </c:pt>
                <c:pt idx="6644">
                  <c:v>40455</c:v>
                </c:pt>
                <c:pt idx="6645">
                  <c:v>40455</c:v>
                </c:pt>
                <c:pt idx="6646">
                  <c:v>40455</c:v>
                </c:pt>
                <c:pt idx="6647">
                  <c:v>40455</c:v>
                </c:pt>
                <c:pt idx="6648">
                  <c:v>40456</c:v>
                </c:pt>
                <c:pt idx="6649">
                  <c:v>40456</c:v>
                </c:pt>
                <c:pt idx="6650">
                  <c:v>40456</c:v>
                </c:pt>
                <c:pt idx="6651">
                  <c:v>40456</c:v>
                </c:pt>
                <c:pt idx="6652">
                  <c:v>40456</c:v>
                </c:pt>
                <c:pt idx="6653">
                  <c:v>40456</c:v>
                </c:pt>
                <c:pt idx="6654">
                  <c:v>40456</c:v>
                </c:pt>
                <c:pt idx="6655">
                  <c:v>40456</c:v>
                </c:pt>
                <c:pt idx="6656">
                  <c:v>40456</c:v>
                </c:pt>
                <c:pt idx="6657">
                  <c:v>40456</c:v>
                </c:pt>
                <c:pt idx="6658">
                  <c:v>40456</c:v>
                </c:pt>
                <c:pt idx="6659">
                  <c:v>40456</c:v>
                </c:pt>
                <c:pt idx="6660">
                  <c:v>40456</c:v>
                </c:pt>
                <c:pt idx="6661">
                  <c:v>40456</c:v>
                </c:pt>
                <c:pt idx="6662">
                  <c:v>40456</c:v>
                </c:pt>
                <c:pt idx="6663">
                  <c:v>40456</c:v>
                </c:pt>
                <c:pt idx="6664">
                  <c:v>40456</c:v>
                </c:pt>
                <c:pt idx="6665">
                  <c:v>40456</c:v>
                </c:pt>
                <c:pt idx="6666">
                  <c:v>40456</c:v>
                </c:pt>
                <c:pt idx="6667">
                  <c:v>40456</c:v>
                </c:pt>
                <c:pt idx="6668">
                  <c:v>40456</c:v>
                </c:pt>
                <c:pt idx="6669">
                  <c:v>40456</c:v>
                </c:pt>
                <c:pt idx="6670">
                  <c:v>40456</c:v>
                </c:pt>
                <c:pt idx="6671">
                  <c:v>40456</c:v>
                </c:pt>
                <c:pt idx="6672">
                  <c:v>40457</c:v>
                </c:pt>
                <c:pt idx="6673">
                  <c:v>40457</c:v>
                </c:pt>
                <c:pt idx="6674">
                  <c:v>40457</c:v>
                </c:pt>
                <c:pt idx="6675">
                  <c:v>40457</c:v>
                </c:pt>
                <c:pt idx="6676">
                  <c:v>40457</c:v>
                </c:pt>
                <c:pt idx="6677">
                  <c:v>40457</c:v>
                </c:pt>
                <c:pt idx="6678">
                  <c:v>40457</c:v>
                </c:pt>
                <c:pt idx="6679">
                  <c:v>40457</c:v>
                </c:pt>
                <c:pt idx="6680">
                  <c:v>40457</c:v>
                </c:pt>
                <c:pt idx="6681">
                  <c:v>40457</c:v>
                </c:pt>
                <c:pt idx="6682">
                  <c:v>40457</c:v>
                </c:pt>
                <c:pt idx="6683">
                  <c:v>40457</c:v>
                </c:pt>
                <c:pt idx="6684">
                  <c:v>40457</c:v>
                </c:pt>
                <c:pt idx="6685">
                  <c:v>40457</c:v>
                </c:pt>
                <c:pt idx="6686">
                  <c:v>40457</c:v>
                </c:pt>
                <c:pt idx="6687">
                  <c:v>40457</c:v>
                </c:pt>
                <c:pt idx="6688">
                  <c:v>40457</c:v>
                </c:pt>
                <c:pt idx="6689">
                  <c:v>40457</c:v>
                </c:pt>
                <c:pt idx="6690">
                  <c:v>40457</c:v>
                </c:pt>
                <c:pt idx="6691">
                  <c:v>40457</c:v>
                </c:pt>
                <c:pt idx="6692">
                  <c:v>40457</c:v>
                </c:pt>
                <c:pt idx="6693">
                  <c:v>40457</c:v>
                </c:pt>
                <c:pt idx="6694">
                  <c:v>40457</c:v>
                </c:pt>
                <c:pt idx="6695">
                  <c:v>40457</c:v>
                </c:pt>
                <c:pt idx="6696">
                  <c:v>40458</c:v>
                </c:pt>
                <c:pt idx="6697">
                  <c:v>40458</c:v>
                </c:pt>
                <c:pt idx="6698">
                  <c:v>40458</c:v>
                </c:pt>
                <c:pt idx="6699">
                  <c:v>40458</c:v>
                </c:pt>
                <c:pt idx="6700">
                  <c:v>40458</c:v>
                </c:pt>
                <c:pt idx="6701">
                  <c:v>40458</c:v>
                </c:pt>
                <c:pt idx="6702">
                  <c:v>40458</c:v>
                </c:pt>
                <c:pt idx="6703">
                  <c:v>40458</c:v>
                </c:pt>
                <c:pt idx="6704">
                  <c:v>40458</c:v>
                </c:pt>
                <c:pt idx="6705">
                  <c:v>40458</c:v>
                </c:pt>
                <c:pt idx="6706">
                  <c:v>40458</c:v>
                </c:pt>
                <c:pt idx="6707">
                  <c:v>40458</c:v>
                </c:pt>
                <c:pt idx="6708">
                  <c:v>40458</c:v>
                </c:pt>
                <c:pt idx="6709">
                  <c:v>40458</c:v>
                </c:pt>
                <c:pt idx="6710">
                  <c:v>40458</c:v>
                </c:pt>
                <c:pt idx="6711">
                  <c:v>40458</c:v>
                </c:pt>
                <c:pt idx="6712">
                  <c:v>40458</c:v>
                </c:pt>
                <c:pt idx="6713">
                  <c:v>40458</c:v>
                </c:pt>
                <c:pt idx="6714">
                  <c:v>40458</c:v>
                </c:pt>
                <c:pt idx="6715">
                  <c:v>40458</c:v>
                </c:pt>
                <c:pt idx="6716">
                  <c:v>40458</c:v>
                </c:pt>
                <c:pt idx="6717">
                  <c:v>40458</c:v>
                </c:pt>
                <c:pt idx="6718">
                  <c:v>40458</c:v>
                </c:pt>
                <c:pt idx="6719">
                  <c:v>40458</c:v>
                </c:pt>
                <c:pt idx="6720">
                  <c:v>40459</c:v>
                </c:pt>
                <c:pt idx="6721">
                  <c:v>40459</c:v>
                </c:pt>
                <c:pt idx="6722">
                  <c:v>40459</c:v>
                </c:pt>
                <c:pt idx="6723">
                  <c:v>40459</c:v>
                </c:pt>
                <c:pt idx="6724">
                  <c:v>40459</c:v>
                </c:pt>
                <c:pt idx="6725">
                  <c:v>40459</c:v>
                </c:pt>
                <c:pt idx="6726">
                  <c:v>40459</c:v>
                </c:pt>
                <c:pt idx="6727">
                  <c:v>40459</c:v>
                </c:pt>
                <c:pt idx="6728">
                  <c:v>40459</c:v>
                </c:pt>
                <c:pt idx="6729">
                  <c:v>40459</c:v>
                </c:pt>
                <c:pt idx="6730">
                  <c:v>40459</c:v>
                </c:pt>
                <c:pt idx="6731">
                  <c:v>40459</c:v>
                </c:pt>
                <c:pt idx="6732">
                  <c:v>40459</c:v>
                </c:pt>
                <c:pt idx="6733">
                  <c:v>40459</c:v>
                </c:pt>
                <c:pt idx="6734">
                  <c:v>40459</c:v>
                </c:pt>
                <c:pt idx="6735">
                  <c:v>40459</c:v>
                </c:pt>
                <c:pt idx="6736">
                  <c:v>40459</c:v>
                </c:pt>
                <c:pt idx="6737">
                  <c:v>40459</c:v>
                </c:pt>
                <c:pt idx="6738">
                  <c:v>40459</c:v>
                </c:pt>
                <c:pt idx="6739">
                  <c:v>40459</c:v>
                </c:pt>
                <c:pt idx="6740">
                  <c:v>40459</c:v>
                </c:pt>
                <c:pt idx="6741">
                  <c:v>40459</c:v>
                </c:pt>
                <c:pt idx="6742">
                  <c:v>40459</c:v>
                </c:pt>
                <c:pt idx="6743">
                  <c:v>40459</c:v>
                </c:pt>
                <c:pt idx="6744">
                  <c:v>40460</c:v>
                </c:pt>
                <c:pt idx="6745">
                  <c:v>40460</c:v>
                </c:pt>
                <c:pt idx="6746">
                  <c:v>40460</c:v>
                </c:pt>
                <c:pt idx="6747">
                  <c:v>40460</c:v>
                </c:pt>
                <c:pt idx="6748">
                  <c:v>40460</c:v>
                </c:pt>
                <c:pt idx="6749">
                  <c:v>40460</c:v>
                </c:pt>
                <c:pt idx="6750">
                  <c:v>40460</c:v>
                </c:pt>
                <c:pt idx="6751">
                  <c:v>40460</c:v>
                </c:pt>
                <c:pt idx="6752">
                  <c:v>40460</c:v>
                </c:pt>
                <c:pt idx="6753">
                  <c:v>40460</c:v>
                </c:pt>
                <c:pt idx="6754">
                  <c:v>40460</c:v>
                </c:pt>
                <c:pt idx="6755">
                  <c:v>40460</c:v>
                </c:pt>
                <c:pt idx="6756">
                  <c:v>40460</c:v>
                </c:pt>
                <c:pt idx="6757">
                  <c:v>40460</c:v>
                </c:pt>
                <c:pt idx="6758">
                  <c:v>40460</c:v>
                </c:pt>
                <c:pt idx="6759">
                  <c:v>40460</c:v>
                </c:pt>
                <c:pt idx="6760">
                  <c:v>40460</c:v>
                </c:pt>
                <c:pt idx="6761">
                  <c:v>40460</c:v>
                </c:pt>
                <c:pt idx="6762">
                  <c:v>40460</c:v>
                </c:pt>
                <c:pt idx="6763">
                  <c:v>40460</c:v>
                </c:pt>
                <c:pt idx="6764">
                  <c:v>40460</c:v>
                </c:pt>
                <c:pt idx="6765">
                  <c:v>40460</c:v>
                </c:pt>
                <c:pt idx="6766">
                  <c:v>40460</c:v>
                </c:pt>
                <c:pt idx="6767">
                  <c:v>40460</c:v>
                </c:pt>
                <c:pt idx="6768">
                  <c:v>40461</c:v>
                </c:pt>
                <c:pt idx="6769">
                  <c:v>40461</c:v>
                </c:pt>
                <c:pt idx="6770">
                  <c:v>40461</c:v>
                </c:pt>
                <c:pt idx="6771">
                  <c:v>40461</c:v>
                </c:pt>
                <c:pt idx="6772">
                  <c:v>40461</c:v>
                </c:pt>
                <c:pt idx="6773">
                  <c:v>40461</c:v>
                </c:pt>
                <c:pt idx="6774">
                  <c:v>40461</c:v>
                </c:pt>
                <c:pt idx="6775">
                  <c:v>40461</c:v>
                </c:pt>
                <c:pt idx="6776">
                  <c:v>40461</c:v>
                </c:pt>
                <c:pt idx="6777">
                  <c:v>40461</c:v>
                </c:pt>
                <c:pt idx="6778">
                  <c:v>40461</c:v>
                </c:pt>
                <c:pt idx="6779">
                  <c:v>40461</c:v>
                </c:pt>
                <c:pt idx="6780">
                  <c:v>40461</c:v>
                </c:pt>
                <c:pt idx="6781">
                  <c:v>40461</c:v>
                </c:pt>
                <c:pt idx="6782">
                  <c:v>40461</c:v>
                </c:pt>
                <c:pt idx="6783">
                  <c:v>40461</c:v>
                </c:pt>
                <c:pt idx="6784">
                  <c:v>40461</c:v>
                </c:pt>
                <c:pt idx="6785">
                  <c:v>40461</c:v>
                </c:pt>
                <c:pt idx="6786">
                  <c:v>40461</c:v>
                </c:pt>
                <c:pt idx="6787">
                  <c:v>40461</c:v>
                </c:pt>
                <c:pt idx="6788">
                  <c:v>40461</c:v>
                </c:pt>
                <c:pt idx="6789">
                  <c:v>40461</c:v>
                </c:pt>
                <c:pt idx="6790">
                  <c:v>40461</c:v>
                </c:pt>
                <c:pt idx="6791">
                  <c:v>40461</c:v>
                </c:pt>
                <c:pt idx="6792">
                  <c:v>40462</c:v>
                </c:pt>
                <c:pt idx="6793">
                  <c:v>40462</c:v>
                </c:pt>
                <c:pt idx="6794">
                  <c:v>40462</c:v>
                </c:pt>
                <c:pt idx="6795">
                  <c:v>40462</c:v>
                </c:pt>
                <c:pt idx="6796">
                  <c:v>40462</c:v>
                </c:pt>
                <c:pt idx="6797">
                  <c:v>40462</c:v>
                </c:pt>
                <c:pt idx="6798">
                  <c:v>40462</c:v>
                </c:pt>
                <c:pt idx="6799">
                  <c:v>40462</c:v>
                </c:pt>
                <c:pt idx="6800">
                  <c:v>40462</c:v>
                </c:pt>
                <c:pt idx="6801">
                  <c:v>40462</c:v>
                </c:pt>
                <c:pt idx="6802">
                  <c:v>40462</c:v>
                </c:pt>
                <c:pt idx="6803">
                  <c:v>40462</c:v>
                </c:pt>
                <c:pt idx="6804">
                  <c:v>40462</c:v>
                </c:pt>
                <c:pt idx="6805">
                  <c:v>40462</c:v>
                </c:pt>
                <c:pt idx="6806">
                  <c:v>40462</c:v>
                </c:pt>
                <c:pt idx="6807">
                  <c:v>40462</c:v>
                </c:pt>
                <c:pt idx="6808">
                  <c:v>40462</c:v>
                </c:pt>
                <c:pt idx="6809">
                  <c:v>40462</c:v>
                </c:pt>
                <c:pt idx="6810">
                  <c:v>40462</c:v>
                </c:pt>
                <c:pt idx="6811">
                  <c:v>40462</c:v>
                </c:pt>
                <c:pt idx="6812">
                  <c:v>40462</c:v>
                </c:pt>
                <c:pt idx="6813">
                  <c:v>40462</c:v>
                </c:pt>
                <c:pt idx="6814">
                  <c:v>40462</c:v>
                </c:pt>
                <c:pt idx="6815">
                  <c:v>40462</c:v>
                </c:pt>
                <c:pt idx="6816">
                  <c:v>40463</c:v>
                </c:pt>
                <c:pt idx="6817">
                  <c:v>40463</c:v>
                </c:pt>
                <c:pt idx="6818">
                  <c:v>40463</c:v>
                </c:pt>
                <c:pt idx="6819">
                  <c:v>40463</c:v>
                </c:pt>
                <c:pt idx="6820">
                  <c:v>40463</c:v>
                </c:pt>
                <c:pt idx="6821">
                  <c:v>40463</c:v>
                </c:pt>
                <c:pt idx="6822">
                  <c:v>40463</c:v>
                </c:pt>
                <c:pt idx="6823">
                  <c:v>40463</c:v>
                </c:pt>
                <c:pt idx="6824">
                  <c:v>40463</c:v>
                </c:pt>
                <c:pt idx="6825">
                  <c:v>40463</c:v>
                </c:pt>
                <c:pt idx="6826">
                  <c:v>40463</c:v>
                </c:pt>
                <c:pt idx="6827">
                  <c:v>40463</c:v>
                </c:pt>
                <c:pt idx="6828">
                  <c:v>40463</c:v>
                </c:pt>
                <c:pt idx="6829">
                  <c:v>40463</c:v>
                </c:pt>
                <c:pt idx="6830">
                  <c:v>40463</c:v>
                </c:pt>
                <c:pt idx="6831">
                  <c:v>40463</c:v>
                </c:pt>
                <c:pt idx="6832">
                  <c:v>40463</c:v>
                </c:pt>
                <c:pt idx="6833">
                  <c:v>40463</c:v>
                </c:pt>
                <c:pt idx="6834">
                  <c:v>40463</c:v>
                </c:pt>
                <c:pt idx="6835">
                  <c:v>40463</c:v>
                </c:pt>
                <c:pt idx="6836">
                  <c:v>40463</c:v>
                </c:pt>
                <c:pt idx="6837">
                  <c:v>40463</c:v>
                </c:pt>
                <c:pt idx="6838">
                  <c:v>40463</c:v>
                </c:pt>
                <c:pt idx="6839">
                  <c:v>40463</c:v>
                </c:pt>
                <c:pt idx="6840">
                  <c:v>40464</c:v>
                </c:pt>
                <c:pt idx="6841">
                  <c:v>40464</c:v>
                </c:pt>
                <c:pt idx="6842">
                  <c:v>40464</c:v>
                </c:pt>
                <c:pt idx="6843">
                  <c:v>40464</c:v>
                </c:pt>
                <c:pt idx="6844">
                  <c:v>40464</c:v>
                </c:pt>
                <c:pt idx="6845">
                  <c:v>40464</c:v>
                </c:pt>
                <c:pt idx="6846">
                  <c:v>40464</c:v>
                </c:pt>
                <c:pt idx="6847">
                  <c:v>40464</c:v>
                </c:pt>
                <c:pt idx="6848">
                  <c:v>40464</c:v>
                </c:pt>
                <c:pt idx="6849">
                  <c:v>40464</c:v>
                </c:pt>
                <c:pt idx="6850">
                  <c:v>40464</c:v>
                </c:pt>
                <c:pt idx="6851">
                  <c:v>40464</c:v>
                </c:pt>
                <c:pt idx="6852">
                  <c:v>40464</c:v>
                </c:pt>
                <c:pt idx="6853">
                  <c:v>40464</c:v>
                </c:pt>
                <c:pt idx="6854">
                  <c:v>40464</c:v>
                </c:pt>
                <c:pt idx="6855">
                  <c:v>40464</c:v>
                </c:pt>
                <c:pt idx="6856">
                  <c:v>40464</c:v>
                </c:pt>
                <c:pt idx="6857">
                  <c:v>40464</c:v>
                </c:pt>
                <c:pt idx="6858">
                  <c:v>40464</c:v>
                </c:pt>
                <c:pt idx="6859">
                  <c:v>40464</c:v>
                </c:pt>
                <c:pt idx="6860">
                  <c:v>40464</c:v>
                </c:pt>
                <c:pt idx="6861">
                  <c:v>40464</c:v>
                </c:pt>
                <c:pt idx="6862">
                  <c:v>40464</c:v>
                </c:pt>
                <c:pt idx="6863">
                  <c:v>40464</c:v>
                </c:pt>
                <c:pt idx="6864">
                  <c:v>40465</c:v>
                </c:pt>
                <c:pt idx="6865">
                  <c:v>40465</c:v>
                </c:pt>
                <c:pt idx="6866">
                  <c:v>40465</c:v>
                </c:pt>
                <c:pt idx="6867">
                  <c:v>40465</c:v>
                </c:pt>
                <c:pt idx="6868">
                  <c:v>40465</c:v>
                </c:pt>
                <c:pt idx="6869">
                  <c:v>40465</c:v>
                </c:pt>
                <c:pt idx="6870">
                  <c:v>40465</c:v>
                </c:pt>
                <c:pt idx="6871">
                  <c:v>40465</c:v>
                </c:pt>
                <c:pt idx="6872">
                  <c:v>40465</c:v>
                </c:pt>
                <c:pt idx="6873">
                  <c:v>40465</c:v>
                </c:pt>
                <c:pt idx="6874">
                  <c:v>40465</c:v>
                </c:pt>
                <c:pt idx="6875">
                  <c:v>40465</c:v>
                </c:pt>
                <c:pt idx="6876">
                  <c:v>40465</c:v>
                </c:pt>
                <c:pt idx="6877">
                  <c:v>40465</c:v>
                </c:pt>
                <c:pt idx="6878">
                  <c:v>40465</c:v>
                </c:pt>
                <c:pt idx="6879">
                  <c:v>40465</c:v>
                </c:pt>
                <c:pt idx="6880">
                  <c:v>40465</c:v>
                </c:pt>
                <c:pt idx="6881">
                  <c:v>40465</c:v>
                </c:pt>
                <c:pt idx="6882">
                  <c:v>40465</c:v>
                </c:pt>
                <c:pt idx="6883">
                  <c:v>40465</c:v>
                </c:pt>
                <c:pt idx="6884">
                  <c:v>40465</c:v>
                </c:pt>
                <c:pt idx="6885">
                  <c:v>40465</c:v>
                </c:pt>
                <c:pt idx="6886">
                  <c:v>40465</c:v>
                </c:pt>
                <c:pt idx="6887">
                  <c:v>40465</c:v>
                </c:pt>
                <c:pt idx="6888">
                  <c:v>40466</c:v>
                </c:pt>
                <c:pt idx="6889">
                  <c:v>40466</c:v>
                </c:pt>
                <c:pt idx="6890">
                  <c:v>40466</c:v>
                </c:pt>
                <c:pt idx="6891">
                  <c:v>40466</c:v>
                </c:pt>
                <c:pt idx="6892">
                  <c:v>40466</c:v>
                </c:pt>
                <c:pt idx="6893">
                  <c:v>40466</c:v>
                </c:pt>
                <c:pt idx="6894">
                  <c:v>40466</c:v>
                </c:pt>
                <c:pt idx="6895">
                  <c:v>40466</c:v>
                </c:pt>
                <c:pt idx="6896">
                  <c:v>40466</c:v>
                </c:pt>
                <c:pt idx="6897">
                  <c:v>40466</c:v>
                </c:pt>
                <c:pt idx="6898">
                  <c:v>40466</c:v>
                </c:pt>
                <c:pt idx="6899">
                  <c:v>40466</c:v>
                </c:pt>
                <c:pt idx="6900">
                  <c:v>40466</c:v>
                </c:pt>
                <c:pt idx="6901">
                  <c:v>40466</c:v>
                </c:pt>
                <c:pt idx="6902">
                  <c:v>40466</c:v>
                </c:pt>
                <c:pt idx="6903">
                  <c:v>40466</c:v>
                </c:pt>
                <c:pt idx="6904">
                  <c:v>40466</c:v>
                </c:pt>
                <c:pt idx="6905">
                  <c:v>40466</c:v>
                </c:pt>
                <c:pt idx="6906">
                  <c:v>40466</c:v>
                </c:pt>
                <c:pt idx="6907">
                  <c:v>40466</c:v>
                </c:pt>
                <c:pt idx="6908">
                  <c:v>40466</c:v>
                </c:pt>
                <c:pt idx="6909">
                  <c:v>40466</c:v>
                </c:pt>
                <c:pt idx="6910">
                  <c:v>40466</c:v>
                </c:pt>
                <c:pt idx="6911">
                  <c:v>40466</c:v>
                </c:pt>
                <c:pt idx="6912">
                  <c:v>40467</c:v>
                </c:pt>
                <c:pt idx="6913">
                  <c:v>40467</c:v>
                </c:pt>
                <c:pt idx="6914">
                  <c:v>40467</c:v>
                </c:pt>
                <c:pt idx="6915">
                  <c:v>40467</c:v>
                </c:pt>
                <c:pt idx="6916">
                  <c:v>40467</c:v>
                </c:pt>
                <c:pt idx="6917">
                  <c:v>40467</c:v>
                </c:pt>
                <c:pt idx="6918">
                  <c:v>40467</c:v>
                </c:pt>
                <c:pt idx="6919">
                  <c:v>40467</c:v>
                </c:pt>
                <c:pt idx="6920">
                  <c:v>40467</c:v>
                </c:pt>
                <c:pt idx="6921">
                  <c:v>40467</c:v>
                </c:pt>
                <c:pt idx="6922">
                  <c:v>40467</c:v>
                </c:pt>
                <c:pt idx="6923">
                  <c:v>40467</c:v>
                </c:pt>
                <c:pt idx="6924">
                  <c:v>40467</c:v>
                </c:pt>
                <c:pt idx="6925">
                  <c:v>40467</c:v>
                </c:pt>
                <c:pt idx="6926">
                  <c:v>40467</c:v>
                </c:pt>
                <c:pt idx="6927">
                  <c:v>40467</c:v>
                </c:pt>
                <c:pt idx="6928">
                  <c:v>40467</c:v>
                </c:pt>
                <c:pt idx="6929">
                  <c:v>40467</c:v>
                </c:pt>
                <c:pt idx="6930">
                  <c:v>40467</c:v>
                </c:pt>
                <c:pt idx="6931">
                  <c:v>40467</c:v>
                </c:pt>
                <c:pt idx="6932">
                  <c:v>40467</c:v>
                </c:pt>
                <c:pt idx="6933">
                  <c:v>40467</c:v>
                </c:pt>
                <c:pt idx="6934">
                  <c:v>40467</c:v>
                </c:pt>
                <c:pt idx="6935">
                  <c:v>40467</c:v>
                </c:pt>
                <c:pt idx="6936">
                  <c:v>40468</c:v>
                </c:pt>
                <c:pt idx="6937">
                  <c:v>40468</c:v>
                </c:pt>
                <c:pt idx="6938">
                  <c:v>40468</c:v>
                </c:pt>
                <c:pt idx="6939">
                  <c:v>40468</c:v>
                </c:pt>
                <c:pt idx="6940">
                  <c:v>40468</c:v>
                </c:pt>
                <c:pt idx="6941">
                  <c:v>40468</c:v>
                </c:pt>
                <c:pt idx="6942">
                  <c:v>40468</c:v>
                </c:pt>
                <c:pt idx="6943">
                  <c:v>40468</c:v>
                </c:pt>
                <c:pt idx="6944">
                  <c:v>40468</c:v>
                </c:pt>
                <c:pt idx="6945">
                  <c:v>40468</c:v>
                </c:pt>
                <c:pt idx="6946">
                  <c:v>40468</c:v>
                </c:pt>
                <c:pt idx="6947">
                  <c:v>40468</c:v>
                </c:pt>
                <c:pt idx="6948">
                  <c:v>40468</c:v>
                </c:pt>
                <c:pt idx="6949">
                  <c:v>40468</c:v>
                </c:pt>
                <c:pt idx="6950">
                  <c:v>40468</c:v>
                </c:pt>
                <c:pt idx="6951">
                  <c:v>40468</c:v>
                </c:pt>
                <c:pt idx="6952">
                  <c:v>40468</c:v>
                </c:pt>
                <c:pt idx="6953">
                  <c:v>40468</c:v>
                </c:pt>
                <c:pt idx="6954">
                  <c:v>40468</c:v>
                </c:pt>
                <c:pt idx="6955">
                  <c:v>40468</c:v>
                </c:pt>
                <c:pt idx="6956">
                  <c:v>40468</c:v>
                </c:pt>
                <c:pt idx="6957">
                  <c:v>40468</c:v>
                </c:pt>
                <c:pt idx="6958">
                  <c:v>40468</c:v>
                </c:pt>
                <c:pt idx="6959">
                  <c:v>40468</c:v>
                </c:pt>
                <c:pt idx="6960">
                  <c:v>40469</c:v>
                </c:pt>
                <c:pt idx="6961">
                  <c:v>40469</c:v>
                </c:pt>
                <c:pt idx="6962">
                  <c:v>40469</c:v>
                </c:pt>
                <c:pt idx="6963">
                  <c:v>40469</c:v>
                </c:pt>
                <c:pt idx="6964">
                  <c:v>40469</c:v>
                </c:pt>
                <c:pt idx="6965">
                  <c:v>40469</c:v>
                </c:pt>
                <c:pt idx="6966">
                  <c:v>40469</c:v>
                </c:pt>
                <c:pt idx="6967">
                  <c:v>40469</c:v>
                </c:pt>
                <c:pt idx="6968">
                  <c:v>40469</c:v>
                </c:pt>
                <c:pt idx="6969">
                  <c:v>40469</c:v>
                </c:pt>
                <c:pt idx="6970">
                  <c:v>40469</c:v>
                </c:pt>
                <c:pt idx="6971">
                  <c:v>40469</c:v>
                </c:pt>
                <c:pt idx="6972">
                  <c:v>40469</c:v>
                </c:pt>
                <c:pt idx="6973">
                  <c:v>40469</c:v>
                </c:pt>
                <c:pt idx="6974">
                  <c:v>40469</c:v>
                </c:pt>
                <c:pt idx="6975">
                  <c:v>40469</c:v>
                </c:pt>
                <c:pt idx="6976">
                  <c:v>40469</c:v>
                </c:pt>
                <c:pt idx="6977">
                  <c:v>40469</c:v>
                </c:pt>
                <c:pt idx="6978">
                  <c:v>40469</c:v>
                </c:pt>
                <c:pt idx="6979">
                  <c:v>40469</c:v>
                </c:pt>
                <c:pt idx="6980">
                  <c:v>40469</c:v>
                </c:pt>
                <c:pt idx="6981">
                  <c:v>40469</c:v>
                </c:pt>
                <c:pt idx="6982">
                  <c:v>40469</c:v>
                </c:pt>
                <c:pt idx="6983">
                  <c:v>40469</c:v>
                </c:pt>
                <c:pt idx="6984">
                  <c:v>40470</c:v>
                </c:pt>
                <c:pt idx="6985">
                  <c:v>40470</c:v>
                </c:pt>
                <c:pt idx="6986">
                  <c:v>40470</c:v>
                </c:pt>
                <c:pt idx="6987">
                  <c:v>40470</c:v>
                </c:pt>
                <c:pt idx="6988">
                  <c:v>40470</c:v>
                </c:pt>
                <c:pt idx="6989">
                  <c:v>40470</c:v>
                </c:pt>
                <c:pt idx="6990">
                  <c:v>40470</c:v>
                </c:pt>
                <c:pt idx="6991">
                  <c:v>40470</c:v>
                </c:pt>
                <c:pt idx="6992">
                  <c:v>40470</c:v>
                </c:pt>
                <c:pt idx="6993">
                  <c:v>40470</c:v>
                </c:pt>
                <c:pt idx="6994">
                  <c:v>40470</c:v>
                </c:pt>
                <c:pt idx="6995">
                  <c:v>40470</c:v>
                </c:pt>
                <c:pt idx="6996">
                  <c:v>40470</c:v>
                </c:pt>
                <c:pt idx="6997">
                  <c:v>40470</c:v>
                </c:pt>
                <c:pt idx="6998">
                  <c:v>40470</c:v>
                </c:pt>
                <c:pt idx="6999">
                  <c:v>40470</c:v>
                </c:pt>
                <c:pt idx="7000">
                  <c:v>40470</c:v>
                </c:pt>
                <c:pt idx="7001">
                  <c:v>40470</c:v>
                </c:pt>
                <c:pt idx="7002">
                  <c:v>40470</c:v>
                </c:pt>
                <c:pt idx="7003">
                  <c:v>40470</c:v>
                </c:pt>
                <c:pt idx="7004">
                  <c:v>40470</c:v>
                </c:pt>
                <c:pt idx="7005">
                  <c:v>40470</c:v>
                </c:pt>
                <c:pt idx="7006">
                  <c:v>40470</c:v>
                </c:pt>
                <c:pt idx="7007">
                  <c:v>40470</c:v>
                </c:pt>
                <c:pt idx="7008">
                  <c:v>40471</c:v>
                </c:pt>
                <c:pt idx="7009">
                  <c:v>40471</c:v>
                </c:pt>
                <c:pt idx="7010">
                  <c:v>40471</c:v>
                </c:pt>
                <c:pt idx="7011">
                  <c:v>40471</c:v>
                </c:pt>
                <c:pt idx="7012">
                  <c:v>40471</c:v>
                </c:pt>
                <c:pt idx="7013">
                  <c:v>40471</c:v>
                </c:pt>
                <c:pt idx="7014">
                  <c:v>40471</c:v>
                </c:pt>
                <c:pt idx="7015">
                  <c:v>40471</c:v>
                </c:pt>
                <c:pt idx="7016">
                  <c:v>40471</c:v>
                </c:pt>
                <c:pt idx="7017">
                  <c:v>40471</c:v>
                </c:pt>
                <c:pt idx="7018">
                  <c:v>40471</c:v>
                </c:pt>
                <c:pt idx="7019">
                  <c:v>40471</c:v>
                </c:pt>
                <c:pt idx="7020">
                  <c:v>40471</c:v>
                </c:pt>
                <c:pt idx="7021">
                  <c:v>40471</c:v>
                </c:pt>
                <c:pt idx="7022">
                  <c:v>40471</c:v>
                </c:pt>
                <c:pt idx="7023">
                  <c:v>40471</c:v>
                </c:pt>
                <c:pt idx="7024">
                  <c:v>40471</c:v>
                </c:pt>
                <c:pt idx="7025">
                  <c:v>40471</c:v>
                </c:pt>
                <c:pt idx="7026">
                  <c:v>40471</c:v>
                </c:pt>
                <c:pt idx="7027">
                  <c:v>40471</c:v>
                </c:pt>
                <c:pt idx="7028">
                  <c:v>40471</c:v>
                </c:pt>
                <c:pt idx="7029">
                  <c:v>40471</c:v>
                </c:pt>
                <c:pt idx="7030">
                  <c:v>40471</c:v>
                </c:pt>
                <c:pt idx="7031">
                  <c:v>40471</c:v>
                </c:pt>
                <c:pt idx="7032">
                  <c:v>40472</c:v>
                </c:pt>
                <c:pt idx="7033">
                  <c:v>40472</c:v>
                </c:pt>
                <c:pt idx="7034">
                  <c:v>40472</c:v>
                </c:pt>
                <c:pt idx="7035">
                  <c:v>40472</c:v>
                </c:pt>
                <c:pt idx="7036">
                  <c:v>40472</c:v>
                </c:pt>
                <c:pt idx="7037">
                  <c:v>40472</c:v>
                </c:pt>
                <c:pt idx="7038">
                  <c:v>40472</c:v>
                </c:pt>
                <c:pt idx="7039">
                  <c:v>40472</c:v>
                </c:pt>
                <c:pt idx="7040">
                  <c:v>40472</c:v>
                </c:pt>
                <c:pt idx="7041">
                  <c:v>40472</c:v>
                </c:pt>
                <c:pt idx="7042">
                  <c:v>40472</c:v>
                </c:pt>
                <c:pt idx="7043">
                  <c:v>40472</c:v>
                </c:pt>
                <c:pt idx="7044">
                  <c:v>40472</c:v>
                </c:pt>
                <c:pt idx="7045">
                  <c:v>40472</c:v>
                </c:pt>
                <c:pt idx="7046">
                  <c:v>40472</c:v>
                </c:pt>
                <c:pt idx="7047">
                  <c:v>40472</c:v>
                </c:pt>
                <c:pt idx="7048">
                  <c:v>40472</c:v>
                </c:pt>
                <c:pt idx="7049">
                  <c:v>40472</c:v>
                </c:pt>
                <c:pt idx="7050">
                  <c:v>40472</c:v>
                </c:pt>
                <c:pt idx="7051">
                  <c:v>40472</c:v>
                </c:pt>
                <c:pt idx="7052">
                  <c:v>40472</c:v>
                </c:pt>
                <c:pt idx="7053">
                  <c:v>40472</c:v>
                </c:pt>
                <c:pt idx="7054">
                  <c:v>40472</c:v>
                </c:pt>
                <c:pt idx="7055">
                  <c:v>40472</c:v>
                </c:pt>
                <c:pt idx="7056">
                  <c:v>40473</c:v>
                </c:pt>
                <c:pt idx="7057">
                  <c:v>40473</c:v>
                </c:pt>
                <c:pt idx="7058">
                  <c:v>40473</c:v>
                </c:pt>
                <c:pt idx="7059">
                  <c:v>40473</c:v>
                </c:pt>
                <c:pt idx="7060">
                  <c:v>40473</c:v>
                </c:pt>
                <c:pt idx="7061">
                  <c:v>40473</c:v>
                </c:pt>
                <c:pt idx="7062">
                  <c:v>40473</c:v>
                </c:pt>
                <c:pt idx="7063">
                  <c:v>40473</c:v>
                </c:pt>
                <c:pt idx="7064">
                  <c:v>40473</c:v>
                </c:pt>
                <c:pt idx="7065">
                  <c:v>40473</c:v>
                </c:pt>
                <c:pt idx="7066">
                  <c:v>40473</c:v>
                </c:pt>
                <c:pt idx="7067">
                  <c:v>40473</c:v>
                </c:pt>
                <c:pt idx="7068">
                  <c:v>40473</c:v>
                </c:pt>
                <c:pt idx="7069">
                  <c:v>40473</c:v>
                </c:pt>
                <c:pt idx="7070">
                  <c:v>40473</c:v>
                </c:pt>
                <c:pt idx="7071">
                  <c:v>40473</c:v>
                </c:pt>
                <c:pt idx="7072">
                  <c:v>40473</c:v>
                </c:pt>
                <c:pt idx="7073">
                  <c:v>40473</c:v>
                </c:pt>
                <c:pt idx="7074">
                  <c:v>40473</c:v>
                </c:pt>
                <c:pt idx="7075">
                  <c:v>40473</c:v>
                </c:pt>
                <c:pt idx="7076">
                  <c:v>40473</c:v>
                </c:pt>
                <c:pt idx="7077">
                  <c:v>40473</c:v>
                </c:pt>
                <c:pt idx="7078">
                  <c:v>40473</c:v>
                </c:pt>
                <c:pt idx="7079">
                  <c:v>40473</c:v>
                </c:pt>
                <c:pt idx="7080">
                  <c:v>40474</c:v>
                </c:pt>
                <c:pt idx="7081">
                  <c:v>40474</c:v>
                </c:pt>
                <c:pt idx="7082">
                  <c:v>40474</c:v>
                </c:pt>
                <c:pt idx="7083">
                  <c:v>40474</c:v>
                </c:pt>
                <c:pt idx="7084">
                  <c:v>40474</c:v>
                </c:pt>
                <c:pt idx="7085">
                  <c:v>40474</c:v>
                </c:pt>
                <c:pt idx="7086">
                  <c:v>40474</c:v>
                </c:pt>
                <c:pt idx="7087">
                  <c:v>40474</c:v>
                </c:pt>
                <c:pt idx="7088">
                  <c:v>40474</c:v>
                </c:pt>
                <c:pt idx="7089">
                  <c:v>40474</c:v>
                </c:pt>
                <c:pt idx="7090">
                  <c:v>40474</c:v>
                </c:pt>
                <c:pt idx="7091">
                  <c:v>40474</c:v>
                </c:pt>
                <c:pt idx="7092">
                  <c:v>40474</c:v>
                </c:pt>
                <c:pt idx="7093">
                  <c:v>40474</c:v>
                </c:pt>
                <c:pt idx="7094">
                  <c:v>40474</c:v>
                </c:pt>
                <c:pt idx="7095">
                  <c:v>40474</c:v>
                </c:pt>
                <c:pt idx="7096">
                  <c:v>40474</c:v>
                </c:pt>
                <c:pt idx="7097">
                  <c:v>40474</c:v>
                </c:pt>
                <c:pt idx="7098">
                  <c:v>40474</c:v>
                </c:pt>
                <c:pt idx="7099">
                  <c:v>40474</c:v>
                </c:pt>
                <c:pt idx="7100">
                  <c:v>40474</c:v>
                </c:pt>
                <c:pt idx="7101">
                  <c:v>40474</c:v>
                </c:pt>
                <c:pt idx="7102">
                  <c:v>40474</c:v>
                </c:pt>
                <c:pt idx="7103">
                  <c:v>40474</c:v>
                </c:pt>
                <c:pt idx="7104">
                  <c:v>40475</c:v>
                </c:pt>
                <c:pt idx="7105">
                  <c:v>40475</c:v>
                </c:pt>
                <c:pt idx="7106">
                  <c:v>40475</c:v>
                </c:pt>
                <c:pt idx="7107">
                  <c:v>40475</c:v>
                </c:pt>
                <c:pt idx="7108">
                  <c:v>40475</c:v>
                </c:pt>
                <c:pt idx="7109">
                  <c:v>40475</c:v>
                </c:pt>
                <c:pt idx="7110">
                  <c:v>40475</c:v>
                </c:pt>
                <c:pt idx="7111">
                  <c:v>40475</c:v>
                </c:pt>
                <c:pt idx="7112">
                  <c:v>40475</c:v>
                </c:pt>
                <c:pt idx="7113">
                  <c:v>40475</c:v>
                </c:pt>
                <c:pt idx="7114">
                  <c:v>40475</c:v>
                </c:pt>
                <c:pt idx="7115">
                  <c:v>40475</c:v>
                </c:pt>
                <c:pt idx="7116">
                  <c:v>40475</c:v>
                </c:pt>
                <c:pt idx="7117">
                  <c:v>40475</c:v>
                </c:pt>
                <c:pt idx="7118">
                  <c:v>40475</c:v>
                </c:pt>
                <c:pt idx="7119">
                  <c:v>40475</c:v>
                </c:pt>
                <c:pt idx="7120">
                  <c:v>40475</c:v>
                </c:pt>
                <c:pt idx="7121">
                  <c:v>40475</c:v>
                </c:pt>
                <c:pt idx="7122">
                  <c:v>40475</c:v>
                </c:pt>
                <c:pt idx="7123">
                  <c:v>40475</c:v>
                </c:pt>
                <c:pt idx="7124">
                  <c:v>40475</c:v>
                </c:pt>
                <c:pt idx="7125">
                  <c:v>40475</c:v>
                </c:pt>
                <c:pt idx="7126">
                  <c:v>40475</c:v>
                </c:pt>
                <c:pt idx="7127">
                  <c:v>40475</c:v>
                </c:pt>
                <c:pt idx="7128">
                  <c:v>40476</c:v>
                </c:pt>
                <c:pt idx="7129">
                  <c:v>40476</c:v>
                </c:pt>
                <c:pt idx="7130">
                  <c:v>40476</c:v>
                </c:pt>
                <c:pt idx="7131">
                  <c:v>40476</c:v>
                </c:pt>
                <c:pt idx="7132">
                  <c:v>40476</c:v>
                </c:pt>
                <c:pt idx="7133">
                  <c:v>40476</c:v>
                </c:pt>
                <c:pt idx="7134">
                  <c:v>40476</c:v>
                </c:pt>
                <c:pt idx="7135">
                  <c:v>40476</c:v>
                </c:pt>
                <c:pt idx="7136">
                  <c:v>40476</c:v>
                </c:pt>
                <c:pt idx="7137">
                  <c:v>40476</c:v>
                </c:pt>
                <c:pt idx="7138">
                  <c:v>40476</c:v>
                </c:pt>
                <c:pt idx="7139">
                  <c:v>40476</c:v>
                </c:pt>
                <c:pt idx="7140">
                  <c:v>40476</c:v>
                </c:pt>
                <c:pt idx="7141">
                  <c:v>40476</c:v>
                </c:pt>
                <c:pt idx="7142">
                  <c:v>40476</c:v>
                </c:pt>
                <c:pt idx="7143">
                  <c:v>40476</c:v>
                </c:pt>
                <c:pt idx="7144">
                  <c:v>40476</c:v>
                </c:pt>
                <c:pt idx="7145">
                  <c:v>40476</c:v>
                </c:pt>
                <c:pt idx="7146">
                  <c:v>40476</c:v>
                </c:pt>
                <c:pt idx="7147">
                  <c:v>40476</c:v>
                </c:pt>
                <c:pt idx="7148">
                  <c:v>40476</c:v>
                </c:pt>
                <c:pt idx="7149">
                  <c:v>40476</c:v>
                </c:pt>
                <c:pt idx="7150">
                  <c:v>40476</c:v>
                </c:pt>
                <c:pt idx="7151">
                  <c:v>40476</c:v>
                </c:pt>
                <c:pt idx="7152">
                  <c:v>40477</c:v>
                </c:pt>
                <c:pt idx="7153">
                  <c:v>40477</c:v>
                </c:pt>
                <c:pt idx="7154">
                  <c:v>40477</c:v>
                </c:pt>
                <c:pt idx="7155">
                  <c:v>40477</c:v>
                </c:pt>
                <c:pt idx="7156">
                  <c:v>40477</c:v>
                </c:pt>
                <c:pt idx="7157">
                  <c:v>40477</c:v>
                </c:pt>
                <c:pt idx="7158">
                  <c:v>40477</c:v>
                </c:pt>
                <c:pt idx="7159">
                  <c:v>40477</c:v>
                </c:pt>
                <c:pt idx="7160">
                  <c:v>40477</c:v>
                </c:pt>
                <c:pt idx="7161">
                  <c:v>40477</c:v>
                </c:pt>
                <c:pt idx="7162">
                  <c:v>40477</c:v>
                </c:pt>
                <c:pt idx="7163">
                  <c:v>40477</c:v>
                </c:pt>
                <c:pt idx="7164">
                  <c:v>40477</c:v>
                </c:pt>
                <c:pt idx="7165">
                  <c:v>40477</c:v>
                </c:pt>
                <c:pt idx="7166">
                  <c:v>40477</c:v>
                </c:pt>
                <c:pt idx="7167">
                  <c:v>40477</c:v>
                </c:pt>
                <c:pt idx="7168">
                  <c:v>40477</c:v>
                </c:pt>
                <c:pt idx="7169">
                  <c:v>40477</c:v>
                </c:pt>
                <c:pt idx="7170">
                  <c:v>40477</c:v>
                </c:pt>
                <c:pt idx="7171">
                  <c:v>40477</c:v>
                </c:pt>
                <c:pt idx="7172">
                  <c:v>40477</c:v>
                </c:pt>
                <c:pt idx="7173">
                  <c:v>40477</c:v>
                </c:pt>
                <c:pt idx="7174">
                  <c:v>40477</c:v>
                </c:pt>
                <c:pt idx="7175">
                  <c:v>40477</c:v>
                </c:pt>
                <c:pt idx="7176">
                  <c:v>40478</c:v>
                </c:pt>
                <c:pt idx="7177">
                  <c:v>40478</c:v>
                </c:pt>
                <c:pt idx="7178">
                  <c:v>40478</c:v>
                </c:pt>
                <c:pt idx="7179">
                  <c:v>40478</c:v>
                </c:pt>
                <c:pt idx="7180">
                  <c:v>40478</c:v>
                </c:pt>
                <c:pt idx="7181">
                  <c:v>40478</c:v>
                </c:pt>
                <c:pt idx="7182">
                  <c:v>40478</c:v>
                </c:pt>
                <c:pt idx="7183">
                  <c:v>40478</c:v>
                </c:pt>
                <c:pt idx="7184">
                  <c:v>40478</c:v>
                </c:pt>
                <c:pt idx="7185">
                  <c:v>40478</c:v>
                </c:pt>
                <c:pt idx="7186">
                  <c:v>40478</c:v>
                </c:pt>
                <c:pt idx="7187">
                  <c:v>40478</c:v>
                </c:pt>
                <c:pt idx="7188">
                  <c:v>40478</c:v>
                </c:pt>
                <c:pt idx="7189">
                  <c:v>40478</c:v>
                </c:pt>
                <c:pt idx="7190">
                  <c:v>40478</c:v>
                </c:pt>
                <c:pt idx="7191">
                  <c:v>40478</c:v>
                </c:pt>
                <c:pt idx="7192">
                  <c:v>40478</c:v>
                </c:pt>
                <c:pt idx="7193">
                  <c:v>40478</c:v>
                </c:pt>
                <c:pt idx="7194">
                  <c:v>40478</c:v>
                </c:pt>
                <c:pt idx="7195">
                  <c:v>40478</c:v>
                </c:pt>
                <c:pt idx="7196">
                  <c:v>40478</c:v>
                </c:pt>
                <c:pt idx="7197">
                  <c:v>40478</c:v>
                </c:pt>
                <c:pt idx="7198">
                  <c:v>40478</c:v>
                </c:pt>
                <c:pt idx="7199">
                  <c:v>40478</c:v>
                </c:pt>
                <c:pt idx="7200">
                  <c:v>40479</c:v>
                </c:pt>
                <c:pt idx="7201">
                  <c:v>40479</c:v>
                </c:pt>
                <c:pt idx="7202">
                  <c:v>40479</c:v>
                </c:pt>
                <c:pt idx="7203">
                  <c:v>40479</c:v>
                </c:pt>
                <c:pt idx="7204">
                  <c:v>40479</c:v>
                </c:pt>
                <c:pt idx="7205">
                  <c:v>40479</c:v>
                </c:pt>
                <c:pt idx="7206">
                  <c:v>40479</c:v>
                </c:pt>
                <c:pt idx="7207">
                  <c:v>40479</c:v>
                </c:pt>
                <c:pt idx="7208">
                  <c:v>40479</c:v>
                </c:pt>
                <c:pt idx="7209">
                  <c:v>40479</c:v>
                </c:pt>
                <c:pt idx="7210">
                  <c:v>40479</c:v>
                </c:pt>
                <c:pt idx="7211">
                  <c:v>40479</c:v>
                </c:pt>
                <c:pt idx="7212">
                  <c:v>40479</c:v>
                </c:pt>
                <c:pt idx="7213">
                  <c:v>40479</c:v>
                </c:pt>
                <c:pt idx="7214">
                  <c:v>40479</c:v>
                </c:pt>
                <c:pt idx="7215">
                  <c:v>40479</c:v>
                </c:pt>
                <c:pt idx="7216">
                  <c:v>40479</c:v>
                </c:pt>
                <c:pt idx="7217">
                  <c:v>40479</c:v>
                </c:pt>
                <c:pt idx="7218">
                  <c:v>40479</c:v>
                </c:pt>
                <c:pt idx="7219">
                  <c:v>40479</c:v>
                </c:pt>
                <c:pt idx="7220">
                  <c:v>40479</c:v>
                </c:pt>
                <c:pt idx="7221">
                  <c:v>40479</c:v>
                </c:pt>
                <c:pt idx="7222">
                  <c:v>40479</c:v>
                </c:pt>
                <c:pt idx="7223">
                  <c:v>40479</c:v>
                </c:pt>
                <c:pt idx="7224">
                  <c:v>40480</c:v>
                </c:pt>
                <c:pt idx="7225">
                  <c:v>40480</c:v>
                </c:pt>
                <c:pt idx="7226">
                  <c:v>40480</c:v>
                </c:pt>
                <c:pt idx="7227">
                  <c:v>40480</c:v>
                </c:pt>
                <c:pt idx="7228">
                  <c:v>40480</c:v>
                </c:pt>
                <c:pt idx="7229">
                  <c:v>40480</c:v>
                </c:pt>
                <c:pt idx="7230">
                  <c:v>40480</c:v>
                </c:pt>
                <c:pt idx="7231">
                  <c:v>40480</c:v>
                </c:pt>
                <c:pt idx="7232">
                  <c:v>40480</c:v>
                </c:pt>
                <c:pt idx="7233">
                  <c:v>40480</c:v>
                </c:pt>
                <c:pt idx="7234">
                  <c:v>40480</c:v>
                </c:pt>
                <c:pt idx="7235">
                  <c:v>40480</c:v>
                </c:pt>
                <c:pt idx="7236">
                  <c:v>40480</c:v>
                </c:pt>
                <c:pt idx="7237">
                  <c:v>40480</c:v>
                </c:pt>
                <c:pt idx="7238">
                  <c:v>40480</c:v>
                </c:pt>
                <c:pt idx="7239">
                  <c:v>40480</c:v>
                </c:pt>
                <c:pt idx="7240">
                  <c:v>40480</c:v>
                </c:pt>
                <c:pt idx="7241">
                  <c:v>40480</c:v>
                </c:pt>
                <c:pt idx="7242">
                  <c:v>40480</c:v>
                </c:pt>
                <c:pt idx="7243">
                  <c:v>40480</c:v>
                </c:pt>
                <c:pt idx="7244">
                  <c:v>40480</c:v>
                </c:pt>
                <c:pt idx="7245">
                  <c:v>40480</c:v>
                </c:pt>
                <c:pt idx="7246">
                  <c:v>40480</c:v>
                </c:pt>
                <c:pt idx="7247">
                  <c:v>40480</c:v>
                </c:pt>
                <c:pt idx="7248">
                  <c:v>40481</c:v>
                </c:pt>
                <c:pt idx="7249">
                  <c:v>40481</c:v>
                </c:pt>
                <c:pt idx="7250">
                  <c:v>40481</c:v>
                </c:pt>
                <c:pt idx="7251">
                  <c:v>40481</c:v>
                </c:pt>
                <c:pt idx="7252">
                  <c:v>40481</c:v>
                </c:pt>
                <c:pt idx="7253">
                  <c:v>40481</c:v>
                </c:pt>
                <c:pt idx="7254">
                  <c:v>40481</c:v>
                </c:pt>
                <c:pt idx="7255">
                  <c:v>40481</c:v>
                </c:pt>
                <c:pt idx="7256">
                  <c:v>40481</c:v>
                </c:pt>
                <c:pt idx="7257">
                  <c:v>40481</c:v>
                </c:pt>
                <c:pt idx="7258">
                  <c:v>40481</c:v>
                </c:pt>
                <c:pt idx="7259">
                  <c:v>40481</c:v>
                </c:pt>
                <c:pt idx="7260">
                  <c:v>40481</c:v>
                </c:pt>
                <c:pt idx="7261">
                  <c:v>40481</c:v>
                </c:pt>
                <c:pt idx="7262">
                  <c:v>40481</c:v>
                </c:pt>
                <c:pt idx="7263">
                  <c:v>40481</c:v>
                </c:pt>
                <c:pt idx="7264">
                  <c:v>40481</c:v>
                </c:pt>
                <c:pt idx="7265">
                  <c:v>40481</c:v>
                </c:pt>
                <c:pt idx="7266">
                  <c:v>40481</c:v>
                </c:pt>
                <c:pt idx="7267">
                  <c:v>40481</c:v>
                </c:pt>
                <c:pt idx="7268">
                  <c:v>40481</c:v>
                </c:pt>
                <c:pt idx="7269">
                  <c:v>40481</c:v>
                </c:pt>
                <c:pt idx="7270">
                  <c:v>40481</c:v>
                </c:pt>
                <c:pt idx="7271">
                  <c:v>40481</c:v>
                </c:pt>
                <c:pt idx="7272">
                  <c:v>40482</c:v>
                </c:pt>
                <c:pt idx="7273">
                  <c:v>40482</c:v>
                </c:pt>
                <c:pt idx="7274">
                  <c:v>40482</c:v>
                </c:pt>
                <c:pt idx="7275">
                  <c:v>40482</c:v>
                </c:pt>
                <c:pt idx="7276">
                  <c:v>40482</c:v>
                </c:pt>
                <c:pt idx="7277">
                  <c:v>40482</c:v>
                </c:pt>
                <c:pt idx="7278">
                  <c:v>40482</c:v>
                </c:pt>
                <c:pt idx="7279">
                  <c:v>40482</c:v>
                </c:pt>
                <c:pt idx="7280">
                  <c:v>40482</c:v>
                </c:pt>
                <c:pt idx="7281">
                  <c:v>40482</c:v>
                </c:pt>
                <c:pt idx="7282">
                  <c:v>40482</c:v>
                </c:pt>
                <c:pt idx="7283">
                  <c:v>40482</c:v>
                </c:pt>
                <c:pt idx="7284">
                  <c:v>40482</c:v>
                </c:pt>
                <c:pt idx="7285">
                  <c:v>40482</c:v>
                </c:pt>
                <c:pt idx="7286">
                  <c:v>40482</c:v>
                </c:pt>
                <c:pt idx="7287">
                  <c:v>40482</c:v>
                </c:pt>
                <c:pt idx="7288">
                  <c:v>40482</c:v>
                </c:pt>
                <c:pt idx="7289">
                  <c:v>40482</c:v>
                </c:pt>
                <c:pt idx="7290">
                  <c:v>40482</c:v>
                </c:pt>
                <c:pt idx="7291">
                  <c:v>40482</c:v>
                </c:pt>
                <c:pt idx="7292">
                  <c:v>40482</c:v>
                </c:pt>
                <c:pt idx="7293">
                  <c:v>40482</c:v>
                </c:pt>
                <c:pt idx="7294">
                  <c:v>40482</c:v>
                </c:pt>
                <c:pt idx="7295">
                  <c:v>40482</c:v>
                </c:pt>
                <c:pt idx="7296">
                  <c:v>40483</c:v>
                </c:pt>
                <c:pt idx="7297">
                  <c:v>40483</c:v>
                </c:pt>
                <c:pt idx="7298">
                  <c:v>40483</c:v>
                </c:pt>
                <c:pt idx="7299">
                  <c:v>40483</c:v>
                </c:pt>
                <c:pt idx="7300">
                  <c:v>40483</c:v>
                </c:pt>
                <c:pt idx="7301">
                  <c:v>40483</c:v>
                </c:pt>
                <c:pt idx="7302">
                  <c:v>40483</c:v>
                </c:pt>
                <c:pt idx="7303">
                  <c:v>40483</c:v>
                </c:pt>
                <c:pt idx="7304">
                  <c:v>40483</c:v>
                </c:pt>
                <c:pt idx="7305">
                  <c:v>40483</c:v>
                </c:pt>
                <c:pt idx="7306">
                  <c:v>40483</c:v>
                </c:pt>
                <c:pt idx="7307">
                  <c:v>40483</c:v>
                </c:pt>
                <c:pt idx="7308">
                  <c:v>40483</c:v>
                </c:pt>
                <c:pt idx="7309">
                  <c:v>40483</c:v>
                </c:pt>
                <c:pt idx="7310">
                  <c:v>40483</c:v>
                </c:pt>
                <c:pt idx="7311">
                  <c:v>40483</c:v>
                </c:pt>
                <c:pt idx="7312">
                  <c:v>40483</c:v>
                </c:pt>
                <c:pt idx="7313">
                  <c:v>40483</c:v>
                </c:pt>
                <c:pt idx="7314">
                  <c:v>40483</c:v>
                </c:pt>
                <c:pt idx="7315">
                  <c:v>40483</c:v>
                </c:pt>
                <c:pt idx="7316">
                  <c:v>40483</c:v>
                </c:pt>
                <c:pt idx="7317">
                  <c:v>40483</c:v>
                </c:pt>
                <c:pt idx="7318">
                  <c:v>40483</c:v>
                </c:pt>
                <c:pt idx="7319">
                  <c:v>40483</c:v>
                </c:pt>
                <c:pt idx="7320">
                  <c:v>40484</c:v>
                </c:pt>
                <c:pt idx="7321">
                  <c:v>40484</c:v>
                </c:pt>
                <c:pt idx="7322">
                  <c:v>40484</c:v>
                </c:pt>
                <c:pt idx="7323">
                  <c:v>40484</c:v>
                </c:pt>
                <c:pt idx="7324">
                  <c:v>40484</c:v>
                </c:pt>
                <c:pt idx="7325">
                  <c:v>40484</c:v>
                </c:pt>
                <c:pt idx="7326">
                  <c:v>40484</c:v>
                </c:pt>
                <c:pt idx="7327">
                  <c:v>40484</c:v>
                </c:pt>
                <c:pt idx="7328">
                  <c:v>40484</c:v>
                </c:pt>
                <c:pt idx="7329">
                  <c:v>40484</c:v>
                </c:pt>
                <c:pt idx="7330">
                  <c:v>40484</c:v>
                </c:pt>
                <c:pt idx="7331">
                  <c:v>40484</c:v>
                </c:pt>
                <c:pt idx="7332">
                  <c:v>40484</c:v>
                </c:pt>
                <c:pt idx="7333">
                  <c:v>40484</c:v>
                </c:pt>
                <c:pt idx="7334">
                  <c:v>40484</c:v>
                </c:pt>
                <c:pt idx="7335">
                  <c:v>40484</c:v>
                </c:pt>
                <c:pt idx="7336">
                  <c:v>40484</c:v>
                </c:pt>
                <c:pt idx="7337">
                  <c:v>40484</c:v>
                </c:pt>
                <c:pt idx="7338">
                  <c:v>40484</c:v>
                </c:pt>
                <c:pt idx="7339">
                  <c:v>40484</c:v>
                </c:pt>
                <c:pt idx="7340">
                  <c:v>40484</c:v>
                </c:pt>
                <c:pt idx="7341">
                  <c:v>40484</c:v>
                </c:pt>
                <c:pt idx="7342">
                  <c:v>40484</c:v>
                </c:pt>
                <c:pt idx="7343">
                  <c:v>40484</c:v>
                </c:pt>
                <c:pt idx="7344">
                  <c:v>40485</c:v>
                </c:pt>
                <c:pt idx="7345">
                  <c:v>40485</c:v>
                </c:pt>
                <c:pt idx="7346">
                  <c:v>40485</c:v>
                </c:pt>
                <c:pt idx="7347">
                  <c:v>40485</c:v>
                </c:pt>
                <c:pt idx="7348">
                  <c:v>40485</c:v>
                </c:pt>
                <c:pt idx="7349">
                  <c:v>40485</c:v>
                </c:pt>
                <c:pt idx="7350">
                  <c:v>40485</c:v>
                </c:pt>
                <c:pt idx="7351">
                  <c:v>40485</c:v>
                </c:pt>
                <c:pt idx="7352">
                  <c:v>40485</c:v>
                </c:pt>
                <c:pt idx="7353">
                  <c:v>40485</c:v>
                </c:pt>
                <c:pt idx="7354">
                  <c:v>40485</c:v>
                </c:pt>
                <c:pt idx="7355">
                  <c:v>40485</c:v>
                </c:pt>
                <c:pt idx="7356">
                  <c:v>40485</c:v>
                </c:pt>
                <c:pt idx="7357">
                  <c:v>40485</c:v>
                </c:pt>
                <c:pt idx="7358">
                  <c:v>40485</c:v>
                </c:pt>
                <c:pt idx="7359">
                  <c:v>40485</c:v>
                </c:pt>
                <c:pt idx="7360">
                  <c:v>40485</c:v>
                </c:pt>
                <c:pt idx="7361">
                  <c:v>40485</c:v>
                </c:pt>
                <c:pt idx="7362">
                  <c:v>40485</c:v>
                </c:pt>
                <c:pt idx="7363">
                  <c:v>40485</c:v>
                </c:pt>
                <c:pt idx="7364">
                  <c:v>40485</c:v>
                </c:pt>
                <c:pt idx="7365">
                  <c:v>40485</c:v>
                </c:pt>
                <c:pt idx="7366">
                  <c:v>40485</c:v>
                </c:pt>
                <c:pt idx="7367">
                  <c:v>40485</c:v>
                </c:pt>
                <c:pt idx="7368">
                  <c:v>40486</c:v>
                </c:pt>
                <c:pt idx="7369">
                  <c:v>40486</c:v>
                </c:pt>
                <c:pt idx="7370">
                  <c:v>40486</c:v>
                </c:pt>
                <c:pt idx="7371">
                  <c:v>40486</c:v>
                </c:pt>
                <c:pt idx="7372">
                  <c:v>40486</c:v>
                </c:pt>
                <c:pt idx="7373">
                  <c:v>40486</c:v>
                </c:pt>
                <c:pt idx="7374">
                  <c:v>40486</c:v>
                </c:pt>
                <c:pt idx="7375">
                  <c:v>40486</c:v>
                </c:pt>
                <c:pt idx="7376">
                  <c:v>40486</c:v>
                </c:pt>
                <c:pt idx="7377">
                  <c:v>40486</c:v>
                </c:pt>
                <c:pt idx="7378">
                  <c:v>40486</c:v>
                </c:pt>
                <c:pt idx="7379">
                  <c:v>40486</c:v>
                </c:pt>
                <c:pt idx="7380">
                  <c:v>40486</c:v>
                </c:pt>
                <c:pt idx="7381">
                  <c:v>40486</c:v>
                </c:pt>
                <c:pt idx="7382">
                  <c:v>40486</c:v>
                </c:pt>
                <c:pt idx="7383">
                  <c:v>40486</c:v>
                </c:pt>
                <c:pt idx="7384">
                  <c:v>40486</c:v>
                </c:pt>
                <c:pt idx="7385">
                  <c:v>40486</c:v>
                </c:pt>
                <c:pt idx="7386">
                  <c:v>40486</c:v>
                </c:pt>
                <c:pt idx="7387">
                  <c:v>40486</c:v>
                </c:pt>
                <c:pt idx="7388">
                  <c:v>40486</c:v>
                </c:pt>
                <c:pt idx="7389">
                  <c:v>40486</c:v>
                </c:pt>
                <c:pt idx="7390">
                  <c:v>40486</c:v>
                </c:pt>
                <c:pt idx="7391">
                  <c:v>40486</c:v>
                </c:pt>
                <c:pt idx="7392">
                  <c:v>40487</c:v>
                </c:pt>
                <c:pt idx="7393">
                  <c:v>40487</c:v>
                </c:pt>
                <c:pt idx="7394">
                  <c:v>40487</c:v>
                </c:pt>
                <c:pt idx="7395">
                  <c:v>40487</c:v>
                </c:pt>
                <c:pt idx="7396">
                  <c:v>40487</c:v>
                </c:pt>
                <c:pt idx="7397">
                  <c:v>40487</c:v>
                </c:pt>
                <c:pt idx="7398">
                  <c:v>40487</c:v>
                </c:pt>
                <c:pt idx="7399">
                  <c:v>40487</c:v>
                </c:pt>
                <c:pt idx="7400">
                  <c:v>40487</c:v>
                </c:pt>
                <c:pt idx="7401">
                  <c:v>40487</c:v>
                </c:pt>
                <c:pt idx="7402">
                  <c:v>40487</c:v>
                </c:pt>
                <c:pt idx="7403">
                  <c:v>40487</c:v>
                </c:pt>
                <c:pt idx="7404">
                  <c:v>40487</c:v>
                </c:pt>
                <c:pt idx="7405">
                  <c:v>40487</c:v>
                </c:pt>
                <c:pt idx="7406">
                  <c:v>40487</c:v>
                </c:pt>
                <c:pt idx="7407">
                  <c:v>40487</c:v>
                </c:pt>
                <c:pt idx="7408">
                  <c:v>40487</c:v>
                </c:pt>
                <c:pt idx="7409">
                  <c:v>40487</c:v>
                </c:pt>
                <c:pt idx="7410">
                  <c:v>40487</c:v>
                </c:pt>
                <c:pt idx="7411">
                  <c:v>40487</c:v>
                </c:pt>
                <c:pt idx="7412">
                  <c:v>40487</c:v>
                </c:pt>
                <c:pt idx="7413">
                  <c:v>40487</c:v>
                </c:pt>
                <c:pt idx="7414">
                  <c:v>40487</c:v>
                </c:pt>
                <c:pt idx="7415">
                  <c:v>40487</c:v>
                </c:pt>
                <c:pt idx="7416">
                  <c:v>40488</c:v>
                </c:pt>
                <c:pt idx="7417">
                  <c:v>40488</c:v>
                </c:pt>
                <c:pt idx="7418">
                  <c:v>40488</c:v>
                </c:pt>
                <c:pt idx="7419">
                  <c:v>40488</c:v>
                </c:pt>
                <c:pt idx="7420">
                  <c:v>40488</c:v>
                </c:pt>
                <c:pt idx="7421">
                  <c:v>40488</c:v>
                </c:pt>
                <c:pt idx="7422">
                  <c:v>40488</c:v>
                </c:pt>
                <c:pt idx="7423">
                  <c:v>40488</c:v>
                </c:pt>
                <c:pt idx="7424">
                  <c:v>40488</c:v>
                </c:pt>
                <c:pt idx="7425">
                  <c:v>40488</c:v>
                </c:pt>
                <c:pt idx="7426">
                  <c:v>40488</c:v>
                </c:pt>
                <c:pt idx="7427">
                  <c:v>40488</c:v>
                </c:pt>
                <c:pt idx="7428">
                  <c:v>40488</c:v>
                </c:pt>
                <c:pt idx="7429">
                  <c:v>40488</c:v>
                </c:pt>
                <c:pt idx="7430">
                  <c:v>40488</c:v>
                </c:pt>
                <c:pt idx="7431">
                  <c:v>40488</c:v>
                </c:pt>
                <c:pt idx="7432">
                  <c:v>40488</c:v>
                </c:pt>
                <c:pt idx="7433">
                  <c:v>40488</c:v>
                </c:pt>
                <c:pt idx="7434">
                  <c:v>40488</c:v>
                </c:pt>
                <c:pt idx="7435">
                  <c:v>40488</c:v>
                </c:pt>
                <c:pt idx="7436">
                  <c:v>40488</c:v>
                </c:pt>
                <c:pt idx="7437">
                  <c:v>40488</c:v>
                </c:pt>
                <c:pt idx="7438">
                  <c:v>40488</c:v>
                </c:pt>
                <c:pt idx="7439">
                  <c:v>40488</c:v>
                </c:pt>
                <c:pt idx="7440">
                  <c:v>40489</c:v>
                </c:pt>
                <c:pt idx="7441">
                  <c:v>40489</c:v>
                </c:pt>
                <c:pt idx="7442">
                  <c:v>40489</c:v>
                </c:pt>
                <c:pt idx="7443">
                  <c:v>40489</c:v>
                </c:pt>
                <c:pt idx="7444">
                  <c:v>40489</c:v>
                </c:pt>
                <c:pt idx="7445">
                  <c:v>40489</c:v>
                </c:pt>
                <c:pt idx="7446">
                  <c:v>40489</c:v>
                </c:pt>
                <c:pt idx="7447">
                  <c:v>40489</c:v>
                </c:pt>
                <c:pt idx="7448">
                  <c:v>40489</c:v>
                </c:pt>
                <c:pt idx="7449">
                  <c:v>40489</c:v>
                </c:pt>
                <c:pt idx="7450">
                  <c:v>40489</c:v>
                </c:pt>
                <c:pt idx="7451">
                  <c:v>40489</c:v>
                </c:pt>
                <c:pt idx="7452">
                  <c:v>40489</c:v>
                </c:pt>
                <c:pt idx="7453">
                  <c:v>40489</c:v>
                </c:pt>
                <c:pt idx="7454">
                  <c:v>40489</c:v>
                </c:pt>
                <c:pt idx="7455">
                  <c:v>40489</c:v>
                </c:pt>
                <c:pt idx="7456">
                  <c:v>40489</c:v>
                </c:pt>
                <c:pt idx="7457">
                  <c:v>40489</c:v>
                </c:pt>
                <c:pt idx="7458">
                  <c:v>40489</c:v>
                </c:pt>
                <c:pt idx="7459">
                  <c:v>40489</c:v>
                </c:pt>
                <c:pt idx="7460">
                  <c:v>40489</c:v>
                </c:pt>
                <c:pt idx="7461">
                  <c:v>40489</c:v>
                </c:pt>
                <c:pt idx="7462">
                  <c:v>40489</c:v>
                </c:pt>
                <c:pt idx="7463">
                  <c:v>40489</c:v>
                </c:pt>
                <c:pt idx="7464">
                  <c:v>40490</c:v>
                </c:pt>
                <c:pt idx="7465">
                  <c:v>40490</c:v>
                </c:pt>
                <c:pt idx="7466">
                  <c:v>40490</c:v>
                </c:pt>
                <c:pt idx="7467">
                  <c:v>40490</c:v>
                </c:pt>
                <c:pt idx="7468">
                  <c:v>40490</c:v>
                </c:pt>
                <c:pt idx="7469">
                  <c:v>40490</c:v>
                </c:pt>
                <c:pt idx="7470">
                  <c:v>40490</c:v>
                </c:pt>
                <c:pt idx="7471">
                  <c:v>40490</c:v>
                </c:pt>
                <c:pt idx="7472">
                  <c:v>40490</c:v>
                </c:pt>
                <c:pt idx="7473">
                  <c:v>40490</c:v>
                </c:pt>
                <c:pt idx="7474">
                  <c:v>40490</c:v>
                </c:pt>
                <c:pt idx="7475">
                  <c:v>40490</c:v>
                </c:pt>
                <c:pt idx="7476">
                  <c:v>40490</c:v>
                </c:pt>
                <c:pt idx="7477">
                  <c:v>40490</c:v>
                </c:pt>
                <c:pt idx="7478">
                  <c:v>40490</c:v>
                </c:pt>
                <c:pt idx="7479">
                  <c:v>40490</c:v>
                </c:pt>
                <c:pt idx="7480">
                  <c:v>40490</c:v>
                </c:pt>
                <c:pt idx="7481">
                  <c:v>40490</c:v>
                </c:pt>
                <c:pt idx="7482">
                  <c:v>40490</c:v>
                </c:pt>
                <c:pt idx="7483">
                  <c:v>40490</c:v>
                </c:pt>
                <c:pt idx="7484">
                  <c:v>40490</c:v>
                </c:pt>
                <c:pt idx="7485">
                  <c:v>40490</c:v>
                </c:pt>
                <c:pt idx="7486">
                  <c:v>40490</c:v>
                </c:pt>
                <c:pt idx="7487">
                  <c:v>40490</c:v>
                </c:pt>
                <c:pt idx="7488">
                  <c:v>40491</c:v>
                </c:pt>
                <c:pt idx="7489">
                  <c:v>40491</c:v>
                </c:pt>
                <c:pt idx="7490">
                  <c:v>40491</c:v>
                </c:pt>
                <c:pt idx="7491">
                  <c:v>40491</c:v>
                </c:pt>
                <c:pt idx="7492">
                  <c:v>40491</c:v>
                </c:pt>
                <c:pt idx="7493">
                  <c:v>40491</c:v>
                </c:pt>
                <c:pt idx="7494">
                  <c:v>40491</c:v>
                </c:pt>
                <c:pt idx="7495">
                  <c:v>40491</c:v>
                </c:pt>
                <c:pt idx="7496">
                  <c:v>40491</c:v>
                </c:pt>
                <c:pt idx="7497">
                  <c:v>40491</c:v>
                </c:pt>
                <c:pt idx="7498">
                  <c:v>40491</c:v>
                </c:pt>
                <c:pt idx="7499">
                  <c:v>40491</c:v>
                </c:pt>
                <c:pt idx="7500">
                  <c:v>40491</c:v>
                </c:pt>
                <c:pt idx="7501">
                  <c:v>40491</c:v>
                </c:pt>
                <c:pt idx="7502">
                  <c:v>40491</c:v>
                </c:pt>
                <c:pt idx="7503">
                  <c:v>40491</c:v>
                </c:pt>
                <c:pt idx="7504">
                  <c:v>40491</c:v>
                </c:pt>
                <c:pt idx="7505">
                  <c:v>40491</c:v>
                </c:pt>
                <c:pt idx="7506">
                  <c:v>40491</c:v>
                </c:pt>
                <c:pt idx="7507">
                  <c:v>40491</c:v>
                </c:pt>
                <c:pt idx="7508">
                  <c:v>40491</c:v>
                </c:pt>
                <c:pt idx="7509">
                  <c:v>40491</c:v>
                </c:pt>
                <c:pt idx="7510">
                  <c:v>40491</c:v>
                </c:pt>
                <c:pt idx="7511">
                  <c:v>40491</c:v>
                </c:pt>
                <c:pt idx="7512">
                  <c:v>40492</c:v>
                </c:pt>
                <c:pt idx="7513">
                  <c:v>40492</c:v>
                </c:pt>
                <c:pt idx="7514">
                  <c:v>40492</c:v>
                </c:pt>
                <c:pt idx="7515">
                  <c:v>40492</c:v>
                </c:pt>
                <c:pt idx="7516">
                  <c:v>40492</c:v>
                </c:pt>
                <c:pt idx="7517">
                  <c:v>40492</c:v>
                </c:pt>
                <c:pt idx="7518">
                  <c:v>40492</c:v>
                </c:pt>
                <c:pt idx="7519">
                  <c:v>40492</c:v>
                </c:pt>
                <c:pt idx="7520">
                  <c:v>40492</c:v>
                </c:pt>
                <c:pt idx="7521">
                  <c:v>40492</c:v>
                </c:pt>
                <c:pt idx="7522">
                  <c:v>40492</c:v>
                </c:pt>
                <c:pt idx="7523">
                  <c:v>40492</c:v>
                </c:pt>
                <c:pt idx="7524">
                  <c:v>40492</c:v>
                </c:pt>
                <c:pt idx="7525">
                  <c:v>40492</c:v>
                </c:pt>
                <c:pt idx="7526">
                  <c:v>40492</c:v>
                </c:pt>
                <c:pt idx="7527">
                  <c:v>40492</c:v>
                </c:pt>
                <c:pt idx="7528">
                  <c:v>40492</c:v>
                </c:pt>
                <c:pt idx="7529">
                  <c:v>40492</c:v>
                </c:pt>
                <c:pt idx="7530">
                  <c:v>40492</c:v>
                </c:pt>
                <c:pt idx="7531">
                  <c:v>40492</c:v>
                </c:pt>
                <c:pt idx="7532">
                  <c:v>40492</c:v>
                </c:pt>
                <c:pt idx="7533">
                  <c:v>40492</c:v>
                </c:pt>
                <c:pt idx="7534">
                  <c:v>40492</c:v>
                </c:pt>
                <c:pt idx="7535">
                  <c:v>40492</c:v>
                </c:pt>
                <c:pt idx="7536">
                  <c:v>40493</c:v>
                </c:pt>
                <c:pt idx="7537">
                  <c:v>40493</c:v>
                </c:pt>
                <c:pt idx="7538">
                  <c:v>40493</c:v>
                </c:pt>
                <c:pt idx="7539">
                  <c:v>40493</c:v>
                </c:pt>
                <c:pt idx="7540">
                  <c:v>40493</c:v>
                </c:pt>
                <c:pt idx="7541">
                  <c:v>40493</c:v>
                </c:pt>
                <c:pt idx="7542">
                  <c:v>40493</c:v>
                </c:pt>
                <c:pt idx="7543">
                  <c:v>40493</c:v>
                </c:pt>
                <c:pt idx="7544">
                  <c:v>40493</c:v>
                </c:pt>
                <c:pt idx="7545">
                  <c:v>40493</c:v>
                </c:pt>
                <c:pt idx="7546">
                  <c:v>40493</c:v>
                </c:pt>
                <c:pt idx="7547">
                  <c:v>40493</c:v>
                </c:pt>
                <c:pt idx="7548">
                  <c:v>40493</c:v>
                </c:pt>
                <c:pt idx="7549">
                  <c:v>40493</c:v>
                </c:pt>
                <c:pt idx="7550">
                  <c:v>40493</c:v>
                </c:pt>
                <c:pt idx="7551">
                  <c:v>40493</c:v>
                </c:pt>
                <c:pt idx="7552">
                  <c:v>40493</c:v>
                </c:pt>
                <c:pt idx="7553">
                  <c:v>40493</c:v>
                </c:pt>
                <c:pt idx="7554">
                  <c:v>40493</c:v>
                </c:pt>
                <c:pt idx="7555">
                  <c:v>40493</c:v>
                </c:pt>
                <c:pt idx="7556">
                  <c:v>40493</c:v>
                </c:pt>
                <c:pt idx="7557">
                  <c:v>40493</c:v>
                </c:pt>
                <c:pt idx="7558">
                  <c:v>40493</c:v>
                </c:pt>
                <c:pt idx="7559">
                  <c:v>40493</c:v>
                </c:pt>
                <c:pt idx="7560">
                  <c:v>40494</c:v>
                </c:pt>
                <c:pt idx="7561">
                  <c:v>40494</c:v>
                </c:pt>
                <c:pt idx="7562">
                  <c:v>40494</c:v>
                </c:pt>
                <c:pt idx="7563">
                  <c:v>40494</c:v>
                </c:pt>
                <c:pt idx="7564">
                  <c:v>40494</c:v>
                </c:pt>
                <c:pt idx="7565">
                  <c:v>40494</c:v>
                </c:pt>
                <c:pt idx="7566">
                  <c:v>40494</c:v>
                </c:pt>
                <c:pt idx="7567">
                  <c:v>40494</c:v>
                </c:pt>
                <c:pt idx="7568">
                  <c:v>40494</c:v>
                </c:pt>
                <c:pt idx="7569">
                  <c:v>40494</c:v>
                </c:pt>
                <c:pt idx="7570">
                  <c:v>40494</c:v>
                </c:pt>
                <c:pt idx="7571">
                  <c:v>40494</c:v>
                </c:pt>
                <c:pt idx="7572">
                  <c:v>40494</c:v>
                </c:pt>
                <c:pt idx="7573">
                  <c:v>40494</c:v>
                </c:pt>
                <c:pt idx="7574">
                  <c:v>40494</c:v>
                </c:pt>
                <c:pt idx="7575">
                  <c:v>40494</c:v>
                </c:pt>
                <c:pt idx="7576">
                  <c:v>40494</c:v>
                </c:pt>
                <c:pt idx="7577">
                  <c:v>40494</c:v>
                </c:pt>
                <c:pt idx="7578">
                  <c:v>40494</c:v>
                </c:pt>
                <c:pt idx="7579">
                  <c:v>40494</c:v>
                </c:pt>
                <c:pt idx="7580">
                  <c:v>40494</c:v>
                </c:pt>
                <c:pt idx="7581">
                  <c:v>40494</c:v>
                </c:pt>
                <c:pt idx="7582">
                  <c:v>40494</c:v>
                </c:pt>
                <c:pt idx="7583">
                  <c:v>40494</c:v>
                </c:pt>
                <c:pt idx="7584">
                  <c:v>40495</c:v>
                </c:pt>
                <c:pt idx="7585">
                  <c:v>40495</c:v>
                </c:pt>
                <c:pt idx="7586">
                  <c:v>40495</c:v>
                </c:pt>
                <c:pt idx="7587">
                  <c:v>40495</c:v>
                </c:pt>
                <c:pt idx="7588">
                  <c:v>40495</c:v>
                </c:pt>
                <c:pt idx="7589">
                  <c:v>40495</c:v>
                </c:pt>
                <c:pt idx="7590">
                  <c:v>40495</c:v>
                </c:pt>
                <c:pt idx="7591">
                  <c:v>40495</c:v>
                </c:pt>
                <c:pt idx="7592">
                  <c:v>40495</c:v>
                </c:pt>
                <c:pt idx="7593">
                  <c:v>40495</c:v>
                </c:pt>
                <c:pt idx="7594">
                  <c:v>40495</c:v>
                </c:pt>
                <c:pt idx="7595">
                  <c:v>40495</c:v>
                </c:pt>
                <c:pt idx="7596">
                  <c:v>40495</c:v>
                </c:pt>
                <c:pt idx="7597">
                  <c:v>40495</c:v>
                </c:pt>
                <c:pt idx="7598">
                  <c:v>40495</c:v>
                </c:pt>
                <c:pt idx="7599">
                  <c:v>40495</c:v>
                </c:pt>
                <c:pt idx="7600">
                  <c:v>40495</c:v>
                </c:pt>
                <c:pt idx="7601">
                  <c:v>40495</c:v>
                </c:pt>
                <c:pt idx="7602">
                  <c:v>40495</c:v>
                </c:pt>
                <c:pt idx="7603">
                  <c:v>40495</c:v>
                </c:pt>
                <c:pt idx="7604">
                  <c:v>40495</c:v>
                </c:pt>
                <c:pt idx="7605">
                  <c:v>40495</c:v>
                </c:pt>
                <c:pt idx="7606">
                  <c:v>40495</c:v>
                </c:pt>
                <c:pt idx="7607">
                  <c:v>40495</c:v>
                </c:pt>
                <c:pt idx="7608">
                  <c:v>40496</c:v>
                </c:pt>
                <c:pt idx="7609">
                  <c:v>40496</c:v>
                </c:pt>
                <c:pt idx="7610">
                  <c:v>40496</c:v>
                </c:pt>
                <c:pt idx="7611">
                  <c:v>40496</c:v>
                </c:pt>
                <c:pt idx="7612">
                  <c:v>40496</c:v>
                </c:pt>
                <c:pt idx="7613">
                  <c:v>40496</c:v>
                </c:pt>
                <c:pt idx="7614">
                  <c:v>40496</c:v>
                </c:pt>
                <c:pt idx="7615">
                  <c:v>40496</c:v>
                </c:pt>
                <c:pt idx="7616">
                  <c:v>40496</c:v>
                </c:pt>
                <c:pt idx="7617">
                  <c:v>40496</c:v>
                </c:pt>
                <c:pt idx="7618">
                  <c:v>40496</c:v>
                </c:pt>
                <c:pt idx="7619">
                  <c:v>40496</c:v>
                </c:pt>
                <c:pt idx="7620">
                  <c:v>40496</c:v>
                </c:pt>
                <c:pt idx="7621">
                  <c:v>40496</c:v>
                </c:pt>
                <c:pt idx="7622">
                  <c:v>40496</c:v>
                </c:pt>
                <c:pt idx="7623">
                  <c:v>40496</c:v>
                </c:pt>
                <c:pt idx="7624">
                  <c:v>40496</c:v>
                </c:pt>
                <c:pt idx="7625">
                  <c:v>40496</c:v>
                </c:pt>
                <c:pt idx="7626">
                  <c:v>40496</c:v>
                </c:pt>
                <c:pt idx="7627">
                  <c:v>40496</c:v>
                </c:pt>
                <c:pt idx="7628">
                  <c:v>40496</c:v>
                </c:pt>
                <c:pt idx="7629">
                  <c:v>40496</c:v>
                </c:pt>
                <c:pt idx="7630">
                  <c:v>40496</c:v>
                </c:pt>
                <c:pt idx="7631">
                  <c:v>40496</c:v>
                </c:pt>
                <c:pt idx="7632">
                  <c:v>40497</c:v>
                </c:pt>
                <c:pt idx="7633">
                  <c:v>40497</c:v>
                </c:pt>
                <c:pt idx="7634">
                  <c:v>40497</c:v>
                </c:pt>
                <c:pt idx="7635">
                  <c:v>40497</c:v>
                </c:pt>
                <c:pt idx="7636">
                  <c:v>40497</c:v>
                </c:pt>
                <c:pt idx="7637">
                  <c:v>40497</c:v>
                </c:pt>
                <c:pt idx="7638">
                  <c:v>40497</c:v>
                </c:pt>
                <c:pt idx="7639">
                  <c:v>40497</c:v>
                </c:pt>
                <c:pt idx="7640">
                  <c:v>40497</c:v>
                </c:pt>
                <c:pt idx="7641">
                  <c:v>40497</c:v>
                </c:pt>
                <c:pt idx="7642">
                  <c:v>40497</c:v>
                </c:pt>
                <c:pt idx="7643">
                  <c:v>40497</c:v>
                </c:pt>
                <c:pt idx="7644">
                  <c:v>40497</c:v>
                </c:pt>
                <c:pt idx="7645">
                  <c:v>40497</c:v>
                </c:pt>
                <c:pt idx="7646">
                  <c:v>40497</c:v>
                </c:pt>
                <c:pt idx="7647">
                  <c:v>40497</c:v>
                </c:pt>
                <c:pt idx="7648">
                  <c:v>40497</c:v>
                </c:pt>
                <c:pt idx="7649">
                  <c:v>40497</c:v>
                </c:pt>
                <c:pt idx="7650">
                  <c:v>40497</c:v>
                </c:pt>
                <c:pt idx="7651">
                  <c:v>40497</c:v>
                </c:pt>
                <c:pt idx="7652">
                  <c:v>40497</c:v>
                </c:pt>
                <c:pt idx="7653">
                  <c:v>40497</c:v>
                </c:pt>
                <c:pt idx="7654">
                  <c:v>40497</c:v>
                </c:pt>
                <c:pt idx="7655">
                  <c:v>40497</c:v>
                </c:pt>
                <c:pt idx="7656">
                  <c:v>40498</c:v>
                </c:pt>
                <c:pt idx="7657">
                  <c:v>40498</c:v>
                </c:pt>
                <c:pt idx="7658">
                  <c:v>40498</c:v>
                </c:pt>
                <c:pt idx="7659">
                  <c:v>40498</c:v>
                </c:pt>
                <c:pt idx="7660">
                  <c:v>40498</c:v>
                </c:pt>
                <c:pt idx="7661">
                  <c:v>40498</c:v>
                </c:pt>
                <c:pt idx="7662">
                  <c:v>40498</c:v>
                </c:pt>
                <c:pt idx="7663">
                  <c:v>40498</c:v>
                </c:pt>
                <c:pt idx="7664">
                  <c:v>40498</c:v>
                </c:pt>
                <c:pt idx="7665">
                  <c:v>40498</c:v>
                </c:pt>
                <c:pt idx="7666">
                  <c:v>40498</c:v>
                </c:pt>
                <c:pt idx="7667">
                  <c:v>40498</c:v>
                </c:pt>
                <c:pt idx="7668">
                  <c:v>40498</c:v>
                </c:pt>
                <c:pt idx="7669">
                  <c:v>40498</c:v>
                </c:pt>
                <c:pt idx="7670">
                  <c:v>40498</c:v>
                </c:pt>
                <c:pt idx="7671">
                  <c:v>40498</c:v>
                </c:pt>
                <c:pt idx="7672">
                  <c:v>40498</c:v>
                </c:pt>
                <c:pt idx="7673">
                  <c:v>40498</c:v>
                </c:pt>
                <c:pt idx="7674">
                  <c:v>40498</c:v>
                </c:pt>
                <c:pt idx="7675">
                  <c:v>40498</c:v>
                </c:pt>
                <c:pt idx="7676">
                  <c:v>40498</c:v>
                </c:pt>
                <c:pt idx="7677">
                  <c:v>40498</c:v>
                </c:pt>
                <c:pt idx="7678">
                  <c:v>40498</c:v>
                </c:pt>
                <c:pt idx="7679">
                  <c:v>40498</c:v>
                </c:pt>
                <c:pt idx="7680">
                  <c:v>40499</c:v>
                </c:pt>
                <c:pt idx="7681">
                  <c:v>40499</c:v>
                </c:pt>
                <c:pt idx="7682">
                  <c:v>40499</c:v>
                </c:pt>
                <c:pt idx="7683">
                  <c:v>40499</c:v>
                </c:pt>
                <c:pt idx="7684">
                  <c:v>40499</c:v>
                </c:pt>
                <c:pt idx="7685">
                  <c:v>40499</c:v>
                </c:pt>
                <c:pt idx="7686">
                  <c:v>40499</c:v>
                </c:pt>
                <c:pt idx="7687">
                  <c:v>40499</c:v>
                </c:pt>
                <c:pt idx="7688">
                  <c:v>40499</c:v>
                </c:pt>
                <c:pt idx="7689">
                  <c:v>40499</c:v>
                </c:pt>
                <c:pt idx="7690">
                  <c:v>40499</c:v>
                </c:pt>
                <c:pt idx="7691">
                  <c:v>40499</c:v>
                </c:pt>
                <c:pt idx="7692">
                  <c:v>40499</c:v>
                </c:pt>
                <c:pt idx="7693">
                  <c:v>40499</c:v>
                </c:pt>
                <c:pt idx="7694">
                  <c:v>40499</c:v>
                </c:pt>
                <c:pt idx="7695">
                  <c:v>40499</c:v>
                </c:pt>
                <c:pt idx="7696">
                  <c:v>40499</c:v>
                </c:pt>
                <c:pt idx="7697">
                  <c:v>40499</c:v>
                </c:pt>
                <c:pt idx="7698">
                  <c:v>40499</c:v>
                </c:pt>
                <c:pt idx="7699">
                  <c:v>40499</c:v>
                </c:pt>
                <c:pt idx="7700">
                  <c:v>40499</c:v>
                </c:pt>
                <c:pt idx="7701">
                  <c:v>40499</c:v>
                </c:pt>
                <c:pt idx="7702">
                  <c:v>40499</c:v>
                </c:pt>
                <c:pt idx="7703">
                  <c:v>40499</c:v>
                </c:pt>
                <c:pt idx="7704">
                  <c:v>40500</c:v>
                </c:pt>
                <c:pt idx="7705">
                  <c:v>40500</c:v>
                </c:pt>
                <c:pt idx="7706">
                  <c:v>40500</c:v>
                </c:pt>
                <c:pt idx="7707">
                  <c:v>40500</c:v>
                </c:pt>
                <c:pt idx="7708">
                  <c:v>40500</c:v>
                </c:pt>
                <c:pt idx="7709">
                  <c:v>40500</c:v>
                </c:pt>
                <c:pt idx="7710">
                  <c:v>40500</c:v>
                </c:pt>
                <c:pt idx="7711">
                  <c:v>40500</c:v>
                </c:pt>
                <c:pt idx="7712">
                  <c:v>40500</c:v>
                </c:pt>
                <c:pt idx="7713">
                  <c:v>40500</c:v>
                </c:pt>
                <c:pt idx="7714">
                  <c:v>40500</c:v>
                </c:pt>
                <c:pt idx="7715">
                  <c:v>40500</c:v>
                </c:pt>
                <c:pt idx="7716">
                  <c:v>40500</c:v>
                </c:pt>
                <c:pt idx="7717">
                  <c:v>40500</c:v>
                </c:pt>
                <c:pt idx="7718">
                  <c:v>40500</c:v>
                </c:pt>
                <c:pt idx="7719">
                  <c:v>40500</c:v>
                </c:pt>
                <c:pt idx="7720">
                  <c:v>40500</c:v>
                </c:pt>
                <c:pt idx="7721">
                  <c:v>40500</c:v>
                </c:pt>
                <c:pt idx="7722">
                  <c:v>40500</c:v>
                </c:pt>
                <c:pt idx="7723">
                  <c:v>40500</c:v>
                </c:pt>
                <c:pt idx="7724">
                  <c:v>40500</c:v>
                </c:pt>
                <c:pt idx="7725">
                  <c:v>40500</c:v>
                </c:pt>
                <c:pt idx="7726">
                  <c:v>40500</c:v>
                </c:pt>
                <c:pt idx="7727">
                  <c:v>40500</c:v>
                </c:pt>
                <c:pt idx="7728">
                  <c:v>40501</c:v>
                </c:pt>
                <c:pt idx="7729">
                  <c:v>40501</c:v>
                </c:pt>
                <c:pt idx="7730">
                  <c:v>40501</c:v>
                </c:pt>
                <c:pt idx="7731">
                  <c:v>40501</c:v>
                </c:pt>
                <c:pt idx="7732">
                  <c:v>40501</c:v>
                </c:pt>
                <c:pt idx="7733">
                  <c:v>40501</c:v>
                </c:pt>
                <c:pt idx="7734">
                  <c:v>40501</c:v>
                </c:pt>
                <c:pt idx="7735">
                  <c:v>40501</c:v>
                </c:pt>
                <c:pt idx="7736">
                  <c:v>40501</c:v>
                </c:pt>
                <c:pt idx="7737">
                  <c:v>40501</c:v>
                </c:pt>
                <c:pt idx="7738">
                  <c:v>40501</c:v>
                </c:pt>
                <c:pt idx="7739">
                  <c:v>40501</c:v>
                </c:pt>
                <c:pt idx="7740">
                  <c:v>40501</c:v>
                </c:pt>
                <c:pt idx="7741">
                  <c:v>40501</c:v>
                </c:pt>
                <c:pt idx="7742">
                  <c:v>40501</c:v>
                </c:pt>
                <c:pt idx="7743">
                  <c:v>40501</c:v>
                </c:pt>
                <c:pt idx="7744">
                  <c:v>40501</c:v>
                </c:pt>
                <c:pt idx="7745">
                  <c:v>40501</c:v>
                </c:pt>
                <c:pt idx="7746">
                  <c:v>40501</c:v>
                </c:pt>
                <c:pt idx="7747">
                  <c:v>40501</c:v>
                </c:pt>
                <c:pt idx="7748">
                  <c:v>40501</c:v>
                </c:pt>
                <c:pt idx="7749">
                  <c:v>40501</c:v>
                </c:pt>
                <c:pt idx="7750">
                  <c:v>40501</c:v>
                </c:pt>
                <c:pt idx="7751">
                  <c:v>40501</c:v>
                </c:pt>
                <c:pt idx="7752">
                  <c:v>40502</c:v>
                </c:pt>
                <c:pt idx="7753">
                  <c:v>40502</c:v>
                </c:pt>
                <c:pt idx="7754">
                  <c:v>40502</c:v>
                </c:pt>
                <c:pt idx="7755">
                  <c:v>40502</c:v>
                </c:pt>
                <c:pt idx="7756">
                  <c:v>40502</c:v>
                </c:pt>
                <c:pt idx="7757">
                  <c:v>40502</c:v>
                </c:pt>
                <c:pt idx="7758">
                  <c:v>40502</c:v>
                </c:pt>
                <c:pt idx="7759">
                  <c:v>40502</c:v>
                </c:pt>
                <c:pt idx="7760">
                  <c:v>40502</c:v>
                </c:pt>
                <c:pt idx="7761">
                  <c:v>40502</c:v>
                </c:pt>
                <c:pt idx="7762">
                  <c:v>40502</c:v>
                </c:pt>
                <c:pt idx="7763">
                  <c:v>40502</c:v>
                </c:pt>
                <c:pt idx="7764">
                  <c:v>40502</c:v>
                </c:pt>
                <c:pt idx="7765">
                  <c:v>40502</c:v>
                </c:pt>
                <c:pt idx="7766">
                  <c:v>40502</c:v>
                </c:pt>
                <c:pt idx="7767">
                  <c:v>40502</c:v>
                </c:pt>
                <c:pt idx="7768">
                  <c:v>40502</c:v>
                </c:pt>
                <c:pt idx="7769">
                  <c:v>40502</c:v>
                </c:pt>
                <c:pt idx="7770">
                  <c:v>40502</c:v>
                </c:pt>
                <c:pt idx="7771">
                  <c:v>40502</c:v>
                </c:pt>
                <c:pt idx="7772">
                  <c:v>40502</c:v>
                </c:pt>
                <c:pt idx="7773">
                  <c:v>40502</c:v>
                </c:pt>
                <c:pt idx="7774">
                  <c:v>40502</c:v>
                </c:pt>
                <c:pt idx="7775">
                  <c:v>40502</c:v>
                </c:pt>
                <c:pt idx="7776">
                  <c:v>40503</c:v>
                </c:pt>
                <c:pt idx="7777">
                  <c:v>40503</c:v>
                </c:pt>
                <c:pt idx="7778">
                  <c:v>40503</c:v>
                </c:pt>
                <c:pt idx="7779">
                  <c:v>40503</c:v>
                </c:pt>
                <c:pt idx="7780">
                  <c:v>40503</c:v>
                </c:pt>
                <c:pt idx="7781">
                  <c:v>40503</c:v>
                </c:pt>
                <c:pt idx="7782">
                  <c:v>40503</c:v>
                </c:pt>
                <c:pt idx="7783">
                  <c:v>40503</c:v>
                </c:pt>
                <c:pt idx="7784">
                  <c:v>40503</c:v>
                </c:pt>
                <c:pt idx="7785">
                  <c:v>40503</c:v>
                </c:pt>
                <c:pt idx="7786">
                  <c:v>40503</c:v>
                </c:pt>
                <c:pt idx="7787">
                  <c:v>40503</c:v>
                </c:pt>
                <c:pt idx="7788">
                  <c:v>40503</c:v>
                </c:pt>
                <c:pt idx="7789">
                  <c:v>40503</c:v>
                </c:pt>
                <c:pt idx="7790">
                  <c:v>40503</c:v>
                </c:pt>
                <c:pt idx="7791">
                  <c:v>40503</c:v>
                </c:pt>
                <c:pt idx="7792">
                  <c:v>40503</c:v>
                </c:pt>
                <c:pt idx="7793">
                  <c:v>40503</c:v>
                </c:pt>
                <c:pt idx="7794">
                  <c:v>40503</c:v>
                </c:pt>
                <c:pt idx="7795">
                  <c:v>40503</c:v>
                </c:pt>
                <c:pt idx="7796">
                  <c:v>40503</c:v>
                </c:pt>
                <c:pt idx="7797">
                  <c:v>40503</c:v>
                </c:pt>
                <c:pt idx="7798">
                  <c:v>40503</c:v>
                </c:pt>
                <c:pt idx="7799">
                  <c:v>40503</c:v>
                </c:pt>
                <c:pt idx="7800">
                  <c:v>40504</c:v>
                </c:pt>
                <c:pt idx="7801">
                  <c:v>40504</c:v>
                </c:pt>
                <c:pt idx="7802">
                  <c:v>40504</c:v>
                </c:pt>
                <c:pt idx="7803">
                  <c:v>40504</c:v>
                </c:pt>
                <c:pt idx="7804">
                  <c:v>40504</c:v>
                </c:pt>
                <c:pt idx="7805">
                  <c:v>40504</c:v>
                </c:pt>
                <c:pt idx="7806">
                  <c:v>40504</c:v>
                </c:pt>
                <c:pt idx="7807">
                  <c:v>40504</c:v>
                </c:pt>
                <c:pt idx="7808">
                  <c:v>40504</c:v>
                </c:pt>
                <c:pt idx="7809">
                  <c:v>40504</c:v>
                </c:pt>
                <c:pt idx="7810">
                  <c:v>40504</c:v>
                </c:pt>
                <c:pt idx="7811">
                  <c:v>40504</c:v>
                </c:pt>
                <c:pt idx="7812">
                  <c:v>40504</c:v>
                </c:pt>
                <c:pt idx="7813">
                  <c:v>40504</c:v>
                </c:pt>
                <c:pt idx="7814">
                  <c:v>40504</c:v>
                </c:pt>
                <c:pt idx="7815">
                  <c:v>40504</c:v>
                </c:pt>
                <c:pt idx="7816">
                  <c:v>40504</c:v>
                </c:pt>
                <c:pt idx="7817">
                  <c:v>40504</c:v>
                </c:pt>
                <c:pt idx="7818">
                  <c:v>40504</c:v>
                </c:pt>
                <c:pt idx="7819">
                  <c:v>40504</c:v>
                </c:pt>
                <c:pt idx="7820">
                  <c:v>40504</c:v>
                </c:pt>
                <c:pt idx="7821">
                  <c:v>40504</c:v>
                </c:pt>
                <c:pt idx="7822">
                  <c:v>40504</c:v>
                </c:pt>
                <c:pt idx="7823">
                  <c:v>40504</c:v>
                </c:pt>
                <c:pt idx="7824">
                  <c:v>40505</c:v>
                </c:pt>
                <c:pt idx="7825">
                  <c:v>40505</c:v>
                </c:pt>
                <c:pt idx="7826">
                  <c:v>40505</c:v>
                </c:pt>
                <c:pt idx="7827">
                  <c:v>40505</c:v>
                </c:pt>
                <c:pt idx="7828">
                  <c:v>40505</c:v>
                </c:pt>
                <c:pt idx="7829">
                  <c:v>40505</c:v>
                </c:pt>
                <c:pt idx="7830">
                  <c:v>40505</c:v>
                </c:pt>
                <c:pt idx="7831">
                  <c:v>40505</c:v>
                </c:pt>
                <c:pt idx="7832">
                  <c:v>40505</c:v>
                </c:pt>
                <c:pt idx="7833">
                  <c:v>40505</c:v>
                </c:pt>
                <c:pt idx="7834">
                  <c:v>40505</c:v>
                </c:pt>
                <c:pt idx="7835">
                  <c:v>40505</c:v>
                </c:pt>
                <c:pt idx="7836">
                  <c:v>40505</c:v>
                </c:pt>
                <c:pt idx="7837">
                  <c:v>40505</c:v>
                </c:pt>
                <c:pt idx="7838">
                  <c:v>40505</c:v>
                </c:pt>
                <c:pt idx="7839">
                  <c:v>40505</c:v>
                </c:pt>
                <c:pt idx="7840">
                  <c:v>40505</c:v>
                </c:pt>
                <c:pt idx="7841">
                  <c:v>40505</c:v>
                </c:pt>
                <c:pt idx="7842">
                  <c:v>40505</c:v>
                </c:pt>
                <c:pt idx="7843">
                  <c:v>40505</c:v>
                </c:pt>
                <c:pt idx="7844">
                  <c:v>40505</c:v>
                </c:pt>
                <c:pt idx="7845">
                  <c:v>40505</c:v>
                </c:pt>
                <c:pt idx="7846">
                  <c:v>40505</c:v>
                </c:pt>
                <c:pt idx="7847">
                  <c:v>40505</c:v>
                </c:pt>
                <c:pt idx="7848">
                  <c:v>40506</c:v>
                </c:pt>
                <c:pt idx="7849">
                  <c:v>40506</c:v>
                </c:pt>
                <c:pt idx="7850">
                  <c:v>40506</c:v>
                </c:pt>
                <c:pt idx="7851">
                  <c:v>40506</c:v>
                </c:pt>
                <c:pt idx="7852">
                  <c:v>40506</c:v>
                </c:pt>
                <c:pt idx="7853">
                  <c:v>40506</c:v>
                </c:pt>
                <c:pt idx="7854">
                  <c:v>40506</c:v>
                </c:pt>
                <c:pt idx="7855">
                  <c:v>40506</c:v>
                </c:pt>
                <c:pt idx="7856">
                  <c:v>40506</c:v>
                </c:pt>
                <c:pt idx="7857">
                  <c:v>40506</c:v>
                </c:pt>
                <c:pt idx="7858">
                  <c:v>40506</c:v>
                </c:pt>
                <c:pt idx="7859">
                  <c:v>40506</c:v>
                </c:pt>
                <c:pt idx="7860">
                  <c:v>40506</c:v>
                </c:pt>
                <c:pt idx="7861">
                  <c:v>40506</c:v>
                </c:pt>
                <c:pt idx="7862">
                  <c:v>40506</c:v>
                </c:pt>
                <c:pt idx="7863">
                  <c:v>40506</c:v>
                </c:pt>
                <c:pt idx="7864">
                  <c:v>40506</c:v>
                </c:pt>
                <c:pt idx="7865">
                  <c:v>40506</c:v>
                </c:pt>
                <c:pt idx="7866">
                  <c:v>40506</c:v>
                </c:pt>
                <c:pt idx="7867">
                  <c:v>40506</c:v>
                </c:pt>
                <c:pt idx="7868">
                  <c:v>40506</c:v>
                </c:pt>
                <c:pt idx="7869">
                  <c:v>40506</c:v>
                </c:pt>
                <c:pt idx="7870">
                  <c:v>40506</c:v>
                </c:pt>
                <c:pt idx="7871">
                  <c:v>40506</c:v>
                </c:pt>
                <c:pt idx="7872">
                  <c:v>40507</c:v>
                </c:pt>
                <c:pt idx="7873">
                  <c:v>40507</c:v>
                </c:pt>
                <c:pt idx="7874">
                  <c:v>40507</c:v>
                </c:pt>
                <c:pt idx="7875">
                  <c:v>40507</c:v>
                </c:pt>
                <c:pt idx="7876">
                  <c:v>40507</c:v>
                </c:pt>
                <c:pt idx="7877">
                  <c:v>40507</c:v>
                </c:pt>
                <c:pt idx="7878">
                  <c:v>40507</c:v>
                </c:pt>
                <c:pt idx="7879">
                  <c:v>40507</c:v>
                </c:pt>
                <c:pt idx="7880">
                  <c:v>40507</c:v>
                </c:pt>
                <c:pt idx="7881">
                  <c:v>40507</c:v>
                </c:pt>
                <c:pt idx="7882">
                  <c:v>40507</c:v>
                </c:pt>
                <c:pt idx="7883">
                  <c:v>40507</c:v>
                </c:pt>
                <c:pt idx="7884">
                  <c:v>40507</c:v>
                </c:pt>
                <c:pt idx="7885">
                  <c:v>40507</c:v>
                </c:pt>
                <c:pt idx="7886">
                  <c:v>40507</c:v>
                </c:pt>
                <c:pt idx="7887">
                  <c:v>40507</c:v>
                </c:pt>
                <c:pt idx="7888">
                  <c:v>40507</c:v>
                </c:pt>
                <c:pt idx="7889">
                  <c:v>40507</c:v>
                </c:pt>
                <c:pt idx="7890">
                  <c:v>40507</c:v>
                </c:pt>
                <c:pt idx="7891">
                  <c:v>40507</c:v>
                </c:pt>
                <c:pt idx="7892">
                  <c:v>40507</c:v>
                </c:pt>
                <c:pt idx="7893">
                  <c:v>40507</c:v>
                </c:pt>
                <c:pt idx="7894">
                  <c:v>40507</c:v>
                </c:pt>
                <c:pt idx="7895">
                  <c:v>40507</c:v>
                </c:pt>
                <c:pt idx="7896">
                  <c:v>40508</c:v>
                </c:pt>
                <c:pt idx="7897">
                  <c:v>40508</c:v>
                </c:pt>
                <c:pt idx="7898">
                  <c:v>40508</c:v>
                </c:pt>
                <c:pt idx="7899">
                  <c:v>40508</c:v>
                </c:pt>
                <c:pt idx="7900">
                  <c:v>40508</c:v>
                </c:pt>
                <c:pt idx="7901">
                  <c:v>40508</c:v>
                </c:pt>
                <c:pt idx="7902">
                  <c:v>40508</c:v>
                </c:pt>
                <c:pt idx="7903">
                  <c:v>40508</c:v>
                </c:pt>
                <c:pt idx="7904">
                  <c:v>40508</c:v>
                </c:pt>
                <c:pt idx="7905">
                  <c:v>40508</c:v>
                </c:pt>
                <c:pt idx="7906">
                  <c:v>40508</c:v>
                </c:pt>
                <c:pt idx="7907">
                  <c:v>40508</c:v>
                </c:pt>
                <c:pt idx="7908">
                  <c:v>40508</c:v>
                </c:pt>
                <c:pt idx="7909">
                  <c:v>40508</c:v>
                </c:pt>
                <c:pt idx="7910">
                  <c:v>40508</c:v>
                </c:pt>
                <c:pt idx="7911">
                  <c:v>40508</c:v>
                </c:pt>
                <c:pt idx="7912">
                  <c:v>40508</c:v>
                </c:pt>
                <c:pt idx="7913">
                  <c:v>40508</c:v>
                </c:pt>
                <c:pt idx="7914">
                  <c:v>40508</c:v>
                </c:pt>
                <c:pt idx="7915">
                  <c:v>40508</c:v>
                </c:pt>
                <c:pt idx="7916">
                  <c:v>40508</c:v>
                </c:pt>
                <c:pt idx="7917">
                  <c:v>40508</c:v>
                </c:pt>
                <c:pt idx="7918">
                  <c:v>40508</c:v>
                </c:pt>
                <c:pt idx="7919">
                  <c:v>40508</c:v>
                </c:pt>
                <c:pt idx="7920">
                  <c:v>40509</c:v>
                </c:pt>
                <c:pt idx="7921">
                  <c:v>40509</c:v>
                </c:pt>
                <c:pt idx="7922">
                  <c:v>40509</c:v>
                </c:pt>
                <c:pt idx="7923">
                  <c:v>40509</c:v>
                </c:pt>
                <c:pt idx="7924">
                  <c:v>40509</c:v>
                </c:pt>
                <c:pt idx="7925">
                  <c:v>40509</c:v>
                </c:pt>
                <c:pt idx="7926">
                  <c:v>40509</c:v>
                </c:pt>
                <c:pt idx="7927">
                  <c:v>40509</c:v>
                </c:pt>
                <c:pt idx="7928">
                  <c:v>40509</c:v>
                </c:pt>
                <c:pt idx="7929">
                  <c:v>40509</c:v>
                </c:pt>
                <c:pt idx="7930">
                  <c:v>40509</c:v>
                </c:pt>
                <c:pt idx="7931">
                  <c:v>40509</c:v>
                </c:pt>
                <c:pt idx="7932">
                  <c:v>40509</c:v>
                </c:pt>
                <c:pt idx="7933">
                  <c:v>40509</c:v>
                </c:pt>
                <c:pt idx="7934">
                  <c:v>40509</c:v>
                </c:pt>
                <c:pt idx="7935">
                  <c:v>40509</c:v>
                </c:pt>
                <c:pt idx="7936">
                  <c:v>40509</c:v>
                </c:pt>
                <c:pt idx="7937">
                  <c:v>40509</c:v>
                </c:pt>
                <c:pt idx="7938">
                  <c:v>40509</c:v>
                </c:pt>
                <c:pt idx="7939">
                  <c:v>40509</c:v>
                </c:pt>
                <c:pt idx="7940">
                  <c:v>40509</c:v>
                </c:pt>
                <c:pt idx="7941">
                  <c:v>40509</c:v>
                </c:pt>
                <c:pt idx="7942">
                  <c:v>40509</c:v>
                </c:pt>
                <c:pt idx="7943">
                  <c:v>40509</c:v>
                </c:pt>
                <c:pt idx="7944">
                  <c:v>40510</c:v>
                </c:pt>
                <c:pt idx="7945">
                  <c:v>40510</c:v>
                </c:pt>
                <c:pt idx="7946">
                  <c:v>40510</c:v>
                </c:pt>
                <c:pt idx="7947">
                  <c:v>40510</c:v>
                </c:pt>
                <c:pt idx="7948">
                  <c:v>40510</c:v>
                </c:pt>
                <c:pt idx="7949">
                  <c:v>40510</c:v>
                </c:pt>
                <c:pt idx="7950">
                  <c:v>40510</c:v>
                </c:pt>
                <c:pt idx="7951">
                  <c:v>40510</c:v>
                </c:pt>
                <c:pt idx="7952">
                  <c:v>40510</c:v>
                </c:pt>
                <c:pt idx="7953">
                  <c:v>40510</c:v>
                </c:pt>
                <c:pt idx="7954">
                  <c:v>40510</c:v>
                </c:pt>
                <c:pt idx="7955">
                  <c:v>40510</c:v>
                </c:pt>
                <c:pt idx="7956">
                  <c:v>40510</c:v>
                </c:pt>
                <c:pt idx="7957">
                  <c:v>40510</c:v>
                </c:pt>
                <c:pt idx="7958">
                  <c:v>40510</c:v>
                </c:pt>
                <c:pt idx="7959">
                  <c:v>40510</c:v>
                </c:pt>
                <c:pt idx="7960">
                  <c:v>40510</c:v>
                </c:pt>
                <c:pt idx="7961">
                  <c:v>40510</c:v>
                </c:pt>
                <c:pt idx="7962">
                  <c:v>40510</c:v>
                </c:pt>
                <c:pt idx="7963">
                  <c:v>40510</c:v>
                </c:pt>
                <c:pt idx="7964">
                  <c:v>40510</c:v>
                </c:pt>
                <c:pt idx="7965">
                  <c:v>40510</c:v>
                </c:pt>
                <c:pt idx="7966">
                  <c:v>40510</c:v>
                </c:pt>
                <c:pt idx="7967">
                  <c:v>40510</c:v>
                </c:pt>
                <c:pt idx="7968">
                  <c:v>40511</c:v>
                </c:pt>
                <c:pt idx="7969">
                  <c:v>40511</c:v>
                </c:pt>
                <c:pt idx="7970">
                  <c:v>40511</c:v>
                </c:pt>
                <c:pt idx="7971">
                  <c:v>40511</c:v>
                </c:pt>
                <c:pt idx="7972">
                  <c:v>40511</c:v>
                </c:pt>
                <c:pt idx="7973">
                  <c:v>40511</c:v>
                </c:pt>
                <c:pt idx="7974">
                  <c:v>40511</c:v>
                </c:pt>
                <c:pt idx="7975">
                  <c:v>40511</c:v>
                </c:pt>
                <c:pt idx="7976">
                  <c:v>40511</c:v>
                </c:pt>
                <c:pt idx="7977">
                  <c:v>40511</c:v>
                </c:pt>
                <c:pt idx="7978">
                  <c:v>40511</c:v>
                </c:pt>
                <c:pt idx="7979">
                  <c:v>40511</c:v>
                </c:pt>
                <c:pt idx="7980">
                  <c:v>40511</c:v>
                </c:pt>
                <c:pt idx="7981">
                  <c:v>40511</c:v>
                </c:pt>
                <c:pt idx="7982">
                  <c:v>40511</c:v>
                </c:pt>
                <c:pt idx="7983">
                  <c:v>40511</c:v>
                </c:pt>
                <c:pt idx="7984">
                  <c:v>40511</c:v>
                </c:pt>
                <c:pt idx="7985">
                  <c:v>40511</c:v>
                </c:pt>
                <c:pt idx="7986">
                  <c:v>40511</c:v>
                </c:pt>
                <c:pt idx="7987">
                  <c:v>40511</c:v>
                </c:pt>
                <c:pt idx="7988">
                  <c:v>40511</c:v>
                </c:pt>
                <c:pt idx="7989">
                  <c:v>40511</c:v>
                </c:pt>
                <c:pt idx="7990">
                  <c:v>40511</c:v>
                </c:pt>
                <c:pt idx="7991">
                  <c:v>40511</c:v>
                </c:pt>
                <c:pt idx="7992">
                  <c:v>40512</c:v>
                </c:pt>
                <c:pt idx="7993">
                  <c:v>40512</c:v>
                </c:pt>
                <c:pt idx="7994">
                  <c:v>40512</c:v>
                </c:pt>
                <c:pt idx="7995">
                  <c:v>40512</c:v>
                </c:pt>
                <c:pt idx="7996">
                  <c:v>40512</c:v>
                </c:pt>
                <c:pt idx="7997">
                  <c:v>40512</c:v>
                </c:pt>
                <c:pt idx="7998">
                  <c:v>40512</c:v>
                </c:pt>
                <c:pt idx="7999">
                  <c:v>40512</c:v>
                </c:pt>
                <c:pt idx="8000">
                  <c:v>40512</c:v>
                </c:pt>
                <c:pt idx="8001">
                  <c:v>40512</c:v>
                </c:pt>
                <c:pt idx="8002">
                  <c:v>40512</c:v>
                </c:pt>
                <c:pt idx="8003">
                  <c:v>40512</c:v>
                </c:pt>
                <c:pt idx="8004">
                  <c:v>40512</c:v>
                </c:pt>
                <c:pt idx="8005">
                  <c:v>40512</c:v>
                </c:pt>
                <c:pt idx="8006">
                  <c:v>40512</c:v>
                </c:pt>
                <c:pt idx="8007">
                  <c:v>40512</c:v>
                </c:pt>
                <c:pt idx="8008">
                  <c:v>40512</c:v>
                </c:pt>
                <c:pt idx="8009">
                  <c:v>40512</c:v>
                </c:pt>
                <c:pt idx="8010">
                  <c:v>40512</c:v>
                </c:pt>
                <c:pt idx="8011">
                  <c:v>40512</c:v>
                </c:pt>
                <c:pt idx="8012">
                  <c:v>40512</c:v>
                </c:pt>
                <c:pt idx="8013">
                  <c:v>40512</c:v>
                </c:pt>
                <c:pt idx="8014">
                  <c:v>40512</c:v>
                </c:pt>
                <c:pt idx="8015">
                  <c:v>40512</c:v>
                </c:pt>
                <c:pt idx="8016">
                  <c:v>40513</c:v>
                </c:pt>
                <c:pt idx="8017">
                  <c:v>40513</c:v>
                </c:pt>
                <c:pt idx="8018">
                  <c:v>40513</c:v>
                </c:pt>
                <c:pt idx="8019">
                  <c:v>40513</c:v>
                </c:pt>
                <c:pt idx="8020">
                  <c:v>40513</c:v>
                </c:pt>
                <c:pt idx="8021">
                  <c:v>40513</c:v>
                </c:pt>
                <c:pt idx="8022">
                  <c:v>40513</c:v>
                </c:pt>
                <c:pt idx="8023">
                  <c:v>40513</c:v>
                </c:pt>
                <c:pt idx="8024">
                  <c:v>40513</c:v>
                </c:pt>
                <c:pt idx="8025">
                  <c:v>40513</c:v>
                </c:pt>
                <c:pt idx="8026">
                  <c:v>40513</c:v>
                </c:pt>
                <c:pt idx="8027">
                  <c:v>40513</c:v>
                </c:pt>
                <c:pt idx="8028">
                  <c:v>40513</c:v>
                </c:pt>
                <c:pt idx="8029">
                  <c:v>40513</c:v>
                </c:pt>
                <c:pt idx="8030">
                  <c:v>40513</c:v>
                </c:pt>
                <c:pt idx="8031">
                  <c:v>40513</c:v>
                </c:pt>
                <c:pt idx="8032">
                  <c:v>40513</c:v>
                </c:pt>
                <c:pt idx="8033">
                  <c:v>40513</c:v>
                </c:pt>
                <c:pt idx="8034">
                  <c:v>40513</c:v>
                </c:pt>
                <c:pt idx="8035">
                  <c:v>40513</c:v>
                </c:pt>
                <c:pt idx="8036">
                  <c:v>40513</c:v>
                </c:pt>
                <c:pt idx="8037">
                  <c:v>40513</c:v>
                </c:pt>
                <c:pt idx="8038">
                  <c:v>40513</c:v>
                </c:pt>
                <c:pt idx="8039">
                  <c:v>40513</c:v>
                </c:pt>
                <c:pt idx="8040">
                  <c:v>40514</c:v>
                </c:pt>
                <c:pt idx="8041">
                  <c:v>40514</c:v>
                </c:pt>
                <c:pt idx="8042">
                  <c:v>40514</c:v>
                </c:pt>
                <c:pt idx="8043">
                  <c:v>40514</c:v>
                </c:pt>
                <c:pt idx="8044">
                  <c:v>40514</c:v>
                </c:pt>
                <c:pt idx="8045">
                  <c:v>40514</c:v>
                </c:pt>
                <c:pt idx="8046">
                  <c:v>40514</c:v>
                </c:pt>
                <c:pt idx="8047">
                  <c:v>40514</c:v>
                </c:pt>
                <c:pt idx="8048">
                  <c:v>40514</c:v>
                </c:pt>
                <c:pt idx="8049">
                  <c:v>40514</c:v>
                </c:pt>
                <c:pt idx="8050">
                  <c:v>40514</c:v>
                </c:pt>
                <c:pt idx="8051">
                  <c:v>40514</c:v>
                </c:pt>
                <c:pt idx="8052">
                  <c:v>40514</c:v>
                </c:pt>
                <c:pt idx="8053">
                  <c:v>40514</c:v>
                </c:pt>
                <c:pt idx="8054">
                  <c:v>40514</c:v>
                </c:pt>
                <c:pt idx="8055">
                  <c:v>40514</c:v>
                </c:pt>
                <c:pt idx="8056">
                  <c:v>40514</c:v>
                </c:pt>
                <c:pt idx="8057">
                  <c:v>40514</c:v>
                </c:pt>
                <c:pt idx="8058">
                  <c:v>40514</c:v>
                </c:pt>
                <c:pt idx="8059">
                  <c:v>40514</c:v>
                </c:pt>
                <c:pt idx="8060">
                  <c:v>40514</c:v>
                </c:pt>
                <c:pt idx="8061">
                  <c:v>40514</c:v>
                </c:pt>
                <c:pt idx="8062">
                  <c:v>40514</c:v>
                </c:pt>
                <c:pt idx="8063">
                  <c:v>40514</c:v>
                </c:pt>
                <c:pt idx="8064">
                  <c:v>40515</c:v>
                </c:pt>
                <c:pt idx="8065">
                  <c:v>40515</c:v>
                </c:pt>
                <c:pt idx="8066">
                  <c:v>40515</c:v>
                </c:pt>
                <c:pt idx="8067">
                  <c:v>40515</c:v>
                </c:pt>
                <c:pt idx="8068">
                  <c:v>40515</c:v>
                </c:pt>
                <c:pt idx="8069">
                  <c:v>40515</c:v>
                </c:pt>
                <c:pt idx="8070">
                  <c:v>40515</c:v>
                </c:pt>
                <c:pt idx="8071">
                  <c:v>40515</c:v>
                </c:pt>
                <c:pt idx="8072">
                  <c:v>40515</c:v>
                </c:pt>
                <c:pt idx="8073">
                  <c:v>40515</c:v>
                </c:pt>
                <c:pt idx="8074">
                  <c:v>40515</c:v>
                </c:pt>
                <c:pt idx="8075">
                  <c:v>40515</c:v>
                </c:pt>
                <c:pt idx="8076">
                  <c:v>40515</c:v>
                </c:pt>
                <c:pt idx="8077">
                  <c:v>40515</c:v>
                </c:pt>
                <c:pt idx="8078">
                  <c:v>40515</c:v>
                </c:pt>
                <c:pt idx="8079">
                  <c:v>40515</c:v>
                </c:pt>
                <c:pt idx="8080">
                  <c:v>40515</c:v>
                </c:pt>
                <c:pt idx="8081">
                  <c:v>40515</c:v>
                </c:pt>
                <c:pt idx="8082">
                  <c:v>40515</c:v>
                </c:pt>
                <c:pt idx="8083">
                  <c:v>40515</c:v>
                </c:pt>
                <c:pt idx="8084">
                  <c:v>40515</c:v>
                </c:pt>
                <c:pt idx="8085">
                  <c:v>40515</c:v>
                </c:pt>
                <c:pt idx="8086">
                  <c:v>40515</c:v>
                </c:pt>
                <c:pt idx="8087">
                  <c:v>40515</c:v>
                </c:pt>
                <c:pt idx="8088">
                  <c:v>40516</c:v>
                </c:pt>
                <c:pt idx="8089">
                  <c:v>40516</c:v>
                </c:pt>
                <c:pt idx="8090">
                  <c:v>40516</c:v>
                </c:pt>
                <c:pt idx="8091">
                  <c:v>40516</c:v>
                </c:pt>
                <c:pt idx="8092">
                  <c:v>40516</c:v>
                </c:pt>
                <c:pt idx="8093">
                  <c:v>40516</c:v>
                </c:pt>
                <c:pt idx="8094">
                  <c:v>40516</c:v>
                </c:pt>
                <c:pt idx="8095">
                  <c:v>40516</c:v>
                </c:pt>
                <c:pt idx="8096">
                  <c:v>40516</c:v>
                </c:pt>
                <c:pt idx="8097">
                  <c:v>40516</c:v>
                </c:pt>
                <c:pt idx="8098">
                  <c:v>40516</c:v>
                </c:pt>
                <c:pt idx="8099">
                  <c:v>40516</c:v>
                </c:pt>
                <c:pt idx="8100">
                  <c:v>40516</c:v>
                </c:pt>
                <c:pt idx="8101">
                  <c:v>40516</c:v>
                </c:pt>
                <c:pt idx="8102">
                  <c:v>40516</c:v>
                </c:pt>
                <c:pt idx="8103">
                  <c:v>40516</c:v>
                </c:pt>
                <c:pt idx="8104">
                  <c:v>40516</c:v>
                </c:pt>
                <c:pt idx="8105">
                  <c:v>40516</c:v>
                </c:pt>
                <c:pt idx="8106">
                  <c:v>40516</c:v>
                </c:pt>
                <c:pt idx="8107">
                  <c:v>40516</c:v>
                </c:pt>
                <c:pt idx="8108">
                  <c:v>40516</c:v>
                </c:pt>
                <c:pt idx="8109">
                  <c:v>40516</c:v>
                </c:pt>
                <c:pt idx="8110">
                  <c:v>40516</c:v>
                </c:pt>
                <c:pt idx="8111">
                  <c:v>40516</c:v>
                </c:pt>
                <c:pt idx="8112">
                  <c:v>40517</c:v>
                </c:pt>
                <c:pt idx="8113">
                  <c:v>40517</c:v>
                </c:pt>
                <c:pt idx="8114">
                  <c:v>40517</c:v>
                </c:pt>
                <c:pt idx="8115">
                  <c:v>40517</c:v>
                </c:pt>
                <c:pt idx="8116">
                  <c:v>40517</c:v>
                </c:pt>
                <c:pt idx="8117">
                  <c:v>40517</c:v>
                </c:pt>
                <c:pt idx="8118">
                  <c:v>40517</c:v>
                </c:pt>
                <c:pt idx="8119">
                  <c:v>40517</c:v>
                </c:pt>
                <c:pt idx="8120">
                  <c:v>40517</c:v>
                </c:pt>
                <c:pt idx="8121">
                  <c:v>40517</c:v>
                </c:pt>
                <c:pt idx="8122">
                  <c:v>40517</c:v>
                </c:pt>
                <c:pt idx="8123">
                  <c:v>40517</c:v>
                </c:pt>
                <c:pt idx="8124">
                  <c:v>40517</c:v>
                </c:pt>
                <c:pt idx="8125">
                  <c:v>40517</c:v>
                </c:pt>
                <c:pt idx="8126">
                  <c:v>40517</c:v>
                </c:pt>
                <c:pt idx="8127">
                  <c:v>40517</c:v>
                </c:pt>
                <c:pt idx="8128">
                  <c:v>40517</c:v>
                </c:pt>
                <c:pt idx="8129">
                  <c:v>40517</c:v>
                </c:pt>
                <c:pt idx="8130">
                  <c:v>40517</c:v>
                </c:pt>
                <c:pt idx="8131">
                  <c:v>40517</c:v>
                </c:pt>
                <c:pt idx="8132">
                  <c:v>40517</c:v>
                </c:pt>
                <c:pt idx="8133">
                  <c:v>40517</c:v>
                </c:pt>
                <c:pt idx="8134">
                  <c:v>40517</c:v>
                </c:pt>
                <c:pt idx="8135">
                  <c:v>40517</c:v>
                </c:pt>
                <c:pt idx="8136">
                  <c:v>40518</c:v>
                </c:pt>
                <c:pt idx="8137">
                  <c:v>40518</c:v>
                </c:pt>
                <c:pt idx="8138">
                  <c:v>40518</c:v>
                </c:pt>
                <c:pt idx="8139">
                  <c:v>40518</c:v>
                </c:pt>
                <c:pt idx="8140">
                  <c:v>40518</c:v>
                </c:pt>
                <c:pt idx="8141">
                  <c:v>40518</c:v>
                </c:pt>
                <c:pt idx="8142">
                  <c:v>40518</c:v>
                </c:pt>
                <c:pt idx="8143">
                  <c:v>40518</c:v>
                </c:pt>
                <c:pt idx="8144">
                  <c:v>40518</c:v>
                </c:pt>
                <c:pt idx="8145">
                  <c:v>40518</c:v>
                </c:pt>
                <c:pt idx="8146">
                  <c:v>40518</c:v>
                </c:pt>
                <c:pt idx="8147">
                  <c:v>40518</c:v>
                </c:pt>
                <c:pt idx="8148">
                  <c:v>40518</c:v>
                </c:pt>
                <c:pt idx="8149">
                  <c:v>40518</c:v>
                </c:pt>
                <c:pt idx="8150">
                  <c:v>40518</c:v>
                </c:pt>
                <c:pt idx="8151">
                  <c:v>40518</c:v>
                </c:pt>
                <c:pt idx="8152">
                  <c:v>40518</c:v>
                </c:pt>
                <c:pt idx="8153">
                  <c:v>40518</c:v>
                </c:pt>
                <c:pt idx="8154">
                  <c:v>40518</c:v>
                </c:pt>
                <c:pt idx="8155">
                  <c:v>40518</c:v>
                </c:pt>
                <c:pt idx="8156">
                  <c:v>40518</c:v>
                </c:pt>
                <c:pt idx="8157">
                  <c:v>40518</c:v>
                </c:pt>
                <c:pt idx="8158">
                  <c:v>40518</c:v>
                </c:pt>
                <c:pt idx="8159">
                  <c:v>40518</c:v>
                </c:pt>
                <c:pt idx="8160">
                  <c:v>40519</c:v>
                </c:pt>
                <c:pt idx="8161">
                  <c:v>40519</c:v>
                </c:pt>
                <c:pt idx="8162">
                  <c:v>40519</c:v>
                </c:pt>
                <c:pt idx="8163">
                  <c:v>40519</c:v>
                </c:pt>
                <c:pt idx="8164">
                  <c:v>40519</c:v>
                </c:pt>
                <c:pt idx="8165">
                  <c:v>40519</c:v>
                </c:pt>
                <c:pt idx="8166">
                  <c:v>40519</c:v>
                </c:pt>
                <c:pt idx="8167">
                  <c:v>40519</c:v>
                </c:pt>
                <c:pt idx="8168">
                  <c:v>40519</c:v>
                </c:pt>
                <c:pt idx="8169">
                  <c:v>40519</c:v>
                </c:pt>
                <c:pt idx="8170">
                  <c:v>40519</c:v>
                </c:pt>
                <c:pt idx="8171">
                  <c:v>40519</c:v>
                </c:pt>
                <c:pt idx="8172">
                  <c:v>40519</c:v>
                </c:pt>
                <c:pt idx="8173">
                  <c:v>40519</c:v>
                </c:pt>
                <c:pt idx="8174">
                  <c:v>40519</c:v>
                </c:pt>
                <c:pt idx="8175">
                  <c:v>40519</c:v>
                </c:pt>
                <c:pt idx="8176">
                  <c:v>40519</c:v>
                </c:pt>
                <c:pt idx="8177">
                  <c:v>40519</c:v>
                </c:pt>
                <c:pt idx="8178">
                  <c:v>40519</c:v>
                </c:pt>
                <c:pt idx="8179">
                  <c:v>40519</c:v>
                </c:pt>
                <c:pt idx="8180">
                  <c:v>40519</c:v>
                </c:pt>
                <c:pt idx="8181">
                  <c:v>40519</c:v>
                </c:pt>
                <c:pt idx="8182">
                  <c:v>40519</c:v>
                </c:pt>
                <c:pt idx="8183">
                  <c:v>40519</c:v>
                </c:pt>
                <c:pt idx="8184">
                  <c:v>40520</c:v>
                </c:pt>
                <c:pt idx="8185">
                  <c:v>40520</c:v>
                </c:pt>
                <c:pt idx="8186">
                  <c:v>40520</c:v>
                </c:pt>
                <c:pt idx="8187">
                  <c:v>40520</c:v>
                </c:pt>
                <c:pt idx="8188">
                  <c:v>40520</c:v>
                </c:pt>
                <c:pt idx="8189">
                  <c:v>40520</c:v>
                </c:pt>
                <c:pt idx="8190">
                  <c:v>40520</c:v>
                </c:pt>
                <c:pt idx="8191">
                  <c:v>40520</c:v>
                </c:pt>
                <c:pt idx="8192">
                  <c:v>40520</c:v>
                </c:pt>
                <c:pt idx="8193">
                  <c:v>40520</c:v>
                </c:pt>
                <c:pt idx="8194">
                  <c:v>40520</c:v>
                </c:pt>
                <c:pt idx="8195">
                  <c:v>40520</c:v>
                </c:pt>
                <c:pt idx="8196">
                  <c:v>40520</c:v>
                </c:pt>
                <c:pt idx="8197">
                  <c:v>40520</c:v>
                </c:pt>
                <c:pt idx="8198">
                  <c:v>40520</c:v>
                </c:pt>
                <c:pt idx="8199">
                  <c:v>40520</c:v>
                </c:pt>
                <c:pt idx="8200">
                  <c:v>40520</c:v>
                </c:pt>
                <c:pt idx="8201">
                  <c:v>40520</c:v>
                </c:pt>
                <c:pt idx="8202">
                  <c:v>40520</c:v>
                </c:pt>
                <c:pt idx="8203">
                  <c:v>40520</c:v>
                </c:pt>
                <c:pt idx="8204">
                  <c:v>40520</c:v>
                </c:pt>
                <c:pt idx="8205">
                  <c:v>40520</c:v>
                </c:pt>
                <c:pt idx="8206">
                  <c:v>40520</c:v>
                </c:pt>
                <c:pt idx="8207">
                  <c:v>40520</c:v>
                </c:pt>
                <c:pt idx="8208">
                  <c:v>40521</c:v>
                </c:pt>
                <c:pt idx="8209">
                  <c:v>40521</c:v>
                </c:pt>
                <c:pt idx="8210">
                  <c:v>40521</c:v>
                </c:pt>
                <c:pt idx="8211">
                  <c:v>40521</c:v>
                </c:pt>
                <c:pt idx="8212">
                  <c:v>40521</c:v>
                </c:pt>
                <c:pt idx="8213">
                  <c:v>40521</c:v>
                </c:pt>
                <c:pt idx="8214">
                  <c:v>40521</c:v>
                </c:pt>
                <c:pt idx="8215">
                  <c:v>40521</c:v>
                </c:pt>
                <c:pt idx="8216">
                  <c:v>40521</c:v>
                </c:pt>
                <c:pt idx="8217">
                  <c:v>40521</c:v>
                </c:pt>
                <c:pt idx="8218">
                  <c:v>40521</c:v>
                </c:pt>
                <c:pt idx="8219">
                  <c:v>40521</c:v>
                </c:pt>
                <c:pt idx="8220">
                  <c:v>40521</c:v>
                </c:pt>
                <c:pt idx="8221">
                  <c:v>40521</c:v>
                </c:pt>
                <c:pt idx="8222">
                  <c:v>40521</c:v>
                </c:pt>
                <c:pt idx="8223">
                  <c:v>40521</c:v>
                </c:pt>
                <c:pt idx="8224">
                  <c:v>40521</c:v>
                </c:pt>
                <c:pt idx="8225">
                  <c:v>40521</c:v>
                </c:pt>
                <c:pt idx="8226">
                  <c:v>40521</c:v>
                </c:pt>
                <c:pt idx="8227">
                  <c:v>40521</c:v>
                </c:pt>
                <c:pt idx="8228">
                  <c:v>40521</c:v>
                </c:pt>
                <c:pt idx="8229">
                  <c:v>40521</c:v>
                </c:pt>
                <c:pt idx="8230">
                  <c:v>40521</c:v>
                </c:pt>
                <c:pt idx="8231">
                  <c:v>40521</c:v>
                </c:pt>
                <c:pt idx="8232">
                  <c:v>40522</c:v>
                </c:pt>
                <c:pt idx="8233">
                  <c:v>40522</c:v>
                </c:pt>
                <c:pt idx="8234">
                  <c:v>40522</c:v>
                </c:pt>
                <c:pt idx="8235">
                  <c:v>40522</c:v>
                </c:pt>
                <c:pt idx="8236">
                  <c:v>40522</c:v>
                </c:pt>
                <c:pt idx="8237">
                  <c:v>40522</c:v>
                </c:pt>
                <c:pt idx="8238">
                  <c:v>40522</c:v>
                </c:pt>
                <c:pt idx="8239">
                  <c:v>40522</c:v>
                </c:pt>
                <c:pt idx="8240">
                  <c:v>40522</c:v>
                </c:pt>
                <c:pt idx="8241">
                  <c:v>40522</c:v>
                </c:pt>
                <c:pt idx="8242">
                  <c:v>40522</c:v>
                </c:pt>
                <c:pt idx="8243">
                  <c:v>40522</c:v>
                </c:pt>
                <c:pt idx="8244">
                  <c:v>40522</c:v>
                </c:pt>
                <c:pt idx="8245">
                  <c:v>40522</c:v>
                </c:pt>
                <c:pt idx="8246">
                  <c:v>40522</c:v>
                </c:pt>
                <c:pt idx="8247">
                  <c:v>40522</c:v>
                </c:pt>
                <c:pt idx="8248">
                  <c:v>40522</c:v>
                </c:pt>
                <c:pt idx="8249">
                  <c:v>40522</c:v>
                </c:pt>
                <c:pt idx="8250">
                  <c:v>40522</c:v>
                </c:pt>
                <c:pt idx="8251">
                  <c:v>40522</c:v>
                </c:pt>
                <c:pt idx="8252">
                  <c:v>40522</c:v>
                </c:pt>
                <c:pt idx="8253">
                  <c:v>40522</c:v>
                </c:pt>
                <c:pt idx="8254">
                  <c:v>40522</c:v>
                </c:pt>
                <c:pt idx="8255">
                  <c:v>40522</c:v>
                </c:pt>
                <c:pt idx="8256">
                  <c:v>40523</c:v>
                </c:pt>
                <c:pt idx="8257">
                  <c:v>40523</c:v>
                </c:pt>
                <c:pt idx="8258">
                  <c:v>40523</c:v>
                </c:pt>
                <c:pt idx="8259">
                  <c:v>40523</c:v>
                </c:pt>
                <c:pt idx="8260">
                  <c:v>40523</c:v>
                </c:pt>
                <c:pt idx="8261">
                  <c:v>40523</c:v>
                </c:pt>
                <c:pt idx="8262">
                  <c:v>40523</c:v>
                </c:pt>
                <c:pt idx="8263">
                  <c:v>40523</c:v>
                </c:pt>
                <c:pt idx="8264">
                  <c:v>40523</c:v>
                </c:pt>
                <c:pt idx="8265">
                  <c:v>40523</c:v>
                </c:pt>
                <c:pt idx="8266">
                  <c:v>40523</c:v>
                </c:pt>
                <c:pt idx="8267">
                  <c:v>40523</c:v>
                </c:pt>
                <c:pt idx="8268">
                  <c:v>40523</c:v>
                </c:pt>
                <c:pt idx="8269">
                  <c:v>40523</c:v>
                </c:pt>
                <c:pt idx="8270">
                  <c:v>40523</c:v>
                </c:pt>
                <c:pt idx="8271">
                  <c:v>40523</c:v>
                </c:pt>
                <c:pt idx="8272">
                  <c:v>40523</c:v>
                </c:pt>
                <c:pt idx="8273">
                  <c:v>40523</c:v>
                </c:pt>
                <c:pt idx="8274">
                  <c:v>40523</c:v>
                </c:pt>
                <c:pt idx="8275">
                  <c:v>40523</c:v>
                </c:pt>
                <c:pt idx="8276">
                  <c:v>40523</c:v>
                </c:pt>
                <c:pt idx="8277">
                  <c:v>40523</c:v>
                </c:pt>
                <c:pt idx="8278">
                  <c:v>40523</c:v>
                </c:pt>
                <c:pt idx="8279">
                  <c:v>40523</c:v>
                </c:pt>
                <c:pt idx="8280">
                  <c:v>40524</c:v>
                </c:pt>
                <c:pt idx="8281">
                  <c:v>40524</c:v>
                </c:pt>
                <c:pt idx="8282">
                  <c:v>40524</c:v>
                </c:pt>
                <c:pt idx="8283">
                  <c:v>40524</c:v>
                </c:pt>
                <c:pt idx="8284">
                  <c:v>40524</c:v>
                </c:pt>
                <c:pt idx="8285">
                  <c:v>40524</c:v>
                </c:pt>
                <c:pt idx="8286">
                  <c:v>40524</c:v>
                </c:pt>
                <c:pt idx="8287">
                  <c:v>40524</c:v>
                </c:pt>
                <c:pt idx="8288">
                  <c:v>40524</c:v>
                </c:pt>
                <c:pt idx="8289">
                  <c:v>40524</c:v>
                </c:pt>
                <c:pt idx="8290">
                  <c:v>40524</c:v>
                </c:pt>
                <c:pt idx="8291">
                  <c:v>40524</c:v>
                </c:pt>
                <c:pt idx="8292">
                  <c:v>40524</c:v>
                </c:pt>
                <c:pt idx="8293">
                  <c:v>40524</c:v>
                </c:pt>
                <c:pt idx="8294">
                  <c:v>40524</c:v>
                </c:pt>
                <c:pt idx="8295">
                  <c:v>40524</c:v>
                </c:pt>
                <c:pt idx="8296">
                  <c:v>40524</c:v>
                </c:pt>
                <c:pt idx="8297">
                  <c:v>40524</c:v>
                </c:pt>
                <c:pt idx="8298">
                  <c:v>40524</c:v>
                </c:pt>
                <c:pt idx="8299">
                  <c:v>40524</c:v>
                </c:pt>
                <c:pt idx="8300">
                  <c:v>40524</c:v>
                </c:pt>
                <c:pt idx="8301">
                  <c:v>40524</c:v>
                </c:pt>
                <c:pt idx="8302">
                  <c:v>40524</c:v>
                </c:pt>
                <c:pt idx="8303">
                  <c:v>40524</c:v>
                </c:pt>
                <c:pt idx="8304">
                  <c:v>40525</c:v>
                </c:pt>
                <c:pt idx="8305">
                  <c:v>40525</c:v>
                </c:pt>
                <c:pt idx="8306">
                  <c:v>40525</c:v>
                </c:pt>
                <c:pt idx="8307">
                  <c:v>40525</c:v>
                </c:pt>
                <c:pt idx="8308">
                  <c:v>40525</c:v>
                </c:pt>
                <c:pt idx="8309">
                  <c:v>40525</c:v>
                </c:pt>
                <c:pt idx="8310">
                  <c:v>40525</c:v>
                </c:pt>
                <c:pt idx="8311">
                  <c:v>40525</c:v>
                </c:pt>
                <c:pt idx="8312">
                  <c:v>40525</c:v>
                </c:pt>
                <c:pt idx="8313">
                  <c:v>40525</c:v>
                </c:pt>
                <c:pt idx="8314">
                  <c:v>40525</c:v>
                </c:pt>
                <c:pt idx="8315">
                  <c:v>40525</c:v>
                </c:pt>
                <c:pt idx="8316">
                  <c:v>40525</c:v>
                </c:pt>
                <c:pt idx="8317">
                  <c:v>40525</c:v>
                </c:pt>
                <c:pt idx="8318">
                  <c:v>40525</c:v>
                </c:pt>
                <c:pt idx="8319">
                  <c:v>40525</c:v>
                </c:pt>
                <c:pt idx="8320">
                  <c:v>40525</c:v>
                </c:pt>
                <c:pt idx="8321">
                  <c:v>40525</c:v>
                </c:pt>
                <c:pt idx="8322">
                  <c:v>40525</c:v>
                </c:pt>
                <c:pt idx="8323">
                  <c:v>40525</c:v>
                </c:pt>
                <c:pt idx="8324">
                  <c:v>40525</c:v>
                </c:pt>
                <c:pt idx="8325">
                  <c:v>40525</c:v>
                </c:pt>
                <c:pt idx="8326">
                  <c:v>40525</c:v>
                </c:pt>
                <c:pt idx="8327">
                  <c:v>40525</c:v>
                </c:pt>
                <c:pt idx="8328">
                  <c:v>40526</c:v>
                </c:pt>
                <c:pt idx="8329">
                  <c:v>40526</c:v>
                </c:pt>
                <c:pt idx="8330">
                  <c:v>40526</c:v>
                </c:pt>
                <c:pt idx="8331">
                  <c:v>40526</c:v>
                </c:pt>
                <c:pt idx="8332">
                  <c:v>40526</c:v>
                </c:pt>
                <c:pt idx="8333">
                  <c:v>40526</c:v>
                </c:pt>
                <c:pt idx="8334">
                  <c:v>40526</c:v>
                </c:pt>
                <c:pt idx="8335">
                  <c:v>40526</c:v>
                </c:pt>
                <c:pt idx="8336">
                  <c:v>40526</c:v>
                </c:pt>
                <c:pt idx="8337">
                  <c:v>40526</c:v>
                </c:pt>
                <c:pt idx="8338">
                  <c:v>40526</c:v>
                </c:pt>
                <c:pt idx="8339">
                  <c:v>40526</c:v>
                </c:pt>
                <c:pt idx="8340">
                  <c:v>40526</c:v>
                </c:pt>
                <c:pt idx="8341">
                  <c:v>40526</c:v>
                </c:pt>
                <c:pt idx="8342">
                  <c:v>40526</c:v>
                </c:pt>
                <c:pt idx="8343">
                  <c:v>40526</c:v>
                </c:pt>
                <c:pt idx="8344">
                  <c:v>40526</c:v>
                </c:pt>
                <c:pt idx="8345">
                  <c:v>40526</c:v>
                </c:pt>
                <c:pt idx="8346">
                  <c:v>40526</c:v>
                </c:pt>
                <c:pt idx="8347">
                  <c:v>40526</c:v>
                </c:pt>
                <c:pt idx="8348">
                  <c:v>40526</c:v>
                </c:pt>
                <c:pt idx="8349">
                  <c:v>40526</c:v>
                </c:pt>
                <c:pt idx="8350">
                  <c:v>40526</c:v>
                </c:pt>
                <c:pt idx="8351">
                  <c:v>40526</c:v>
                </c:pt>
                <c:pt idx="8352">
                  <c:v>40527</c:v>
                </c:pt>
                <c:pt idx="8353">
                  <c:v>40527</c:v>
                </c:pt>
                <c:pt idx="8354">
                  <c:v>40527</c:v>
                </c:pt>
                <c:pt idx="8355">
                  <c:v>40527</c:v>
                </c:pt>
                <c:pt idx="8356">
                  <c:v>40527</c:v>
                </c:pt>
                <c:pt idx="8357">
                  <c:v>40527</c:v>
                </c:pt>
                <c:pt idx="8358">
                  <c:v>40527</c:v>
                </c:pt>
                <c:pt idx="8359">
                  <c:v>40527</c:v>
                </c:pt>
                <c:pt idx="8360">
                  <c:v>40527</c:v>
                </c:pt>
                <c:pt idx="8361">
                  <c:v>40527</c:v>
                </c:pt>
                <c:pt idx="8362">
                  <c:v>40527</c:v>
                </c:pt>
                <c:pt idx="8363">
                  <c:v>40527</c:v>
                </c:pt>
                <c:pt idx="8364">
                  <c:v>40527</c:v>
                </c:pt>
                <c:pt idx="8365">
                  <c:v>40527</c:v>
                </c:pt>
                <c:pt idx="8366">
                  <c:v>40527</c:v>
                </c:pt>
                <c:pt idx="8367">
                  <c:v>40527</c:v>
                </c:pt>
                <c:pt idx="8368">
                  <c:v>40527</c:v>
                </c:pt>
                <c:pt idx="8369">
                  <c:v>40527</c:v>
                </c:pt>
                <c:pt idx="8370">
                  <c:v>40527</c:v>
                </c:pt>
                <c:pt idx="8371">
                  <c:v>40527</c:v>
                </c:pt>
                <c:pt idx="8372">
                  <c:v>40527</c:v>
                </c:pt>
                <c:pt idx="8373">
                  <c:v>40527</c:v>
                </c:pt>
                <c:pt idx="8374">
                  <c:v>40527</c:v>
                </c:pt>
                <c:pt idx="8375">
                  <c:v>40527</c:v>
                </c:pt>
                <c:pt idx="8376">
                  <c:v>40528</c:v>
                </c:pt>
                <c:pt idx="8377">
                  <c:v>40528</c:v>
                </c:pt>
                <c:pt idx="8378">
                  <c:v>40528</c:v>
                </c:pt>
                <c:pt idx="8379">
                  <c:v>40528</c:v>
                </c:pt>
                <c:pt idx="8380">
                  <c:v>40528</c:v>
                </c:pt>
                <c:pt idx="8381">
                  <c:v>40528</c:v>
                </c:pt>
                <c:pt idx="8382">
                  <c:v>40528</c:v>
                </c:pt>
                <c:pt idx="8383">
                  <c:v>40528</c:v>
                </c:pt>
                <c:pt idx="8384">
                  <c:v>40528</c:v>
                </c:pt>
                <c:pt idx="8385">
                  <c:v>40528</c:v>
                </c:pt>
                <c:pt idx="8386">
                  <c:v>40528</c:v>
                </c:pt>
                <c:pt idx="8387">
                  <c:v>40528</c:v>
                </c:pt>
                <c:pt idx="8388">
                  <c:v>40528</c:v>
                </c:pt>
                <c:pt idx="8389">
                  <c:v>40528</c:v>
                </c:pt>
                <c:pt idx="8390">
                  <c:v>40528</c:v>
                </c:pt>
                <c:pt idx="8391">
                  <c:v>40528</c:v>
                </c:pt>
                <c:pt idx="8392">
                  <c:v>40528</c:v>
                </c:pt>
                <c:pt idx="8393">
                  <c:v>40528</c:v>
                </c:pt>
                <c:pt idx="8394">
                  <c:v>40528</c:v>
                </c:pt>
                <c:pt idx="8395">
                  <c:v>40528</c:v>
                </c:pt>
                <c:pt idx="8396">
                  <c:v>40528</c:v>
                </c:pt>
                <c:pt idx="8397">
                  <c:v>40528</c:v>
                </c:pt>
                <c:pt idx="8398">
                  <c:v>40528</c:v>
                </c:pt>
                <c:pt idx="8399">
                  <c:v>40528</c:v>
                </c:pt>
                <c:pt idx="8400">
                  <c:v>40529</c:v>
                </c:pt>
                <c:pt idx="8401">
                  <c:v>40529</c:v>
                </c:pt>
                <c:pt idx="8402">
                  <c:v>40529</c:v>
                </c:pt>
                <c:pt idx="8403">
                  <c:v>40529</c:v>
                </c:pt>
                <c:pt idx="8404">
                  <c:v>40529</c:v>
                </c:pt>
                <c:pt idx="8405">
                  <c:v>40529</c:v>
                </c:pt>
                <c:pt idx="8406">
                  <c:v>40529</c:v>
                </c:pt>
                <c:pt idx="8407">
                  <c:v>40529</c:v>
                </c:pt>
                <c:pt idx="8408">
                  <c:v>40529</c:v>
                </c:pt>
                <c:pt idx="8409">
                  <c:v>40529</c:v>
                </c:pt>
                <c:pt idx="8410">
                  <c:v>40529</c:v>
                </c:pt>
                <c:pt idx="8411">
                  <c:v>40529</c:v>
                </c:pt>
                <c:pt idx="8412">
                  <c:v>40529</c:v>
                </c:pt>
                <c:pt idx="8413">
                  <c:v>40529</c:v>
                </c:pt>
                <c:pt idx="8414">
                  <c:v>40529</c:v>
                </c:pt>
                <c:pt idx="8415">
                  <c:v>40529</c:v>
                </c:pt>
                <c:pt idx="8416">
                  <c:v>40529</c:v>
                </c:pt>
                <c:pt idx="8417">
                  <c:v>40529</c:v>
                </c:pt>
                <c:pt idx="8418">
                  <c:v>40529</c:v>
                </c:pt>
                <c:pt idx="8419">
                  <c:v>40529</c:v>
                </c:pt>
                <c:pt idx="8420">
                  <c:v>40529</c:v>
                </c:pt>
                <c:pt idx="8421">
                  <c:v>40529</c:v>
                </c:pt>
                <c:pt idx="8422">
                  <c:v>40529</c:v>
                </c:pt>
                <c:pt idx="8423">
                  <c:v>40529</c:v>
                </c:pt>
                <c:pt idx="8424">
                  <c:v>40530</c:v>
                </c:pt>
                <c:pt idx="8425">
                  <c:v>40530</c:v>
                </c:pt>
                <c:pt idx="8426">
                  <c:v>40530</c:v>
                </c:pt>
                <c:pt idx="8427">
                  <c:v>40530</c:v>
                </c:pt>
                <c:pt idx="8428">
                  <c:v>40530</c:v>
                </c:pt>
                <c:pt idx="8429">
                  <c:v>40530</c:v>
                </c:pt>
                <c:pt idx="8430">
                  <c:v>40530</c:v>
                </c:pt>
                <c:pt idx="8431">
                  <c:v>40530</c:v>
                </c:pt>
                <c:pt idx="8432">
                  <c:v>40530</c:v>
                </c:pt>
                <c:pt idx="8433">
                  <c:v>40530</c:v>
                </c:pt>
                <c:pt idx="8434">
                  <c:v>40530</c:v>
                </c:pt>
                <c:pt idx="8435">
                  <c:v>40530</c:v>
                </c:pt>
                <c:pt idx="8436">
                  <c:v>40530</c:v>
                </c:pt>
                <c:pt idx="8437">
                  <c:v>40530</c:v>
                </c:pt>
                <c:pt idx="8438">
                  <c:v>40530</c:v>
                </c:pt>
                <c:pt idx="8439">
                  <c:v>40530</c:v>
                </c:pt>
                <c:pt idx="8440">
                  <c:v>40530</c:v>
                </c:pt>
                <c:pt idx="8441">
                  <c:v>40530</c:v>
                </c:pt>
                <c:pt idx="8442">
                  <c:v>40530</c:v>
                </c:pt>
                <c:pt idx="8443">
                  <c:v>40530</c:v>
                </c:pt>
                <c:pt idx="8444">
                  <c:v>40530</c:v>
                </c:pt>
                <c:pt idx="8445">
                  <c:v>40530</c:v>
                </c:pt>
                <c:pt idx="8446">
                  <c:v>40530</c:v>
                </c:pt>
                <c:pt idx="8447">
                  <c:v>40530</c:v>
                </c:pt>
                <c:pt idx="8448">
                  <c:v>40531</c:v>
                </c:pt>
                <c:pt idx="8449">
                  <c:v>40531</c:v>
                </c:pt>
                <c:pt idx="8450">
                  <c:v>40531</c:v>
                </c:pt>
                <c:pt idx="8451">
                  <c:v>40531</c:v>
                </c:pt>
                <c:pt idx="8452">
                  <c:v>40531</c:v>
                </c:pt>
                <c:pt idx="8453">
                  <c:v>40531</c:v>
                </c:pt>
                <c:pt idx="8454">
                  <c:v>40531</c:v>
                </c:pt>
                <c:pt idx="8455">
                  <c:v>40531</c:v>
                </c:pt>
                <c:pt idx="8456">
                  <c:v>40531</c:v>
                </c:pt>
                <c:pt idx="8457">
                  <c:v>40531</c:v>
                </c:pt>
                <c:pt idx="8458">
                  <c:v>40531</c:v>
                </c:pt>
                <c:pt idx="8459">
                  <c:v>40531</c:v>
                </c:pt>
                <c:pt idx="8460">
                  <c:v>40531</c:v>
                </c:pt>
                <c:pt idx="8461">
                  <c:v>40531</c:v>
                </c:pt>
                <c:pt idx="8462">
                  <c:v>40531</c:v>
                </c:pt>
                <c:pt idx="8463">
                  <c:v>40531</c:v>
                </c:pt>
                <c:pt idx="8464">
                  <c:v>40531</c:v>
                </c:pt>
                <c:pt idx="8465">
                  <c:v>40531</c:v>
                </c:pt>
                <c:pt idx="8466">
                  <c:v>40531</c:v>
                </c:pt>
                <c:pt idx="8467">
                  <c:v>40531</c:v>
                </c:pt>
                <c:pt idx="8468">
                  <c:v>40531</c:v>
                </c:pt>
                <c:pt idx="8469">
                  <c:v>40531</c:v>
                </c:pt>
                <c:pt idx="8470">
                  <c:v>40531</c:v>
                </c:pt>
                <c:pt idx="8471">
                  <c:v>40531</c:v>
                </c:pt>
                <c:pt idx="8472">
                  <c:v>40532</c:v>
                </c:pt>
                <c:pt idx="8473">
                  <c:v>40532</c:v>
                </c:pt>
                <c:pt idx="8474">
                  <c:v>40532</c:v>
                </c:pt>
                <c:pt idx="8475">
                  <c:v>40532</c:v>
                </c:pt>
                <c:pt idx="8476">
                  <c:v>40532</c:v>
                </c:pt>
                <c:pt idx="8477">
                  <c:v>40532</c:v>
                </c:pt>
                <c:pt idx="8478">
                  <c:v>40532</c:v>
                </c:pt>
                <c:pt idx="8479">
                  <c:v>40532</c:v>
                </c:pt>
                <c:pt idx="8480">
                  <c:v>40532</c:v>
                </c:pt>
                <c:pt idx="8481">
                  <c:v>40532</c:v>
                </c:pt>
                <c:pt idx="8482">
                  <c:v>40532</c:v>
                </c:pt>
                <c:pt idx="8483">
                  <c:v>40532</c:v>
                </c:pt>
                <c:pt idx="8484">
                  <c:v>40532</c:v>
                </c:pt>
                <c:pt idx="8485">
                  <c:v>40532</c:v>
                </c:pt>
                <c:pt idx="8486">
                  <c:v>40532</c:v>
                </c:pt>
                <c:pt idx="8487">
                  <c:v>40532</c:v>
                </c:pt>
                <c:pt idx="8488">
                  <c:v>40532</c:v>
                </c:pt>
                <c:pt idx="8489">
                  <c:v>40532</c:v>
                </c:pt>
                <c:pt idx="8490">
                  <c:v>40532</c:v>
                </c:pt>
                <c:pt idx="8491">
                  <c:v>40532</c:v>
                </c:pt>
                <c:pt idx="8492">
                  <c:v>40532</c:v>
                </c:pt>
                <c:pt idx="8493">
                  <c:v>40532</c:v>
                </c:pt>
                <c:pt idx="8494">
                  <c:v>40532</c:v>
                </c:pt>
                <c:pt idx="8495">
                  <c:v>40532</c:v>
                </c:pt>
                <c:pt idx="8496">
                  <c:v>40533</c:v>
                </c:pt>
                <c:pt idx="8497">
                  <c:v>40533</c:v>
                </c:pt>
                <c:pt idx="8498">
                  <c:v>40533</c:v>
                </c:pt>
                <c:pt idx="8499">
                  <c:v>40533</c:v>
                </c:pt>
                <c:pt idx="8500">
                  <c:v>40533</c:v>
                </c:pt>
                <c:pt idx="8501">
                  <c:v>40533</c:v>
                </c:pt>
                <c:pt idx="8502">
                  <c:v>40533</c:v>
                </c:pt>
                <c:pt idx="8503">
                  <c:v>40533</c:v>
                </c:pt>
                <c:pt idx="8504">
                  <c:v>40533</c:v>
                </c:pt>
                <c:pt idx="8505">
                  <c:v>40533</c:v>
                </c:pt>
                <c:pt idx="8506">
                  <c:v>40533</c:v>
                </c:pt>
                <c:pt idx="8507">
                  <c:v>40533</c:v>
                </c:pt>
                <c:pt idx="8508">
                  <c:v>40533</c:v>
                </c:pt>
                <c:pt idx="8509">
                  <c:v>40533</c:v>
                </c:pt>
                <c:pt idx="8510">
                  <c:v>40533</c:v>
                </c:pt>
                <c:pt idx="8511">
                  <c:v>40533</c:v>
                </c:pt>
                <c:pt idx="8512">
                  <c:v>40533</c:v>
                </c:pt>
                <c:pt idx="8513">
                  <c:v>40533</c:v>
                </c:pt>
                <c:pt idx="8514">
                  <c:v>40533</c:v>
                </c:pt>
                <c:pt idx="8515">
                  <c:v>40533</c:v>
                </c:pt>
                <c:pt idx="8516">
                  <c:v>40533</c:v>
                </c:pt>
                <c:pt idx="8517">
                  <c:v>40533</c:v>
                </c:pt>
                <c:pt idx="8518">
                  <c:v>40533</c:v>
                </c:pt>
                <c:pt idx="8519">
                  <c:v>40533</c:v>
                </c:pt>
                <c:pt idx="8520">
                  <c:v>40534</c:v>
                </c:pt>
                <c:pt idx="8521">
                  <c:v>40534</c:v>
                </c:pt>
                <c:pt idx="8522">
                  <c:v>40534</c:v>
                </c:pt>
                <c:pt idx="8523">
                  <c:v>40534</c:v>
                </c:pt>
                <c:pt idx="8524">
                  <c:v>40534</c:v>
                </c:pt>
                <c:pt idx="8525">
                  <c:v>40534</c:v>
                </c:pt>
                <c:pt idx="8526">
                  <c:v>40534</c:v>
                </c:pt>
                <c:pt idx="8527">
                  <c:v>40534</c:v>
                </c:pt>
                <c:pt idx="8528">
                  <c:v>40534</c:v>
                </c:pt>
                <c:pt idx="8529">
                  <c:v>40534</c:v>
                </c:pt>
                <c:pt idx="8530">
                  <c:v>40534</c:v>
                </c:pt>
                <c:pt idx="8531">
                  <c:v>40534</c:v>
                </c:pt>
                <c:pt idx="8532">
                  <c:v>40534</c:v>
                </c:pt>
                <c:pt idx="8533">
                  <c:v>40534</c:v>
                </c:pt>
                <c:pt idx="8534">
                  <c:v>40534</c:v>
                </c:pt>
                <c:pt idx="8535">
                  <c:v>40534</c:v>
                </c:pt>
                <c:pt idx="8536">
                  <c:v>40534</c:v>
                </c:pt>
                <c:pt idx="8537">
                  <c:v>40534</c:v>
                </c:pt>
                <c:pt idx="8538">
                  <c:v>40534</c:v>
                </c:pt>
                <c:pt idx="8539">
                  <c:v>40534</c:v>
                </c:pt>
                <c:pt idx="8540">
                  <c:v>40534</c:v>
                </c:pt>
                <c:pt idx="8541">
                  <c:v>40534</c:v>
                </c:pt>
                <c:pt idx="8542">
                  <c:v>40534</c:v>
                </c:pt>
                <c:pt idx="8543">
                  <c:v>40534</c:v>
                </c:pt>
                <c:pt idx="8544">
                  <c:v>40535</c:v>
                </c:pt>
                <c:pt idx="8545">
                  <c:v>40535</c:v>
                </c:pt>
                <c:pt idx="8546">
                  <c:v>40535</c:v>
                </c:pt>
                <c:pt idx="8547">
                  <c:v>40535</c:v>
                </c:pt>
                <c:pt idx="8548">
                  <c:v>40535</c:v>
                </c:pt>
                <c:pt idx="8549">
                  <c:v>40535</c:v>
                </c:pt>
                <c:pt idx="8550">
                  <c:v>40535</c:v>
                </c:pt>
                <c:pt idx="8551">
                  <c:v>40535</c:v>
                </c:pt>
                <c:pt idx="8552">
                  <c:v>40535</c:v>
                </c:pt>
                <c:pt idx="8553">
                  <c:v>40535</c:v>
                </c:pt>
                <c:pt idx="8554">
                  <c:v>40535</c:v>
                </c:pt>
                <c:pt idx="8555">
                  <c:v>40535</c:v>
                </c:pt>
                <c:pt idx="8556">
                  <c:v>40535</c:v>
                </c:pt>
                <c:pt idx="8557">
                  <c:v>40535</c:v>
                </c:pt>
                <c:pt idx="8558">
                  <c:v>40535</c:v>
                </c:pt>
                <c:pt idx="8559">
                  <c:v>40535</c:v>
                </c:pt>
                <c:pt idx="8560">
                  <c:v>40535</c:v>
                </c:pt>
                <c:pt idx="8561">
                  <c:v>40535</c:v>
                </c:pt>
                <c:pt idx="8562">
                  <c:v>40535</c:v>
                </c:pt>
                <c:pt idx="8563">
                  <c:v>40535</c:v>
                </c:pt>
                <c:pt idx="8564">
                  <c:v>40535</c:v>
                </c:pt>
                <c:pt idx="8565">
                  <c:v>40535</c:v>
                </c:pt>
                <c:pt idx="8566">
                  <c:v>40535</c:v>
                </c:pt>
                <c:pt idx="8567">
                  <c:v>40535</c:v>
                </c:pt>
                <c:pt idx="8568">
                  <c:v>40536</c:v>
                </c:pt>
                <c:pt idx="8569">
                  <c:v>40536</c:v>
                </c:pt>
                <c:pt idx="8570">
                  <c:v>40536</c:v>
                </c:pt>
                <c:pt idx="8571">
                  <c:v>40536</c:v>
                </c:pt>
                <c:pt idx="8572">
                  <c:v>40536</c:v>
                </c:pt>
                <c:pt idx="8573">
                  <c:v>40536</c:v>
                </c:pt>
                <c:pt idx="8574">
                  <c:v>40536</c:v>
                </c:pt>
                <c:pt idx="8575">
                  <c:v>40536</c:v>
                </c:pt>
                <c:pt idx="8576">
                  <c:v>40536</c:v>
                </c:pt>
                <c:pt idx="8577">
                  <c:v>40536</c:v>
                </c:pt>
                <c:pt idx="8578">
                  <c:v>40536</c:v>
                </c:pt>
                <c:pt idx="8579">
                  <c:v>40536</c:v>
                </c:pt>
                <c:pt idx="8580">
                  <c:v>40536</c:v>
                </c:pt>
                <c:pt idx="8581">
                  <c:v>40536</c:v>
                </c:pt>
                <c:pt idx="8582">
                  <c:v>40536</c:v>
                </c:pt>
                <c:pt idx="8583">
                  <c:v>40536</c:v>
                </c:pt>
                <c:pt idx="8584">
                  <c:v>40536</c:v>
                </c:pt>
                <c:pt idx="8585">
                  <c:v>40536</c:v>
                </c:pt>
                <c:pt idx="8586">
                  <c:v>40536</c:v>
                </c:pt>
                <c:pt idx="8587">
                  <c:v>40536</c:v>
                </c:pt>
                <c:pt idx="8588">
                  <c:v>40536</c:v>
                </c:pt>
                <c:pt idx="8589">
                  <c:v>40536</c:v>
                </c:pt>
                <c:pt idx="8590">
                  <c:v>40536</c:v>
                </c:pt>
                <c:pt idx="8591">
                  <c:v>40536</c:v>
                </c:pt>
                <c:pt idx="8592">
                  <c:v>40537</c:v>
                </c:pt>
                <c:pt idx="8593">
                  <c:v>40537</c:v>
                </c:pt>
                <c:pt idx="8594">
                  <c:v>40537</c:v>
                </c:pt>
                <c:pt idx="8595">
                  <c:v>40537</c:v>
                </c:pt>
                <c:pt idx="8596">
                  <c:v>40537</c:v>
                </c:pt>
                <c:pt idx="8597">
                  <c:v>40537</c:v>
                </c:pt>
                <c:pt idx="8598">
                  <c:v>40537</c:v>
                </c:pt>
                <c:pt idx="8599">
                  <c:v>40537</c:v>
                </c:pt>
                <c:pt idx="8600">
                  <c:v>40537</c:v>
                </c:pt>
                <c:pt idx="8601">
                  <c:v>40537</c:v>
                </c:pt>
                <c:pt idx="8602">
                  <c:v>40537</c:v>
                </c:pt>
                <c:pt idx="8603">
                  <c:v>40537</c:v>
                </c:pt>
                <c:pt idx="8604">
                  <c:v>40537</c:v>
                </c:pt>
                <c:pt idx="8605">
                  <c:v>40537</c:v>
                </c:pt>
                <c:pt idx="8606">
                  <c:v>40537</c:v>
                </c:pt>
                <c:pt idx="8607">
                  <c:v>40537</c:v>
                </c:pt>
                <c:pt idx="8608">
                  <c:v>40537</c:v>
                </c:pt>
                <c:pt idx="8609">
                  <c:v>40537</c:v>
                </c:pt>
                <c:pt idx="8610">
                  <c:v>40537</c:v>
                </c:pt>
                <c:pt idx="8611">
                  <c:v>40537</c:v>
                </c:pt>
                <c:pt idx="8612">
                  <c:v>40537</c:v>
                </c:pt>
                <c:pt idx="8613">
                  <c:v>40537</c:v>
                </c:pt>
                <c:pt idx="8614">
                  <c:v>40537</c:v>
                </c:pt>
                <c:pt idx="8615">
                  <c:v>40537</c:v>
                </c:pt>
                <c:pt idx="8616">
                  <c:v>40538</c:v>
                </c:pt>
                <c:pt idx="8617">
                  <c:v>40538</c:v>
                </c:pt>
                <c:pt idx="8618">
                  <c:v>40538</c:v>
                </c:pt>
                <c:pt idx="8619">
                  <c:v>40538</c:v>
                </c:pt>
                <c:pt idx="8620">
                  <c:v>40538</c:v>
                </c:pt>
                <c:pt idx="8621">
                  <c:v>40538</c:v>
                </c:pt>
                <c:pt idx="8622">
                  <c:v>40538</c:v>
                </c:pt>
                <c:pt idx="8623">
                  <c:v>40538</c:v>
                </c:pt>
                <c:pt idx="8624">
                  <c:v>40538</c:v>
                </c:pt>
                <c:pt idx="8625">
                  <c:v>40538</c:v>
                </c:pt>
                <c:pt idx="8626">
                  <c:v>40538</c:v>
                </c:pt>
                <c:pt idx="8627">
                  <c:v>40538</c:v>
                </c:pt>
                <c:pt idx="8628">
                  <c:v>40538</c:v>
                </c:pt>
                <c:pt idx="8629">
                  <c:v>40538</c:v>
                </c:pt>
                <c:pt idx="8630">
                  <c:v>40538</c:v>
                </c:pt>
                <c:pt idx="8631">
                  <c:v>40538</c:v>
                </c:pt>
                <c:pt idx="8632">
                  <c:v>40538</c:v>
                </c:pt>
                <c:pt idx="8633">
                  <c:v>40538</c:v>
                </c:pt>
                <c:pt idx="8634">
                  <c:v>40538</c:v>
                </c:pt>
                <c:pt idx="8635">
                  <c:v>40538</c:v>
                </c:pt>
                <c:pt idx="8636">
                  <c:v>40538</c:v>
                </c:pt>
                <c:pt idx="8637">
                  <c:v>40538</c:v>
                </c:pt>
                <c:pt idx="8638">
                  <c:v>40538</c:v>
                </c:pt>
                <c:pt idx="8639">
                  <c:v>40538</c:v>
                </c:pt>
                <c:pt idx="8640">
                  <c:v>40539</c:v>
                </c:pt>
                <c:pt idx="8641">
                  <c:v>40539</c:v>
                </c:pt>
                <c:pt idx="8642">
                  <c:v>40539</c:v>
                </c:pt>
                <c:pt idx="8643">
                  <c:v>40539</c:v>
                </c:pt>
                <c:pt idx="8644">
                  <c:v>40539</c:v>
                </c:pt>
                <c:pt idx="8645">
                  <c:v>40539</c:v>
                </c:pt>
                <c:pt idx="8646">
                  <c:v>40539</c:v>
                </c:pt>
                <c:pt idx="8647">
                  <c:v>40539</c:v>
                </c:pt>
                <c:pt idx="8648">
                  <c:v>40539</c:v>
                </c:pt>
                <c:pt idx="8649">
                  <c:v>40539</c:v>
                </c:pt>
                <c:pt idx="8650">
                  <c:v>40539</c:v>
                </c:pt>
                <c:pt idx="8651">
                  <c:v>40539</c:v>
                </c:pt>
                <c:pt idx="8652">
                  <c:v>40539</c:v>
                </c:pt>
                <c:pt idx="8653">
                  <c:v>40539</c:v>
                </c:pt>
                <c:pt idx="8654">
                  <c:v>40539</c:v>
                </c:pt>
                <c:pt idx="8655">
                  <c:v>40539</c:v>
                </c:pt>
                <c:pt idx="8656">
                  <c:v>40539</c:v>
                </c:pt>
                <c:pt idx="8657">
                  <c:v>40539</c:v>
                </c:pt>
                <c:pt idx="8658">
                  <c:v>40539</c:v>
                </c:pt>
                <c:pt idx="8659">
                  <c:v>40539</c:v>
                </c:pt>
                <c:pt idx="8660">
                  <c:v>40539</c:v>
                </c:pt>
                <c:pt idx="8661">
                  <c:v>40539</c:v>
                </c:pt>
                <c:pt idx="8662">
                  <c:v>40539</c:v>
                </c:pt>
                <c:pt idx="8663">
                  <c:v>40539</c:v>
                </c:pt>
                <c:pt idx="8664">
                  <c:v>40540</c:v>
                </c:pt>
                <c:pt idx="8665">
                  <c:v>40540</c:v>
                </c:pt>
                <c:pt idx="8666">
                  <c:v>40540</c:v>
                </c:pt>
                <c:pt idx="8667">
                  <c:v>40540</c:v>
                </c:pt>
                <c:pt idx="8668">
                  <c:v>40540</c:v>
                </c:pt>
                <c:pt idx="8669">
                  <c:v>40540</c:v>
                </c:pt>
                <c:pt idx="8670">
                  <c:v>40540</c:v>
                </c:pt>
                <c:pt idx="8671">
                  <c:v>40540</c:v>
                </c:pt>
                <c:pt idx="8672">
                  <c:v>40540</c:v>
                </c:pt>
                <c:pt idx="8673">
                  <c:v>40540</c:v>
                </c:pt>
                <c:pt idx="8674">
                  <c:v>40540</c:v>
                </c:pt>
                <c:pt idx="8675">
                  <c:v>40540</c:v>
                </c:pt>
                <c:pt idx="8676">
                  <c:v>40540</c:v>
                </c:pt>
                <c:pt idx="8677">
                  <c:v>40540</c:v>
                </c:pt>
                <c:pt idx="8678">
                  <c:v>40540</c:v>
                </c:pt>
                <c:pt idx="8679">
                  <c:v>40540</c:v>
                </c:pt>
                <c:pt idx="8680">
                  <c:v>40540</c:v>
                </c:pt>
                <c:pt idx="8681">
                  <c:v>40540</c:v>
                </c:pt>
                <c:pt idx="8682">
                  <c:v>40540</c:v>
                </c:pt>
                <c:pt idx="8683">
                  <c:v>40540</c:v>
                </c:pt>
                <c:pt idx="8684">
                  <c:v>40540</c:v>
                </c:pt>
                <c:pt idx="8685">
                  <c:v>40540</c:v>
                </c:pt>
                <c:pt idx="8686">
                  <c:v>40540</c:v>
                </c:pt>
                <c:pt idx="8687">
                  <c:v>40540</c:v>
                </c:pt>
                <c:pt idx="8688">
                  <c:v>40541</c:v>
                </c:pt>
                <c:pt idx="8689">
                  <c:v>40541</c:v>
                </c:pt>
                <c:pt idx="8690">
                  <c:v>40541</c:v>
                </c:pt>
                <c:pt idx="8691">
                  <c:v>40541</c:v>
                </c:pt>
                <c:pt idx="8692">
                  <c:v>40541</c:v>
                </c:pt>
                <c:pt idx="8693">
                  <c:v>40541</c:v>
                </c:pt>
                <c:pt idx="8694">
                  <c:v>40541</c:v>
                </c:pt>
                <c:pt idx="8695">
                  <c:v>40541</c:v>
                </c:pt>
                <c:pt idx="8696">
                  <c:v>40541</c:v>
                </c:pt>
                <c:pt idx="8697">
                  <c:v>40541</c:v>
                </c:pt>
                <c:pt idx="8698">
                  <c:v>40541</c:v>
                </c:pt>
                <c:pt idx="8699">
                  <c:v>40541</c:v>
                </c:pt>
                <c:pt idx="8700">
                  <c:v>40541</c:v>
                </c:pt>
                <c:pt idx="8701">
                  <c:v>40541</c:v>
                </c:pt>
                <c:pt idx="8702">
                  <c:v>40541</c:v>
                </c:pt>
                <c:pt idx="8703">
                  <c:v>40541</c:v>
                </c:pt>
                <c:pt idx="8704">
                  <c:v>40541</c:v>
                </c:pt>
                <c:pt idx="8705">
                  <c:v>40541</c:v>
                </c:pt>
                <c:pt idx="8706">
                  <c:v>40541</c:v>
                </c:pt>
                <c:pt idx="8707">
                  <c:v>40541</c:v>
                </c:pt>
                <c:pt idx="8708">
                  <c:v>40541</c:v>
                </c:pt>
                <c:pt idx="8709">
                  <c:v>40541</c:v>
                </c:pt>
                <c:pt idx="8710">
                  <c:v>40541</c:v>
                </c:pt>
                <c:pt idx="8711">
                  <c:v>40541</c:v>
                </c:pt>
                <c:pt idx="8712">
                  <c:v>40542</c:v>
                </c:pt>
                <c:pt idx="8713">
                  <c:v>40542</c:v>
                </c:pt>
                <c:pt idx="8714">
                  <c:v>40542</c:v>
                </c:pt>
                <c:pt idx="8715">
                  <c:v>40542</c:v>
                </c:pt>
                <c:pt idx="8716">
                  <c:v>40542</c:v>
                </c:pt>
                <c:pt idx="8717">
                  <c:v>40542</c:v>
                </c:pt>
                <c:pt idx="8718">
                  <c:v>40542</c:v>
                </c:pt>
                <c:pt idx="8719">
                  <c:v>40542</c:v>
                </c:pt>
                <c:pt idx="8720">
                  <c:v>40542</c:v>
                </c:pt>
                <c:pt idx="8721">
                  <c:v>40542</c:v>
                </c:pt>
                <c:pt idx="8722">
                  <c:v>40542</c:v>
                </c:pt>
                <c:pt idx="8723">
                  <c:v>40542</c:v>
                </c:pt>
                <c:pt idx="8724">
                  <c:v>40542</c:v>
                </c:pt>
                <c:pt idx="8725">
                  <c:v>40542</c:v>
                </c:pt>
                <c:pt idx="8726">
                  <c:v>40542</c:v>
                </c:pt>
                <c:pt idx="8727">
                  <c:v>40542</c:v>
                </c:pt>
                <c:pt idx="8728">
                  <c:v>40542</c:v>
                </c:pt>
                <c:pt idx="8729">
                  <c:v>40542</c:v>
                </c:pt>
                <c:pt idx="8730">
                  <c:v>40542</c:v>
                </c:pt>
                <c:pt idx="8731">
                  <c:v>40542</c:v>
                </c:pt>
                <c:pt idx="8732">
                  <c:v>40542</c:v>
                </c:pt>
                <c:pt idx="8733">
                  <c:v>40542</c:v>
                </c:pt>
                <c:pt idx="8734">
                  <c:v>40542</c:v>
                </c:pt>
                <c:pt idx="8735">
                  <c:v>40542</c:v>
                </c:pt>
                <c:pt idx="8736">
                  <c:v>40543</c:v>
                </c:pt>
                <c:pt idx="8737">
                  <c:v>40543</c:v>
                </c:pt>
                <c:pt idx="8738">
                  <c:v>40543</c:v>
                </c:pt>
                <c:pt idx="8739">
                  <c:v>40543</c:v>
                </c:pt>
                <c:pt idx="8740">
                  <c:v>40543</c:v>
                </c:pt>
                <c:pt idx="8741">
                  <c:v>40543</c:v>
                </c:pt>
                <c:pt idx="8742">
                  <c:v>40543</c:v>
                </c:pt>
                <c:pt idx="8743">
                  <c:v>40543</c:v>
                </c:pt>
                <c:pt idx="8744">
                  <c:v>40543</c:v>
                </c:pt>
                <c:pt idx="8745">
                  <c:v>40543</c:v>
                </c:pt>
                <c:pt idx="8746">
                  <c:v>40543</c:v>
                </c:pt>
                <c:pt idx="8747">
                  <c:v>40543</c:v>
                </c:pt>
                <c:pt idx="8748">
                  <c:v>40543</c:v>
                </c:pt>
                <c:pt idx="8749">
                  <c:v>40543</c:v>
                </c:pt>
                <c:pt idx="8750">
                  <c:v>40543</c:v>
                </c:pt>
                <c:pt idx="8751">
                  <c:v>40543</c:v>
                </c:pt>
                <c:pt idx="8752">
                  <c:v>40543</c:v>
                </c:pt>
                <c:pt idx="8753">
                  <c:v>40543</c:v>
                </c:pt>
                <c:pt idx="8754">
                  <c:v>40543</c:v>
                </c:pt>
                <c:pt idx="8755">
                  <c:v>40543</c:v>
                </c:pt>
                <c:pt idx="8756">
                  <c:v>40543</c:v>
                </c:pt>
                <c:pt idx="8757">
                  <c:v>40543</c:v>
                </c:pt>
                <c:pt idx="8758">
                  <c:v>40543</c:v>
                </c:pt>
                <c:pt idx="8759">
                  <c:v>40543</c:v>
                </c:pt>
              </c:numCache>
            </c:numRef>
          </c:cat>
          <c:val>
            <c:numRef>
              <c:f>all_uintah!$Q$2:$Q$8761</c:f>
              <c:numCache>
                <c:formatCode>0.00</c:formatCode>
                <c:ptCount val="8760"/>
                <c:pt idx="0">
                  <c:v>0.7280615348068058</c:v>
                </c:pt>
                <c:pt idx="1">
                  <c:v>0.72701753036325223</c:v>
                </c:pt>
                <c:pt idx="2">
                  <c:v>0.72566568476017701</c:v>
                </c:pt>
                <c:pt idx="3">
                  <c:v>0.72050123131401644</c:v>
                </c:pt>
                <c:pt idx="4">
                  <c:v>0.71447718306459107</c:v>
                </c:pt>
                <c:pt idx="5">
                  <c:v>0.71017379969881766</c:v>
                </c:pt>
                <c:pt idx="6">
                  <c:v>0.70777598261602592</c:v>
                </c:pt>
                <c:pt idx="7">
                  <c:v>0.70654707677314321</c:v>
                </c:pt>
                <c:pt idx="8">
                  <c:v>0.70580894645294823</c:v>
                </c:pt>
                <c:pt idx="9">
                  <c:v>0.70556355869160436</c:v>
                </c:pt>
                <c:pt idx="10">
                  <c:v>0.70587041633304437</c:v>
                </c:pt>
                <c:pt idx="11">
                  <c:v>0.70728471533429726</c:v>
                </c:pt>
                <c:pt idx="12">
                  <c:v>0.70974351053814444</c:v>
                </c:pt>
                <c:pt idx="13">
                  <c:v>0.71349366498305211</c:v>
                </c:pt>
                <c:pt idx="14">
                  <c:v>0.71822684575045792</c:v>
                </c:pt>
                <c:pt idx="15">
                  <c:v>0.72308296627805602</c:v>
                </c:pt>
                <c:pt idx="16">
                  <c:v>0.72683262896392287</c:v>
                </c:pt>
                <c:pt idx="17">
                  <c:v>0.72947878436230318</c:v>
                </c:pt>
                <c:pt idx="18">
                  <c:v>0.73150679864643631</c:v>
                </c:pt>
                <c:pt idx="19">
                  <c:v>0.73249031672797527</c:v>
                </c:pt>
                <c:pt idx="20">
                  <c:v>0.73316796068615553</c:v>
                </c:pt>
                <c:pt idx="21">
                  <c:v>0.73341334844749939</c:v>
                </c:pt>
                <c:pt idx="22">
                  <c:v>0.73273668800740077</c:v>
                </c:pt>
                <c:pt idx="23">
                  <c:v>0.73089209984547465</c:v>
                </c:pt>
                <c:pt idx="24">
                  <c:v>0.76163877935461577</c:v>
                </c:pt>
                <c:pt idx="25">
                  <c:v>0.76059477491106231</c:v>
                </c:pt>
                <c:pt idx="26">
                  <c:v>0.7592429293079872</c:v>
                </c:pt>
                <c:pt idx="27">
                  <c:v>0.75407847586182664</c:v>
                </c:pt>
                <c:pt idx="28">
                  <c:v>0.74805442761240104</c:v>
                </c:pt>
                <c:pt idx="29">
                  <c:v>0.74375104424662775</c:v>
                </c:pt>
                <c:pt idx="30">
                  <c:v>0.741353227163836</c:v>
                </c:pt>
                <c:pt idx="31">
                  <c:v>0.74012432132095329</c:v>
                </c:pt>
                <c:pt idx="32">
                  <c:v>0.73938619100075831</c:v>
                </c:pt>
                <c:pt idx="33">
                  <c:v>0.73914080323941445</c:v>
                </c:pt>
                <c:pt idx="34">
                  <c:v>0.73944766088085445</c:v>
                </c:pt>
                <c:pt idx="35">
                  <c:v>0.74086195988210735</c:v>
                </c:pt>
                <c:pt idx="36">
                  <c:v>0.74332075508595463</c:v>
                </c:pt>
                <c:pt idx="37">
                  <c:v>0.7470709095308623</c:v>
                </c:pt>
                <c:pt idx="38">
                  <c:v>0.751804090298268</c:v>
                </c:pt>
                <c:pt idx="39">
                  <c:v>0.7566602108258661</c:v>
                </c:pt>
                <c:pt idx="40">
                  <c:v>0.76040987351173306</c:v>
                </c:pt>
                <c:pt idx="41">
                  <c:v>0.76305602891011326</c:v>
                </c:pt>
                <c:pt idx="42">
                  <c:v>0.7650840431942465</c:v>
                </c:pt>
                <c:pt idx="43">
                  <c:v>0.76606756127578524</c:v>
                </c:pt>
                <c:pt idx="44">
                  <c:v>0.76674520523396561</c:v>
                </c:pt>
                <c:pt idx="45">
                  <c:v>0.76699059299530947</c:v>
                </c:pt>
                <c:pt idx="46">
                  <c:v>0.76631393255521085</c:v>
                </c:pt>
                <c:pt idx="47">
                  <c:v>0.76446934439328462</c:v>
                </c:pt>
                <c:pt idx="48">
                  <c:v>0.74865795612055219</c:v>
                </c:pt>
                <c:pt idx="49">
                  <c:v>0.74761395167699862</c:v>
                </c:pt>
                <c:pt idx="50">
                  <c:v>0.74626210607392351</c:v>
                </c:pt>
                <c:pt idx="51">
                  <c:v>0.74109765262776295</c:v>
                </c:pt>
                <c:pt idx="52">
                  <c:v>0.73507360437833746</c:v>
                </c:pt>
                <c:pt idx="53">
                  <c:v>0.73077022101256417</c:v>
                </c:pt>
                <c:pt idx="54">
                  <c:v>0.72837240392977232</c:v>
                </c:pt>
                <c:pt idx="55">
                  <c:v>0.72714349808688961</c:v>
                </c:pt>
                <c:pt idx="56">
                  <c:v>0.72640536776669462</c:v>
                </c:pt>
                <c:pt idx="57">
                  <c:v>0.72615998000535087</c:v>
                </c:pt>
                <c:pt idx="58">
                  <c:v>0.72646683764679088</c:v>
                </c:pt>
                <c:pt idx="59">
                  <c:v>0.72788113664804377</c:v>
                </c:pt>
                <c:pt idx="60">
                  <c:v>0.73033993185189094</c:v>
                </c:pt>
                <c:pt idx="61">
                  <c:v>0.73409008629679862</c:v>
                </c:pt>
                <c:pt idx="62">
                  <c:v>0.73882326706420431</c:v>
                </c:pt>
                <c:pt idx="63">
                  <c:v>0.74367938759180241</c:v>
                </c:pt>
                <c:pt idx="64">
                  <c:v>0.74742905027766937</c:v>
                </c:pt>
                <c:pt idx="65">
                  <c:v>0.75007520567604957</c:v>
                </c:pt>
                <c:pt idx="66">
                  <c:v>0.75210321996018281</c:v>
                </c:pt>
                <c:pt idx="67">
                  <c:v>0.75308673804172166</c:v>
                </c:pt>
                <c:pt idx="68">
                  <c:v>0.75376438199990203</c:v>
                </c:pt>
                <c:pt idx="69">
                  <c:v>0.75400976976124578</c:v>
                </c:pt>
                <c:pt idx="70">
                  <c:v>0.75333310932114728</c:v>
                </c:pt>
                <c:pt idx="71">
                  <c:v>0.75148852115922105</c:v>
                </c:pt>
                <c:pt idx="72">
                  <c:v>0.72116595877218892</c:v>
                </c:pt>
                <c:pt idx="73">
                  <c:v>0.72012195432863546</c:v>
                </c:pt>
                <c:pt idx="74">
                  <c:v>0.71877010872556024</c:v>
                </c:pt>
                <c:pt idx="75">
                  <c:v>0.71360565527939968</c:v>
                </c:pt>
                <c:pt idx="76">
                  <c:v>0.70758160702997419</c:v>
                </c:pt>
                <c:pt idx="77">
                  <c:v>0.7032782236642009</c:v>
                </c:pt>
                <c:pt idx="78">
                  <c:v>0.70088040658140915</c:v>
                </c:pt>
                <c:pt idx="79">
                  <c:v>0.69965150073852644</c:v>
                </c:pt>
                <c:pt idx="80">
                  <c:v>0.69891337041833146</c:v>
                </c:pt>
                <c:pt idx="81">
                  <c:v>0.6986679826569876</c:v>
                </c:pt>
                <c:pt idx="82">
                  <c:v>0.6989748402984276</c:v>
                </c:pt>
                <c:pt idx="83">
                  <c:v>0.7003891392996805</c:v>
                </c:pt>
                <c:pt idx="84">
                  <c:v>0.70284793450352767</c:v>
                </c:pt>
                <c:pt idx="85">
                  <c:v>0.70659808894843534</c:v>
                </c:pt>
                <c:pt idx="86">
                  <c:v>0.71133126971584115</c:v>
                </c:pt>
                <c:pt idx="87">
                  <c:v>0.71618739024343925</c:v>
                </c:pt>
                <c:pt idx="88">
                  <c:v>0.7199370529293061</c:v>
                </c:pt>
                <c:pt idx="89">
                  <c:v>0.72258320832768641</c:v>
                </c:pt>
                <c:pt idx="90">
                  <c:v>0.72461122261181954</c:v>
                </c:pt>
                <c:pt idx="91">
                  <c:v>0.72559474069335839</c:v>
                </c:pt>
                <c:pt idx="92">
                  <c:v>0.72627238465153876</c:v>
                </c:pt>
                <c:pt idx="93">
                  <c:v>0.72651777241288262</c:v>
                </c:pt>
                <c:pt idx="94">
                  <c:v>0.725841111972784</c:v>
                </c:pt>
                <c:pt idx="95">
                  <c:v>0.72399652381085777</c:v>
                </c:pt>
                <c:pt idx="96">
                  <c:v>0.71728623513746292</c:v>
                </c:pt>
                <c:pt idx="97">
                  <c:v>0.71624223069390947</c:v>
                </c:pt>
                <c:pt idx="98">
                  <c:v>0.71489038509083425</c:v>
                </c:pt>
                <c:pt idx="99">
                  <c:v>0.70972593164467368</c:v>
                </c:pt>
                <c:pt idx="100">
                  <c:v>0.7037018833952482</c:v>
                </c:pt>
                <c:pt idx="101">
                  <c:v>0.6993985000294749</c:v>
                </c:pt>
                <c:pt idx="102">
                  <c:v>0.69700068294668316</c:v>
                </c:pt>
                <c:pt idx="103">
                  <c:v>0.69577177710380045</c:v>
                </c:pt>
                <c:pt idx="104">
                  <c:v>0.69503364678360546</c:v>
                </c:pt>
                <c:pt idx="105">
                  <c:v>0.6947882590222616</c:v>
                </c:pt>
                <c:pt idx="106">
                  <c:v>0.69509511666370161</c:v>
                </c:pt>
                <c:pt idx="107">
                  <c:v>0.6965094156649545</c:v>
                </c:pt>
                <c:pt idx="108">
                  <c:v>0.69896821086880168</c:v>
                </c:pt>
                <c:pt idx="109">
                  <c:v>0.70271836531370935</c:v>
                </c:pt>
                <c:pt idx="110">
                  <c:v>0.70745154608111516</c:v>
                </c:pt>
                <c:pt idx="111">
                  <c:v>0.71230766660871325</c:v>
                </c:pt>
                <c:pt idx="112">
                  <c:v>0.7160573292945801</c:v>
                </c:pt>
                <c:pt idx="113">
                  <c:v>0.71870348469296041</c:v>
                </c:pt>
                <c:pt idx="114">
                  <c:v>0.72073149897709354</c:v>
                </c:pt>
                <c:pt idx="115">
                  <c:v>0.72171501705863239</c:v>
                </c:pt>
                <c:pt idx="116">
                  <c:v>0.72239266101681276</c:v>
                </c:pt>
                <c:pt idx="117">
                  <c:v>0.72263804877815663</c:v>
                </c:pt>
                <c:pt idx="118">
                  <c:v>0.72196138833805801</c:v>
                </c:pt>
                <c:pt idx="119">
                  <c:v>0.72011680017613178</c:v>
                </c:pt>
                <c:pt idx="120">
                  <c:v>0.77677105694363668</c:v>
                </c:pt>
                <c:pt idx="121">
                  <c:v>0.77572705250008323</c:v>
                </c:pt>
                <c:pt idx="122">
                  <c:v>0.77437520689700801</c:v>
                </c:pt>
                <c:pt idx="123">
                  <c:v>0.76921075345084744</c:v>
                </c:pt>
                <c:pt idx="124">
                  <c:v>0.76318670520142196</c:v>
                </c:pt>
                <c:pt idx="125">
                  <c:v>0.75888332183564855</c:v>
                </c:pt>
                <c:pt idx="126">
                  <c:v>0.75648550475285692</c:v>
                </c:pt>
                <c:pt idx="127">
                  <c:v>0.75525659890997421</c:v>
                </c:pt>
                <c:pt idx="128">
                  <c:v>0.75451846858977922</c:v>
                </c:pt>
                <c:pt idx="129">
                  <c:v>0.75427308082843525</c:v>
                </c:pt>
                <c:pt idx="130">
                  <c:v>0.75457993846987526</c:v>
                </c:pt>
                <c:pt idx="131">
                  <c:v>0.75599423747112815</c:v>
                </c:pt>
                <c:pt idx="132">
                  <c:v>0.75845303267497544</c:v>
                </c:pt>
                <c:pt idx="133">
                  <c:v>0.76220318711988311</c:v>
                </c:pt>
                <c:pt idx="134">
                  <c:v>0.76693636788728892</c:v>
                </c:pt>
                <c:pt idx="135">
                  <c:v>0.77179248841488701</c:v>
                </c:pt>
                <c:pt idx="136">
                  <c:v>0.77554215110075386</c:v>
                </c:pt>
                <c:pt idx="137">
                  <c:v>0.77818830649913417</c:v>
                </c:pt>
                <c:pt idx="138">
                  <c:v>0.7802163207832673</c:v>
                </c:pt>
                <c:pt idx="139">
                  <c:v>0.78119983886480615</c:v>
                </c:pt>
                <c:pt idx="140">
                  <c:v>0.78187748282298641</c:v>
                </c:pt>
                <c:pt idx="141">
                  <c:v>0.78212287058433039</c:v>
                </c:pt>
                <c:pt idx="142">
                  <c:v>0.78144621014423166</c:v>
                </c:pt>
                <c:pt idx="143">
                  <c:v>0.77960162198230554</c:v>
                </c:pt>
                <c:pt idx="144">
                  <c:v>0.82359356965617025</c:v>
                </c:pt>
                <c:pt idx="145">
                  <c:v>0.8225495652126168</c:v>
                </c:pt>
                <c:pt idx="146">
                  <c:v>0.82119771960954169</c:v>
                </c:pt>
                <c:pt idx="147">
                  <c:v>0.81603326616338112</c:v>
                </c:pt>
                <c:pt idx="148">
                  <c:v>0.81000921791395553</c:v>
                </c:pt>
                <c:pt idx="149">
                  <c:v>0.80570583454818223</c:v>
                </c:pt>
                <c:pt idx="150">
                  <c:v>0.80330801746539049</c:v>
                </c:pt>
                <c:pt idx="151">
                  <c:v>0.80207911162250778</c:v>
                </c:pt>
                <c:pt idx="152">
                  <c:v>0.80134098130231279</c:v>
                </c:pt>
                <c:pt idx="153">
                  <c:v>0.80109559354096893</c:v>
                </c:pt>
                <c:pt idx="154">
                  <c:v>0.80140245118240894</c:v>
                </c:pt>
                <c:pt idx="155">
                  <c:v>0.80281675018366183</c:v>
                </c:pt>
                <c:pt idx="156">
                  <c:v>0.80527554538750912</c:v>
                </c:pt>
                <c:pt idx="157">
                  <c:v>0.80902569983241679</c:v>
                </c:pt>
                <c:pt idx="158">
                  <c:v>0.81375888059982249</c:v>
                </c:pt>
                <c:pt idx="159">
                  <c:v>0.81861500112742058</c:v>
                </c:pt>
                <c:pt idx="160">
                  <c:v>0.82236466381328754</c:v>
                </c:pt>
                <c:pt idx="161">
                  <c:v>0.82501081921166775</c:v>
                </c:pt>
                <c:pt idx="162">
                  <c:v>0.82703883349580098</c:v>
                </c:pt>
                <c:pt idx="163">
                  <c:v>0.82802235157733972</c:v>
                </c:pt>
                <c:pt idx="164">
                  <c:v>0.8286999955355201</c:v>
                </c:pt>
                <c:pt idx="165">
                  <c:v>0.82894538329686396</c:v>
                </c:pt>
                <c:pt idx="166">
                  <c:v>0.82826872285676534</c:v>
                </c:pt>
                <c:pt idx="167">
                  <c:v>0.82642413469483911</c:v>
                </c:pt>
                <c:pt idx="168">
                  <c:v>0.82359356965617025</c:v>
                </c:pt>
                <c:pt idx="169">
                  <c:v>0.8225495652126168</c:v>
                </c:pt>
                <c:pt idx="170">
                  <c:v>0.82119771960954169</c:v>
                </c:pt>
                <c:pt idx="171">
                  <c:v>0.81603326616338112</c:v>
                </c:pt>
                <c:pt idx="172">
                  <c:v>0.81000921791395553</c:v>
                </c:pt>
                <c:pt idx="173">
                  <c:v>0.80570583454818223</c:v>
                </c:pt>
                <c:pt idx="174">
                  <c:v>0.80330801746539049</c:v>
                </c:pt>
                <c:pt idx="175">
                  <c:v>0.80207911162250778</c:v>
                </c:pt>
                <c:pt idx="176">
                  <c:v>0.80134098130231279</c:v>
                </c:pt>
                <c:pt idx="177">
                  <c:v>0.80109559354096893</c:v>
                </c:pt>
                <c:pt idx="178">
                  <c:v>0.80140245118240894</c:v>
                </c:pt>
                <c:pt idx="179">
                  <c:v>0.80281675018366183</c:v>
                </c:pt>
                <c:pt idx="180">
                  <c:v>0.80527554538750912</c:v>
                </c:pt>
                <c:pt idx="181">
                  <c:v>0.80902569983241679</c:v>
                </c:pt>
                <c:pt idx="182">
                  <c:v>0.81375888059982249</c:v>
                </c:pt>
                <c:pt idx="183">
                  <c:v>0.81861500112742058</c:v>
                </c:pt>
                <c:pt idx="184">
                  <c:v>0.82236466381328754</c:v>
                </c:pt>
                <c:pt idx="185">
                  <c:v>0.82501081921166775</c:v>
                </c:pt>
                <c:pt idx="186">
                  <c:v>0.82703883349580098</c:v>
                </c:pt>
                <c:pt idx="187">
                  <c:v>0.82802235157733972</c:v>
                </c:pt>
                <c:pt idx="188">
                  <c:v>0.8286999955355201</c:v>
                </c:pt>
                <c:pt idx="189">
                  <c:v>0.82894538329686396</c:v>
                </c:pt>
                <c:pt idx="190">
                  <c:v>0.82826872285676534</c:v>
                </c:pt>
                <c:pt idx="191">
                  <c:v>0.82642413469483911</c:v>
                </c:pt>
                <c:pt idx="192">
                  <c:v>0.82359356965617025</c:v>
                </c:pt>
                <c:pt idx="193">
                  <c:v>0.8225495652126168</c:v>
                </c:pt>
                <c:pt idx="194">
                  <c:v>0.82119771960954169</c:v>
                </c:pt>
                <c:pt idx="195">
                  <c:v>0.81603326616338112</c:v>
                </c:pt>
                <c:pt idx="196">
                  <c:v>0.81000921791395553</c:v>
                </c:pt>
                <c:pt idx="197">
                  <c:v>0.80570583454818223</c:v>
                </c:pt>
                <c:pt idx="198">
                  <c:v>0.80330801746539049</c:v>
                </c:pt>
                <c:pt idx="199">
                  <c:v>0.80207911162250778</c:v>
                </c:pt>
                <c:pt idx="200">
                  <c:v>0.80134098130231279</c:v>
                </c:pt>
                <c:pt idx="201">
                  <c:v>0.80109559354096893</c:v>
                </c:pt>
                <c:pt idx="202">
                  <c:v>0.80140245118240894</c:v>
                </c:pt>
                <c:pt idx="203">
                  <c:v>0.80281675018366183</c:v>
                </c:pt>
                <c:pt idx="204">
                  <c:v>0.80527554538750912</c:v>
                </c:pt>
                <c:pt idx="205">
                  <c:v>0.80902569983241679</c:v>
                </c:pt>
                <c:pt idx="206">
                  <c:v>0.81375888059982249</c:v>
                </c:pt>
                <c:pt idx="207">
                  <c:v>0.81861500112742058</c:v>
                </c:pt>
                <c:pt idx="208">
                  <c:v>0.82236466381328754</c:v>
                </c:pt>
                <c:pt idx="209">
                  <c:v>0.82501081921166775</c:v>
                </c:pt>
                <c:pt idx="210">
                  <c:v>0.82703883349580098</c:v>
                </c:pt>
                <c:pt idx="211">
                  <c:v>0.82802235157733972</c:v>
                </c:pt>
                <c:pt idx="212">
                  <c:v>0.8286999955355201</c:v>
                </c:pt>
                <c:pt idx="213">
                  <c:v>0.82894538329686396</c:v>
                </c:pt>
                <c:pt idx="214">
                  <c:v>0.82826872285676534</c:v>
                </c:pt>
                <c:pt idx="215">
                  <c:v>0.82642413469483911</c:v>
                </c:pt>
                <c:pt idx="216">
                  <c:v>0.82359356965617025</c:v>
                </c:pt>
                <c:pt idx="217">
                  <c:v>0.8225495652126168</c:v>
                </c:pt>
                <c:pt idx="218">
                  <c:v>0.82119771960954169</c:v>
                </c:pt>
                <c:pt idx="219">
                  <c:v>0.81603326616338112</c:v>
                </c:pt>
                <c:pt idx="220">
                  <c:v>0.81000921791395553</c:v>
                </c:pt>
                <c:pt idx="221">
                  <c:v>0.80570583454818223</c:v>
                </c:pt>
                <c:pt idx="222">
                  <c:v>0.80330801746539049</c:v>
                </c:pt>
                <c:pt idx="223">
                  <c:v>0.80207911162250778</c:v>
                </c:pt>
                <c:pt idx="224">
                  <c:v>0.80134098130231279</c:v>
                </c:pt>
                <c:pt idx="225">
                  <c:v>0.80109559354096893</c:v>
                </c:pt>
                <c:pt idx="226">
                  <c:v>0.80140245118240894</c:v>
                </c:pt>
                <c:pt idx="227">
                  <c:v>0.80281675018366183</c:v>
                </c:pt>
                <c:pt idx="228">
                  <c:v>0.80527554538750912</c:v>
                </c:pt>
                <c:pt idx="229">
                  <c:v>0.80902569983241679</c:v>
                </c:pt>
                <c:pt idx="230">
                  <c:v>0.81375888059982249</c:v>
                </c:pt>
                <c:pt idx="231">
                  <c:v>0.81861500112742058</c:v>
                </c:pt>
                <c:pt idx="232">
                  <c:v>0.82236466381328754</c:v>
                </c:pt>
                <c:pt idx="233">
                  <c:v>0.82501081921166775</c:v>
                </c:pt>
                <c:pt idx="234">
                  <c:v>0.82703883349580098</c:v>
                </c:pt>
                <c:pt idx="235">
                  <c:v>0.82802235157733972</c:v>
                </c:pt>
                <c:pt idx="236">
                  <c:v>0.8286999955355201</c:v>
                </c:pt>
                <c:pt idx="237">
                  <c:v>0.82894538329686396</c:v>
                </c:pt>
                <c:pt idx="238">
                  <c:v>0.82826872285676534</c:v>
                </c:pt>
                <c:pt idx="239">
                  <c:v>0.82642413469483911</c:v>
                </c:pt>
                <c:pt idx="240">
                  <c:v>0.81013806436744218</c:v>
                </c:pt>
                <c:pt idx="241">
                  <c:v>0.80909405992388872</c:v>
                </c:pt>
                <c:pt idx="242">
                  <c:v>0.8077422143208135</c:v>
                </c:pt>
                <c:pt idx="243">
                  <c:v>0.80257776087465293</c:v>
                </c:pt>
                <c:pt idx="244">
                  <c:v>0.79655371262522745</c:v>
                </c:pt>
                <c:pt idx="245">
                  <c:v>0.79225032925945404</c:v>
                </c:pt>
                <c:pt idx="246">
                  <c:v>0.78985251217666241</c:v>
                </c:pt>
                <c:pt idx="247">
                  <c:v>0.7886236063337797</c:v>
                </c:pt>
                <c:pt idx="248">
                  <c:v>0.78788547601358472</c:v>
                </c:pt>
                <c:pt idx="249">
                  <c:v>0.78764008825224074</c:v>
                </c:pt>
                <c:pt idx="250">
                  <c:v>0.78794694589368075</c:v>
                </c:pt>
                <c:pt idx="251">
                  <c:v>0.78936124489493364</c:v>
                </c:pt>
                <c:pt idx="252">
                  <c:v>0.79182004009878093</c:v>
                </c:pt>
                <c:pt idx="253">
                  <c:v>0.7955701945436886</c:v>
                </c:pt>
                <c:pt idx="254">
                  <c:v>0.80030337531109441</c:v>
                </c:pt>
                <c:pt idx="255">
                  <c:v>0.80515949583869251</c:v>
                </c:pt>
                <c:pt idx="256">
                  <c:v>0.80890915852455936</c:v>
                </c:pt>
                <c:pt idx="257">
                  <c:v>0.81155531392293967</c:v>
                </c:pt>
                <c:pt idx="258">
                  <c:v>0.8135833282070728</c:v>
                </c:pt>
                <c:pt idx="259">
                  <c:v>0.81456684628861165</c:v>
                </c:pt>
                <c:pt idx="260">
                  <c:v>0.81524449024679191</c:v>
                </c:pt>
                <c:pt idx="261">
                  <c:v>0.81548987800813588</c:v>
                </c:pt>
                <c:pt idx="262">
                  <c:v>0.81481321756803715</c:v>
                </c:pt>
                <c:pt idx="263">
                  <c:v>0.81296862940611103</c:v>
                </c:pt>
                <c:pt idx="264">
                  <c:v>0.75788532273145448</c:v>
                </c:pt>
                <c:pt idx="265">
                  <c:v>0.75684131828790102</c:v>
                </c:pt>
                <c:pt idx="266">
                  <c:v>0.7554894726848258</c:v>
                </c:pt>
                <c:pt idx="267">
                  <c:v>0.75032501923866524</c:v>
                </c:pt>
                <c:pt idx="268">
                  <c:v>0.74430097098923975</c:v>
                </c:pt>
                <c:pt idx="269">
                  <c:v>0.73999758762346635</c:v>
                </c:pt>
                <c:pt idx="270">
                  <c:v>0.73759977054067472</c:v>
                </c:pt>
                <c:pt idx="271">
                  <c:v>0.736370864697792</c:v>
                </c:pt>
                <c:pt idx="272">
                  <c:v>0.73563273437759702</c:v>
                </c:pt>
                <c:pt idx="273">
                  <c:v>0.73538734661625305</c:v>
                </c:pt>
                <c:pt idx="274">
                  <c:v>0.73569420425769305</c:v>
                </c:pt>
                <c:pt idx="275">
                  <c:v>0.73710850325894595</c:v>
                </c:pt>
                <c:pt idx="276">
                  <c:v>0.73956729846279323</c:v>
                </c:pt>
                <c:pt idx="277">
                  <c:v>0.7433174529077009</c:v>
                </c:pt>
                <c:pt idx="278">
                  <c:v>0.74805063367510671</c:v>
                </c:pt>
                <c:pt idx="279">
                  <c:v>0.75290675420270481</c:v>
                </c:pt>
                <c:pt idx="280">
                  <c:v>0.75665641688857166</c:v>
                </c:pt>
                <c:pt idx="281">
                  <c:v>0.75930257228695197</c:v>
                </c:pt>
                <c:pt idx="282">
                  <c:v>0.7613305865710851</c:v>
                </c:pt>
                <c:pt idx="283">
                  <c:v>0.76231410465262395</c:v>
                </c:pt>
                <c:pt idx="284">
                  <c:v>0.76299174861080421</c:v>
                </c:pt>
                <c:pt idx="285">
                  <c:v>0.76323713637214818</c:v>
                </c:pt>
                <c:pt idx="286">
                  <c:v>0.76256047593204945</c:v>
                </c:pt>
                <c:pt idx="287">
                  <c:v>0.76071588777012333</c:v>
                </c:pt>
                <c:pt idx="288">
                  <c:v>0.78222802624789112</c:v>
                </c:pt>
                <c:pt idx="289">
                  <c:v>0.78118402180433755</c:v>
                </c:pt>
                <c:pt idx="290">
                  <c:v>0.77983217620126233</c:v>
                </c:pt>
                <c:pt idx="291">
                  <c:v>0.77466772275510176</c:v>
                </c:pt>
                <c:pt idx="292">
                  <c:v>0.76864367450567639</c:v>
                </c:pt>
                <c:pt idx="293">
                  <c:v>0.76434029113990298</c:v>
                </c:pt>
                <c:pt idx="294">
                  <c:v>0.76194247405711124</c:v>
                </c:pt>
                <c:pt idx="295">
                  <c:v>0.76071356821422853</c:v>
                </c:pt>
                <c:pt idx="296">
                  <c:v>0.75997543789403355</c:v>
                </c:pt>
                <c:pt idx="297">
                  <c:v>0.75973005013268968</c:v>
                </c:pt>
                <c:pt idx="298">
                  <c:v>0.76003690777412969</c:v>
                </c:pt>
                <c:pt idx="299">
                  <c:v>0.76145120677538258</c:v>
                </c:pt>
                <c:pt idx="300">
                  <c:v>0.76391000197922976</c:v>
                </c:pt>
                <c:pt idx="301">
                  <c:v>0.76766015642413743</c:v>
                </c:pt>
                <c:pt idx="302">
                  <c:v>0.77239333719154324</c:v>
                </c:pt>
                <c:pt idx="303">
                  <c:v>0.77724945771914133</c:v>
                </c:pt>
                <c:pt idx="304">
                  <c:v>0.78099912040500818</c:v>
                </c:pt>
                <c:pt idx="305">
                  <c:v>0.7836452758033885</c:v>
                </c:pt>
                <c:pt idx="306">
                  <c:v>0.78567329008752163</c:v>
                </c:pt>
                <c:pt idx="307">
                  <c:v>0.78665680816906058</c:v>
                </c:pt>
                <c:pt idx="308">
                  <c:v>0.78733445212724085</c:v>
                </c:pt>
                <c:pt idx="309">
                  <c:v>0.78757983988858471</c:v>
                </c:pt>
                <c:pt idx="310">
                  <c:v>0.78690317944848609</c:v>
                </c:pt>
                <c:pt idx="311">
                  <c:v>0.78505859128655997</c:v>
                </c:pt>
                <c:pt idx="312">
                  <c:v>0.78222802624789112</c:v>
                </c:pt>
                <c:pt idx="313">
                  <c:v>0.78118402180433755</c:v>
                </c:pt>
                <c:pt idx="314">
                  <c:v>0.77983217620126233</c:v>
                </c:pt>
                <c:pt idx="315">
                  <c:v>0.77466772275510176</c:v>
                </c:pt>
                <c:pt idx="316">
                  <c:v>0.76864367450567639</c:v>
                </c:pt>
                <c:pt idx="317">
                  <c:v>0.76434029113990298</c:v>
                </c:pt>
                <c:pt idx="318">
                  <c:v>0.76194247405711124</c:v>
                </c:pt>
                <c:pt idx="319">
                  <c:v>0.76071356821422853</c:v>
                </c:pt>
                <c:pt idx="320">
                  <c:v>0.75997543789403355</c:v>
                </c:pt>
                <c:pt idx="321">
                  <c:v>0.75973005013268968</c:v>
                </c:pt>
                <c:pt idx="322">
                  <c:v>0.76003690777412969</c:v>
                </c:pt>
                <c:pt idx="323">
                  <c:v>0.76145120677538258</c:v>
                </c:pt>
                <c:pt idx="324">
                  <c:v>0.76391000197922976</c:v>
                </c:pt>
                <c:pt idx="325">
                  <c:v>0.76766015642413743</c:v>
                </c:pt>
                <c:pt idx="326">
                  <c:v>0.77239333719154324</c:v>
                </c:pt>
                <c:pt idx="327">
                  <c:v>0.77724945771914133</c:v>
                </c:pt>
                <c:pt idx="328">
                  <c:v>0.78099912040500818</c:v>
                </c:pt>
                <c:pt idx="329">
                  <c:v>0.7836452758033885</c:v>
                </c:pt>
                <c:pt idx="330">
                  <c:v>0.78567329008752163</c:v>
                </c:pt>
                <c:pt idx="331">
                  <c:v>0.78665680816906058</c:v>
                </c:pt>
                <c:pt idx="332">
                  <c:v>0.78733445212724085</c:v>
                </c:pt>
                <c:pt idx="333">
                  <c:v>0.78757983988858471</c:v>
                </c:pt>
                <c:pt idx="334">
                  <c:v>0.78690317944848609</c:v>
                </c:pt>
                <c:pt idx="335">
                  <c:v>0.78505859128655997</c:v>
                </c:pt>
                <c:pt idx="336">
                  <c:v>0.77058885534371324</c:v>
                </c:pt>
                <c:pt idx="337">
                  <c:v>0.76954485090015967</c:v>
                </c:pt>
                <c:pt idx="338">
                  <c:v>0.76819300529708445</c:v>
                </c:pt>
                <c:pt idx="339">
                  <c:v>0.76302855185092389</c:v>
                </c:pt>
                <c:pt idx="340">
                  <c:v>0.75700450360149851</c:v>
                </c:pt>
                <c:pt idx="341">
                  <c:v>0.75270112023572511</c:v>
                </c:pt>
                <c:pt idx="342">
                  <c:v>0.75030330315293337</c:v>
                </c:pt>
                <c:pt idx="343">
                  <c:v>0.74907439731005065</c:v>
                </c:pt>
                <c:pt idx="344">
                  <c:v>0.74833626698985567</c:v>
                </c:pt>
                <c:pt idx="345">
                  <c:v>0.74809087922851181</c:v>
                </c:pt>
                <c:pt idx="346">
                  <c:v>0.74839773686995181</c:v>
                </c:pt>
                <c:pt idx="347">
                  <c:v>0.74981203587120471</c:v>
                </c:pt>
                <c:pt idx="348">
                  <c:v>0.75227083107505188</c:v>
                </c:pt>
                <c:pt idx="349">
                  <c:v>0.75602098551995955</c:v>
                </c:pt>
                <c:pt idx="350">
                  <c:v>0.76075416628736536</c:v>
                </c:pt>
                <c:pt idx="351">
                  <c:v>0.76561028681496346</c:v>
                </c:pt>
                <c:pt idx="352">
                  <c:v>0.76935994950083031</c:v>
                </c:pt>
                <c:pt idx="353">
                  <c:v>0.77200610489921062</c:v>
                </c:pt>
                <c:pt idx="354">
                  <c:v>0.77403411918334375</c:v>
                </c:pt>
                <c:pt idx="355">
                  <c:v>0.77501763726488271</c:v>
                </c:pt>
                <c:pt idx="356">
                  <c:v>0.77569528122306297</c:v>
                </c:pt>
                <c:pt idx="357">
                  <c:v>0.77594066898440683</c:v>
                </c:pt>
                <c:pt idx="358">
                  <c:v>0.77526400854430821</c:v>
                </c:pt>
                <c:pt idx="359">
                  <c:v>0.77341942038238209</c:v>
                </c:pt>
                <c:pt idx="360">
                  <c:v>0.81741136805624681</c:v>
                </c:pt>
                <c:pt idx="361">
                  <c:v>0.81636736361269335</c:v>
                </c:pt>
                <c:pt idx="362">
                  <c:v>0.81501551800961813</c:v>
                </c:pt>
                <c:pt idx="363">
                  <c:v>0.80985106456345757</c:v>
                </c:pt>
                <c:pt idx="364">
                  <c:v>0.80382701631403208</c:v>
                </c:pt>
                <c:pt idx="365">
                  <c:v>0.79952363294825868</c:v>
                </c:pt>
                <c:pt idx="366">
                  <c:v>0.79712581586546705</c:v>
                </c:pt>
                <c:pt idx="367">
                  <c:v>0.79589691002258434</c:v>
                </c:pt>
                <c:pt idx="368">
                  <c:v>0.79515877970238935</c:v>
                </c:pt>
                <c:pt idx="369">
                  <c:v>0.79491339194104538</c:v>
                </c:pt>
                <c:pt idx="370">
                  <c:v>0.79522024958248538</c:v>
                </c:pt>
                <c:pt idx="371">
                  <c:v>0.79663454858373828</c:v>
                </c:pt>
                <c:pt idx="372">
                  <c:v>0.79909334378758556</c:v>
                </c:pt>
                <c:pt idx="373">
                  <c:v>0.80284349823249324</c:v>
                </c:pt>
                <c:pt idx="374">
                  <c:v>0.80757667899989904</c:v>
                </c:pt>
                <c:pt idx="375">
                  <c:v>0.81243279952749714</c:v>
                </c:pt>
                <c:pt idx="376">
                  <c:v>0.81618246221336399</c:v>
                </c:pt>
                <c:pt idx="377">
                  <c:v>0.8188286176117443</c:v>
                </c:pt>
                <c:pt idx="378">
                  <c:v>0.82085663189587743</c:v>
                </c:pt>
                <c:pt idx="379">
                  <c:v>0.82184014997741628</c:v>
                </c:pt>
                <c:pt idx="380">
                  <c:v>0.82251779393559654</c:v>
                </c:pt>
                <c:pt idx="381">
                  <c:v>0.82276318169694052</c:v>
                </c:pt>
                <c:pt idx="382">
                  <c:v>0.82208652125684178</c:v>
                </c:pt>
                <c:pt idx="383">
                  <c:v>0.82024193309491567</c:v>
                </c:pt>
                <c:pt idx="384">
                  <c:v>0.81741136805624681</c:v>
                </c:pt>
                <c:pt idx="385">
                  <c:v>0.81636736361269335</c:v>
                </c:pt>
                <c:pt idx="386">
                  <c:v>0.81501551800961813</c:v>
                </c:pt>
                <c:pt idx="387">
                  <c:v>0.80985106456345757</c:v>
                </c:pt>
                <c:pt idx="388">
                  <c:v>0.80382701631403208</c:v>
                </c:pt>
                <c:pt idx="389">
                  <c:v>0.79952363294825868</c:v>
                </c:pt>
                <c:pt idx="390">
                  <c:v>0.79712581586546705</c:v>
                </c:pt>
                <c:pt idx="391">
                  <c:v>0.79589691002258434</c:v>
                </c:pt>
                <c:pt idx="392">
                  <c:v>0.79515877970238935</c:v>
                </c:pt>
                <c:pt idx="393">
                  <c:v>0.79491339194104538</c:v>
                </c:pt>
                <c:pt idx="394">
                  <c:v>0.79522024958248538</c:v>
                </c:pt>
                <c:pt idx="395">
                  <c:v>0.79663454858373828</c:v>
                </c:pt>
                <c:pt idx="396">
                  <c:v>0.79909334378758556</c:v>
                </c:pt>
                <c:pt idx="397">
                  <c:v>0.80284349823249324</c:v>
                </c:pt>
                <c:pt idx="398">
                  <c:v>0.80757667899989904</c:v>
                </c:pt>
                <c:pt idx="399">
                  <c:v>0.81243279952749714</c:v>
                </c:pt>
                <c:pt idx="400">
                  <c:v>0.81618246221336399</c:v>
                </c:pt>
                <c:pt idx="401">
                  <c:v>0.8188286176117443</c:v>
                </c:pt>
                <c:pt idx="402">
                  <c:v>0.82085663189587743</c:v>
                </c:pt>
                <c:pt idx="403">
                  <c:v>0.82184014997741628</c:v>
                </c:pt>
                <c:pt idx="404">
                  <c:v>0.82251779393559654</c:v>
                </c:pt>
                <c:pt idx="405">
                  <c:v>0.82276318169694052</c:v>
                </c:pt>
                <c:pt idx="406">
                  <c:v>0.82208652125684178</c:v>
                </c:pt>
                <c:pt idx="407">
                  <c:v>0.82024193309491567</c:v>
                </c:pt>
                <c:pt idx="408">
                  <c:v>0.84665403209862689</c:v>
                </c:pt>
                <c:pt idx="409">
                  <c:v>0.84561002765507332</c:v>
                </c:pt>
                <c:pt idx="410">
                  <c:v>0.8442581820519981</c:v>
                </c:pt>
                <c:pt idx="411">
                  <c:v>0.83909372860583753</c:v>
                </c:pt>
                <c:pt idx="412">
                  <c:v>0.83306968035641216</c:v>
                </c:pt>
                <c:pt idx="413">
                  <c:v>0.82876629699063875</c:v>
                </c:pt>
                <c:pt idx="414">
                  <c:v>0.82636847990784701</c:v>
                </c:pt>
                <c:pt idx="415">
                  <c:v>0.8251395740649643</c:v>
                </c:pt>
                <c:pt idx="416">
                  <c:v>0.82440144374476931</c:v>
                </c:pt>
                <c:pt idx="417">
                  <c:v>0.82415605598342545</c:v>
                </c:pt>
                <c:pt idx="418">
                  <c:v>0.82446291362486546</c:v>
                </c:pt>
                <c:pt idx="419">
                  <c:v>0.82587721262611835</c:v>
                </c:pt>
                <c:pt idx="420">
                  <c:v>0.82833600782996553</c:v>
                </c:pt>
                <c:pt idx="421">
                  <c:v>0.8320861622748732</c:v>
                </c:pt>
                <c:pt idx="422">
                  <c:v>0.83681934304227901</c:v>
                </c:pt>
                <c:pt idx="423">
                  <c:v>0.8416754635698771</c:v>
                </c:pt>
                <c:pt idx="424">
                  <c:v>0.84542512625574395</c:v>
                </c:pt>
                <c:pt idx="425">
                  <c:v>0.84807128165412426</c:v>
                </c:pt>
                <c:pt idx="426">
                  <c:v>0.85009929593825739</c:v>
                </c:pt>
                <c:pt idx="427">
                  <c:v>0.85108281401979635</c:v>
                </c:pt>
                <c:pt idx="428">
                  <c:v>0.85176045797797661</c:v>
                </c:pt>
                <c:pt idx="429">
                  <c:v>0.85200584573932048</c:v>
                </c:pt>
                <c:pt idx="430">
                  <c:v>0.85132918529922186</c:v>
                </c:pt>
                <c:pt idx="431">
                  <c:v>0.84948459713729574</c:v>
                </c:pt>
                <c:pt idx="432">
                  <c:v>0.7429036747581822</c:v>
                </c:pt>
                <c:pt idx="433">
                  <c:v>0.74185967031462874</c:v>
                </c:pt>
                <c:pt idx="434">
                  <c:v>0.74050782471155352</c:v>
                </c:pt>
                <c:pt idx="435">
                  <c:v>0.73534337126539295</c:v>
                </c:pt>
                <c:pt idx="436">
                  <c:v>0.72931932301596747</c:v>
                </c:pt>
                <c:pt idx="437">
                  <c:v>0.72501593965019406</c:v>
                </c:pt>
                <c:pt idx="438">
                  <c:v>0.72261812256740243</c:v>
                </c:pt>
                <c:pt idx="439">
                  <c:v>0.72138921672451972</c:v>
                </c:pt>
                <c:pt idx="440">
                  <c:v>0.72065108640432474</c:v>
                </c:pt>
                <c:pt idx="441">
                  <c:v>0.72040569864298076</c:v>
                </c:pt>
                <c:pt idx="442">
                  <c:v>0.72071255628442077</c:v>
                </c:pt>
                <c:pt idx="443">
                  <c:v>0.72212685528567366</c:v>
                </c:pt>
                <c:pt idx="444">
                  <c:v>0.72458565048952095</c:v>
                </c:pt>
                <c:pt idx="445">
                  <c:v>0.72833580493442862</c:v>
                </c:pt>
                <c:pt idx="446">
                  <c:v>0.73306898570183443</c:v>
                </c:pt>
                <c:pt idx="447">
                  <c:v>0.73792510622943253</c:v>
                </c:pt>
                <c:pt idx="448">
                  <c:v>0.74167476891529938</c:v>
                </c:pt>
                <c:pt idx="449">
                  <c:v>0.74432092431367969</c:v>
                </c:pt>
                <c:pt idx="450">
                  <c:v>0.74634893859781282</c:v>
                </c:pt>
                <c:pt idx="451">
                  <c:v>0.74733245667935166</c:v>
                </c:pt>
                <c:pt idx="452">
                  <c:v>0.74801010063753193</c:v>
                </c:pt>
                <c:pt idx="453">
                  <c:v>0.7482554883988759</c:v>
                </c:pt>
                <c:pt idx="454">
                  <c:v>0.74757882795877717</c:v>
                </c:pt>
                <c:pt idx="455">
                  <c:v>0.74573423979685105</c:v>
                </c:pt>
                <c:pt idx="456">
                  <c:v>0.7429036747581822</c:v>
                </c:pt>
                <c:pt idx="457">
                  <c:v>0.74185967031462874</c:v>
                </c:pt>
                <c:pt idx="458">
                  <c:v>0.74050782471155352</c:v>
                </c:pt>
                <c:pt idx="459">
                  <c:v>0.73534337126539295</c:v>
                </c:pt>
                <c:pt idx="460">
                  <c:v>0.72931932301596747</c:v>
                </c:pt>
                <c:pt idx="461">
                  <c:v>0.72501593965019406</c:v>
                </c:pt>
                <c:pt idx="462">
                  <c:v>0.72261812256740243</c:v>
                </c:pt>
                <c:pt idx="463">
                  <c:v>0.72138921672451972</c:v>
                </c:pt>
                <c:pt idx="464">
                  <c:v>0.72065108640432474</c:v>
                </c:pt>
                <c:pt idx="465">
                  <c:v>0.72040569864298076</c:v>
                </c:pt>
                <c:pt idx="466">
                  <c:v>0.72071255628442077</c:v>
                </c:pt>
                <c:pt idx="467">
                  <c:v>0.72212685528567366</c:v>
                </c:pt>
                <c:pt idx="468">
                  <c:v>0.72458565048952095</c:v>
                </c:pt>
                <c:pt idx="469">
                  <c:v>0.72833580493442862</c:v>
                </c:pt>
                <c:pt idx="470">
                  <c:v>0.73306898570183443</c:v>
                </c:pt>
                <c:pt idx="471">
                  <c:v>0.73792510622943253</c:v>
                </c:pt>
                <c:pt idx="472">
                  <c:v>0.74167476891529938</c:v>
                </c:pt>
                <c:pt idx="473">
                  <c:v>0.74432092431367969</c:v>
                </c:pt>
                <c:pt idx="474">
                  <c:v>0.74634893859781282</c:v>
                </c:pt>
                <c:pt idx="475">
                  <c:v>0.74733245667935166</c:v>
                </c:pt>
                <c:pt idx="476">
                  <c:v>0.74801010063753193</c:v>
                </c:pt>
                <c:pt idx="477">
                  <c:v>0.7482554883988759</c:v>
                </c:pt>
                <c:pt idx="478">
                  <c:v>0.74757882795877717</c:v>
                </c:pt>
                <c:pt idx="479">
                  <c:v>0.74573423979685105</c:v>
                </c:pt>
                <c:pt idx="480">
                  <c:v>0.80136535837489364</c:v>
                </c:pt>
                <c:pt idx="481">
                  <c:v>0.80032135393134018</c:v>
                </c:pt>
                <c:pt idx="482">
                  <c:v>0.79896950832826508</c:v>
                </c:pt>
                <c:pt idx="483">
                  <c:v>0.79380505488210451</c:v>
                </c:pt>
                <c:pt idx="484">
                  <c:v>0.78778100663267892</c:v>
                </c:pt>
                <c:pt idx="485">
                  <c:v>0.78347762326690562</c:v>
                </c:pt>
                <c:pt idx="486">
                  <c:v>0.78107980618411388</c:v>
                </c:pt>
                <c:pt idx="487">
                  <c:v>0.77985090034123117</c:v>
                </c:pt>
                <c:pt idx="488">
                  <c:v>0.77911277002103618</c:v>
                </c:pt>
                <c:pt idx="489">
                  <c:v>0.77886738225969232</c:v>
                </c:pt>
                <c:pt idx="490">
                  <c:v>0.77917423990113233</c:v>
                </c:pt>
                <c:pt idx="491">
                  <c:v>0.78058853890238522</c:v>
                </c:pt>
                <c:pt idx="492">
                  <c:v>0.78304733410623251</c:v>
                </c:pt>
                <c:pt idx="493">
                  <c:v>0.78679748855114018</c:v>
                </c:pt>
                <c:pt idx="494">
                  <c:v>0.79153066931854588</c:v>
                </c:pt>
                <c:pt idx="495">
                  <c:v>0.79638678984614397</c:v>
                </c:pt>
                <c:pt idx="496">
                  <c:v>0.80013645253201093</c:v>
                </c:pt>
                <c:pt idx="497">
                  <c:v>0.80278260793039113</c:v>
                </c:pt>
                <c:pt idx="498">
                  <c:v>0.80481062221452437</c:v>
                </c:pt>
                <c:pt idx="499">
                  <c:v>0.80579414029606311</c:v>
                </c:pt>
                <c:pt idx="500">
                  <c:v>0.80647178425424348</c:v>
                </c:pt>
                <c:pt idx="501">
                  <c:v>0.80671717201558735</c:v>
                </c:pt>
                <c:pt idx="502">
                  <c:v>0.80604051157548873</c:v>
                </c:pt>
                <c:pt idx="503">
                  <c:v>0.8041959234135625</c:v>
                </c:pt>
                <c:pt idx="504">
                  <c:v>0.80136535837489364</c:v>
                </c:pt>
                <c:pt idx="505">
                  <c:v>0.80032135393134018</c:v>
                </c:pt>
                <c:pt idx="506">
                  <c:v>0.79896950832826508</c:v>
                </c:pt>
                <c:pt idx="507">
                  <c:v>0.79380505488210451</c:v>
                </c:pt>
                <c:pt idx="508">
                  <c:v>0.78778100663267892</c:v>
                </c:pt>
                <c:pt idx="509">
                  <c:v>0.78347762326690562</c:v>
                </c:pt>
                <c:pt idx="510">
                  <c:v>0.78107980618411388</c:v>
                </c:pt>
                <c:pt idx="511">
                  <c:v>0.77985090034123117</c:v>
                </c:pt>
                <c:pt idx="512">
                  <c:v>0.77911277002103618</c:v>
                </c:pt>
                <c:pt idx="513">
                  <c:v>0.77886738225969232</c:v>
                </c:pt>
                <c:pt idx="514">
                  <c:v>0.77917423990113233</c:v>
                </c:pt>
                <c:pt idx="515">
                  <c:v>0.78058853890238522</c:v>
                </c:pt>
                <c:pt idx="516">
                  <c:v>0.78304733410623251</c:v>
                </c:pt>
                <c:pt idx="517">
                  <c:v>0.78679748855114018</c:v>
                </c:pt>
                <c:pt idx="518">
                  <c:v>0.79153066931854588</c:v>
                </c:pt>
                <c:pt idx="519">
                  <c:v>0.79638678984614397</c:v>
                </c:pt>
                <c:pt idx="520">
                  <c:v>0.80013645253201093</c:v>
                </c:pt>
                <c:pt idx="521">
                  <c:v>0.80278260793039113</c:v>
                </c:pt>
                <c:pt idx="522">
                  <c:v>0.80481062221452437</c:v>
                </c:pt>
                <c:pt idx="523">
                  <c:v>0.80579414029606311</c:v>
                </c:pt>
                <c:pt idx="524">
                  <c:v>0.80647178425424348</c:v>
                </c:pt>
                <c:pt idx="525">
                  <c:v>0.80671717201558735</c:v>
                </c:pt>
                <c:pt idx="526">
                  <c:v>0.80604051157548873</c:v>
                </c:pt>
                <c:pt idx="527">
                  <c:v>0.8041959234135625</c:v>
                </c:pt>
                <c:pt idx="528">
                  <c:v>0.75842256929708607</c:v>
                </c:pt>
                <c:pt idx="529">
                  <c:v>0.7573785648535325</c:v>
                </c:pt>
                <c:pt idx="530">
                  <c:v>0.75602671925045739</c:v>
                </c:pt>
                <c:pt idx="531">
                  <c:v>0.75086226580429682</c:v>
                </c:pt>
                <c:pt idx="532">
                  <c:v>0.74483821755487134</c:v>
                </c:pt>
                <c:pt idx="533">
                  <c:v>0.74053483418909805</c:v>
                </c:pt>
                <c:pt idx="534">
                  <c:v>0.73813701710630619</c:v>
                </c:pt>
                <c:pt idx="535">
                  <c:v>0.73690811126342348</c:v>
                </c:pt>
                <c:pt idx="536">
                  <c:v>0.7361699809432285</c:v>
                </c:pt>
                <c:pt idx="537">
                  <c:v>0.73592459318188475</c:v>
                </c:pt>
                <c:pt idx="538">
                  <c:v>0.73623145082332475</c:v>
                </c:pt>
                <c:pt idx="539">
                  <c:v>0.73764574982457765</c:v>
                </c:pt>
                <c:pt idx="540">
                  <c:v>0.74010454502842482</c:v>
                </c:pt>
                <c:pt idx="541">
                  <c:v>0.74385469947333249</c:v>
                </c:pt>
                <c:pt idx="542">
                  <c:v>0.74858788024073819</c:v>
                </c:pt>
                <c:pt idx="543">
                  <c:v>0.75344400076833629</c:v>
                </c:pt>
                <c:pt idx="544">
                  <c:v>0.75719366345420325</c:v>
                </c:pt>
                <c:pt idx="545">
                  <c:v>0.75983981885258345</c:v>
                </c:pt>
                <c:pt idx="546">
                  <c:v>0.76186783313671669</c:v>
                </c:pt>
                <c:pt idx="547">
                  <c:v>0.76285135121825554</c:v>
                </c:pt>
                <c:pt idx="548">
                  <c:v>0.76352899517643591</c:v>
                </c:pt>
                <c:pt idx="549">
                  <c:v>0.76377438293777966</c:v>
                </c:pt>
                <c:pt idx="550">
                  <c:v>0.76309772249768115</c:v>
                </c:pt>
                <c:pt idx="551">
                  <c:v>0.76125313433575492</c:v>
                </c:pt>
                <c:pt idx="552">
                  <c:v>0.686205501884528</c:v>
                </c:pt>
                <c:pt idx="553">
                  <c:v>0.68516149744097443</c:v>
                </c:pt>
                <c:pt idx="554">
                  <c:v>0.68380965183789932</c:v>
                </c:pt>
                <c:pt idx="555">
                  <c:v>0.67864519839173876</c:v>
                </c:pt>
                <c:pt idx="556">
                  <c:v>0.67262115014231327</c:v>
                </c:pt>
                <c:pt idx="557">
                  <c:v>0.66831776677653987</c:v>
                </c:pt>
                <c:pt idx="558">
                  <c:v>0.66591994969374813</c:v>
                </c:pt>
                <c:pt idx="559">
                  <c:v>0.66469104385086542</c:v>
                </c:pt>
                <c:pt idx="560">
                  <c:v>0.66395291353067043</c:v>
                </c:pt>
                <c:pt idx="561">
                  <c:v>0.66370752576932657</c:v>
                </c:pt>
                <c:pt idx="562">
                  <c:v>0.66401438341076657</c:v>
                </c:pt>
                <c:pt idx="563">
                  <c:v>0.66542868241201947</c:v>
                </c:pt>
                <c:pt idx="564">
                  <c:v>0.66788747761586675</c:v>
                </c:pt>
                <c:pt idx="565">
                  <c:v>0.67163763206077443</c:v>
                </c:pt>
                <c:pt idx="566">
                  <c:v>0.67637081282818012</c:v>
                </c:pt>
                <c:pt idx="567">
                  <c:v>0.68122693335577822</c:v>
                </c:pt>
                <c:pt idx="568">
                  <c:v>0.68497659604164518</c:v>
                </c:pt>
                <c:pt idx="569">
                  <c:v>0.68762275144002538</c:v>
                </c:pt>
                <c:pt idx="570">
                  <c:v>0.68965076572415862</c:v>
                </c:pt>
                <c:pt idx="571">
                  <c:v>0.69063428380569747</c:v>
                </c:pt>
                <c:pt idx="572">
                  <c:v>0.69131192776387773</c:v>
                </c:pt>
                <c:pt idx="573">
                  <c:v>0.69155731552522159</c:v>
                </c:pt>
                <c:pt idx="574">
                  <c:v>0.69088065508512297</c:v>
                </c:pt>
                <c:pt idx="575">
                  <c:v>0.68903606692319685</c:v>
                </c:pt>
                <c:pt idx="576">
                  <c:v>0.73731866372349275</c:v>
                </c:pt>
                <c:pt idx="577">
                  <c:v>0.73627465927993929</c:v>
                </c:pt>
                <c:pt idx="578">
                  <c:v>0.73492281367686407</c:v>
                </c:pt>
                <c:pt idx="579">
                  <c:v>0.72975836023070351</c:v>
                </c:pt>
                <c:pt idx="580">
                  <c:v>0.72373431198127802</c:v>
                </c:pt>
                <c:pt idx="581">
                  <c:v>0.71943092861550473</c:v>
                </c:pt>
                <c:pt idx="582">
                  <c:v>0.71703311153271299</c:v>
                </c:pt>
                <c:pt idx="583">
                  <c:v>0.71580420568983028</c:v>
                </c:pt>
                <c:pt idx="584">
                  <c:v>0.71506607536963529</c:v>
                </c:pt>
                <c:pt idx="585">
                  <c:v>0.71482068760829143</c:v>
                </c:pt>
                <c:pt idx="586">
                  <c:v>0.71512754524973143</c:v>
                </c:pt>
                <c:pt idx="587">
                  <c:v>0.71654184425098433</c:v>
                </c:pt>
                <c:pt idx="588">
                  <c:v>0.7190006394548315</c:v>
                </c:pt>
                <c:pt idx="589">
                  <c:v>0.72275079389973917</c:v>
                </c:pt>
                <c:pt idx="590">
                  <c:v>0.72748397466714498</c:v>
                </c:pt>
                <c:pt idx="591">
                  <c:v>0.73234009519474308</c:v>
                </c:pt>
                <c:pt idx="592">
                  <c:v>0.73608975788060993</c:v>
                </c:pt>
                <c:pt idx="593">
                  <c:v>0.73873591327899024</c:v>
                </c:pt>
                <c:pt idx="594">
                  <c:v>0.74076392756312337</c:v>
                </c:pt>
                <c:pt idx="595">
                  <c:v>0.74174744564466222</c:v>
                </c:pt>
                <c:pt idx="596">
                  <c:v>0.74242508960284259</c:v>
                </c:pt>
                <c:pt idx="597">
                  <c:v>0.74267047736418645</c:v>
                </c:pt>
                <c:pt idx="598">
                  <c:v>0.74199381692408783</c:v>
                </c:pt>
                <c:pt idx="599">
                  <c:v>0.7401492287621616</c:v>
                </c:pt>
                <c:pt idx="600">
                  <c:v>0.74230687982528321</c:v>
                </c:pt>
                <c:pt idx="601">
                  <c:v>0.74126287538172975</c:v>
                </c:pt>
                <c:pt idx="602">
                  <c:v>0.73991102977865464</c:v>
                </c:pt>
                <c:pt idx="603">
                  <c:v>0.73474657633249407</c:v>
                </c:pt>
                <c:pt idx="604">
                  <c:v>0.72872252808306848</c:v>
                </c:pt>
                <c:pt idx="605">
                  <c:v>0.72441914471729518</c:v>
                </c:pt>
                <c:pt idx="606">
                  <c:v>0.72202132763450344</c:v>
                </c:pt>
                <c:pt idx="607">
                  <c:v>0.72079242179162073</c:v>
                </c:pt>
                <c:pt idx="608">
                  <c:v>0.72005429147142574</c:v>
                </c:pt>
                <c:pt idx="609">
                  <c:v>0.71980890371008188</c:v>
                </c:pt>
                <c:pt idx="610">
                  <c:v>0.72011576135152189</c:v>
                </c:pt>
                <c:pt idx="611">
                  <c:v>0.72153006035277478</c:v>
                </c:pt>
                <c:pt idx="612">
                  <c:v>0.72398885555662207</c:v>
                </c:pt>
                <c:pt idx="613">
                  <c:v>0.72773901000152974</c:v>
                </c:pt>
                <c:pt idx="614">
                  <c:v>0.73247219076893544</c:v>
                </c:pt>
                <c:pt idx="615">
                  <c:v>0.73732831129653353</c:v>
                </c:pt>
                <c:pt idx="616">
                  <c:v>0.7410779739824005</c:v>
                </c:pt>
                <c:pt idx="617">
                  <c:v>0.7437241293807807</c:v>
                </c:pt>
                <c:pt idx="618">
                  <c:v>0.74575214366491394</c:v>
                </c:pt>
                <c:pt idx="619">
                  <c:v>0.74673566174645267</c:v>
                </c:pt>
                <c:pt idx="620">
                  <c:v>0.74741330570463305</c:v>
                </c:pt>
                <c:pt idx="621">
                  <c:v>0.74765869346597691</c:v>
                </c:pt>
                <c:pt idx="622">
                  <c:v>0.74698203302587829</c:v>
                </c:pt>
                <c:pt idx="623">
                  <c:v>0.74513744486395206</c:v>
                </c:pt>
                <c:pt idx="624">
                  <c:v>0.74341537229234778</c:v>
                </c:pt>
                <c:pt idx="625">
                  <c:v>0.74237136784879432</c:v>
                </c:pt>
                <c:pt idx="626">
                  <c:v>0.74101952224571921</c:v>
                </c:pt>
                <c:pt idx="627">
                  <c:v>0.73585506879955864</c:v>
                </c:pt>
                <c:pt idx="628">
                  <c:v>0.72983102055013305</c:v>
                </c:pt>
                <c:pt idx="629">
                  <c:v>0.72552763718435975</c:v>
                </c:pt>
                <c:pt idx="630">
                  <c:v>0.72312982010156801</c:v>
                </c:pt>
                <c:pt idx="631">
                  <c:v>0.7219009142586853</c:v>
                </c:pt>
                <c:pt idx="632">
                  <c:v>0.72116278393849031</c:v>
                </c:pt>
                <c:pt idx="633">
                  <c:v>0.72091739617714645</c:v>
                </c:pt>
                <c:pt idx="634">
                  <c:v>0.72122425381858646</c:v>
                </c:pt>
                <c:pt idx="635">
                  <c:v>0.72263855281983935</c:v>
                </c:pt>
                <c:pt idx="636">
                  <c:v>0.72509734802368664</c:v>
                </c:pt>
                <c:pt idx="637">
                  <c:v>0.72884750246859431</c:v>
                </c:pt>
                <c:pt idx="638">
                  <c:v>0.73358068323600001</c:v>
                </c:pt>
                <c:pt idx="639">
                  <c:v>0.7384368037635981</c:v>
                </c:pt>
                <c:pt idx="640">
                  <c:v>0.74218646644946507</c:v>
                </c:pt>
                <c:pt idx="641">
                  <c:v>0.74483262184784527</c:v>
                </c:pt>
                <c:pt idx="642">
                  <c:v>0.74686063613197851</c:v>
                </c:pt>
                <c:pt idx="643">
                  <c:v>0.74784415421351724</c:v>
                </c:pt>
                <c:pt idx="644">
                  <c:v>0.74852179817169762</c:v>
                </c:pt>
                <c:pt idx="645">
                  <c:v>0.74876718593304148</c:v>
                </c:pt>
                <c:pt idx="646">
                  <c:v>0.74809052549294286</c:v>
                </c:pt>
                <c:pt idx="647">
                  <c:v>0.74624593733101663</c:v>
                </c:pt>
                <c:pt idx="648">
                  <c:v>0.77859871410070358</c:v>
                </c:pt>
                <c:pt idx="649">
                  <c:v>0.77755470965715001</c:v>
                </c:pt>
                <c:pt idx="650">
                  <c:v>0.7762028640540749</c:v>
                </c:pt>
                <c:pt idx="651">
                  <c:v>0.77103841060791434</c:v>
                </c:pt>
                <c:pt idx="652">
                  <c:v>0.76501436235848885</c:v>
                </c:pt>
                <c:pt idx="653">
                  <c:v>0.76071097899271556</c:v>
                </c:pt>
                <c:pt idx="654">
                  <c:v>0.75831316190992371</c:v>
                </c:pt>
                <c:pt idx="655">
                  <c:v>0.75708425606704099</c:v>
                </c:pt>
                <c:pt idx="656">
                  <c:v>0.75634612574684601</c:v>
                </c:pt>
                <c:pt idx="657">
                  <c:v>0.75610073798550226</c:v>
                </c:pt>
                <c:pt idx="658">
                  <c:v>0.75640759562694226</c:v>
                </c:pt>
                <c:pt idx="659">
                  <c:v>0.75782189462819516</c:v>
                </c:pt>
                <c:pt idx="660">
                  <c:v>0.76028068983204233</c:v>
                </c:pt>
                <c:pt idx="661">
                  <c:v>0.76403084427695001</c:v>
                </c:pt>
                <c:pt idx="662">
                  <c:v>0.7687640250443557</c:v>
                </c:pt>
                <c:pt idx="663">
                  <c:v>0.7736201455719538</c:v>
                </c:pt>
                <c:pt idx="664">
                  <c:v>0.77736980825782076</c:v>
                </c:pt>
                <c:pt idx="665">
                  <c:v>0.78001596365620096</c:v>
                </c:pt>
                <c:pt idx="666">
                  <c:v>0.7820439779403342</c:v>
                </c:pt>
                <c:pt idx="667">
                  <c:v>0.78302749602187305</c:v>
                </c:pt>
                <c:pt idx="668">
                  <c:v>0.78370513998005342</c:v>
                </c:pt>
                <c:pt idx="669">
                  <c:v>0.78395052774139717</c:v>
                </c:pt>
                <c:pt idx="670">
                  <c:v>0.78327386730129867</c:v>
                </c:pt>
                <c:pt idx="671">
                  <c:v>0.78142927913937243</c:v>
                </c:pt>
                <c:pt idx="672">
                  <c:v>0.78170249300848438</c:v>
                </c:pt>
                <c:pt idx="673">
                  <c:v>0.78065848856493081</c:v>
                </c:pt>
                <c:pt idx="674">
                  <c:v>0.77930664296185559</c:v>
                </c:pt>
                <c:pt idx="675">
                  <c:v>0.77414218951569502</c:v>
                </c:pt>
                <c:pt idx="676">
                  <c:v>0.76811814126626965</c:v>
                </c:pt>
                <c:pt idx="677">
                  <c:v>0.76381475790049624</c:v>
                </c:pt>
                <c:pt idx="678">
                  <c:v>0.7614169408177045</c:v>
                </c:pt>
                <c:pt idx="679">
                  <c:v>0.76018803497482179</c:v>
                </c:pt>
                <c:pt idx="680">
                  <c:v>0.75944990465462681</c:v>
                </c:pt>
                <c:pt idx="681">
                  <c:v>0.75920451689328294</c:v>
                </c:pt>
                <c:pt idx="682">
                  <c:v>0.75951137453472295</c:v>
                </c:pt>
                <c:pt idx="683">
                  <c:v>0.76092567353597584</c:v>
                </c:pt>
                <c:pt idx="684">
                  <c:v>0.76338446873982302</c:v>
                </c:pt>
                <c:pt idx="685">
                  <c:v>0.76713462318473069</c:v>
                </c:pt>
                <c:pt idx="686">
                  <c:v>0.7718678039521365</c:v>
                </c:pt>
                <c:pt idx="687">
                  <c:v>0.7767239244797346</c:v>
                </c:pt>
                <c:pt idx="688">
                  <c:v>0.78047358716560145</c:v>
                </c:pt>
                <c:pt idx="689">
                  <c:v>0.78311974256398176</c:v>
                </c:pt>
                <c:pt idx="690">
                  <c:v>0.78514775684811489</c:v>
                </c:pt>
                <c:pt idx="691">
                  <c:v>0.78613127492965384</c:v>
                </c:pt>
                <c:pt idx="692">
                  <c:v>0.78680891888783411</c:v>
                </c:pt>
                <c:pt idx="693">
                  <c:v>0.78705430664917797</c:v>
                </c:pt>
                <c:pt idx="694">
                  <c:v>0.78637764620907935</c:v>
                </c:pt>
                <c:pt idx="695">
                  <c:v>0.78453305804715323</c:v>
                </c:pt>
                <c:pt idx="696">
                  <c:v>0.78170249300848438</c:v>
                </c:pt>
                <c:pt idx="697">
                  <c:v>0.78065848856493081</c:v>
                </c:pt>
                <c:pt idx="698">
                  <c:v>0.77930664296185559</c:v>
                </c:pt>
                <c:pt idx="699">
                  <c:v>0.77414218951569502</c:v>
                </c:pt>
                <c:pt idx="700">
                  <c:v>0.76811814126626965</c:v>
                </c:pt>
                <c:pt idx="701">
                  <c:v>0.76381475790049624</c:v>
                </c:pt>
                <c:pt idx="702">
                  <c:v>0.7614169408177045</c:v>
                </c:pt>
                <c:pt idx="703">
                  <c:v>0.76018803497482179</c:v>
                </c:pt>
                <c:pt idx="704">
                  <c:v>0.75944990465462681</c:v>
                </c:pt>
                <c:pt idx="705">
                  <c:v>0.75920451689328294</c:v>
                </c:pt>
                <c:pt idx="706">
                  <c:v>0.75951137453472295</c:v>
                </c:pt>
                <c:pt idx="707">
                  <c:v>0.76092567353597584</c:v>
                </c:pt>
                <c:pt idx="708">
                  <c:v>0.76338446873982302</c:v>
                </c:pt>
                <c:pt idx="709">
                  <c:v>0.76713462318473069</c:v>
                </c:pt>
                <c:pt idx="710">
                  <c:v>0.7718678039521365</c:v>
                </c:pt>
                <c:pt idx="711">
                  <c:v>0.7767239244797346</c:v>
                </c:pt>
                <c:pt idx="712">
                  <c:v>0.78047358716560145</c:v>
                </c:pt>
                <c:pt idx="713">
                  <c:v>0.78311974256398176</c:v>
                </c:pt>
                <c:pt idx="714">
                  <c:v>0.78514775684811489</c:v>
                </c:pt>
                <c:pt idx="715">
                  <c:v>0.78613127492965384</c:v>
                </c:pt>
                <c:pt idx="716">
                  <c:v>0.78680891888783411</c:v>
                </c:pt>
                <c:pt idx="717">
                  <c:v>0.78705430664917797</c:v>
                </c:pt>
                <c:pt idx="718">
                  <c:v>0.78637764620907935</c:v>
                </c:pt>
                <c:pt idx="719">
                  <c:v>0.78453305804715323</c:v>
                </c:pt>
                <c:pt idx="720">
                  <c:v>0.78170249300848438</c:v>
                </c:pt>
                <c:pt idx="721">
                  <c:v>0.78065848856493081</c:v>
                </c:pt>
                <c:pt idx="722">
                  <c:v>0.77930664296185559</c:v>
                </c:pt>
                <c:pt idx="723">
                  <c:v>0.77414218951569502</c:v>
                </c:pt>
                <c:pt idx="724">
                  <c:v>0.76811814126626965</c:v>
                </c:pt>
                <c:pt idx="725">
                  <c:v>0.76381475790049624</c:v>
                </c:pt>
                <c:pt idx="726">
                  <c:v>0.7614169408177045</c:v>
                </c:pt>
                <c:pt idx="727">
                  <c:v>0.76018803497482179</c:v>
                </c:pt>
                <c:pt idx="728">
                  <c:v>0.75944990465462681</c:v>
                </c:pt>
                <c:pt idx="729">
                  <c:v>0.75920451689328294</c:v>
                </c:pt>
                <c:pt idx="730">
                  <c:v>0.75951137453472295</c:v>
                </c:pt>
                <c:pt idx="731">
                  <c:v>0.76092567353597584</c:v>
                </c:pt>
                <c:pt idx="732">
                  <c:v>0.76338446873982302</c:v>
                </c:pt>
                <c:pt idx="733">
                  <c:v>0.76713462318473069</c:v>
                </c:pt>
                <c:pt idx="734">
                  <c:v>0.7718678039521365</c:v>
                </c:pt>
                <c:pt idx="735">
                  <c:v>0.7767239244797346</c:v>
                </c:pt>
                <c:pt idx="736">
                  <c:v>0.78047358716560145</c:v>
                </c:pt>
                <c:pt idx="737">
                  <c:v>0.78311974256398176</c:v>
                </c:pt>
                <c:pt idx="738">
                  <c:v>0.78514775684811489</c:v>
                </c:pt>
                <c:pt idx="739">
                  <c:v>0.78613127492965384</c:v>
                </c:pt>
                <c:pt idx="740">
                  <c:v>0.78680891888783411</c:v>
                </c:pt>
                <c:pt idx="741">
                  <c:v>0.78705430664917797</c:v>
                </c:pt>
                <c:pt idx="742">
                  <c:v>0.78637764620907935</c:v>
                </c:pt>
                <c:pt idx="743">
                  <c:v>0.78453305804715323</c:v>
                </c:pt>
                <c:pt idx="744">
                  <c:v>0.72989176419416024</c:v>
                </c:pt>
                <c:pt idx="745">
                  <c:v>0.72884775975060667</c:v>
                </c:pt>
                <c:pt idx="746">
                  <c:v>0.72749591414753156</c:v>
                </c:pt>
                <c:pt idx="747">
                  <c:v>0.722331460701371</c:v>
                </c:pt>
                <c:pt idx="748">
                  <c:v>0.71630741245194551</c:v>
                </c:pt>
                <c:pt idx="749">
                  <c:v>0.71200402908617211</c:v>
                </c:pt>
                <c:pt idx="750">
                  <c:v>0.70960621200338037</c:v>
                </c:pt>
                <c:pt idx="751">
                  <c:v>0.70837730616049766</c:v>
                </c:pt>
                <c:pt idx="752">
                  <c:v>0.70763917584030267</c:v>
                </c:pt>
                <c:pt idx="753">
                  <c:v>0.70739378807895881</c:v>
                </c:pt>
                <c:pt idx="754">
                  <c:v>0.70770064572039881</c:v>
                </c:pt>
                <c:pt idx="755">
                  <c:v>0.70911494472165171</c:v>
                </c:pt>
                <c:pt idx="756">
                  <c:v>0.71157373992549899</c:v>
                </c:pt>
                <c:pt idx="757">
                  <c:v>0.71532389437040667</c:v>
                </c:pt>
                <c:pt idx="758">
                  <c:v>0.72005707513781236</c:v>
                </c:pt>
                <c:pt idx="759">
                  <c:v>0.72491319566541046</c:v>
                </c:pt>
                <c:pt idx="760">
                  <c:v>0.72866285835127742</c:v>
                </c:pt>
                <c:pt idx="761">
                  <c:v>0.73130901374965762</c:v>
                </c:pt>
                <c:pt idx="762">
                  <c:v>0.73333702803379086</c:v>
                </c:pt>
                <c:pt idx="763">
                  <c:v>0.73432054611532971</c:v>
                </c:pt>
                <c:pt idx="764">
                  <c:v>0.73499819007350997</c:v>
                </c:pt>
                <c:pt idx="765">
                  <c:v>0.73524357783485383</c:v>
                </c:pt>
                <c:pt idx="766">
                  <c:v>0.73456691739475521</c:v>
                </c:pt>
                <c:pt idx="767">
                  <c:v>0.73272232923282909</c:v>
                </c:pt>
                <c:pt idx="768">
                  <c:v>0.74844771899654761</c:v>
                </c:pt>
                <c:pt idx="769">
                  <c:v>0.74740371455299415</c:v>
                </c:pt>
                <c:pt idx="770">
                  <c:v>0.74605186894991893</c:v>
                </c:pt>
                <c:pt idx="771">
                  <c:v>0.74088741550375836</c:v>
                </c:pt>
                <c:pt idx="772">
                  <c:v>0.73486336725433288</c:v>
                </c:pt>
                <c:pt idx="773">
                  <c:v>0.73055998388855947</c:v>
                </c:pt>
                <c:pt idx="774">
                  <c:v>0.72816216680576784</c:v>
                </c:pt>
                <c:pt idx="775">
                  <c:v>0.72693326096288513</c:v>
                </c:pt>
                <c:pt idx="776">
                  <c:v>0.72619513064269015</c:v>
                </c:pt>
                <c:pt idx="777">
                  <c:v>0.72594974288134617</c:v>
                </c:pt>
                <c:pt idx="778">
                  <c:v>0.72625660052278618</c:v>
                </c:pt>
                <c:pt idx="779">
                  <c:v>0.72767089952403907</c:v>
                </c:pt>
                <c:pt idx="780">
                  <c:v>0.73012969472788636</c:v>
                </c:pt>
                <c:pt idx="781">
                  <c:v>0.73387984917279403</c:v>
                </c:pt>
                <c:pt idx="782">
                  <c:v>0.73861302994019984</c:v>
                </c:pt>
                <c:pt idx="783">
                  <c:v>0.74346915046779793</c:v>
                </c:pt>
                <c:pt idx="784">
                  <c:v>0.74721881315366478</c:v>
                </c:pt>
                <c:pt idx="785">
                  <c:v>0.7498649685520451</c:v>
                </c:pt>
                <c:pt idx="786">
                  <c:v>0.75189298283617823</c:v>
                </c:pt>
                <c:pt idx="787">
                  <c:v>0.75287650091771707</c:v>
                </c:pt>
                <c:pt idx="788">
                  <c:v>0.75355414487589734</c:v>
                </c:pt>
                <c:pt idx="789">
                  <c:v>0.75379953263724131</c:v>
                </c:pt>
                <c:pt idx="790">
                  <c:v>0.75312287219714258</c:v>
                </c:pt>
                <c:pt idx="791">
                  <c:v>0.75127828403521646</c:v>
                </c:pt>
                <c:pt idx="792">
                  <c:v>0.69663699018222347</c:v>
                </c:pt>
                <c:pt idx="793">
                  <c:v>0.6955929857386699</c:v>
                </c:pt>
                <c:pt idx="794">
                  <c:v>0.69424114013559479</c:v>
                </c:pt>
                <c:pt idx="795">
                  <c:v>0.68907668668943423</c:v>
                </c:pt>
                <c:pt idx="796">
                  <c:v>0.68305263844000874</c:v>
                </c:pt>
                <c:pt idx="797">
                  <c:v>0.67874925507423534</c:v>
                </c:pt>
                <c:pt idx="798">
                  <c:v>0.67635143799144359</c:v>
                </c:pt>
                <c:pt idx="799">
                  <c:v>0.67512253214856088</c:v>
                </c:pt>
                <c:pt idx="800">
                  <c:v>0.6743844018283659</c:v>
                </c:pt>
                <c:pt idx="801">
                  <c:v>0.67413901406702204</c:v>
                </c:pt>
                <c:pt idx="802">
                  <c:v>0.67444587170846204</c:v>
                </c:pt>
                <c:pt idx="803">
                  <c:v>0.67586017070971494</c:v>
                </c:pt>
                <c:pt idx="804">
                  <c:v>0.67831896591356222</c:v>
                </c:pt>
                <c:pt idx="805">
                  <c:v>0.68206912035846989</c:v>
                </c:pt>
                <c:pt idx="806">
                  <c:v>0.68680230112587559</c:v>
                </c:pt>
                <c:pt idx="807">
                  <c:v>0.69165842165347369</c:v>
                </c:pt>
                <c:pt idx="808">
                  <c:v>0.69540808433934065</c:v>
                </c:pt>
                <c:pt idx="809">
                  <c:v>0.69805423973772085</c:v>
                </c:pt>
                <c:pt idx="810">
                  <c:v>0.70008225402185409</c:v>
                </c:pt>
                <c:pt idx="811">
                  <c:v>0.70106577210339294</c:v>
                </c:pt>
                <c:pt idx="812">
                  <c:v>0.7017434160615732</c:v>
                </c:pt>
                <c:pt idx="813">
                  <c:v>0.70198880382291706</c:v>
                </c:pt>
                <c:pt idx="814">
                  <c:v>0.70131214338281844</c:v>
                </c:pt>
                <c:pt idx="815">
                  <c:v>0.69946755522089232</c:v>
                </c:pt>
                <c:pt idx="816">
                  <c:v>0.77172606080490336</c:v>
                </c:pt>
                <c:pt idx="817">
                  <c:v>0.7706820563613499</c:v>
                </c:pt>
                <c:pt idx="818">
                  <c:v>0.76933021075827468</c:v>
                </c:pt>
                <c:pt idx="819">
                  <c:v>0.76416575731211411</c:v>
                </c:pt>
                <c:pt idx="820">
                  <c:v>0.75814170906268863</c:v>
                </c:pt>
                <c:pt idx="821">
                  <c:v>0.75383832569691522</c:v>
                </c:pt>
                <c:pt idx="822">
                  <c:v>0.75144050861412359</c:v>
                </c:pt>
                <c:pt idx="823">
                  <c:v>0.75021160277124088</c:v>
                </c:pt>
                <c:pt idx="824">
                  <c:v>0.7494734724510459</c:v>
                </c:pt>
                <c:pt idx="825">
                  <c:v>0.74922808468970192</c:v>
                </c:pt>
                <c:pt idx="826">
                  <c:v>0.74953494233114193</c:v>
                </c:pt>
                <c:pt idx="827">
                  <c:v>0.75094924133239482</c:v>
                </c:pt>
                <c:pt idx="828">
                  <c:v>0.75340803653624211</c:v>
                </c:pt>
                <c:pt idx="829">
                  <c:v>0.75715819098114978</c:v>
                </c:pt>
                <c:pt idx="830">
                  <c:v>0.76189137174855559</c:v>
                </c:pt>
                <c:pt idx="831">
                  <c:v>0.76674749227615369</c:v>
                </c:pt>
                <c:pt idx="832">
                  <c:v>0.77049715496202054</c:v>
                </c:pt>
                <c:pt idx="833">
                  <c:v>0.77314331036040085</c:v>
                </c:pt>
                <c:pt idx="834">
                  <c:v>0.77517132464453398</c:v>
                </c:pt>
                <c:pt idx="835">
                  <c:v>0.77615484272607282</c:v>
                </c:pt>
                <c:pt idx="836">
                  <c:v>0.77683248668425309</c:v>
                </c:pt>
                <c:pt idx="837">
                  <c:v>0.77707787444559706</c:v>
                </c:pt>
                <c:pt idx="838">
                  <c:v>0.77640121400549833</c:v>
                </c:pt>
                <c:pt idx="839">
                  <c:v>0.77455662584357221</c:v>
                </c:pt>
                <c:pt idx="840">
                  <c:v>0.77169892987039479</c:v>
                </c:pt>
                <c:pt idx="841">
                  <c:v>0.77065492542684133</c:v>
                </c:pt>
                <c:pt idx="842">
                  <c:v>0.76930307982376611</c:v>
                </c:pt>
                <c:pt idx="843">
                  <c:v>0.76413862637760555</c:v>
                </c:pt>
                <c:pt idx="844">
                  <c:v>0.75811457812818006</c:v>
                </c:pt>
                <c:pt idx="845">
                  <c:v>0.75381119476240666</c:v>
                </c:pt>
                <c:pt idx="846">
                  <c:v>0.75141337767961502</c:v>
                </c:pt>
                <c:pt idx="847">
                  <c:v>0.75018447183673231</c:v>
                </c:pt>
                <c:pt idx="848">
                  <c:v>0.74944634151653733</c:v>
                </c:pt>
                <c:pt idx="849">
                  <c:v>0.74920095375519336</c:v>
                </c:pt>
                <c:pt idx="850">
                  <c:v>0.74950781139663336</c:v>
                </c:pt>
                <c:pt idx="851">
                  <c:v>0.75092211039788626</c:v>
                </c:pt>
                <c:pt idx="852">
                  <c:v>0.75338090560173354</c:v>
                </c:pt>
                <c:pt idx="853">
                  <c:v>0.75713106004664121</c:v>
                </c:pt>
                <c:pt idx="854">
                  <c:v>0.76186424081404702</c:v>
                </c:pt>
                <c:pt idx="855">
                  <c:v>0.76672036134164512</c:v>
                </c:pt>
                <c:pt idx="856">
                  <c:v>0.77047002402751197</c:v>
                </c:pt>
                <c:pt idx="857">
                  <c:v>0.77311617942589228</c:v>
                </c:pt>
                <c:pt idx="858">
                  <c:v>0.77514419371002541</c:v>
                </c:pt>
                <c:pt idx="859">
                  <c:v>0.77612771179156426</c:v>
                </c:pt>
                <c:pt idx="860">
                  <c:v>0.77680535574974452</c:v>
                </c:pt>
                <c:pt idx="861">
                  <c:v>0.77705074351108849</c:v>
                </c:pt>
                <c:pt idx="862">
                  <c:v>0.77637408307098976</c:v>
                </c:pt>
                <c:pt idx="863">
                  <c:v>0.77452949490906364</c:v>
                </c:pt>
                <c:pt idx="864">
                  <c:v>0.81852144258292836</c:v>
                </c:pt>
                <c:pt idx="865">
                  <c:v>0.81747743813937479</c:v>
                </c:pt>
                <c:pt idx="866">
                  <c:v>0.81612559253629968</c:v>
                </c:pt>
                <c:pt idx="867">
                  <c:v>0.81096113909013912</c:v>
                </c:pt>
                <c:pt idx="868">
                  <c:v>0.80493709084071363</c:v>
                </c:pt>
                <c:pt idx="869">
                  <c:v>0.80063370747494034</c:v>
                </c:pt>
                <c:pt idx="870">
                  <c:v>0.79823589039214848</c:v>
                </c:pt>
                <c:pt idx="871">
                  <c:v>0.79700698454926577</c:v>
                </c:pt>
                <c:pt idx="872">
                  <c:v>0.79626885422907079</c:v>
                </c:pt>
                <c:pt idx="873">
                  <c:v>0.79602346646772704</c:v>
                </c:pt>
                <c:pt idx="874">
                  <c:v>0.79633032410916704</c:v>
                </c:pt>
                <c:pt idx="875">
                  <c:v>0.79774462311041994</c:v>
                </c:pt>
                <c:pt idx="876">
                  <c:v>0.80020341831426711</c:v>
                </c:pt>
                <c:pt idx="877">
                  <c:v>0.80395357275917478</c:v>
                </c:pt>
                <c:pt idx="878">
                  <c:v>0.80868675352658048</c:v>
                </c:pt>
                <c:pt idx="879">
                  <c:v>0.81354287405417858</c:v>
                </c:pt>
                <c:pt idx="880">
                  <c:v>0.81729253674004554</c:v>
                </c:pt>
                <c:pt idx="881">
                  <c:v>0.81993869213842574</c:v>
                </c:pt>
                <c:pt idx="882">
                  <c:v>0.82196670642255898</c:v>
                </c:pt>
                <c:pt idx="883">
                  <c:v>0.82295022450409783</c:v>
                </c:pt>
                <c:pt idx="884">
                  <c:v>0.8236278684622782</c:v>
                </c:pt>
                <c:pt idx="885">
                  <c:v>0.82387325622362195</c:v>
                </c:pt>
                <c:pt idx="886">
                  <c:v>0.82319659578352344</c:v>
                </c:pt>
                <c:pt idx="887">
                  <c:v>0.82135200762159721</c:v>
                </c:pt>
                <c:pt idx="888">
                  <c:v>0.77557865350512079</c:v>
                </c:pt>
                <c:pt idx="889">
                  <c:v>0.77453464906156722</c:v>
                </c:pt>
                <c:pt idx="890">
                  <c:v>0.773182803458492</c:v>
                </c:pt>
                <c:pt idx="891">
                  <c:v>0.76801835001233143</c:v>
                </c:pt>
                <c:pt idx="892">
                  <c:v>0.76199430176290606</c:v>
                </c:pt>
                <c:pt idx="893">
                  <c:v>0.75769091839713265</c:v>
                </c:pt>
                <c:pt idx="894">
                  <c:v>0.75529310131434091</c:v>
                </c:pt>
                <c:pt idx="895">
                  <c:v>0.7540641954714582</c:v>
                </c:pt>
                <c:pt idx="896">
                  <c:v>0.75332606515126321</c:v>
                </c:pt>
                <c:pt idx="897">
                  <c:v>0.75308067738991935</c:v>
                </c:pt>
                <c:pt idx="898">
                  <c:v>0.75338753503135936</c:v>
                </c:pt>
                <c:pt idx="899">
                  <c:v>0.75480183403261225</c:v>
                </c:pt>
                <c:pt idx="900">
                  <c:v>0.75726062923645943</c:v>
                </c:pt>
                <c:pt idx="901">
                  <c:v>0.7610107836813671</c:v>
                </c:pt>
                <c:pt idx="902">
                  <c:v>0.76574396444877291</c:v>
                </c:pt>
                <c:pt idx="903">
                  <c:v>0.770600084976371</c:v>
                </c:pt>
                <c:pt idx="904">
                  <c:v>0.77434974766223785</c:v>
                </c:pt>
                <c:pt idx="905">
                  <c:v>0.77699590306061816</c:v>
                </c:pt>
                <c:pt idx="906">
                  <c:v>0.77902391734475129</c:v>
                </c:pt>
                <c:pt idx="907">
                  <c:v>0.78000743542629025</c:v>
                </c:pt>
                <c:pt idx="908">
                  <c:v>0.78068507938447051</c:v>
                </c:pt>
                <c:pt idx="909">
                  <c:v>0.78093046714581438</c:v>
                </c:pt>
                <c:pt idx="910">
                  <c:v>0.78025380670571576</c:v>
                </c:pt>
                <c:pt idx="911">
                  <c:v>0.77840921854378964</c:v>
                </c:pt>
                <c:pt idx="912">
                  <c:v>0.79885699531347643</c:v>
                </c:pt>
                <c:pt idx="913">
                  <c:v>0.79781299086992297</c:v>
                </c:pt>
                <c:pt idx="914">
                  <c:v>0.79646114526684775</c:v>
                </c:pt>
                <c:pt idx="915">
                  <c:v>0.79129669182068718</c:v>
                </c:pt>
                <c:pt idx="916">
                  <c:v>0.7852726435712617</c:v>
                </c:pt>
                <c:pt idx="917">
                  <c:v>0.78096926020548829</c:v>
                </c:pt>
                <c:pt idx="918">
                  <c:v>0.77857144312269666</c:v>
                </c:pt>
                <c:pt idx="919">
                  <c:v>0.77734253727981395</c:v>
                </c:pt>
                <c:pt idx="920">
                  <c:v>0.77660440695961896</c:v>
                </c:pt>
                <c:pt idx="921">
                  <c:v>0.77635901919827499</c:v>
                </c:pt>
                <c:pt idx="922">
                  <c:v>0.776665876839715</c:v>
                </c:pt>
                <c:pt idx="923">
                  <c:v>0.77808017584096789</c:v>
                </c:pt>
                <c:pt idx="924">
                  <c:v>0.78053897104481518</c:v>
                </c:pt>
                <c:pt idx="925">
                  <c:v>0.78428912548972285</c:v>
                </c:pt>
                <c:pt idx="926">
                  <c:v>0.78902230625712866</c:v>
                </c:pt>
                <c:pt idx="927">
                  <c:v>0.79387842678472675</c:v>
                </c:pt>
                <c:pt idx="928">
                  <c:v>0.7976280894705936</c:v>
                </c:pt>
                <c:pt idx="929">
                  <c:v>0.80027424486897392</c:v>
                </c:pt>
                <c:pt idx="930">
                  <c:v>0.80230225915310704</c:v>
                </c:pt>
                <c:pt idx="931">
                  <c:v>0.80328577723464589</c:v>
                </c:pt>
                <c:pt idx="932">
                  <c:v>0.80396342119282616</c:v>
                </c:pt>
                <c:pt idx="933">
                  <c:v>0.80420880895417013</c:v>
                </c:pt>
                <c:pt idx="934">
                  <c:v>0.8035321485140714</c:v>
                </c:pt>
                <c:pt idx="935">
                  <c:v>0.80168756035214528</c:v>
                </c:pt>
                <c:pt idx="936">
                  <c:v>0.76367365350512073</c:v>
                </c:pt>
                <c:pt idx="937">
                  <c:v>0.76262964906156716</c:v>
                </c:pt>
                <c:pt idx="938">
                  <c:v>0.76127780345849194</c:v>
                </c:pt>
                <c:pt idx="939">
                  <c:v>0.75611335001233138</c:v>
                </c:pt>
                <c:pt idx="940">
                  <c:v>0.750089301762906</c:v>
                </c:pt>
                <c:pt idx="941">
                  <c:v>0.7457859183971326</c:v>
                </c:pt>
                <c:pt idx="942">
                  <c:v>0.74338810131434085</c:v>
                </c:pt>
                <c:pt idx="943">
                  <c:v>0.74215919547145814</c:v>
                </c:pt>
                <c:pt idx="944">
                  <c:v>0.74142106515126316</c:v>
                </c:pt>
                <c:pt idx="945">
                  <c:v>0.7411756773899193</c:v>
                </c:pt>
                <c:pt idx="946">
                  <c:v>0.7414825350313593</c:v>
                </c:pt>
                <c:pt idx="947">
                  <c:v>0.7428968340326122</c:v>
                </c:pt>
                <c:pt idx="948">
                  <c:v>0.74535562923645937</c:v>
                </c:pt>
                <c:pt idx="949">
                  <c:v>0.74910578368136704</c:v>
                </c:pt>
                <c:pt idx="950">
                  <c:v>0.75383896444877285</c:v>
                </c:pt>
                <c:pt idx="951">
                  <c:v>0.75869508497637095</c:v>
                </c:pt>
                <c:pt idx="952">
                  <c:v>0.7624447476622378</c:v>
                </c:pt>
                <c:pt idx="953">
                  <c:v>0.76509090306061811</c:v>
                </c:pt>
                <c:pt idx="954">
                  <c:v>0.76711891734475124</c:v>
                </c:pt>
                <c:pt idx="955">
                  <c:v>0.7681024354262902</c:v>
                </c:pt>
                <c:pt idx="956">
                  <c:v>0.76878007938447046</c:v>
                </c:pt>
                <c:pt idx="957">
                  <c:v>0.76902546714581432</c:v>
                </c:pt>
                <c:pt idx="958">
                  <c:v>0.7683488067057157</c:v>
                </c:pt>
                <c:pt idx="959">
                  <c:v>0.76650421854378958</c:v>
                </c:pt>
                <c:pt idx="960">
                  <c:v>0.80097320820514506</c:v>
                </c:pt>
                <c:pt idx="961">
                  <c:v>0.7999292037615916</c:v>
                </c:pt>
                <c:pt idx="962">
                  <c:v>0.79857735815851649</c:v>
                </c:pt>
                <c:pt idx="963">
                  <c:v>0.79341290471235593</c:v>
                </c:pt>
                <c:pt idx="964">
                  <c:v>0.78738885646293033</c:v>
                </c:pt>
                <c:pt idx="965">
                  <c:v>0.78308547309715704</c:v>
                </c:pt>
                <c:pt idx="966">
                  <c:v>0.78068765601436529</c:v>
                </c:pt>
                <c:pt idx="967">
                  <c:v>0.77945875017148258</c:v>
                </c:pt>
                <c:pt idx="968">
                  <c:v>0.7787206198512876</c:v>
                </c:pt>
                <c:pt idx="969">
                  <c:v>0.77847523208994374</c:v>
                </c:pt>
                <c:pt idx="970">
                  <c:v>0.77878208973138374</c:v>
                </c:pt>
                <c:pt idx="971">
                  <c:v>0.78019638873263664</c:v>
                </c:pt>
                <c:pt idx="972">
                  <c:v>0.78265518393648392</c:v>
                </c:pt>
                <c:pt idx="973">
                  <c:v>0.78640533838139159</c:v>
                </c:pt>
                <c:pt idx="974">
                  <c:v>0.79113851914879729</c:v>
                </c:pt>
                <c:pt idx="975">
                  <c:v>0.79599463967639539</c:v>
                </c:pt>
                <c:pt idx="976">
                  <c:v>0.79974430236226235</c:v>
                </c:pt>
                <c:pt idx="977">
                  <c:v>0.80239045776064255</c:v>
                </c:pt>
                <c:pt idx="978">
                  <c:v>0.80441847204477579</c:v>
                </c:pt>
                <c:pt idx="979">
                  <c:v>0.80540199012631453</c:v>
                </c:pt>
                <c:pt idx="980">
                  <c:v>0.8060796340844949</c:v>
                </c:pt>
                <c:pt idx="981">
                  <c:v>0.80632502184583876</c:v>
                </c:pt>
                <c:pt idx="982">
                  <c:v>0.80564836140574014</c:v>
                </c:pt>
                <c:pt idx="983">
                  <c:v>0.80380377324381391</c:v>
                </c:pt>
                <c:pt idx="984">
                  <c:v>0.83274017855068239</c:v>
                </c:pt>
                <c:pt idx="985">
                  <c:v>0.83169617410712893</c:v>
                </c:pt>
                <c:pt idx="986">
                  <c:v>0.83034432850405371</c:v>
                </c:pt>
                <c:pt idx="987">
                  <c:v>0.82517987505789314</c:v>
                </c:pt>
                <c:pt idx="988">
                  <c:v>0.81915582680846766</c:v>
                </c:pt>
                <c:pt idx="989">
                  <c:v>0.81485244344269425</c:v>
                </c:pt>
                <c:pt idx="990">
                  <c:v>0.81245462635990262</c:v>
                </c:pt>
                <c:pt idx="991">
                  <c:v>0.81122572051701991</c:v>
                </c:pt>
                <c:pt idx="992">
                  <c:v>0.81048759019682493</c:v>
                </c:pt>
                <c:pt idx="993">
                  <c:v>0.81024220243548095</c:v>
                </c:pt>
                <c:pt idx="994">
                  <c:v>0.81054906007692096</c:v>
                </c:pt>
                <c:pt idx="995">
                  <c:v>0.81196335907817385</c:v>
                </c:pt>
                <c:pt idx="996">
                  <c:v>0.81442215428202114</c:v>
                </c:pt>
                <c:pt idx="997">
                  <c:v>0.81817230872692881</c:v>
                </c:pt>
                <c:pt idx="998">
                  <c:v>0.82290548949433462</c:v>
                </c:pt>
                <c:pt idx="999">
                  <c:v>0.82776161002193271</c:v>
                </c:pt>
                <c:pt idx="1000">
                  <c:v>0.83151127270779956</c:v>
                </c:pt>
                <c:pt idx="1001">
                  <c:v>0.83415742810617988</c:v>
                </c:pt>
                <c:pt idx="1002">
                  <c:v>0.83618544239031301</c:v>
                </c:pt>
                <c:pt idx="1003">
                  <c:v>0.83716896047185185</c:v>
                </c:pt>
                <c:pt idx="1004">
                  <c:v>0.83784660443003212</c:v>
                </c:pt>
                <c:pt idx="1005">
                  <c:v>0.83809199219137609</c:v>
                </c:pt>
                <c:pt idx="1006">
                  <c:v>0.83741533175127736</c:v>
                </c:pt>
                <c:pt idx="1007">
                  <c:v>0.83557074358935124</c:v>
                </c:pt>
                <c:pt idx="1008">
                  <c:v>0.75100015312561519</c:v>
                </c:pt>
                <c:pt idx="1009">
                  <c:v>0.74995614868206173</c:v>
                </c:pt>
                <c:pt idx="1010">
                  <c:v>0.74860430307898662</c:v>
                </c:pt>
                <c:pt idx="1011">
                  <c:v>0.74343984963282606</c:v>
                </c:pt>
                <c:pt idx="1012">
                  <c:v>0.73741580138340046</c:v>
                </c:pt>
                <c:pt idx="1013">
                  <c:v>0.73311241801762717</c:v>
                </c:pt>
                <c:pt idx="1014">
                  <c:v>0.73071460093483542</c:v>
                </c:pt>
                <c:pt idx="1015">
                  <c:v>0.72948569509195271</c:v>
                </c:pt>
                <c:pt idx="1016">
                  <c:v>0.72874756477175773</c:v>
                </c:pt>
                <c:pt idx="1017">
                  <c:v>0.72850217701041386</c:v>
                </c:pt>
                <c:pt idx="1018">
                  <c:v>0.72880903465185387</c:v>
                </c:pt>
                <c:pt idx="1019">
                  <c:v>0.73022333365310677</c:v>
                </c:pt>
                <c:pt idx="1020">
                  <c:v>0.73268212885695405</c:v>
                </c:pt>
                <c:pt idx="1021">
                  <c:v>0.73643228330186172</c:v>
                </c:pt>
                <c:pt idx="1022">
                  <c:v>0.74116546406926742</c:v>
                </c:pt>
                <c:pt idx="1023">
                  <c:v>0.74602158459686552</c:v>
                </c:pt>
                <c:pt idx="1024">
                  <c:v>0.74977124728273248</c:v>
                </c:pt>
                <c:pt idx="1025">
                  <c:v>0.75241740268111268</c:v>
                </c:pt>
                <c:pt idx="1026">
                  <c:v>0.75444541696524592</c:v>
                </c:pt>
                <c:pt idx="1027">
                  <c:v>0.75542893504678466</c:v>
                </c:pt>
                <c:pt idx="1028">
                  <c:v>0.75610657900496503</c:v>
                </c:pt>
                <c:pt idx="1029">
                  <c:v>0.75635196676630889</c:v>
                </c:pt>
                <c:pt idx="1030">
                  <c:v>0.75567530632621027</c:v>
                </c:pt>
                <c:pt idx="1031">
                  <c:v>0.75383071816428404</c:v>
                </c:pt>
                <c:pt idx="1032">
                  <c:v>0.75100015312561519</c:v>
                </c:pt>
                <c:pt idx="1033">
                  <c:v>0.74995614868206173</c:v>
                </c:pt>
                <c:pt idx="1034">
                  <c:v>0.74860430307898662</c:v>
                </c:pt>
                <c:pt idx="1035">
                  <c:v>0.74343984963282606</c:v>
                </c:pt>
                <c:pt idx="1036">
                  <c:v>0.73741580138340046</c:v>
                </c:pt>
                <c:pt idx="1037">
                  <c:v>0.73311241801762717</c:v>
                </c:pt>
                <c:pt idx="1038">
                  <c:v>0.73071460093483542</c:v>
                </c:pt>
                <c:pt idx="1039">
                  <c:v>0.72948569509195271</c:v>
                </c:pt>
                <c:pt idx="1040">
                  <c:v>0.72874756477175773</c:v>
                </c:pt>
                <c:pt idx="1041">
                  <c:v>0.72850217701041386</c:v>
                </c:pt>
                <c:pt idx="1042">
                  <c:v>0.72880903465185387</c:v>
                </c:pt>
                <c:pt idx="1043">
                  <c:v>0.73022333365310677</c:v>
                </c:pt>
                <c:pt idx="1044">
                  <c:v>0.73268212885695405</c:v>
                </c:pt>
                <c:pt idx="1045">
                  <c:v>0.73643228330186172</c:v>
                </c:pt>
                <c:pt idx="1046">
                  <c:v>0.74116546406926742</c:v>
                </c:pt>
                <c:pt idx="1047">
                  <c:v>0.74602158459686552</c:v>
                </c:pt>
                <c:pt idx="1048">
                  <c:v>0.74977124728273248</c:v>
                </c:pt>
                <c:pt idx="1049">
                  <c:v>0.75241740268111268</c:v>
                </c:pt>
                <c:pt idx="1050">
                  <c:v>0.75444541696524592</c:v>
                </c:pt>
                <c:pt idx="1051">
                  <c:v>0.75542893504678466</c:v>
                </c:pt>
                <c:pt idx="1052">
                  <c:v>0.75610657900496503</c:v>
                </c:pt>
                <c:pt idx="1053">
                  <c:v>0.75635196676630889</c:v>
                </c:pt>
                <c:pt idx="1054">
                  <c:v>0.75567530632621027</c:v>
                </c:pt>
                <c:pt idx="1055">
                  <c:v>0.75383071816428404</c:v>
                </c:pt>
                <c:pt idx="1056">
                  <c:v>0.76263932402979306</c:v>
                </c:pt>
                <c:pt idx="1057">
                  <c:v>0.76159531958623949</c:v>
                </c:pt>
                <c:pt idx="1058">
                  <c:v>0.76024347398316439</c:v>
                </c:pt>
                <c:pt idx="1059">
                  <c:v>0.75507902053700382</c:v>
                </c:pt>
                <c:pt idx="1060">
                  <c:v>0.74905497228757834</c:v>
                </c:pt>
                <c:pt idx="1061">
                  <c:v>0.74475158892180504</c:v>
                </c:pt>
                <c:pt idx="1062">
                  <c:v>0.74235377183901319</c:v>
                </c:pt>
                <c:pt idx="1063">
                  <c:v>0.74112486599613048</c:v>
                </c:pt>
                <c:pt idx="1064">
                  <c:v>0.74038673567593549</c:v>
                </c:pt>
                <c:pt idx="1065">
                  <c:v>0.74014134791459174</c:v>
                </c:pt>
                <c:pt idx="1066">
                  <c:v>0.74044820555603175</c:v>
                </c:pt>
                <c:pt idx="1067">
                  <c:v>0.74186250455728464</c:v>
                </c:pt>
                <c:pt idx="1068">
                  <c:v>0.74432129976113182</c:v>
                </c:pt>
                <c:pt idx="1069">
                  <c:v>0.74807145420603949</c:v>
                </c:pt>
                <c:pt idx="1070">
                  <c:v>0.75280463497344519</c:v>
                </c:pt>
                <c:pt idx="1071">
                  <c:v>0.75766075550104328</c:v>
                </c:pt>
                <c:pt idx="1072">
                  <c:v>0.76141041818691024</c:v>
                </c:pt>
                <c:pt idx="1073">
                  <c:v>0.76405657358529044</c:v>
                </c:pt>
                <c:pt idx="1074">
                  <c:v>0.76608458786942368</c:v>
                </c:pt>
                <c:pt idx="1075">
                  <c:v>0.76706810595096253</c:v>
                </c:pt>
                <c:pt idx="1076">
                  <c:v>0.7677457499091429</c:v>
                </c:pt>
                <c:pt idx="1077">
                  <c:v>0.76799113767048666</c:v>
                </c:pt>
                <c:pt idx="1078">
                  <c:v>0.76731447723038815</c:v>
                </c:pt>
                <c:pt idx="1079">
                  <c:v>0.76546988906846192</c:v>
                </c:pt>
                <c:pt idx="1080">
                  <c:v>0.76263932402979306</c:v>
                </c:pt>
                <c:pt idx="1081">
                  <c:v>0.76159531958623949</c:v>
                </c:pt>
                <c:pt idx="1082">
                  <c:v>0.76024347398316439</c:v>
                </c:pt>
                <c:pt idx="1083">
                  <c:v>0.75507902053700382</c:v>
                </c:pt>
                <c:pt idx="1084">
                  <c:v>0.74905497228757834</c:v>
                </c:pt>
                <c:pt idx="1085">
                  <c:v>0.74475158892180504</c:v>
                </c:pt>
                <c:pt idx="1086">
                  <c:v>0.74235377183901319</c:v>
                </c:pt>
                <c:pt idx="1087">
                  <c:v>0.74112486599613048</c:v>
                </c:pt>
                <c:pt idx="1088">
                  <c:v>0.74038673567593549</c:v>
                </c:pt>
                <c:pt idx="1089">
                  <c:v>0.74014134791459174</c:v>
                </c:pt>
                <c:pt idx="1090">
                  <c:v>0.74044820555603175</c:v>
                </c:pt>
                <c:pt idx="1091">
                  <c:v>0.74186250455728464</c:v>
                </c:pt>
                <c:pt idx="1092">
                  <c:v>0.74432129976113182</c:v>
                </c:pt>
                <c:pt idx="1093">
                  <c:v>0.74807145420603949</c:v>
                </c:pt>
                <c:pt idx="1094">
                  <c:v>0.75280463497344519</c:v>
                </c:pt>
                <c:pt idx="1095">
                  <c:v>0.75766075550104328</c:v>
                </c:pt>
                <c:pt idx="1096">
                  <c:v>0.76141041818691024</c:v>
                </c:pt>
                <c:pt idx="1097">
                  <c:v>0.76405657358529044</c:v>
                </c:pt>
                <c:pt idx="1098">
                  <c:v>0.76608458786942368</c:v>
                </c:pt>
                <c:pt idx="1099">
                  <c:v>0.76706810595096253</c:v>
                </c:pt>
                <c:pt idx="1100">
                  <c:v>0.7677457499091429</c:v>
                </c:pt>
                <c:pt idx="1101">
                  <c:v>0.76799113767048666</c:v>
                </c:pt>
                <c:pt idx="1102">
                  <c:v>0.76731447723038815</c:v>
                </c:pt>
                <c:pt idx="1103">
                  <c:v>0.76546988906846192</c:v>
                </c:pt>
                <c:pt idx="1104">
                  <c:v>0.74251152458843372</c:v>
                </c:pt>
                <c:pt idx="1105">
                  <c:v>0.74146752014488015</c:v>
                </c:pt>
                <c:pt idx="1106">
                  <c:v>0.74011567454180494</c:v>
                </c:pt>
                <c:pt idx="1107">
                  <c:v>0.73495122109564437</c:v>
                </c:pt>
                <c:pt idx="1108">
                  <c:v>0.728927172846219</c:v>
                </c:pt>
                <c:pt idx="1109">
                  <c:v>0.72462378948044559</c:v>
                </c:pt>
                <c:pt idx="1110">
                  <c:v>0.72222597239765385</c:v>
                </c:pt>
                <c:pt idx="1111">
                  <c:v>0.72099706655477114</c:v>
                </c:pt>
                <c:pt idx="1112">
                  <c:v>0.72025893623457615</c:v>
                </c:pt>
                <c:pt idx="1113">
                  <c:v>0.72001354847323229</c:v>
                </c:pt>
                <c:pt idx="1114">
                  <c:v>0.7203204061146723</c:v>
                </c:pt>
                <c:pt idx="1115">
                  <c:v>0.72173470511592519</c:v>
                </c:pt>
                <c:pt idx="1116">
                  <c:v>0.72419350031977237</c:v>
                </c:pt>
                <c:pt idx="1117">
                  <c:v>0.72794365476468004</c:v>
                </c:pt>
                <c:pt idx="1118">
                  <c:v>0.73267683553208585</c:v>
                </c:pt>
                <c:pt idx="1119">
                  <c:v>0.73753295605968394</c:v>
                </c:pt>
                <c:pt idx="1120">
                  <c:v>0.74128261874555079</c:v>
                </c:pt>
                <c:pt idx="1121">
                  <c:v>0.7439287741439311</c:v>
                </c:pt>
                <c:pt idx="1122">
                  <c:v>0.74595678842806423</c:v>
                </c:pt>
                <c:pt idx="1123">
                  <c:v>0.74694030650960319</c:v>
                </c:pt>
                <c:pt idx="1124">
                  <c:v>0.74761795046778345</c:v>
                </c:pt>
                <c:pt idx="1125">
                  <c:v>0.74786333822912732</c:v>
                </c:pt>
                <c:pt idx="1126">
                  <c:v>0.7471866777890287</c:v>
                </c:pt>
                <c:pt idx="1127">
                  <c:v>0.74534208962710258</c:v>
                </c:pt>
                <c:pt idx="1128">
                  <c:v>0.77096816654304812</c:v>
                </c:pt>
                <c:pt idx="1129">
                  <c:v>0.76992416209949455</c:v>
                </c:pt>
                <c:pt idx="1130">
                  <c:v>0.76857231649641933</c:v>
                </c:pt>
                <c:pt idx="1131">
                  <c:v>0.76340786305025876</c:v>
                </c:pt>
                <c:pt idx="1132">
                  <c:v>0.75738381480083339</c:v>
                </c:pt>
                <c:pt idx="1133">
                  <c:v>0.75308043143505998</c:v>
                </c:pt>
                <c:pt idx="1134">
                  <c:v>0.75068261435226824</c:v>
                </c:pt>
                <c:pt idx="1135">
                  <c:v>0.74945370850938553</c:v>
                </c:pt>
                <c:pt idx="1136">
                  <c:v>0.74871557818919054</c:v>
                </c:pt>
                <c:pt idx="1137">
                  <c:v>0.74847019042784668</c:v>
                </c:pt>
                <c:pt idx="1138">
                  <c:v>0.74877704806928669</c:v>
                </c:pt>
                <c:pt idx="1139">
                  <c:v>0.75019134707053958</c:v>
                </c:pt>
                <c:pt idx="1140">
                  <c:v>0.75265014227438676</c:v>
                </c:pt>
                <c:pt idx="1141">
                  <c:v>0.75640029671929443</c:v>
                </c:pt>
                <c:pt idx="1142">
                  <c:v>0.76113347748670024</c:v>
                </c:pt>
                <c:pt idx="1143">
                  <c:v>0.76598959801429833</c:v>
                </c:pt>
                <c:pt idx="1144">
                  <c:v>0.76973926070016518</c:v>
                </c:pt>
                <c:pt idx="1145">
                  <c:v>0.7723854160985455</c:v>
                </c:pt>
                <c:pt idx="1146">
                  <c:v>0.77441343038267862</c:v>
                </c:pt>
                <c:pt idx="1147">
                  <c:v>0.77539694846421758</c:v>
                </c:pt>
                <c:pt idx="1148">
                  <c:v>0.77607459242239785</c:v>
                </c:pt>
                <c:pt idx="1149">
                  <c:v>0.77631998018374171</c:v>
                </c:pt>
                <c:pt idx="1150">
                  <c:v>0.77564331974364309</c:v>
                </c:pt>
                <c:pt idx="1151">
                  <c:v>0.77379873158171697</c:v>
                </c:pt>
                <c:pt idx="1152">
                  <c:v>0.77114020012242634</c:v>
                </c:pt>
                <c:pt idx="1153">
                  <c:v>0.77009619567887277</c:v>
                </c:pt>
                <c:pt idx="1154">
                  <c:v>0.76874435007579767</c:v>
                </c:pt>
                <c:pt idx="1155">
                  <c:v>0.7635798966296371</c:v>
                </c:pt>
                <c:pt idx="1156">
                  <c:v>0.75755584838021162</c:v>
                </c:pt>
                <c:pt idx="1157">
                  <c:v>0.75325246501443832</c:v>
                </c:pt>
                <c:pt idx="1158">
                  <c:v>0.75085464793164647</c:v>
                </c:pt>
                <c:pt idx="1159">
                  <c:v>0.74962574208876376</c:v>
                </c:pt>
                <c:pt idx="1160">
                  <c:v>0.74888761176856877</c:v>
                </c:pt>
                <c:pt idx="1161">
                  <c:v>0.74864222400722502</c:v>
                </c:pt>
                <c:pt idx="1162">
                  <c:v>0.74894908164866503</c:v>
                </c:pt>
                <c:pt idx="1163">
                  <c:v>0.75036338064991792</c:v>
                </c:pt>
                <c:pt idx="1164">
                  <c:v>0.7528221758537651</c:v>
                </c:pt>
                <c:pt idx="1165">
                  <c:v>0.75657233029867277</c:v>
                </c:pt>
                <c:pt idx="1166">
                  <c:v>0.76130551106607847</c:v>
                </c:pt>
                <c:pt idx="1167">
                  <c:v>0.76616163159367656</c:v>
                </c:pt>
                <c:pt idx="1168">
                  <c:v>0.76991129427954352</c:v>
                </c:pt>
                <c:pt idx="1169">
                  <c:v>0.77255744967792372</c:v>
                </c:pt>
                <c:pt idx="1170">
                  <c:v>0.77458546396205696</c:v>
                </c:pt>
                <c:pt idx="1171">
                  <c:v>0.77556898204359581</c:v>
                </c:pt>
                <c:pt idx="1172">
                  <c:v>0.77624662600177619</c:v>
                </c:pt>
                <c:pt idx="1173">
                  <c:v>0.77649201376311994</c:v>
                </c:pt>
                <c:pt idx="1174">
                  <c:v>0.77581535332302143</c:v>
                </c:pt>
                <c:pt idx="1175">
                  <c:v>0.7739707651610952</c:v>
                </c:pt>
                <c:pt idx="1176">
                  <c:v>0.84097522554749349</c:v>
                </c:pt>
                <c:pt idx="1177">
                  <c:v>0.83993122110394003</c:v>
                </c:pt>
                <c:pt idx="1178">
                  <c:v>0.83857937550086481</c:v>
                </c:pt>
                <c:pt idx="1179">
                  <c:v>0.83341492205470424</c:v>
                </c:pt>
                <c:pt idx="1180">
                  <c:v>0.82739087380527876</c:v>
                </c:pt>
                <c:pt idx="1181">
                  <c:v>0.82308749043950535</c:v>
                </c:pt>
                <c:pt idx="1182">
                  <c:v>0.82068967335671372</c:v>
                </c:pt>
                <c:pt idx="1183">
                  <c:v>0.81946076751383101</c:v>
                </c:pt>
                <c:pt idx="1184">
                  <c:v>0.81872263719363603</c:v>
                </c:pt>
                <c:pt idx="1185">
                  <c:v>0.81847724943229205</c:v>
                </c:pt>
                <c:pt idx="1186">
                  <c:v>0.81878410707373206</c:v>
                </c:pt>
                <c:pt idx="1187">
                  <c:v>0.82019840607498495</c:v>
                </c:pt>
                <c:pt idx="1188">
                  <c:v>0.82265720127883224</c:v>
                </c:pt>
                <c:pt idx="1189">
                  <c:v>0.82640735572373991</c:v>
                </c:pt>
                <c:pt idx="1190">
                  <c:v>0.83114053649114572</c:v>
                </c:pt>
                <c:pt idx="1191">
                  <c:v>0.83599665701874382</c:v>
                </c:pt>
                <c:pt idx="1192">
                  <c:v>0.83974631970461067</c:v>
                </c:pt>
                <c:pt idx="1193">
                  <c:v>0.84239247510299098</c:v>
                </c:pt>
                <c:pt idx="1194">
                  <c:v>0.84442048938712411</c:v>
                </c:pt>
                <c:pt idx="1195">
                  <c:v>0.84540400746866295</c:v>
                </c:pt>
                <c:pt idx="1196">
                  <c:v>0.84608165142684322</c:v>
                </c:pt>
                <c:pt idx="1197">
                  <c:v>0.84632703918818719</c:v>
                </c:pt>
                <c:pt idx="1198">
                  <c:v>0.84565037874808846</c:v>
                </c:pt>
                <c:pt idx="1199">
                  <c:v>0.84380579058616234</c:v>
                </c:pt>
                <c:pt idx="1200">
                  <c:v>0.88779773826002695</c:v>
                </c:pt>
                <c:pt idx="1201">
                  <c:v>0.88675373381647349</c:v>
                </c:pt>
                <c:pt idx="1202">
                  <c:v>0.88540188821339827</c:v>
                </c:pt>
                <c:pt idx="1203">
                  <c:v>0.8802374347672377</c:v>
                </c:pt>
                <c:pt idx="1204">
                  <c:v>0.87421338651781222</c:v>
                </c:pt>
                <c:pt idx="1205">
                  <c:v>0.86991000315203881</c:v>
                </c:pt>
                <c:pt idx="1206">
                  <c:v>0.86751218606924718</c:v>
                </c:pt>
                <c:pt idx="1207">
                  <c:v>0.86628328022636447</c:v>
                </c:pt>
                <c:pt idx="1208">
                  <c:v>0.86554514990616949</c:v>
                </c:pt>
                <c:pt idx="1209">
                  <c:v>0.86529976214482551</c:v>
                </c:pt>
                <c:pt idx="1210">
                  <c:v>0.86560661978626552</c:v>
                </c:pt>
                <c:pt idx="1211">
                  <c:v>0.86702091878751841</c:v>
                </c:pt>
                <c:pt idx="1212">
                  <c:v>0.8694797139913657</c:v>
                </c:pt>
                <c:pt idx="1213">
                  <c:v>0.87322986843627337</c:v>
                </c:pt>
                <c:pt idx="1214">
                  <c:v>0.87796304920367918</c:v>
                </c:pt>
                <c:pt idx="1215">
                  <c:v>0.88281916973127728</c:v>
                </c:pt>
                <c:pt idx="1216">
                  <c:v>0.88656883241714413</c:v>
                </c:pt>
                <c:pt idx="1217">
                  <c:v>0.88921498781552444</c:v>
                </c:pt>
                <c:pt idx="1218">
                  <c:v>0.89124300209965757</c:v>
                </c:pt>
                <c:pt idx="1219">
                  <c:v>0.89222652018119641</c:v>
                </c:pt>
                <c:pt idx="1220">
                  <c:v>0.89290416413937668</c:v>
                </c:pt>
                <c:pt idx="1221">
                  <c:v>0.89314955190072065</c:v>
                </c:pt>
                <c:pt idx="1222">
                  <c:v>0.89247289146062192</c:v>
                </c:pt>
                <c:pt idx="1223">
                  <c:v>0.8906283032986958</c:v>
                </c:pt>
                <c:pt idx="1224">
                  <c:v>0.80367567084746905</c:v>
                </c:pt>
                <c:pt idx="1225">
                  <c:v>0.80263166640391548</c:v>
                </c:pt>
                <c:pt idx="1226">
                  <c:v>0.80127982080084037</c:v>
                </c:pt>
                <c:pt idx="1227">
                  <c:v>0.7961153673546798</c:v>
                </c:pt>
                <c:pt idx="1228">
                  <c:v>0.79009131910525432</c:v>
                </c:pt>
                <c:pt idx="1229">
                  <c:v>0.78578793573948102</c:v>
                </c:pt>
                <c:pt idx="1230">
                  <c:v>0.78339011865668917</c:v>
                </c:pt>
                <c:pt idx="1231">
                  <c:v>0.78216121281380646</c:v>
                </c:pt>
                <c:pt idx="1232">
                  <c:v>0.78142308249361148</c:v>
                </c:pt>
                <c:pt idx="1233">
                  <c:v>0.78117769473226772</c:v>
                </c:pt>
                <c:pt idx="1234">
                  <c:v>0.78148455237370773</c:v>
                </c:pt>
                <c:pt idx="1235">
                  <c:v>0.78289885137496062</c:v>
                </c:pt>
                <c:pt idx="1236">
                  <c:v>0.7853576465788078</c:v>
                </c:pt>
                <c:pt idx="1237">
                  <c:v>0.78910780102371547</c:v>
                </c:pt>
                <c:pt idx="1238">
                  <c:v>0.79384098179112117</c:v>
                </c:pt>
                <c:pt idx="1239">
                  <c:v>0.79869710231871927</c:v>
                </c:pt>
                <c:pt idx="1240">
                  <c:v>0.80244676500458623</c:v>
                </c:pt>
                <c:pt idx="1241">
                  <c:v>0.80509292040296643</c:v>
                </c:pt>
                <c:pt idx="1242">
                  <c:v>0.80712093468709967</c:v>
                </c:pt>
                <c:pt idx="1243">
                  <c:v>0.80810445276863851</c:v>
                </c:pt>
                <c:pt idx="1244">
                  <c:v>0.80878209672681889</c:v>
                </c:pt>
                <c:pt idx="1245">
                  <c:v>0.80902748448816264</c:v>
                </c:pt>
                <c:pt idx="1246">
                  <c:v>0.80835082404806413</c:v>
                </c:pt>
                <c:pt idx="1247">
                  <c:v>0.8065062358861379</c:v>
                </c:pt>
                <c:pt idx="1248">
                  <c:v>0.84097522554749349</c:v>
                </c:pt>
                <c:pt idx="1249">
                  <c:v>0.83993122110394003</c:v>
                </c:pt>
                <c:pt idx="1250">
                  <c:v>0.83857937550086481</c:v>
                </c:pt>
                <c:pt idx="1251">
                  <c:v>0.83341492205470424</c:v>
                </c:pt>
                <c:pt idx="1252">
                  <c:v>0.82739087380527876</c:v>
                </c:pt>
                <c:pt idx="1253">
                  <c:v>0.82308749043950535</c:v>
                </c:pt>
                <c:pt idx="1254">
                  <c:v>0.82068967335671372</c:v>
                </c:pt>
                <c:pt idx="1255">
                  <c:v>0.81946076751383101</c:v>
                </c:pt>
                <c:pt idx="1256">
                  <c:v>0.81872263719363603</c:v>
                </c:pt>
                <c:pt idx="1257">
                  <c:v>0.81847724943229205</c:v>
                </c:pt>
                <c:pt idx="1258">
                  <c:v>0.81878410707373206</c:v>
                </c:pt>
                <c:pt idx="1259">
                  <c:v>0.82019840607498495</c:v>
                </c:pt>
                <c:pt idx="1260">
                  <c:v>0.82265720127883224</c:v>
                </c:pt>
                <c:pt idx="1261">
                  <c:v>0.82640735572373991</c:v>
                </c:pt>
                <c:pt idx="1262">
                  <c:v>0.83114053649114572</c:v>
                </c:pt>
                <c:pt idx="1263">
                  <c:v>0.83599665701874382</c:v>
                </c:pt>
                <c:pt idx="1264">
                  <c:v>0.83974631970461067</c:v>
                </c:pt>
                <c:pt idx="1265">
                  <c:v>0.84239247510299098</c:v>
                </c:pt>
                <c:pt idx="1266">
                  <c:v>0.84442048938712411</c:v>
                </c:pt>
                <c:pt idx="1267">
                  <c:v>0.84540400746866295</c:v>
                </c:pt>
                <c:pt idx="1268">
                  <c:v>0.84608165142684322</c:v>
                </c:pt>
                <c:pt idx="1269">
                  <c:v>0.84632703918818719</c:v>
                </c:pt>
                <c:pt idx="1270">
                  <c:v>0.84565037874808846</c:v>
                </c:pt>
                <c:pt idx="1271">
                  <c:v>0.84380579058616234</c:v>
                </c:pt>
                <c:pt idx="1272">
                  <c:v>0.84097522554749349</c:v>
                </c:pt>
                <c:pt idx="1273">
                  <c:v>0.83993122110394003</c:v>
                </c:pt>
                <c:pt idx="1274">
                  <c:v>0.83857937550086481</c:v>
                </c:pt>
                <c:pt idx="1275">
                  <c:v>0.83341492205470424</c:v>
                </c:pt>
                <c:pt idx="1276">
                  <c:v>0.82739087380527876</c:v>
                </c:pt>
                <c:pt idx="1277">
                  <c:v>0.82308749043950535</c:v>
                </c:pt>
                <c:pt idx="1278">
                  <c:v>0.82068967335671372</c:v>
                </c:pt>
                <c:pt idx="1279">
                  <c:v>0.81946076751383101</c:v>
                </c:pt>
                <c:pt idx="1280">
                  <c:v>0.81872263719363603</c:v>
                </c:pt>
                <c:pt idx="1281">
                  <c:v>0.81847724943229205</c:v>
                </c:pt>
                <c:pt idx="1282">
                  <c:v>0.81878410707373206</c:v>
                </c:pt>
                <c:pt idx="1283">
                  <c:v>0.82019840607498495</c:v>
                </c:pt>
                <c:pt idx="1284">
                  <c:v>0.82265720127883224</c:v>
                </c:pt>
                <c:pt idx="1285">
                  <c:v>0.82640735572373991</c:v>
                </c:pt>
                <c:pt idx="1286">
                  <c:v>0.83114053649114572</c:v>
                </c:pt>
                <c:pt idx="1287">
                  <c:v>0.83599665701874382</c:v>
                </c:pt>
                <c:pt idx="1288">
                  <c:v>0.83974631970461067</c:v>
                </c:pt>
                <c:pt idx="1289">
                  <c:v>0.84239247510299098</c:v>
                </c:pt>
                <c:pt idx="1290">
                  <c:v>0.84442048938712411</c:v>
                </c:pt>
                <c:pt idx="1291">
                  <c:v>0.84540400746866295</c:v>
                </c:pt>
                <c:pt idx="1292">
                  <c:v>0.84608165142684322</c:v>
                </c:pt>
                <c:pt idx="1293">
                  <c:v>0.84632703918818719</c:v>
                </c:pt>
                <c:pt idx="1294">
                  <c:v>0.84565037874808846</c:v>
                </c:pt>
                <c:pt idx="1295">
                  <c:v>0.84380579058616234</c:v>
                </c:pt>
                <c:pt idx="1296">
                  <c:v>0.85261439645167125</c:v>
                </c:pt>
                <c:pt idx="1297">
                  <c:v>0.85157039200811768</c:v>
                </c:pt>
                <c:pt idx="1298">
                  <c:v>0.85021854640504257</c:v>
                </c:pt>
                <c:pt idx="1299">
                  <c:v>0.84505409295888201</c:v>
                </c:pt>
                <c:pt idx="1300">
                  <c:v>0.83903004470945652</c:v>
                </c:pt>
                <c:pt idx="1301">
                  <c:v>0.83472666134368323</c:v>
                </c:pt>
                <c:pt idx="1302">
                  <c:v>0.83232884426089138</c:v>
                </c:pt>
                <c:pt idx="1303">
                  <c:v>0.83109993841800867</c:v>
                </c:pt>
                <c:pt idx="1304">
                  <c:v>0.83036180809781368</c:v>
                </c:pt>
                <c:pt idx="1305">
                  <c:v>0.83011642033646993</c:v>
                </c:pt>
                <c:pt idx="1306">
                  <c:v>0.83042327797790993</c:v>
                </c:pt>
                <c:pt idx="1307">
                  <c:v>0.83183757697916283</c:v>
                </c:pt>
                <c:pt idx="1308">
                  <c:v>0.83429637218301</c:v>
                </c:pt>
                <c:pt idx="1309">
                  <c:v>0.83804652662791768</c:v>
                </c:pt>
                <c:pt idx="1310">
                  <c:v>0.84277970739532337</c:v>
                </c:pt>
                <c:pt idx="1311">
                  <c:v>0.84763582792292147</c:v>
                </c:pt>
                <c:pt idx="1312">
                  <c:v>0.85138549060878843</c:v>
                </c:pt>
                <c:pt idx="1313">
                  <c:v>0.85403164600716863</c:v>
                </c:pt>
                <c:pt idx="1314">
                  <c:v>0.85605966029130187</c:v>
                </c:pt>
                <c:pt idx="1315">
                  <c:v>0.85704317837284072</c:v>
                </c:pt>
                <c:pt idx="1316">
                  <c:v>0.85772082233102109</c:v>
                </c:pt>
                <c:pt idx="1317">
                  <c:v>0.85796621009236484</c:v>
                </c:pt>
                <c:pt idx="1318">
                  <c:v>0.85728954965226634</c:v>
                </c:pt>
                <c:pt idx="1319">
                  <c:v>0.85544496149034011</c:v>
                </c:pt>
                <c:pt idx="1320">
                  <c:v>0.89555718552947883</c:v>
                </c:pt>
                <c:pt idx="1321">
                  <c:v>0.89451318108592526</c:v>
                </c:pt>
                <c:pt idx="1322">
                  <c:v>0.89316133548285015</c:v>
                </c:pt>
                <c:pt idx="1323">
                  <c:v>0.88799688203668958</c:v>
                </c:pt>
                <c:pt idx="1324">
                  <c:v>0.8819728337872641</c:v>
                </c:pt>
                <c:pt idx="1325">
                  <c:v>0.8776694504214908</c:v>
                </c:pt>
                <c:pt idx="1326">
                  <c:v>0.87527163333869895</c:v>
                </c:pt>
                <c:pt idx="1327">
                  <c:v>0.87404272749581624</c:v>
                </c:pt>
                <c:pt idx="1328">
                  <c:v>0.87330459717562126</c:v>
                </c:pt>
                <c:pt idx="1329">
                  <c:v>0.8730592094142775</c:v>
                </c:pt>
                <c:pt idx="1330">
                  <c:v>0.87336606705571751</c:v>
                </c:pt>
                <c:pt idx="1331">
                  <c:v>0.8747803660569704</c:v>
                </c:pt>
                <c:pt idx="1332">
                  <c:v>0.87723916126081758</c:v>
                </c:pt>
                <c:pt idx="1333">
                  <c:v>0.88098931570572525</c:v>
                </c:pt>
                <c:pt idx="1334">
                  <c:v>0.88572249647313095</c:v>
                </c:pt>
                <c:pt idx="1335">
                  <c:v>0.89057861700072904</c:v>
                </c:pt>
                <c:pt idx="1336">
                  <c:v>0.89432827968659601</c:v>
                </c:pt>
                <c:pt idx="1337">
                  <c:v>0.89697443508497621</c:v>
                </c:pt>
                <c:pt idx="1338">
                  <c:v>0.89900244936910945</c:v>
                </c:pt>
                <c:pt idx="1339">
                  <c:v>0.89998596745064829</c:v>
                </c:pt>
                <c:pt idx="1340">
                  <c:v>0.90066361140882867</c:v>
                </c:pt>
                <c:pt idx="1341">
                  <c:v>0.90090899917017242</c:v>
                </c:pt>
                <c:pt idx="1342">
                  <c:v>0.90023233873007391</c:v>
                </c:pt>
                <c:pt idx="1343">
                  <c:v>0.89838775056814768</c:v>
                </c:pt>
                <c:pt idx="1344">
                  <c:v>0.83709550191276749</c:v>
                </c:pt>
                <c:pt idx="1345">
                  <c:v>0.83605149746921392</c:v>
                </c:pt>
                <c:pt idx="1346">
                  <c:v>0.83469965186613881</c:v>
                </c:pt>
                <c:pt idx="1347">
                  <c:v>0.82953519841997825</c:v>
                </c:pt>
                <c:pt idx="1348">
                  <c:v>0.82351115017055276</c:v>
                </c:pt>
                <c:pt idx="1349">
                  <c:v>0.81920776680477947</c:v>
                </c:pt>
                <c:pt idx="1350">
                  <c:v>0.81680994972198762</c:v>
                </c:pt>
                <c:pt idx="1351">
                  <c:v>0.81558104387910491</c:v>
                </c:pt>
                <c:pt idx="1352">
                  <c:v>0.81484291355890992</c:v>
                </c:pt>
                <c:pt idx="1353">
                  <c:v>0.81459752579756617</c:v>
                </c:pt>
                <c:pt idx="1354">
                  <c:v>0.81490438343900617</c:v>
                </c:pt>
                <c:pt idx="1355">
                  <c:v>0.81631868244025907</c:v>
                </c:pt>
                <c:pt idx="1356">
                  <c:v>0.81877747764410624</c:v>
                </c:pt>
                <c:pt idx="1357">
                  <c:v>0.82252763208901392</c:v>
                </c:pt>
                <c:pt idx="1358">
                  <c:v>0.82726081285641961</c:v>
                </c:pt>
                <c:pt idx="1359">
                  <c:v>0.83211693338401771</c:v>
                </c:pt>
                <c:pt idx="1360">
                  <c:v>0.83586659606988467</c:v>
                </c:pt>
                <c:pt idx="1361">
                  <c:v>0.83851275146826487</c:v>
                </c:pt>
                <c:pt idx="1362">
                  <c:v>0.84054076575239811</c:v>
                </c:pt>
                <c:pt idx="1363">
                  <c:v>0.84152428383393696</c:v>
                </c:pt>
                <c:pt idx="1364">
                  <c:v>0.84220192779211733</c:v>
                </c:pt>
                <c:pt idx="1365">
                  <c:v>0.84244731555346108</c:v>
                </c:pt>
                <c:pt idx="1366">
                  <c:v>0.84177065511336258</c:v>
                </c:pt>
                <c:pt idx="1367">
                  <c:v>0.83992606695143635</c:v>
                </c:pt>
                <c:pt idx="1368">
                  <c:v>0.80605771283495997</c:v>
                </c:pt>
                <c:pt idx="1369">
                  <c:v>0.8050137083914064</c:v>
                </c:pt>
                <c:pt idx="1370">
                  <c:v>0.80366186278833118</c:v>
                </c:pt>
                <c:pt idx="1371">
                  <c:v>0.79849740934217062</c:v>
                </c:pt>
                <c:pt idx="1372">
                  <c:v>0.79247336109274524</c:v>
                </c:pt>
                <c:pt idx="1373">
                  <c:v>0.78816997772697184</c:v>
                </c:pt>
                <c:pt idx="1374">
                  <c:v>0.7857721606441801</c:v>
                </c:pt>
                <c:pt idx="1375">
                  <c:v>0.78454325480129739</c:v>
                </c:pt>
                <c:pt idx="1376">
                  <c:v>0.7838051244811024</c:v>
                </c:pt>
                <c:pt idx="1377">
                  <c:v>0.78355973671975854</c:v>
                </c:pt>
                <c:pt idx="1378">
                  <c:v>0.78386659436119854</c:v>
                </c:pt>
                <c:pt idx="1379">
                  <c:v>0.78528089336245144</c:v>
                </c:pt>
                <c:pt idx="1380">
                  <c:v>0.78773968856629861</c:v>
                </c:pt>
                <c:pt idx="1381">
                  <c:v>0.79148984301120628</c:v>
                </c:pt>
                <c:pt idx="1382">
                  <c:v>0.79622302377861209</c:v>
                </c:pt>
                <c:pt idx="1383">
                  <c:v>0.80107914430621019</c:v>
                </c:pt>
                <c:pt idx="1384">
                  <c:v>0.80482880699207704</c:v>
                </c:pt>
                <c:pt idx="1385">
                  <c:v>0.80747496239045735</c:v>
                </c:pt>
                <c:pt idx="1386">
                  <c:v>0.80950297667459048</c:v>
                </c:pt>
                <c:pt idx="1387">
                  <c:v>0.81048649475612944</c:v>
                </c:pt>
                <c:pt idx="1388">
                  <c:v>0.8111641387143097</c:v>
                </c:pt>
                <c:pt idx="1389">
                  <c:v>0.81140952647565356</c:v>
                </c:pt>
                <c:pt idx="1390">
                  <c:v>0.81073286603555494</c:v>
                </c:pt>
                <c:pt idx="1391">
                  <c:v>0.80888827787362882</c:v>
                </c:pt>
                <c:pt idx="1392">
                  <c:v>0.79907421029245318</c:v>
                </c:pt>
                <c:pt idx="1393">
                  <c:v>0.79803020584889972</c:v>
                </c:pt>
                <c:pt idx="1394">
                  <c:v>0.7966783602458245</c:v>
                </c:pt>
                <c:pt idx="1395">
                  <c:v>0.79151390679966394</c:v>
                </c:pt>
                <c:pt idx="1396">
                  <c:v>0.78548985855023845</c:v>
                </c:pt>
                <c:pt idx="1397">
                  <c:v>0.78118647518446505</c:v>
                </c:pt>
                <c:pt idx="1398">
                  <c:v>0.77878865810167341</c:v>
                </c:pt>
                <c:pt idx="1399">
                  <c:v>0.7775597522587907</c:v>
                </c:pt>
                <c:pt idx="1400">
                  <c:v>0.77682162193859572</c:v>
                </c:pt>
                <c:pt idx="1401">
                  <c:v>0.77657623417725175</c:v>
                </c:pt>
                <c:pt idx="1402">
                  <c:v>0.77688309181869175</c:v>
                </c:pt>
                <c:pt idx="1403">
                  <c:v>0.77829739081994465</c:v>
                </c:pt>
                <c:pt idx="1404">
                  <c:v>0.78075618602379193</c:v>
                </c:pt>
                <c:pt idx="1405">
                  <c:v>0.7845063404686996</c:v>
                </c:pt>
                <c:pt idx="1406">
                  <c:v>0.78923952123610541</c:v>
                </c:pt>
                <c:pt idx="1407">
                  <c:v>0.79409564176370351</c:v>
                </c:pt>
                <c:pt idx="1408">
                  <c:v>0.79784530444957036</c:v>
                </c:pt>
                <c:pt idx="1409">
                  <c:v>0.80049145984795067</c:v>
                </c:pt>
                <c:pt idx="1410">
                  <c:v>0.8025194741320838</c:v>
                </c:pt>
                <c:pt idx="1411">
                  <c:v>0.80350299221362265</c:v>
                </c:pt>
                <c:pt idx="1412">
                  <c:v>0.80418063617180291</c:v>
                </c:pt>
                <c:pt idx="1413">
                  <c:v>0.80442602393314688</c:v>
                </c:pt>
                <c:pt idx="1414">
                  <c:v>0.80374936349304815</c:v>
                </c:pt>
                <c:pt idx="1415">
                  <c:v>0.80190477533112203</c:v>
                </c:pt>
                <c:pt idx="1416">
                  <c:v>0.82242829715216281</c:v>
                </c:pt>
                <c:pt idx="1417">
                  <c:v>0.82138429270860935</c:v>
                </c:pt>
                <c:pt idx="1418">
                  <c:v>0.82003244710553425</c:v>
                </c:pt>
                <c:pt idx="1419">
                  <c:v>0.81486799365937368</c:v>
                </c:pt>
                <c:pt idx="1420">
                  <c:v>0.80884394540994808</c:v>
                </c:pt>
                <c:pt idx="1421">
                  <c:v>0.80454056204417479</c:v>
                </c:pt>
                <c:pt idx="1422">
                  <c:v>0.80214274496138305</c:v>
                </c:pt>
                <c:pt idx="1423">
                  <c:v>0.80091383911850034</c:v>
                </c:pt>
                <c:pt idx="1424">
                  <c:v>0.80017570879830535</c:v>
                </c:pt>
                <c:pt idx="1425">
                  <c:v>0.79993032103696149</c:v>
                </c:pt>
                <c:pt idx="1426">
                  <c:v>0.8002371786784015</c:v>
                </c:pt>
                <c:pt idx="1427">
                  <c:v>0.80165147767965439</c:v>
                </c:pt>
                <c:pt idx="1428">
                  <c:v>0.80411027288350168</c:v>
                </c:pt>
                <c:pt idx="1429">
                  <c:v>0.80786042732840935</c:v>
                </c:pt>
                <c:pt idx="1430">
                  <c:v>0.81259360809581505</c:v>
                </c:pt>
                <c:pt idx="1431">
                  <c:v>0.81744972862341314</c:v>
                </c:pt>
                <c:pt idx="1432">
                  <c:v>0.8211993913092801</c:v>
                </c:pt>
                <c:pt idx="1433">
                  <c:v>0.8238455467076603</c:v>
                </c:pt>
                <c:pt idx="1434">
                  <c:v>0.82587356099179354</c:v>
                </c:pt>
                <c:pt idx="1435">
                  <c:v>0.82685707907333228</c:v>
                </c:pt>
                <c:pt idx="1436">
                  <c:v>0.82753472303151265</c:v>
                </c:pt>
                <c:pt idx="1437">
                  <c:v>0.82778011079285652</c:v>
                </c:pt>
                <c:pt idx="1438">
                  <c:v>0.8271034503527579</c:v>
                </c:pt>
                <c:pt idx="1439">
                  <c:v>0.82525886219083167</c:v>
                </c:pt>
                <c:pt idx="1440">
                  <c:v>0.76396661353545137</c:v>
                </c:pt>
                <c:pt idx="1441">
                  <c:v>0.76292260909189791</c:v>
                </c:pt>
                <c:pt idx="1442">
                  <c:v>0.76157076348882269</c:v>
                </c:pt>
                <c:pt idx="1443">
                  <c:v>0.75640631004266212</c:v>
                </c:pt>
                <c:pt idx="1444">
                  <c:v>0.75038226179323664</c:v>
                </c:pt>
                <c:pt idx="1445">
                  <c:v>0.74607887842746323</c:v>
                </c:pt>
                <c:pt idx="1446">
                  <c:v>0.7436810613446716</c:v>
                </c:pt>
                <c:pt idx="1447">
                  <c:v>0.74245215550178889</c:v>
                </c:pt>
                <c:pt idx="1448">
                  <c:v>0.74171402518159391</c:v>
                </c:pt>
                <c:pt idx="1449">
                  <c:v>0.74146863742024993</c:v>
                </c:pt>
                <c:pt idx="1450">
                  <c:v>0.74177549506168994</c:v>
                </c:pt>
                <c:pt idx="1451">
                  <c:v>0.74318979406294283</c:v>
                </c:pt>
                <c:pt idx="1452">
                  <c:v>0.74564858926679012</c:v>
                </c:pt>
                <c:pt idx="1453">
                  <c:v>0.74939874371169779</c:v>
                </c:pt>
                <c:pt idx="1454">
                  <c:v>0.7541319244791036</c:v>
                </c:pt>
                <c:pt idx="1455">
                  <c:v>0.75898804500670169</c:v>
                </c:pt>
                <c:pt idx="1456">
                  <c:v>0.76273770769256855</c:v>
                </c:pt>
                <c:pt idx="1457">
                  <c:v>0.76538386309094886</c:v>
                </c:pt>
                <c:pt idx="1458">
                  <c:v>0.76741187737508199</c:v>
                </c:pt>
                <c:pt idx="1459">
                  <c:v>0.76839539545662083</c:v>
                </c:pt>
                <c:pt idx="1460">
                  <c:v>0.7690730394148011</c:v>
                </c:pt>
                <c:pt idx="1461">
                  <c:v>0.76931842717614507</c:v>
                </c:pt>
                <c:pt idx="1462">
                  <c:v>0.76864176673604634</c:v>
                </c:pt>
                <c:pt idx="1463">
                  <c:v>0.76679717857412022</c:v>
                </c:pt>
                <c:pt idx="1464">
                  <c:v>0.79573358388098869</c:v>
                </c:pt>
                <c:pt idx="1465">
                  <c:v>0.79468957943743512</c:v>
                </c:pt>
                <c:pt idx="1466">
                  <c:v>0.79333773383436001</c:v>
                </c:pt>
                <c:pt idx="1467">
                  <c:v>0.78817328038819945</c:v>
                </c:pt>
                <c:pt idx="1468">
                  <c:v>0.78214923213877396</c:v>
                </c:pt>
                <c:pt idx="1469">
                  <c:v>0.77784584877300067</c:v>
                </c:pt>
                <c:pt idx="1470">
                  <c:v>0.77544803169020882</c:v>
                </c:pt>
                <c:pt idx="1471">
                  <c:v>0.77421912584732611</c:v>
                </c:pt>
                <c:pt idx="1472">
                  <c:v>0.77348099552713112</c:v>
                </c:pt>
                <c:pt idx="1473">
                  <c:v>0.77323560776578737</c:v>
                </c:pt>
                <c:pt idx="1474">
                  <c:v>0.77354246540722738</c:v>
                </c:pt>
                <c:pt idx="1475">
                  <c:v>0.77495676440848027</c:v>
                </c:pt>
                <c:pt idx="1476">
                  <c:v>0.77741555961232744</c:v>
                </c:pt>
                <c:pt idx="1477">
                  <c:v>0.78116571405723512</c:v>
                </c:pt>
                <c:pt idx="1478">
                  <c:v>0.78589889482464081</c:v>
                </c:pt>
                <c:pt idx="1479">
                  <c:v>0.79075501535223891</c:v>
                </c:pt>
                <c:pt idx="1480">
                  <c:v>0.79450467803810587</c:v>
                </c:pt>
                <c:pt idx="1481">
                  <c:v>0.79715083343648607</c:v>
                </c:pt>
                <c:pt idx="1482">
                  <c:v>0.79917884772061931</c:v>
                </c:pt>
                <c:pt idx="1483">
                  <c:v>0.80016236580215816</c:v>
                </c:pt>
                <c:pt idx="1484">
                  <c:v>0.80084000976033853</c:v>
                </c:pt>
                <c:pt idx="1485">
                  <c:v>0.80108539752168229</c:v>
                </c:pt>
                <c:pt idx="1486">
                  <c:v>0.80040873708158378</c:v>
                </c:pt>
                <c:pt idx="1487">
                  <c:v>0.79856414891965755</c:v>
                </c:pt>
                <c:pt idx="1488">
                  <c:v>0.79573358388098869</c:v>
                </c:pt>
                <c:pt idx="1489">
                  <c:v>0.79468957943743512</c:v>
                </c:pt>
                <c:pt idx="1490">
                  <c:v>0.79333773383436001</c:v>
                </c:pt>
                <c:pt idx="1491">
                  <c:v>0.78817328038819945</c:v>
                </c:pt>
                <c:pt idx="1492">
                  <c:v>0.78214923213877396</c:v>
                </c:pt>
                <c:pt idx="1493">
                  <c:v>0.77784584877300067</c:v>
                </c:pt>
                <c:pt idx="1494">
                  <c:v>0.77544803169020882</c:v>
                </c:pt>
                <c:pt idx="1495">
                  <c:v>0.77421912584732611</c:v>
                </c:pt>
                <c:pt idx="1496">
                  <c:v>0.77348099552713112</c:v>
                </c:pt>
                <c:pt idx="1497">
                  <c:v>0.77323560776578737</c:v>
                </c:pt>
                <c:pt idx="1498">
                  <c:v>0.77354246540722738</c:v>
                </c:pt>
                <c:pt idx="1499">
                  <c:v>0.77495676440848027</c:v>
                </c:pt>
                <c:pt idx="1500">
                  <c:v>0.77741555961232744</c:v>
                </c:pt>
                <c:pt idx="1501">
                  <c:v>0.78116571405723512</c:v>
                </c:pt>
                <c:pt idx="1502">
                  <c:v>0.78589889482464081</c:v>
                </c:pt>
                <c:pt idx="1503">
                  <c:v>0.79075501535223891</c:v>
                </c:pt>
                <c:pt idx="1504">
                  <c:v>0.79450467803810587</c:v>
                </c:pt>
                <c:pt idx="1505">
                  <c:v>0.79715083343648607</c:v>
                </c:pt>
                <c:pt idx="1506">
                  <c:v>0.79917884772061931</c:v>
                </c:pt>
                <c:pt idx="1507">
                  <c:v>0.80016236580215816</c:v>
                </c:pt>
                <c:pt idx="1508">
                  <c:v>0.80084000976033853</c:v>
                </c:pt>
                <c:pt idx="1509">
                  <c:v>0.80108539752168229</c:v>
                </c:pt>
                <c:pt idx="1510">
                  <c:v>0.80040873708158378</c:v>
                </c:pt>
                <c:pt idx="1511">
                  <c:v>0.79856414891965755</c:v>
                </c:pt>
                <c:pt idx="1512">
                  <c:v>0.74776832607981691</c:v>
                </c:pt>
                <c:pt idx="1513">
                  <c:v>0.74672432163626346</c:v>
                </c:pt>
                <c:pt idx="1514">
                  <c:v>0.74537247603318835</c:v>
                </c:pt>
                <c:pt idx="1515">
                  <c:v>0.74020802258702778</c:v>
                </c:pt>
                <c:pt idx="1516">
                  <c:v>0.73418397433760219</c:v>
                </c:pt>
                <c:pt idx="1517">
                  <c:v>0.72988059097182889</c:v>
                </c:pt>
                <c:pt idx="1518">
                  <c:v>0.72748277388903715</c:v>
                </c:pt>
                <c:pt idx="1519">
                  <c:v>0.72625386804615444</c:v>
                </c:pt>
                <c:pt idx="1520">
                  <c:v>0.72551573772595945</c:v>
                </c:pt>
                <c:pt idx="1521">
                  <c:v>0.72527034996461559</c:v>
                </c:pt>
                <c:pt idx="1522">
                  <c:v>0.7255772076060556</c:v>
                </c:pt>
                <c:pt idx="1523">
                  <c:v>0.72699150660730849</c:v>
                </c:pt>
                <c:pt idx="1524">
                  <c:v>0.72945030181115578</c:v>
                </c:pt>
                <c:pt idx="1525">
                  <c:v>0.73320045625606345</c:v>
                </c:pt>
                <c:pt idx="1526">
                  <c:v>0.73793363702346915</c:v>
                </c:pt>
                <c:pt idx="1527">
                  <c:v>0.74278975755106724</c:v>
                </c:pt>
                <c:pt idx="1528">
                  <c:v>0.7465394202369342</c:v>
                </c:pt>
                <c:pt idx="1529">
                  <c:v>0.7491855756353144</c:v>
                </c:pt>
                <c:pt idx="1530">
                  <c:v>0.75121358991944764</c:v>
                </c:pt>
                <c:pt idx="1531">
                  <c:v>0.75219710800098638</c:v>
                </c:pt>
                <c:pt idx="1532">
                  <c:v>0.75287475195916675</c:v>
                </c:pt>
                <c:pt idx="1533">
                  <c:v>0.75312013972051062</c:v>
                </c:pt>
                <c:pt idx="1534">
                  <c:v>0.752443479280412</c:v>
                </c:pt>
                <c:pt idx="1535">
                  <c:v>0.75059889111848577</c:v>
                </c:pt>
                <c:pt idx="1536">
                  <c:v>0.74000887881036503</c:v>
                </c:pt>
                <c:pt idx="1537">
                  <c:v>0.73896487436681157</c:v>
                </c:pt>
                <c:pt idx="1538">
                  <c:v>0.73761302876373636</c:v>
                </c:pt>
                <c:pt idx="1539">
                  <c:v>0.73244857531757579</c:v>
                </c:pt>
                <c:pt idx="1540">
                  <c:v>0.72642452706815031</c:v>
                </c:pt>
                <c:pt idx="1541">
                  <c:v>0.72212114370237701</c:v>
                </c:pt>
                <c:pt idx="1542">
                  <c:v>0.71972332661958527</c:v>
                </c:pt>
                <c:pt idx="1543">
                  <c:v>0.71849442077670256</c:v>
                </c:pt>
                <c:pt idx="1544">
                  <c:v>0.71775629045650757</c:v>
                </c:pt>
                <c:pt idx="1545">
                  <c:v>0.71751090269516371</c:v>
                </c:pt>
                <c:pt idx="1546">
                  <c:v>0.71781776033660372</c:v>
                </c:pt>
                <c:pt idx="1547">
                  <c:v>0.71923205933785661</c:v>
                </c:pt>
                <c:pt idx="1548">
                  <c:v>0.72169085454170379</c:v>
                </c:pt>
                <c:pt idx="1549">
                  <c:v>0.72544100898661146</c:v>
                </c:pt>
                <c:pt idx="1550">
                  <c:v>0.73017418975401727</c:v>
                </c:pt>
                <c:pt idx="1551">
                  <c:v>0.73503031028161536</c:v>
                </c:pt>
                <c:pt idx="1552">
                  <c:v>0.73877997296748221</c:v>
                </c:pt>
                <c:pt idx="1553">
                  <c:v>0.74142612836586252</c:v>
                </c:pt>
                <c:pt idx="1554">
                  <c:v>0.74345414264999565</c:v>
                </c:pt>
                <c:pt idx="1555">
                  <c:v>0.7444376607315345</c:v>
                </c:pt>
                <c:pt idx="1556">
                  <c:v>0.74511530468971487</c:v>
                </c:pt>
                <c:pt idx="1557">
                  <c:v>0.74536069245105874</c:v>
                </c:pt>
                <c:pt idx="1558">
                  <c:v>0.74468403201096012</c:v>
                </c:pt>
                <c:pt idx="1559">
                  <c:v>0.74283944384903389</c:v>
                </c:pt>
                <c:pt idx="1560">
                  <c:v>0.90188039876655768</c:v>
                </c:pt>
                <c:pt idx="1561">
                  <c:v>0.90083639432300422</c:v>
                </c:pt>
                <c:pt idx="1562">
                  <c:v>0.899484548719929</c:v>
                </c:pt>
                <c:pt idx="1563">
                  <c:v>0.89432009527376843</c:v>
                </c:pt>
                <c:pt idx="1564">
                  <c:v>0.88829604702434295</c:v>
                </c:pt>
                <c:pt idx="1565">
                  <c:v>0.88399266365856954</c:v>
                </c:pt>
                <c:pt idx="1566">
                  <c:v>0.88159484657577791</c:v>
                </c:pt>
                <c:pt idx="1567">
                  <c:v>0.8803659407328952</c:v>
                </c:pt>
                <c:pt idx="1568">
                  <c:v>0.87962781041270022</c:v>
                </c:pt>
                <c:pt idx="1569">
                  <c:v>0.87938242265135624</c:v>
                </c:pt>
                <c:pt idx="1570">
                  <c:v>0.87968928029279625</c:v>
                </c:pt>
                <c:pt idx="1571">
                  <c:v>0.88110357929404914</c:v>
                </c:pt>
                <c:pt idx="1572">
                  <c:v>0.88356237449789643</c:v>
                </c:pt>
                <c:pt idx="1573">
                  <c:v>0.8873125289428041</c:v>
                </c:pt>
                <c:pt idx="1574">
                  <c:v>0.89204570971020991</c:v>
                </c:pt>
                <c:pt idx="1575">
                  <c:v>0.89690183023780801</c:v>
                </c:pt>
                <c:pt idx="1576">
                  <c:v>0.90065149292367486</c:v>
                </c:pt>
                <c:pt idx="1577">
                  <c:v>0.90329764832205517</c:v>
                </c:pt>
                <c:pt idx="1578">
                  <c:v>0.9053256626061883</c:v>
                </c:pt>
                <c:pt idx="1579">
                  <c:v>0.90630918068772715</c:v>
                </c:pt>
                <c:pt idx="1580">
                  <c:v>0.90698682464590741</c:v>
                </c:pt>
                <c:pt idx="1581">
                  <c:v>0.90723221240725138</c:v>
                </c:pt>
                <c:pt idx="1582">
                  <c:v>0.90655555196715265</c:v>
                </c:pt>
                <c:pt idx="1583">
                  <c:v>0.90471096380522653</c:v>
                </c:pt>
                <c:pt idx="1584">
                  <c:v>0.81830269960669644</c:v>
                </c:pt>
                <c:pt idx="1585">
                  <c:v>0.81725869516314287</c:v>
                </c:pt>
                <c:pt idx="1586">
                  <c:v>0.81590684956006776</c:v>
                </c:pt>
                <c:pt idx="1587">
                  <c:v>0.81074239611390719</c:v>
                </c:pt>
                <c:pt idx="1588">
                  <c:v>0.80471834786448171</c:v>
                </c:pt>
                <c:pt idx="1589">
                  <c:v>0.80041496449870841</c:v>
                </c:pt>
                <c:pt idx="1590">
                  <c:v>0.79801714741591656</c:v>
                </c:pt>
                <c:pt idx="1591">
                  <c:v>0.79678824157303385</c:v>
                </c:pt>
                <c:pt idx="1592">
                  <c:v>0.79605011125283887</c:v>
                </c:pt>
                <c:pt idx="1593">
                  <c:v>0.79580472349149511</c:v>
                </c:pt>
                <c:pt idx="1594">
                  <c:v>0.79611158113293512</c:v>
                </c:pt>
                <c:pt idx="1595">
                  <c:v>0.79752588013418801</c:v>
                </c:pt>
                <c:pt idx="1596">
                  <c:v>0.79998467533803519</c:v>
                </c:pt>
                <c:pt idx="1597">
                  <c:v>0.80373482978294286</c:v>
                </c:pt>
                <c:pt idx="1598">
                  <c:v>0.80846801055034856</c:v>
                </c:pt>
                <c:pt idx="1599">
                  <c:v>0.81332413107794665</c:v>
                </c:pt>
                <c:pt idx="1600">
                  <c:v>0.81707379376381362</c:v>
                </c:pt>
                <c:pt idx="1601">
                  <c:v>0.81971994916219382</c:v>
                </c:pt>
                <c:pt idx="1602">
                  <c:v>0.82174796344632706</c:v>
                </c:pt>
                <c:pt idx="1603">
                  <c:v>0.8227314815278659</c:v>
                </c:pt>
                <c:pt idx="1604">
                  <c:v>0.82340912548604628</c:v>
                </c:pt>
                <c:pt idx="1605">
                  <c:v>0.82365451324739003</c:v>
                </c:pt>
                <c:pt idx="1606">
                  <c:v>0.82297785280729152</c:v>
                </c:pt>
                <c:pt idx="1607">
                  <c:v>0.82113326464536529</c:v>
                </c:pt>
                <c:pt idx="1608">
                  <c:v>0.81830269960669644</c:v>
                </c:pt>
                <c:pt idx="1609">
                  <c:v>0.81725869516314287</c:v>
                </c:pt>
                <c:pt idx="1610">
                  <c:v>0.81590684956006776</c:v>
                </c:pt>
                <c:pt idx="1611">
                  <c:v>0.81074239611390719</c:v>
                </c:pt>
                <c:pt idx="1612">
                  <c:v>0.80471834786448171</c:v>
                </c:pt>
                <c:pt idx="1613">
                  <c:v>0.80041496449870841</c:v>
                </c:pt>
                <c:pt idx="1614">
                  <c:v>0.79801714741591656</c:v>
                </c:pt>
                <c:pt idx="1615">
                  <c:v>0.79678824157303385</c:v>
                </c:pt>
                <c:pt idx="1616">
                  <c:v>0.79605011125283887</c:v>
                </c:pt>
                <c:pt idx="1617">
                  <c:v>0.79580472349149511</c:v>
                </c:pt>
                <c:pt idx="1618">
                  <c:v>0.79611158113293512</c:v>
                </c:pt>
                <c:pt idx="1619">
                  <c:v>0.79752588013418801</c:v>
                </c:pt>
                <c:pt idx="1620">
                  <c:v>0.79998467533803519</c:v>
                </c:pt>
                <c:pt idx="1621">
                  <c:v>0.80373482978294286</c:v>
                </c:pt>
                <c:pt idx="1622">
                  <c:v>0.80846801055034856</c:v>
                </c:pt>
                <c:pt idx="1623">
                  <c:v>0.81332413107794665</c:v>
                </c:pt>
                <c:pt idx="1624">
                  <c:v>0.81707379376381362</c:v>
                </c:pt>
                <c:pt idx="1625">
                  <c:v>0.81971994916219382</c:v>
                </c:pt>
                <c:pt idx="1626">
                  <c:v>0.82174796344632706</c:v>
                </c:pt>
                <c:pt idx="1627">
                  <c:v>0.8227314815278659</c:v>
                </c:pt>
                <c:pt idx="1628">
                  <c:v>0.82340912548604628</c:v>
                </c:pt>
                <c:pt idx="1629">
                  <c:v>0.82365451324739003</c:v>
                </c:pt>
                <c:pt idx="1630">
                  <c:v>0.82297785280729152</c:v>
                </c:pt>
                <c:pt idx="1631">
                  <c:v>0.82113326464536529</c:v>
                </c:pt>
                <c:pt idx="1632">
                  <c:v>0.84217941825099363</c:v>
                </c:pt>
                <c:pt idx="1633">
                  <c:v>0.84113541380744006</c:v>
                </c:pt>
                <c:pt idx="1634">
                  <c:v>0.83978356820436495</c:v>
                </c:pt>
                <c:pt idx="1635">
                  <c:v>0.83461911475820438</c:v>
                </c:pt>
                <c:pt idx="1636">
                  <c:v>0.8285950665087789</c:v>
                </c:pt>
                <c:pt idx="1637">
                  <c:v>0.8242916831430056</c:v>
                </c:pt>
                <c:pt idx="1638">
                  <c:v>0.82189386606021375</c:v>
                </c:pt>
                <c:pt idx="1639">
                  <c:v>0.82066496021733104</c:v>
                </c:pt>
                <c:pt idx="1640">
                  <c:v>0.81992682989713606</c:v>
                </c:pt>
                <c:pt idx="1641">
                  <c:v>0.8196814421357923</c:v>
                </c:pt>
                <c:pt idx="1642">
                  <c:v>0.81998829977723231</c:v>
                </c:pt>
                <c:pt idx="1643">
                  <c:v>0.8214025987784852</c:v>
                </c:pt>
                <c:pt idx="1644">
                  <c:v>0.82386139398233238</c:v>
                </c:pt>
                <c:pt idx="1645">
                  <c:v>0.82761154842724005</c:v>
                </c:pt>
                <c:pt idx="1646">
                  <c:v>0.83234472919464575</c:v>
                </c:pt>
                <c:pt idx="1647">
                  <c:v>0.83720084972224385</c:v>
                </c:pt>
                <c:pt idx="1648">
                  <c:v>0.84095051240811081</c:v>
                </c:pt>
                <c:pt idx="1649">
                  <c:v>0.84359666780649101</c:v>
                </c:pt>
                <c:pt idx="1650">
                  <c:v>0.84562468209062425</c:v>
                </c:pt>
                <c:pt idx="1651">
                  <c:v>0.84660820017216309</c:v>
                </c:pt>
                <c:pt idx="1652">
                  <c:v>0.84728584413034347</c:v>
                </c:pt>
                <c:pt idx="1653">
                  <c:v>0.84753123189168722</c:v>
                </c:pt>
                <c:pt idx="1654">
                  <c:v>0.84685457145158871</c:v>
                </c:pt>
                <c:pt idx="1655">
                  <c:v>0.84500998328966248</c:v>
                </c:pt>
                <c:pt idx="1656">
                  <c:v>0.84217941825099363</c:v>
                </c:pt>
                <c:pt idx="1657">
                  <c:v>0.84113541380744006</c:v>
                </c:pt>
                <c:pt idx="1658">
                  <c:v>0.83978356820436495</c:v>
                </c:pt>
                <c:pt idx="1659">
                  <c:v>0.83461911475820438</c:v>
                </c:pt>
                <c:pt idx="1660">
                  <c:v>0.8285950665087789</c:v>
                </c:pt>
                <c:pt idx="1661">
                  <c:v>0.8242916831430056</c:v>
                </c:pt>
                <c:pt idx="1662">
                  <c:v>0.82189386606021375</c:v>
                </c:pt>
                <c:pt idx="1663">
                  <c:v>0.82066496021733104</c:v>
                </c:pt>
                <c:pt idx="1664">
                  <c:v>0.81992682989713606</c:v>
                </c:pt>
                <c:pt idx="1665">
                  <c:v>0.8196814421357923</c:v>
                </c:pt>
                <c:pt idx="1666">
                  <c:v>0.81998829977723231</c:v>
                </c:pt>
                <c:pt idx="1667">
                  <c:v>0.8214025987784852</c:v>
                </c:pt>
                <c:pt idx="1668">
                  <c:v>0.82386139398233238</c:v>
                </c:pt>
                <c:pt idx="1669">
                  <c:v>0.82761154842724005</c:v>
                </c:pt>
                <c:pt idx="1670">
                  <c:v>0.83234472919464575</c:v>
                </c:pt>
                <c:pt idx="1671">
                  <c:v>0.83720084972224385</c:v>
                </c:pt>
                <c:pt idx="1672">
                  <c:v>0.84095051240811081</c:v>
                </c:pt>
                <c:pt idx="1673">
                  <c:v>0.84359666780649101</c:v>
                </c:pt>
                <c:pt idx="1674">
                  <c:v>0.84562468209062425</c:v>
                </c:pt>
                <c:pt idx="1675">
                  <c:v>0.84660820017216309</c:v>
                </c:pt>
                <c:pt idx="1676">
                  <c:v>0.84728584413034347</c:v>
                </c:pt>
                <c:pt idx="1677">
                  <c:v>0.84753123189168722</c:v>
                </c:pt>
                <c:pt idx="1678">
                  <c:v>0.84685457145158871</c:v>
                </c:pt>
                <c:pt idx="1679">
                  <c:v>0.84500998328966248</c:v>
                </c:pt>
                <c:pt idx="1680">
                  <c:v>0.80617336825647734</c:v>
                </c:pt>
                <c:pt idx="1681">
                  <c:v>0.80512936381292377</c:v>
                </c:pt>
                <c:pt idx="1682">
                  <c:v>0.80377751820984855</c:v>
                </c:pt>
                <c:pt idx="1683">
                  <c:v>0.79861306476368799</c:v>
                </c:pt>
                <c:pt idx="1684">
                  <c:v>0.79258901651426261</c:v>
                </c:pt>
                <c:pt idx="1685">
                  <c:v>0.78828563314848921</c:v>
                </c:pt>
                <c:pt idx="1686">
                  <c:v>0.78588781606569746</c:v>
                </c:pt>
                <c:pt idx="1687">
                  <c:v>0.78465891022281475</c:v>
                </c:pt>
                <c:pt idx="1688">
                  <c:v>0.78392077990261977</c:v>
                </c:pt>
                <c:pt idx="1689">
                  <c:v>0.78367539214127591</c:v>
                </c:pt>
                <c:pt idx="1690">
                  <c:v>0.78398224978271591</c:v>
                </c:pt>
                <c:pt idx="1691">
                  <c:v>0.78539654878396881</c:v>
                </c:pt>
                <c:pt idx="1692">
                  <c:v>0.78785534398781598</c:v>
                </c:pt>
                <c:pt idx="1693">
                  <c:v>0.79160549843272365</c:v>
                </c:pt>
                <c:pt idx="1694">
                  <c:v>0.79633867920012946</c:v>
                </c:pt>
                <c:pt idx="1695">
                  <c:v>0.80119479972772756</c:v>
                </c:pt>
                <c:pt idx="1696">
                  <c:v>0.80494446241359441</c:v>
                </c:pt>
                <c:pt idx="1697">
                  <c:v>0.80759061781197472</c:v>
                </c:pt>
                <c:pt idx="1698">
                  <c:v>0.80961863209610785</c:v>
                </c:pt>
                <c:pt idx="1699">
                  <c:v>0.81060215017764681</c:v>
                </c:pt>
                <c:pt idx="1700">
                  <c:v>0.81127979413582707</c:v>
                </c:pt>
                <c:pt idx="1701">
                  <c:v>0.81152518189717093</c:v>
                </c:pt>
                <c:pt idx="1702">
                  <c:v>0.81084852145707231</c:v>
                </c:pt>
                <c:pt idx="1703">
                  <c:v>0.80900393329514619</c:v>
                </c:pt>
                <c:pt idx="1704">
                  <c:v>0.80617336825647734</c:v>
                </c:pt>
                <c:pt idx="1705">
                  <c:v>0.80512936381292377</c:v>
                </c:pt>
                <c:pt idx="1706">
                  <c:v>0.80377751820984855</c:v>
                </c:pt>
                <c:pt idx="1707">
                  <c:v>0.79861306476368799</c:v>
                </c:pt>
                <c:pt idx="1708">
                  <c:v>0.79258901651426261</c:v>
                </c:pt>
                <c:pt idx="1709">
                  <c:v>0.78828563314848921</c:v>
                </c:pt>
                <c:pt idx="1710">
                  <c:v>0.78588781606569746</c:v>
                </c:pt>
                <c:pt idx="1711">
                  <c:v>0.78465891022281475</c:v>
                </c:pt>
                <c:pt idx="1712">
                  <c:v>0.78392077990261977</c:v>
                </c:pt>
                <c:pt idx="1713">
                  <c:v>0.78367539214127591</c:v>
                </c:pt>
                <c:pt idx="1714">
                  <c:v>0.78398224978271591</c:v>
                </c:pt>
                <c:pt idx="1715">
                  <c:v>0.78539654878396881</c:v>
                </c:pt>
                <c:pt idx="1716">
                  <c:v>0.78785534398781598</c:v>
                </c:pt>
                <c:pt idx="1717">
                  <c:v>0.79160549843272365</c:v>
                </c:pt>
                <c:pt idx="1718">
                  <c:v>0.79633867920012946</c:v>
                </c:pt>
                <c:pt idx="1719">
                  <c:v>0.80119479972772756</c:v>
                </c:pt>
                <c:pt idx="1720">
                  <c:v>0.80494446241359441</c:v>
                </c:pt>
                <c:pt idx="1721">
                  <c:v>0.80759061781197472</c:v>
                </c:pt>
                <c:pt idx="1722">
                  <c:v>0.80961863209610785</c:v>
                </c:pt>
                <c:pt idx="1723">
                  <c:v>0.81060215017764681</c:v>
                </c:pt>
                <c:pt idx="1724">
                  <c:v>0.81127979413582707</c:v>
                </c:pt>
                <c:pt idx="1725">
                  <c:v>0.81152518189717093</c:v>
                </c:pt>
                <c:pt idx="1726">
                  <c:v>0.81084852145707231</c:v>
                </c:pt>
                <c:pt idx="1727">
                  <c:v>0.80900393329514619</c:v>
                </c:pt>
                <c:pt idx="1728">
                  <c:v>0.82213565978220693</c:v>
                </c:pt>
                <c:pt idx="1729">
                  <c:v>0.82109165533865336</c:v>
                </c:pt>
                <c:pt idx="1730">
                  <c:v>0.81973980973557814</c:v>
                </c:pt>
                <c:pt idx="1731">
                  <c:v>0.81457535628941757</c:v>
                </c:pt>
                <c:pt idx="1732">
                  <c:v>0.8085513080399922</c:v>
                </c:pt>
                <c:pt idx="1733">
                  <c:v>0.80424792467421879</c:v>
                </c:pt>
                <c:pt idx="1734">
                  <c:v>0.80185010759142705</c:v>
                </c:pt>
                <c:pt idx="1735">
                  <c:v>0.80062120174854434</c:v>
                </c:pt>
                <c:pt idx="1736">
                  <c:v>0.79988307142834936</c:v>
                </c:pt>
                <c:pt idx="1737">
                  <c:v>0.79963768366700549</c:v>
                </c:pt>
                <c:pt idx="1738">
                  <c:v>0.7999445413084455</c:v>
                </c:pt>
                <c:pt idx="1739">
                  <c:v>0.80135884030969839</c:v>
                </c:pt>
                <c:pt idx="1740">
                  <c:v>0.80381763551354557</c:v>
                </c:pt>
                <c:pt idx="1741">
                  <c:v>0.80756778995845324</c:v>
                </c:pt>
                <c:pt idx="1742">
                  <c:v>0.81230097072585905</c:v>
                </c:pt>
                <c:pt idx="1743">
                  <c:v>0.81715709125345715</c:v>
                </c:pt>
                <c:pt idx="1744">
                  <c:v>0.820906753939324</c:v>
                </c:pt>
                <c:pt idx="1745">
                  <c:v>0.82355290933770431</c:v>
                </c:pt>
                <c:pt idx="1746">
                  <c:v>0.82558092362183744</c:v>
                </c:pt>
                <c:pt idx="1747">
                  <c:v>0.8265644417033764</c:v>
                </c:pt>
                <c:pt idx="1748">
                  <c:v>0.82724208566155666</c:v>
                </c:pt>
                <c:pt idx="1749">
                  <c:v>0.82748747342290052</c:v>
                </c:pt>
                <c:pt idx="1750">
                  <c:v>0.8268108129828019</c:v>
                </c:pt>
                <c:pt idx="1751">
                  <c:v>0.82496622482087578</c:v>
                </c:pt>
                <c:pt idx="1752">
                  <c:v>0.84495064941865505</c:v>
                </c:pt>
                <c:pt idx="1753">
                  <c:v>0.84390664497510159</c:v>
                </c:pt>
                <c:pt idx="1754">
                  <c:v>0.84255479937202638</c:v>
                </c:pt>
                <c:pt idx="1755">
                  <c:v>0.83739034592586581</c:v>
                </c:pt>
                <c:pt idx="1756">
                  <c:v>0.83136629767644032</c:v>
                </c:pt>
                <c:pt idx="1757">
                  <c:v>0.82706291431066692</c:v>
                </c:pt>
                <c:pt idx="1758">
                  <c:v>0.82466509722787529</c:v>
                </c:pt>
                <c:pt idx="1759">
                  <c:v>0.82343619138499258</c:v>
                </c:pt>
                <c:pt idx="1760">
                  <c:v>0.82269806106479759</c:v>
                </c:pt>
                <c:pt idx="1761">
                  <c:v>0.82245267330345362</c:v>
                </c:pt>
                <c:pt idx="1762">
                  <c:v>0.82275953094489362</c:v>
                </c:pt>
                <c:pt idx="1763">
                  <c:v>0.82417382994614652</c:v>
                </c:pt>
                <c:pt idx="1764">
                  <c:v>0.8266326251499938</c:v>
                </c:pt>
                <c:pt idx="1765">
                  <c:v>0.83038277959490148</c:v>
                </c:pt>
                <c:pt idx="1766">
                  <c:v>0.83511596036230729</c:v>
                </c:pt>
                <c:pt idx="1767">
                  <c:v>0.83997208088990538</c:v>
                </c:pt>
                <c:pt idx="1768">
                  <c:v>0.84372174357577223</c:v>
                </c:pt>
                <c:pt idx="1769">
                  <c:v>0.84636789897415254</c:v>
                </c:pt>
                <c:pt idx="1770">
                  <c:v>0.84839591325828567</c:v>
                </c:pt>
                <c:pt idx="1771">
                  <c:v>0.84937943133982452</c:v>
                </c:pt>
                <c:pt idx="1772">
                  <c:v>0.85005707529800478</c:v>
                </c:pt>
                <c:pt idx="1773">
                  <c:v>0.85030246305934876</c:v>
                </c:pt>
                <c:pt idx="1774">
                  <c:v>0.84962580261925003</c:v>
                </c:pt>
                <c:pt idx="1775">
                  <c:v>0.84778121445732391</c:v>
                </c:pt>
                <c:pt idx="1776">
                  <c:v>0.87671761976419227</c:v>
                </c:pt>
                <c:pt idx="1777">
                  <c:v>0.87567361532063881</c:v>
                </c:pt>
                <c:pt idx="1778">
                  <c:v>0.87432176971756359</c:v>
                </c:pt>
                <c:pt idx="1779">
                  <c:v>0.86915731627140302</c:v>
                </c:pt>
                <c:pt idx="1780">
                  <c:v>0.86313326802197754</c:v>
                </c:pt>
                <c:pt idx="1781">
                  <c:v>0.85882988465620413</c:v>
                </c:pt>
                <c:pt idx="1782">
                  <c:v>0.8564320675734125</c:v>
                </c:pt>
                <c:pt idx="1783">
                  <c:v>0.85520316173052979</c:v>
                </c:pt>
                <c:pt idx="1784">
                  <c:v>0.85446503141033481</c:v>
                </c:pt>
                <c:pt idx="1785">
                  <c:v>0.85421964364899083</c:v>
                </c:pt>
                <c:pt idx="1786">
                  <c:v>0.85452650129043084</c:v>
                </c:pt>
                <c:pt idx="1787">
                  <c:v>0.85594080029168373</c:v>
                </c:pt>
                <c:pt idx="1788">
                  <c:v>0.85839959549553102</c:v>
                </c:pt>
                <c:pt idx="1789">
                  <c:v>0.86214974994043869</c:v>
                </c:pt>
                <c:pt idx="1790">
                  <c:v>0.8668829307078445</c:v>
                </c:pt>
                <c:pt idx="1791">
                  <c:v>0.8717390512354426</c:v>
                </c:pt>
                <c:pt idx="1792">
                  <c:v>0.87548871392130945</c:v>
                </c:pt>
                <c:pt idx="1793">
                  <c:v>0.87813486931968976</c:v>
                </c:pt>
                <c:pt idx="1794">
                  <c:v>0.88016288360382289</c:v>
                </c:pt>
                <c:pt idx="1795">
                  <c:v>0.88114640168536174</c:v>
                </c:pt>
                <c:pt idx="1796">
                  <c:v>0.881824045643542</c:v>
                </c:pt>
                <c:pt idx="1797">
                  <c:v>0.88206943340488597</c:v>
                </c:pt>
                <c:pt idx="1798">
                  <c:v>0.88139277296478724</c:v>
                </c:pt>
                <c:pt idx="1799">
                  <c:v>0.87954818480286112</c:v>
                </c:pt>
                <c:pt idx="1800">
                  <c:v>0.79313992060433103</c:v>
                </c:pt>
                <c:pt idx="1801">
                  <c:v>0.79209591616077746</c:v>
                </c:pt>
                <c:pt idx="1802">
                  <c:v>0.79074407055770235</c:v>
                </c:pt>
                <c:pt idx="1803">
                  <c:v>0.78557961711154178</c:v>
                </c:pt>
                <c:pt idx="1804">
                  <c:v>0.7795555688621163</c:v>
                </c:pt>
                <c:pt idx="1805">
                  <c:v>0.775252185496343</c:v>
                </c:pt>
                <c:pt idx="1806">
                  <c:v>0.77285436841355115</c:v>
                </c:pt>
                <c:pt idx="1807">
                  <c:v>0.77162546257066844</c:v>
                </c:pt>
                <c:pt idx="1808">
                  <c:v>0.77088733225047346</c:v>
                </c:pt>
                <c:pt idx="1809">
                  <c:v>0.7706419444891297</c:v>
                </c:pt>
                <c:pt idx="1810">
                  <c:v>0.77094880213056971</c:v>
                </c:pt>
                <c:pt idx="1811">
                  <c:v>0.7723631011318226</c:v>
                </c:pt>
                <c:pt idx="1812">
                  <c:v>0.77482189633566978</c:v>
                </c:pt>
                <c:pt idx="1813">
                  <c:v>0.77857205078057745</c:v>
                </c:pt>
                <c:pt idx="1814">
                  <c:v>0.78330523154798315</c:v>
                </c:pt>
                <c:pt idx="1815">
                  <c:v>0.78816135207558125</c:v>
                </c:pt>
                <c:pt idx="1816">
                  <c:v>0.79191101476144821</c:v>
                </c:pt>
                <c:pt idx="1817">
                  <c:v>0.79455717015982841</c:v>
                </c:pt>
                <c:pt idx="1818">
                  <c:v>0.79658518444396165</c:v>
                </c:pt>
                <c:pt idx="1819">
                  <c:v>0.79756870252550049</c:v>
                </c:pt>
                <c:pt idx="1820">
                  <c:v>0.79824634648368087</c:v>
                </c:pt>
                <c:pt idx="1821">
                  <c:v>0.79849173424502462</c:v>
                </c:pt>
                <c:pt idx="1822">
                  <c:v>0.79781507380492611</c:v>
                </c:pt>
                <c:pt idx="1823">
                  <c:v>0.79597048564299988</c:v>
                </c:pt>
                <c:pt idx="1824">
                  <c:v>0.80920021584219648</c:v>
                </c:pt>
                <c:pt idx="1825">
                  <c:v>0.80815621139864302</c:v>
                </c:pt>
                <c:pt idx="1826">
                  <c:v>0.80680436579556791</c:v>
                </c:pt>
                <c:pt idx="1827">
                  <c:v>0.80163991234940735</c:v>
                </c:pt>
                <c:pt idx="1828">
                  <c:v>0.79561586409998175</c:v>
                </c:pt>
                <c:pt idx="1829">
                  <c:v>0.79131248073420846</c:v>
                </c:pt>
                <c:pt idx="1830">
                  <c:v>0.78891466365141671</c:v>
                </c:pt>
                <c:pt idx="1831">
                  <c:v>0.787685757808534</c:v>
                </c:pt>
                <c:pt idx="1832">
                  <c:v>0.78694762748833902</c:v>
                </c:pt>
                <c:pt idx="1833">
                  <c:v>0.78670223972699516</c:v>
                </c:pt>
                <c:pt idx="1834">
                  <c:v>0.78700909736843516</c:v>
                </c:pt>
                <c:pt idx="1835">
                  <c:v>0.78842339636968806</c:v>
                </c:pt>
                <c:pt idx="1836">
                  <c:v>0.79088219157353534</c:v>
                </c:pt>
                <c:pt idx="1837">
                  <c:v>0.79463234601844301</c:v>
                </c:pt>
                <c:pt idx="1838">
                  <c:v>0.79936552678584871</c:v>
                </c:pt>
                <c:pt idx="1839">
                  <c:v>0.80422164731344681</c:v>
                </c:pt>
                <c:pt idx="1840">
                  <c:v>0.80797130999931377</c:v>
                </c:pt>
                <c:pt idx="1841">
                  <c:v>0.81061746539769397</c:v>
                </c:pt>
                <c:pt idx="1842">
                  <c:v>0.81264547968182721</c:v>
                </c:pt>
                <c:pt idx="1843">
                  <c:v>0.81362899776336595</c:v>
                </c:pt>
                <c:pt idx="1844">
                  <c:v>0.81430664172154632</c:v>
                </c:pt>
                <c:pt idx="1845">
                  <c:v>0.81455202948289018</c:v>
                </c:pt>
                <c:pt idx="1846">
                  <c:v>0.81387536904279156</c:v>
                </c:pt>
                <c:pt idx="1847">
                  <c:v>0.81203078088086533</c:v>
                </c:pt>
                <c:pt idx="1848">
                  <c:v>0.87624142205771416</c:v>
                </c:pt>
                <c:pt idx="1849">
                  <c:v>0.87519741761416059</c:v>
                </c:pt>
                <c:pt idx="1850">
                  <c:v>0.87384557201108548</c:v>
                </c:pt>
                <c:pt idx="1851">
                  <c:v>0.86868111856492491</c:v>
                </c:pt>
                <c:pt idx="1852">
                  <c:v>0.86265707031549943</c:v>
                </c:pt>
                <c:pt idx="1853">
                  <c:v>0.85835368694972614</c:v>
                </c:pt>
                <c:pt idx="1854">
                  <c:v>0.85595586986693428</c:v>
                </c:pt>
                <c:pt idx="1855">
                  <c:v>0.85472696402405157</c:v>
                </c:pt>
                <c:pt idx="1856">
                  <c:v>0.85398883370385659</c:v>
                </c:pt>
                <c:pt idx="1857">
                  <c:v>0.85374344594251284</c:v>
                </c:pt>
                <c:pt idx="1858">
                  <c:v>0.85405030358395284</c:v>
                </c:pt>
                <c:pt idx="1859">
                  <c:v>0.85546460258520574</c:v>
                </c:pt>
                <c:pt idx="1860">
                  <c:v>0.85792339778905291</c:v>
                </c:pt>
                <c:pt idx="1861">
                  <c:v>0.86167355223396058</c:v>
                </c:pt>
                <c:pt idx="1862">
                  <c:v>0.86640673300136628</c:v>
                </c:pt>
                <c:pt idx="1863">
                  <c:v>0.87126285352896438</c:v>
                </c:pt>
                <c:pt idx="1864">
                  <c:v>0.87501251621483134</c:v>
                </c:pt>
                <c:pt idx="1865">
                  <c:v>0.87765867161321154</c:v>
                </c:pt>
                <c:pt idx="1866">
                  <c:v>0.87968668589734478</c:v>
                </c:pt>
                <c:pt idx="1867">
                  <c:v>0.88067020397888363</c:v>
                </c:pt>
                <c:pt idx="1868">
                  <c:v>0.881347847937064</c:v>
                </c:pt>
                <c:pt idx="1869">
                  <c:v>0.88159323569840775</c:v>
                </c:pt>
                <c:pt idx="1870">
                  <c:v>0.88091657525830924</c:v>
                </c:pt>
                <c:pt idx="1871">
                  <c:v>0.87907198709638301</c:v>
                </c:pt>
                <c:pt idx="1872">
                  <c:v>0.87624142205771416</c:v>
                </c:pt>
                <c:pt idx="1873">
                  <c:v>0.87519741761416059</c:v>
                </c:pt>
                <c:pt idx="1874">
                  <c:v>0.87384557201108548</c:v>
                </c:pt>
                <c:pt idx="1875">
                  <c:v>0.86868111856492491</c:v>
                </c:pt>
                <c:pt idx="1876">
                  <c:v>0.86265707031549943</c:v>
                </c:pt>
                <c:pt idx="1877">
                  <c:v>0.85835368694972614</c:v>
                </c:pt>
                <c:pt idx="1878">
                  <c:v>0.85595586986693428</c:v>
                </c:pt>
                <c:pt idx="1879">
                  <c:v>0.85472696402405157</c:v>
                </c:pt>
                <c:pt idx="1880">
                  <c:v>0.85398883370385659</c:v>
                </c:pt>
                <c:pt idx="1881">
                  <c:v>0.85374344594251284</c:v>
                </c:pt>
                <c:pt idx="1882">
                  <c:v>0.85405030358395284</c:v>
                </c:pt>
                <c:pt idx="1883">
                  <c:v>0.85546460258520574</c:v>
                </c:pt>
                <c:pt idx="1884">
                  <c:v>0.85792339778905291</c:v>
                </c:pt>
                <c:pt idx="1885">
                  <c:v>0.86167355223396058</c:v>
                </c:pt>
                <c:pt idx="1886">
                  <c:v>0.86640673300136628</c:v>
                </c:pt>
                <c:pt idx="1887">
                  <c:v>0.87126285352896438</c:v>
                </c:pt>
                <c:pt idx="1888">
                  <c:v>0.87501251621483134</c:v>
                </c:pt>
                <c:pt idx="1889">
                  <c:v>0.87765867161321154</c:v>
                </c:pt>
                <c:pt idx="1890">
                  <c:v>0.87968668589734478</c:v>
                </c:pt>
                <c:pt idx="1891">
                  <c:v>0.88067020397888363</c:v>
                </c:pt>
                <c:pt idx="1892">
                  <c:v>0.881347847937064</c:v>
                </c:pt>
                <c:pt idx="1893">
                  <c:v>0.88159323569840775</c:v>
                </c:pt>
                <c:pt idx="1894">
                  <c:v>0.88091657525830924</c:v>
                </c:pt>
                <c:pt idx="1895">
                  <c:v>0.87907198709638301</c:v>
                </c:pt>
                <c:pt idx="1896">
                  <c:v>0.81388005962119525</c:v>
                </c:pt>
                <c:pt idx="1897">
                  <c:v>0.81283605517764168</c:v>
                </c:pt>
                <c:pt idx="1898">
                  <c:v>0.81148420957456657</c:v>
                </c:pt>
                <c:pt idx="1899">
                  <c:v>0.80631975612840601</c:v>
                </c:pt>
                <c:pt idx="1900">
                  <c:v>0.80029570787898052</c:v>
                </c:pt>
                <c:pt idx="1901">
                  <c:v>0.79599232451320723</c:v>
                </c:pt>
                <c:pt idx="1902">
                  <c:v>0.79359450743041537</c:v>
                </c:pt>
                <c:pt idx="1903">
                  <c:v>0.79236560158753266</c:v>
                </c:pt>
                <c:pt idx="1904">
                  <c:v>0.79162747126733768</c:v>
                </c:pt>
                <c:pt idx="1905">
                  <c:v>0.79138208350599393</c:v>
                </c:pt>
                <c:pt idx="1906">
                  <c:v>0.79168894114743393</c:v>
                </c:pt>
                <c:pt idx="1907">
                  <c:v>0.79310324014868683</c:v>
                </c:pt>
                <c:pt idx="1908">
                  <c:v>0.795562035352534</c:v>
                </c:pt>
                <c:pt idx="1909">
                  <c:v>0.79931218979744167</c:v>
                </c:pt>
                <c:pt idx="1910">
                  <c:v>0.80404537056484737</c:v>
                </c:pt>
                <c:pt idx="1911">
                  <c:v>0.80890149109244547</c:v>
                </c:pt>
                <c:pt idx="1912">
                  <c:v>0.81265115377831243</c:v>
                </c:pt>
                <c:pt idx="1913">
                  <c:v>0.81529730917669263</c:v>
                </c:pt>
                <c:pt idx="1914">
                  <c:v>0.81732532346082587</c:v>
                </c:pt>
                <c:pt idx="1915">
                  <c:v>0.81830884154236472</c:v>
                </c:pt>
                <c:pt idx="1916">
                  <c:v>0.81898648550054509</c:v>
                </c:pt>
                <c:pt idx="1917">
                  <c:v>0.81923187326188884</c:v>
                </c:pt>
                <c:pt idx="1918">
                  <c:v>0.81855521282179033</c:v>
                </c:pt>
                <c:pt idx="1919">
                  <c:v>0.8167106246598641</c:v>
                </c:pt>
                <c:pt idx="1920">
                  <c:v>0.82370428030598508</c:v>
                </c:pt>
                <c:pt idx="1921">
                  <c:v>0.82266027586243151</c:v>
                </c:pt>
                <c:pt idx="1922">
                  <c:v>0.8213084302593564</c:v>
                </c:pt>
                <c:pt idx="1923">
                  <c:v>0.81614397681319584</c:v>
                </c:pt>
                <c:pt idx="1924">
                  <c:v>0.81011992856377035</c:v>
                </c:pt>
                <c:pt idx="1925">
                  <c:v>0.80581654519799706</c:v>
                </c:pt>
                <c:pt idx="1926">
                  <c:v>0.80341872811520521</c:v>
                </c:pt>
                <c:pt idx="1927">
                  <c:v>0.80218982227232249</c:v>
                </c:pt>
                <c:pt idx="1928">
                  <c:v>0.80145169195212751</c:v>
                </c:pt>
                <c:pt idx="1929">
                  <c:v>0.80120630419078376</c:v>
                </c:pt>
                <c:pt idx="1930">
                  <c:v>0.80151316183222376</c:v>
                </c:pt>
                <c:pt idx="1931">
                  <c:v>0.80292746083347666</c:v>
                </c:pt>
                <c:pt idx="1932">
                  <c:v>0.80538625603732383</c:v>
                </c:pt>
                <c:pt idx="1933">
                  <c:v>0.80913641048223151</c:v>
                </c:pt>
                <c:pt idx="1934">
                  <c:v>0.8138695912496372</c:v>
                </c:pt>
                <c:pt idx="1935">
                  <c:v>0.8187257117772353</c:v>
                </c:pt>
                <c:pt idx="1936">
                  <c:v>0.82247537446310226</c:v>
                </c:pt>
                <c:pt idx="1937">
                  <c:v>0.82512152986148246</c:v>
                </c:pt>
                <c:pt idx="1938">
                  <c:v>0.8271495441456157</c:v>
                </c:pt>
                <c:pt idx="1939">
                  <c:v>0.82813306222715455</c:v>
                </c:pt>
                <c:pt idx="1940">
                  <c:v>0.82881070618533492</c:v>
                </c:pt>
                <c:pt idx="1941">
                  <c:v>0.82905609394667867</c:v>
                </c:pt>
                <c:pt idx="1942">
                  <c:v>0.82837943350658017</c:v>
                </c:pt>
                <c:pt idx="1943">
                  <c:v>0.82653484534465393</c:v>
                </c:pt>
                <c:pt idx="1944">
                  <c:v>0.8914773006460387</c:v>
                </c:pt>
                <c:pt idx="1945">
                  <c:v>0.89043329620248524</c:v>
                </c:pt>
                <c:pt idx="1946">
                  <c:v>0.88908145059941002</c:v>
                </c:pt>
                <c:pt idx="1947">
                  <c:v>0.88391699715324945</c:v>
                </c:pt>
                <c:pt idx="1948">
                  <c:v>0.87789294890382397</c:v>
                </c:pt>
                <c:pt idx="1949">
                  <c:v>0.87358956553805056</c:v>
                </c:pt>
                <c:pt idx="1950">
                  <c:v>0.87119174845525893</c:v>
                </c:pt>
                <c:pt idx="1951">
                  <c:v>0.86996284261237622</c:v>
                </c:pt>
                <c:pt idx="1952">
                  <c:v>0.86922471229218123</c:v>
                </c:pt>
                <c:pt idx="1953">
                  <c:v>0.86897932453083726</c:v>
                </c:pt>
                <c:pt idx="1954">
                  <c:v>0.86928618217227727</c:v>
                </c:pt>
                <c:pt idx="1955">
                  <c:v>0.87070048117353016</c:v>
                </c:pt>
                <c:pt idx="1956">
                  <c:v>0.87315927637737745</c:v>
                </c:pt>
                <c:pt idx="1957">
                  <c:v>0.87690943082228512</c:v>
                </c:pt>
                <c:pt idx="1958">
                  <c:v>0.88164261158969093</c:v>
                </c:pt>
                <c:pt idx="1959">
                  <c:v>0.88649873211728902</c:v>
                </c:pt>
                <c:pt idx="1960">
                  <c:v>0.89024839480315587</c:v>
                </c:pt>
                <c:pt idx="1961">
                  <c:v>0.89289455020153619</c:v>
                </c:pt>
                <c:pt idx="1962">
                  <c:v>0.89492256448566931</c:v>
                </c:pt>
                <c:pt idx="1963">
                  <c:v>0.89590608256720816</c:v>
                </c:pt>
                <c:pt idx="1964">
                  <c:v>0.89658372652538842</c:v>
                </c:pt>
                <c:pt idx="1965">
                  <c:v>0.8968291142867324</c:v>
                </c:pt>
                <c:pt idx="1966">
                  <c:v>0.89615245384663367</c:v>
                </c:pt>
                <c:pt idx="1967">
                  <c:v>0.89430786568470755</c:v>
                </c:pt>
                <c:pt idx="1968">
                  <c:v>0.82758400394071108</c:v>
                </c:pt>
                <c:pt idx="1969">
                  <c:v>0.82653999949715762</c:v>
                </c:pt>
                <c:pt idx="1970">
                  <c:v>0.8251881538940824</c:v>
                </c:pt>
                <c:pt idx="1971">
                  <c:v>0.82002370044792183</c:v>
                </c:pt>
                <c:pt idx="1972">
                  <c:v>0.81399965219849635</c:v>
                </c:pt>
                <c:pt idx="1973">
                  <c:v>0.80969626883272294</c:v>
                </c:pt>
                <c:pt idx="1974">
                  <c:v>0.80729845174993131</c:v>
                </c:pt>
                <c:pt idx="1975">
                  <c:v>0.8060695459070486</c:v>
                </c:pt>
                <c:pt idx="1976">
                  <c:v>0.80533141558685362</c:v>
                </c:pt>
                <c:pt idx="1977">
                  <c:v>0.80508602782550964</c:v>
                </c:pt>
                <c:pt idx="1978">
                  <c:v>0.80539288546694965</c:v>
                </c:pt>
                <c:pt idx="1979">
                  <c:v>0.80680718446820254</c:v>
                </c:pt>
                <c:pt idx="1980">
                  <c:v>0.80926597967204983</c:v>
                </c:pt>
                <c:pt idx="1981">
                  <c:v>0.8130161341169575</c:v>
                </c:pt>
                <c:pt idx="1982">
                  <c:v>0.81774931488436331</c:v>
                </c:pt>
                <c:pt idx="1983">
                  <c:v>0.82260543541196141</c:v>
                </c:pt>
                <c:pt idx="1984">
                  <c:v>0.82635509809782826</c:v>
                </c:pt>
                <c:pt idx="1985">
                  <c:v>0.82900125349620857</c:v>
                </c:pt>
                <c:pt idx="1986">
                  <c:v>0.8310292677803417</c:v>
                </c:pt>
                <c:pt idx="1987">
                  <c:v>0.83201278586188054</c:v>
                </c:pt>
                <c:pt idx="1988">
                  <c:v>0.83269042982006081</c:v>
                </c:pt>
                <c:pt idx="1989">
                  <c:v>0.83293581758140478</c:v>
                </c:pt>
                <c:pt idx="1990">
                  <c:v>0.83225915714130605</c:v>
                </c:pt>
                <c:pt idx="1991">
                  <c:v>0.83041456897937993</c:v>
                </c:pt>
                <c:pt idx="1992">
                  <c:v>0.82758400394071108</c:v>
                </c:pt>
                <c:pt idx="1993">
                  <c:v>0.82653999949715762</c:v>
                </c:pt>
                <c:pt idx="1994">
                  <c:v>0.8251881538940824</c:v>
                </c:pt>
                <c:pt idx="1995">
                  <c:v>0.82002370044792183</c:v>
                </c:pt>
                <c:pt idx="1996">
                  <c:v>0.81399965219849635</c:v>
                </c:pt>
                <c:pt idx="1997">
                  <c:v>0.80969626883272294</c:v>
                </c:pt>
                <c:pt idx="1998">
                  <c:v>0.80729845174993131</c:v>
                </c:pt>
                <c:pt idx="1999">
                  <c:v>0.8060695459070486</c:v>
                </c:pt>
                <c:pt idx="2000">
                  <c:v>0.80533141558685362</c:v>
                </c:pt>
                <c:pt idx="2001">
                  <c:v>0.80508602782550964</c:v>
                </c:pt>
                <c:pt idx="2002">
                  <c:v>0.80539288546694965</c:v>
                </c:pt>
                <c:pt idx="2003">
                  <c:v>0.80680718446820254</c:v>
                </c:pt>
                <c:pt idx="2004">
                  <c:v>0.80926597967204983</c:v>
                </c:pt>
                <c:pt idx="2005">
                  <c:v>0.8130161341169575</c:v>
                </c:pt>
                <c:pt idx="2006">
                  <c:v>0.81774931488436331</c:v>
                </c:pt>
                <c:pt idx="2007">
                  <c:v>0.82260543541196141</c:v>
                </c:pt>
                <c:pt idx="2008">
                  <c:v>0.82635509809782826</c:v>
                </c:pt>
                <c:pt idx="2009">
                  <c:v>0.82900125349620857</c:v>
                </c:pt>
                <c:pt idx="2010">
                  <c:v>0.8310292677803417</c:v>
                </c:pt>
                <c:pt idx="2011">
                  <c:v>0.83201278586188054</c:v>
                </c:pt>
                <c:pt idx="2012">
                  <c:v>0.83269042982006081</c:v>
                </c:pt>
                <c:pt idx="2013">
                  <c:v>0.83293581758140478</c:v>
                </c:pt>
                <c:pt idx="2014">
                  <c:v>0.83225915714130605</c:v>
                </c:pt>
                <c:pt idx="2015">
                  <c:v>0.83041456897937993</c:v>
                </c:pt>
                <c:pt idx="2016">
                  <c:v>0.84155100902572444</c:v>
                </c:pt>
                <c:pt idx="2017">
                  <c:v>0.84050700458217098</c:v>
                </c:pt>
                <c:pt idx="2018">
                  <c:v>0.83915515897909576</c:v>
                </c:pt>
                <c:pt idx="2019">
                  <c:v>0.83399070553293519</c:v>
                </c:pt>
                <c:pt idx="2020">
                  <c:v>0.82796665728350971</c:v>
                </c:pt>
                <c:pt idx="2021">
                  <c:v>0.8236632739177363</c:v>
                </c:pt>
                <c:pt idx="2022">
                  <c:v>0.82126545683494467</c:v>
                </c:pt>
                <c:pt idx="2023">
                  <c:v>0.82003655099206196</c:v>
                </c:pt>
                <c:pt idx="2024">
                  <c:v>0.81929842067186698</c:v>
                </c:pt>
                <c:pt idx="2025">
                  <c:v>0.819053032910523</c:v>
                </c:pt>
                <c:pt idx="2026">
                  <c:v>0.81935989055196301</c:v>
                </c:pt>
                <c:pt idx="2027">
                  <c:v>0.8207741895532159</c:v>
                </c:pt>
                <c:pt idx="2028">
                  <c:v>0.82323298475706319</c:v>
                </c:pt>
                <c:pt idx="2029">
                  <c:v>0.82698313920197086</c:v>
                </c:pt>
                <c:pt idx="2030">
                  <c:v>0.83171631996937667</c:v>
                </c:pt>
                <c:pt idx="2031">
                  <c:v>0.83657244049697477</c:v>
                </c:pt>
                <c:pt idx="2032">
                  <c:v>0.84032210318284162</c:v>
                </c:pt>
                <c:pt idx="2033">
                  <c:v>0.84296825858122193</c:v>
                </c:pt>
                <c:pt idx="2034">
                  <c:v>0.84499627286535506</c:v>
                </c:pt>
                <c:pt idx="2035">
                  <c:v>0.84597979094689391</c:v>
                </c:pt>
                <c:pt idx="2036">
                  <c:v>0.84665743490507417</c:v>
                </c:pt>
                <c:pt idx="2037">
                  <c:v>0.84690282266641814</c:v>
                </c:pt>
                <c:pt idx="2038">
                  <c:v>0.84622616222631941</c:v>
                </c:pt>
                <c:pt idx="2039">
                  <c:v>0.84438157406439329</c:v>
                </c:pt>
                <c:pt idx="2040">
                  <c:v>0.84155100902572444</c:v>
                </c:pt>
                <c:pt idx="2041">
                  <c:v>0.84050700458217098</c:v>
                </c:pt>
                <c:pt idx="2042">
                  <c:v>0.83915515897909576</c:v>
                </c:pt>
                <c:pt idx="2043">
                  <c:v>0.83399070553293519</c:v>
                </c:pt>
                <c:pt idx="2044">
                  <c:v>0.82796665728350971</c:v>
                </c:pt>
                <c:pt idx="2045">
                  <c:v>0.8236632739177363</c:v>
                </c:pt>
                <c:pt idx="2046">
                  <c:v>0.82126545683494467</c:v>
                </c:pt>
                <c:pt idx="2047">
                  <c:v>0.82003655099206196</c:v>
                </c:pt>
                <c:pt idx="2048">
                  <c:v>0.81929842067186698</c:v>
                </c:pt>
                <c:pt idx="2049">
                  <c:v>0.819053032910523</c:v>
                </c:pt>
                <c:pt idx="2050">
                  <c:v>0.81935989055196301</c:v>
                </c:pt>
                <c:pt idx="2051">
                  <c:v>0.8207741895532159</c:v>
                </c:pt>
                <c:pt idx="2052">
                  <c:v>0.82323298475706319</c:v>
                </c:pt>
                <c:pt idx="2053">
                  <c:v>0.82698313920197086</c:v>
                </c:pt>
                <c:pt idx="2054">
                  <c:v>0.83171631996937667</c:v>
                </c:pt>
                <c:pt idx="2055">
                  <c:v>0.83657244049697477</c:v>
                </c:pt>
                <c:pt idx="2056">
                  <c:v>0.84032210318284162</c:v>
                </c:pt>
                <c:pt idx="2057">
                  <c:v>0.84296825858122193</c:v>
                </c:pt>
                <c:pt idx="2058">
                  <c:v>0.84499627286535506</c:v>
                </c:pt>
                <c:pt idx="2059">
                  <c:v>0.84597979094689391</c:v>
                </c:pt>
                <c:pt idx="2060">
                  <c:v>0.84665743490507417</c:v>
                </c:pt>
                <c:pt idx="2061">
                  <c:v>0.84690282266641814</c:v>
                </c:pt>
                <c:pt idx="2062">
                  <c:v>0.84622616222631941</c:v>
                </c:pt>
                <c:pt idx="2063">
                  <c:v>0.84438157406439329</c:v>
                </c:pt>
                <c:pt idx="2064">
                  <c:v>0.84155100902572444</c:v>
                </c:pt>
                <c:pt idx="2065">
                  <c:v>0.84050700458217098</c:v>
                </c:pt>
                <c:pt idx="2066">
                  <c:v>0.83915515897909576</c:v>
                </c:pt>
                <c:pt idx="2067">
                  <c:v>0.83399070553293519</c:v>
                </c:pt>
                <c:pt idx="2068">
                  <c:v>0.82796665728350971</c:v>
                </c:pt>
                <c:pt idx="2069">
                  <c:v>0.8236632739177363</c:v>
                </c:pt>
                <c:pt idx="2070">
                  <c:v>0.82126545683494467</c:v>
                </c:pt>
                <c:pt idx="2071">
                  <c:v>0.82003655099206196</c:v>
                </c:pt>
                <c:pt idx="2072">
                  <c:v>0.81929842067186698</c:v>
                </c:pt>
                <c:pt idx="2073">
                  <c:v>0.819053032910523</c:v>
                </c:pt>
                <c:pt idx="2074">
                  <c:v>0.81935989055196301</c:v>
                </c:pt>
                <c:pt idx="2075">
                  <c:v>0.8207741895532159</c:v>
                </c:pt>
                <c:pt idx="2076">
                  <c:v>0.82323298475706319</c:v>
                </c:pt>
                <c:pt idx="2077">
                  <c:v>0.82698313920197086</c:v>
                </c:pt>
                <c:pt idx="2078">
                  <c:v>0.83171631996937667</c:v>
                </c:pt>
                <c:pt idx="2079">
                  <c:v>0.83657244049697477</c:v>
                </c:pt>
                <c:pt idx="2080">
                  <c:v>0.84032210318284162</c:v>
                </c:pt>
                <c:pt idx="2081">
                  <c:v>0.84296825858122193</c:v>
                </c:pt>
                <c:pt idx="2082">
                  <c:v>0.84499627286535506</c:v>
                </c:pt>
                <c:pt idx="2083">
                  <c:v>0.84597979094689391</c:v>
                </c:pt>
                <c:pt idx="2084">
                  <c:v>0.84665743490507417</c:v>
                </c:pt>
                <c:pt idx="2085">
                  <c:v>0.84690282266641814</c:v>
                </c:pt>
                <c:pt idx="2086">
                  <c:v>0.84622616222631941</c:v>
                </c:pt>
                <c:pt idx="2087">
                  <c:v>0.84438157406439329</c:v>
                </c:pt>
                <c:pt idx="2088">
                  <c:v>0.8614129793712616</c:v>
                </c:pt>
                <c:pt idx="2089">
                  <c:v>0.86036897492770814</c:v>
                </c:pt>
                <c:pt idx="2090">
                  <c:v>0.85901712932463292</c:v>
                </c:pt>
                <c:pt idx="2091">
                  <c:v>0.85385267587847236</c:v>
                </c:pt>
                <c:pt idx="2092">
                  <c:v>0.84782862762904687</c:v>
                </c:pt>
                <c:pt idx="2093">
                  <c:v>0.84352524426327347</c:v>
                </c:pt>
                <c:pt idx="2094">
                  <c:v>0.84112742718048183</c:v>
                </c:pt>
                <c:pt idx="2095">
                  <c:v>0.83989852133759912</c:v>
                </c:pt>
                <c:pt idx="2096">
                  <c:v>0.83916039101740414</c:v>
                </c:pt>
                <c:pt idx="2097">
                  <c:v>0.83891500325606017</c:v>
                </c:pt>
                <c:pt idx="2098">
                  <c:v>0.83922186089750017</c:v>
                </c:pt>
                <c:pt idx="2099">
                  <c:v>0.84063615989875307</c:v>
                </c:pt>
                <c:pt idx="2100">
                  <c:v>0.84309495510260035</c:v>
                </c:pt>
                <c:pt idx="2101">
                  <c:v>0.84684510954750802</c:v>
                </c:pt>
                <c:pt idx="2102">
                  <c:v>0.85157829031491383</c:v>
                </c:pt>
                <c:pt idx="2103">
                  <c:v>0.85643441084251193</c:v>
                </c:pt>
                <c:pt idx="2104">
                  <c:v>0.86018407352837878</c:v>
                </c:pt>
                <c:pt idx="2105">
                  <c:v>0.86283022892675909</c:v>
                </c:pt>
                <c:pt idx="2106">
                  <c:v>0.86485824321089222</c:v>
                </c:pt>
                <c:pt idx="2107">
                  <c:v>0.86584176129243107</c:v>
                </c:pt>
                <c:pt idx="2108">
                  <c:v>0.86651940525061133</c:v>
                </c:pt>
                <c:pt idx="2109">
                  <c:v>0.8667647930119553</c:v>
                </c:pt>
                <c:pt idx="2110">
                  <c:v>0.86608813257185657</c:v>
                </c:pt>
                <c:pt idx="2111">
                  <c:v>0.86424354440993045</c:v>
                </c:pt>
                <c:pt idx="2112">
                  <c:v>0.92918599971131532</c:v>
                </c:pt>
                <c:pt idx="2113">
                  <c:v>0.92814199526776187</c:v>
                </c:pt>
                <c:pt idx="2114">
                  <c:v>0.92679014966468665</c:v>
                </c:pt>
                <c:pt idx="2115">
                  <c:v>0.92162569621852608</c:v>
                </c:pt>
                <c:pt idx="2116">
                  <c:v>0.9156016479691006</c:v>
                </c:pt>
                <c:pt idx="2117">
                  <c:v>0.91129826460332719</c:v>
                </c:pt>
                <c:pt idx="2118">
                  <c:v>0.90890044752053556</c:v>
                </c:pt>
                <c:pt idx="2119">
                  <c:v>0.90767154167765285</c:v>
                </c:pt>
                <c:pt idx="2120">
                  <c:v>0.90693341135745786</c:v>
                </c:pt>
                <c:pt idx="2121">
                  <c:v>0.90668802359611389</c:v>
                </c:pt>
                <c:pt idx="2122">
                  <c:v>0.9069948812375539</c:v>
                </c:pt>
                <c:pt idx="2123">
                  <c:v>0.90840918023880679</c:v>
                </c:pt>
                <c:pt idx="2124">
                  <c:v>0.91086797544265408</c:v>
                </c:pt>
                <c:pt idx="2125">
                  <c:v>0.91461812988756175</c:v>
                </c:pt>
                <c:pt idx="2126">
                  <c:v>0.91935131065496756</c:v>
                </c:pt>
                <c:pt idx="2127">
                  <c:v>0.92420743118256565</c:v>
                </c:pt>
                <c:pt idx="2128">
                  <c:v>0.9279570938684325</c:v>
                </c:pt>
                <c:pt idx="2129">
                  <c:v>0.93060324926681282</c:v>
                </c:pt>
                <c:pt idx="2130">
                  <c:v>0.93263126355094594</c:v>
                </c:pt>
                <c:pt idx="2131">
                  <c:v>0.93361478163248479</c:v>
                </c:pt>
                <c:pt idx="2132">
                  <c:v>0.93429242559066505</c:v>
                </c:pt>
                <c:pt idx="2133">
                  <c:v>0.93453781335200903</c:v>
                </c:pt>
                <c:pt idx="2134">
                  <c:v>0.9338611529119103</c:v>
                </c:pt>
                <c:pt idx="2135">
                  <c:v>0.93201656474998418</c:v>
                </c:pt>
                <c:pt idx="2136">
                  <c:v>0.90901143681074026</c:v>
                </c:pt>
                <c:pt idx="2137">
                  <c:v>0.90796743236718669</c:v>
                </c:pt>
                <c:pt idx="2138">
                  <c:v>0.90661558676411158</c:v>
                </c:pt>
                <c:pt idx="2139">
                  <c:v>0.90145113331795101</c:v>
                </c:pt>
                <c:pt idx="2140">
                  <c:v>0.89542708506852553</c:v>
                </c:pt>
                <c:pt idx="2141">
                  <c:v>0.89112370170275224</c:v>
                </c:pt>
                <c:pt idx="2142">
                  <c:v>0.88872588461996038</c:v>
                </c:pt>
                <c:pt idx="2143">
                  <c:v>0.88749697877707767</c:v>
                </c:pt>
                <c:pt idx="2144">
                  <c:v>0.88675884845688269</c:v>
                </c:pt>
                <c:pt idx="2145">
                  <c:v>0.88651346069553894</c:v>
                </c:pt>
                <c:pt idx="2146">
                  <c:v>0.88682031833697894</c:v>
                </c:pt>
                <c:pt idx="2147">
                  <c:v>0.88823461733823184</c:v>
                </c:pt>
                <c:pt idx="2148">
                  <c:v>0.89069341254207901</c:v>
                </c:pt>
                <c:pt idx="2149">
                  <c:v>0.89444356698698668</c:v>
                </c:pt>
                <c:pt idx="2150">
                  <c:v>0.89917674775439238</c:v>
                </c:pt>
                <c:pt idx="2151">
                  <c:v>0.90403286828199048</c:v>
                </c:pt>
                <c:pt idx="2152">
                  <c:v>0.90778253096785744</c:v>
                </c:pt>
                <c:pt idx="2153">
                  <c:v>0.91042868636623764</c:v>
                </c:pt>
                <c:pt idx="2154">
                  <c:v>0.91245670065037088</c:v>
                </c:pt>
                <c:pt idx="2155">
                  <c:v>0.91344021873190973</c:v>
                </c:pt>
                <c:pt idx="2156">
                  <c:v>0.9141178626900901</c:v>
                </c:pt>
                <c:pt idx="2157">
                  <c:v>0.91436325045143385</c:v>
                </c:pt>
                <c:pt idx="2158">
                  <c:v>0.91368659001133534</c:v>
                </c:pt>
                <c:pt idx="2159">
                  <c:v>0.91184200184940911</c:v>
                </c:pt>
                <c:pt idx="2160">
                  <c:v>0.85332098436169046</c:v>
                </c:pt>
                <c:pt idx="2161">
                  <c:v>0.85227697991813689</c:v>
                </c:pt>
                <c:pt idx="2162">
                  <c:v>0.85092513431506167</c:v>
                </c:pt>
                <c:pt idx="2163">
                  <c:v>0.8457606808689011</c:v>
                </c:pt>
                <c:pt idx="2164">
                  <c:v>0.83973663261947573</c:v>
                </c:pt>
                <c:pt idx="2165">
                  <c:v>0.83543324925370233</c:v>
                </c:pt>
                <c:pt idx="2166">
                  <c:v>0.83303543217091058</c:v>
                </c:pt>
                <c:pt idx="2167">
                  <c:v>0.83180652632802787</c:v>
                </c:pt>
                <c:pt idx="2168">
                  <c:v>0.83106839600783289</c:v>
                </c:pt>
                <c:pt idx="2169">
                  <c:v>0.83082300824648903</c:v>
                </c:pt>
                <c:pt idx="2170">
                  <c:v>0.83112986588792903</c:v>
                </c:pt>
                <c:pt idx="2171">
                  <c:v>0.83254416488918193</c:v>
                </c:pt>
                <c:pt idx="2172">
                  <c:v>0.8350029600930291</c:v>
                </c:pt>
                <c:pt idx="2173">
                  <c:v>0.83875311453793677</c:v>
                </c:pt>
                <c:pt idx="2174">
                  <c:v>0.84348629530534258</c:v>
                </c:pt>
                <c:pt idx="2175">
                  <c:v>0.84834241583294068</c:v>
                </c:pt>
                <c:pt idx="2176">
                  <c:v>0.85209207851880753</c:v>
                </c:pt>
                <c:pt idx="2177">
                  <c:v>0.85473823391718784</c:v>
                </c:pt>
                <c:pt idx="2178">
                  <c:v>0.85676624820132097</c:v>
                </c:pt>
                <c:pt idx="2179">
                  <c:v>0.85774976628285993</c:v>
                </c:pt>
                <c:pt idx="2180">
                  <c:v>0.85842741024104019</c:v>
                </c:pt>
                <c:pt idx="2181">
                  <c:v>0.85867279800238405</c:v>
                </c:pt>
                <c:pt idx="2182">
                  <c:v>0.85799613756228543</c:v>
                </c:pt>
                <c:pt idx="2183">
                  <c:v>0.85615154940035931</c:v>
                </c:pt>
                <c:pt idx="2184">
                  <c:v>0.78887344142283045</c:v>
                </c:pt>
                <c:pt idx="2185">
                  <c:v>0.78782943697927688</c:v>
                </c:pt>
                <c:pt idx="2186">
                  <c:v>0.78647759137620166</c:v>
                </c:pt>
                <c:pt idx="2187">
                  <c:v>0.78131313793004109</c:v>
                </c:pt>
                <c:pt idx="2188">
                  <c:v>0.77528908968061572</c:v>
                </c:pt>
                <c:pt idx="2189">
                  <c:v>0.77098570631484231</c:v>
                </c:pt>
                <c:pt idx="2190">
                  <c:v>0.76858788923205057</c:v>
                </c:pt>
                <c:pt idx="2191">
                  <c:v>0.76735898338916786</c:v>
                </c:pt>
                <c:pt idx="2192">
                  <c:v>0.76662085306897287</c:v>
                </c:pt>
                <c:pt idx="2193">
                  <c:v>0.76637546530762901</c:v>
                </c:pt>
                <c:pt idx="2194">
                  <c:v>0.76668232294906902</c:v>
                </c:pt>
                <c:pt idx="2195">
                  <c:v>0.76809662195032191</c:v>
                </c:pt>
                <c:pt idx="2196">
                  <c:v>0.77055541715416909</c:v>
                </c:pt>
                <c:pt idx="2197">
                  <c:v>0.77430557159907676</c:v>
                </c:pt>
                <c:pt idx="2198">
                  <c:v>0.77903875236648257</c:v>
                </c:pt>
                <c:pt idx="2199">
                  <c:v>0.78389487289408066</c:v>
                </c:pt>
                <c:pt idx="2200">
                  <c:v>0.78764453557994751</c:v>
                </c:pt>
                <c:pt idx="2201">
                  <c:v>0.79029069097832783</c:v>
                </c:pt>
                <c:pt idx="2202">
                  <c:v>0.79231870526246095</c:v>
                </c:pt>
                <c:pt idx="2203">
                  <c:v>0.79330222334399991</c:v>
                </c:pt>
                <c:pt idx="2204">
                  <c:v>0.79397986730218018</c:v>
                </c:pt>
                <c:pt idx="2205">
                  <c:v>0.79422525506352404</c:v>
                </c:pt>
                <c:pt idx="2206">
                  <c:v>0.79354859462342542</c:v>
                </c:pt>
                <c:pt idx="2207">
                  <c:v>0.7917040064614993</c:v>
                </c:pt>
                <c:pt idx="2208">
                  <c:v>0.77276783462767062</c:v>
                </c:pt>
                <c:pt idx="2209">
                  <c:v>0.77172383018411717</c:v>
                </c:pt>
                <c:pt idx="2210">
                  <c:v>0.77037198458104195</c:v>
                </c:pt>
                <c:pt idx="2211">
                  <c:v>0.76520753113488138</c:v>
                </c:pt>
                <c:pt idx="2212">
                  <c:v>0.7591834828854559</c:v>
                </c:pt>
                <c:pt idx="2213">
                  <c:v>0.75488009951968249</c:v>
                </c:pt>
                <c:pt idx="2214">
                  <c:v>0.75248228243689086</c:v>
                </c:pt>
                <c:pt idx="2215">
                  <c:v>0.75125337659400815</c:v>
                </c:pt>
                <c:pt idx="2216">
                  <c:v>0.75051524627381316</c:v>
                </c:pt>
                <c:pt idx="2217">
                  <c:v>0.75026985851246919</c:v>
                </c:pt>
                <c:pt idx="2218">
                  <c:v>0.7505767161539092</c:v>
                </c:pt>
                <c:pt idx="2219">
                  <c:v>0.75199101515516209</c:v>
                </c:pt>
                <c:pt idx="2220">
                  <c:v>0.75444981035900938</c:v>
                </c:pt>
                <c:pt idx="2221">
                  <c:v>0.75819996480391705</c:v>
                </c:pt>
                <c:pt idx="2222">
                  <c:v>0.76293314557132286</c:v>
                </c:pt>
                <c:pt idx="2223">
                  <c:v>0.76778926609892095</c:v>
                </c:pt>
                <c:pt idx="2224">
                  <c:v>0.7715389287847878</c:v>
                </c:pt>
                <c:pt idx="2225">
                  <c:v>0.77418508418316812</c:v>
                </c:pt>
                <c:pt idx="2226">
                  <c:v>0.77621309846730124</c:v>
                </c:pt>
                <c:pt idx="2227">
                  <c:v>0.77719661654884009</c:v>
                </c:pt>
                <c:pt idx="2228">
                  <c:v>0.77787426050702035</c:v>
                </c:pt>
                <c:pt idx="2229">
                  <c:v>0.77811964826836433</c:v>
                </c:pt>
                <c:pt idx="2230">
                  <c:v>0.7774429878282656</c:v>
                </c:pt>
                <c:pt idx="2231">
                  <c:v>0.77559839966633948</c:v>
                </c:pt>
                <c:pt idx="2232">
                  <c:v>0.75155149790432829</c:v>
                </c:pt>
                <c:pt idx="2233">
                  <c:v>0.75050749346077483</c:v>
                </c:pt>
                <c:pt idx="2234">
                  <c:v>0.74915564785769972</c:v>
                </c:pt>
                <c:pt idx="2235">
                  <c:v>0.74399119441153916</c:v>
                </c:pt>
                <c:pt idx="2236">
                  <c:v>0.73796714616211356</c:v>
                </c:pt>
                <c:pt idx="2237">
                  <c:v>0.73366376279634027</c:v>
                </c:pt>
                <c:pt idx="2238">
                  <c:v>0.73126594571354853</c:v>
                </c:pt>
                <c:pt idx="2239">
                  <c:v>0.73003703987066582</c:v>
                </c:pt>
                <c:pt idx="2240">
                  <c:v>0.72929890955047083</c:v>
                </c:pt>
                <c:pt idx="2241">
                  <c:v>0.72905352178912697</c:v>
                </c:pt>
                <c:pt idx="2242">
                  <c:v>0.72936037943056697</c:v>
                </c:pt>
                <c:pt idx="2243">
                  <c:v>0.73077467843181987</c:v>
                </c:pt>
                <c:pt idx="2244">
                  <c:v>0.73323347363566715</c:v>
                </c:pt>
                <c:pt idx="2245">
                  <c:v>0.73698362808057483</c:v>
                </c:pt>
                <c:pt idx="2246">
                  <c:v>0.74171680884798052</c:v>
                </c:pt>
                <c:pt idx="2247">
                  <c:v>0.74657292937557862</c:v>
                </c:pt>
                <c:pt idx="2248">
                  <c:v>0.75032259206144558</c:v>
                </c:pt>
                <c:pt idx="2249">
                  <c:v>0.75296874745982578</c:v>
                </c:pt>
                <c:pt idx="2250">
                  <c:v>0.75499676174395902</c:v>
                </c:pt>
                <c:pt idx="2251">
                  <c:v>0.75598027982549776</c:v>
                </c:pt>
                <c:pt idx="2252">
                  <c:v>0.75665792378367813</c:v>
                </c:pt>
                <c:pt idx="2253">
                  <c:v>0.756903311545022</c:v>
                </c:pt>
                <c:pt idx="2254">
                  <c:v>0.75622665110492338</c:v>
                </c:pt>
                <c:pt idx="2255">
                  <c:v>0.75438206294299714</c:v>
                </c:pt>
                <c:pt idx="2256">
                  <c:v>0.80336222671865243</c:v>
                </c:pt>
                <c:pt idx="2257">
                  <c:v>0.80231822227509886</c:v>
                </c:pt>
                <c:pt idx="2258">
                  <c:v>0.80096637667202375</c:v>
                </c:pt>
                <c:pt idx="2259">
                  <c:v>0.79580192322586318</c:v>
                </c:pt>
                <c:pt idx="2260">
                  <c:v>0.7897778749764377</c:v>
                </c:pt>
                <c:pt idx="2261">
                  <c:v>0.7854744916106644</c:v>
                </c:pt>
                <c:pt idx="2262">
                  <c:v>0.78307667452787255</c:v>
                </c:pt>
                <c:pt idx="2263">
                  <c:v>0.78184776868498984</c:v>
                </c:pt>
                <c:pt idx="2264">
                  <c:v>0.78110963836479486</c:v>
                </c:pt>
                <c:pt idx="2265">
                  <c:v>0.7808642506034511</c:v>
                </c:pt>
                <c:pt idx="2266">
                  <c:v>0.78117110824489111</c:v>
                </c:pt>
                <c:pt idx="2267">
                  <c:v>0.782585407246144</c:v>
                </c:pt>
                <c:pt idx="2268">
                  <c:v>0.78504420244999118</c:v>
                </c:pt>
                <c:pt idx="2269">
                  <c:v>0.78879435689489885</c:v>
                </c:pt>
                <c:pt idx="2270">
                  <c:v>0.79352753766230455</c:v>
                </c:pt>
                <c:pt idx="2271">
                  <c:v>0.79838365818990265</c:v>
                </c:pt>
                <c:pt idx="2272">
                  <c:v>0.80213332087576961</c:v>
                </c:pt>
                <c:pt idx="2273">
                  <c:v>0.80477947627414981</c:v>
                </c:pt>
                <c:pt idx="2274">
                  <c:v>0.80680749055828305</c:v>
                </c:pt>
                <c:pt idx="2275">
                  <c:v>0.80779100863982189</c:v>
                </c:pt>
                <c:pt idx="2276">
                  <c:v>0.80846865259800227</c:v>
                </c:pt>
                <c:pt idx="2277">
                  <c:v>0.80871404035934602</c:v>
                </c:pt>
                <c:pt idx="2278">
                  <c:v>0.80803737991924751</c:v>
                </c:pt>
                <c:pt idx="2279">
                  <c:v>0.80619279175732128</c:v>
                </c:pt>
                <c:pt idx="2280">
                  <c:v>0.80336222671865243</c:v>
                </c:pt>
                <c:pt idx="2281">
                  <c:v>0.80231822227509886</c:v>
                </c:pt>
                <c:pt idx="2282">
                  <c:v>0.80096637667202375</c:v>
                </c:pt>
                <c:pt idx="2283">
                  <c:v>0.79580192322586318</c:v>
                </c:pt>
                <c:pt idx="2284">
                  <c:v>0.7897778749764377</c:v>
                </c:pt>
                <c:pt idx="2285">
                  <c:v>0.7854744916106644</c:v>
                </c:pt>
                <c:pt idx="2286">
                  <c:v>0.78307667452787255</c:v>
                </c:pt>
                <c:pt idx="2287">
                  <c:v>0.78184776868498984</c:v>
                </c:pt>
                <c:pt idx="2288">
                  <c:v>0.78110963836479486</c:v>
                </c:pt>
                <c:pt idx="2289">
                  <c:v>0.7808642506034511</c:v>
                </c:pt>
                <c:pt idx="2290">
                  <c:v>0.78117110824489111</c:v>
                </c:pt>
                <c:pt idx="2291">
                  <c:v>0.782585407246144</c:v>
                </c:pt>
                <c:pt idx="2292">
                  <c:v>0.78504420244999118</c:v>
                </c:pt>
                <c:pt idx="2293">
                  <c:v>0.78879435689489885</c:v>
                </c:pt>
                <c:pt idx="2294">
                  <c:v>0.79352753766230455</c:v>
                </c:pt>
                <c:pt idx="2295">
                  <c:v>0.79838365818990265</c:v>
                </c:pt>
                <c:pt idx="2296">
                  <c:v>0.80213332087576961</c:v>
                </c:pt>
                <c:pt idx="2297">
                  <c:v>0.80477947627414981</c:v>
                </c:pt>
                <c:pt idx="2298">
                  <c:v>0.80680749055828305</c:v>
                </c:pt>
                <c:pt idx="2299">
                  <c:v>0.80779100863982189</c:v>
                </c:pt>
                <c:pt idx="2300">
                  <c:v>0.80846865259800227</c:v>
                </c:pt>
                <c:pt idx="2301">
                  <c:v>0.80871404035934602</c:v>
                </c:pt>
                <c:pt idx="2302">
                  <c:v>0.80803737991924751</c:v>
                </c:pt>
                <c:pt idx="2303">
                  <c:v>0.80619279175732128</c:v>
                </c:pt>
                <c:pt idx="2304">
                  <c:v>0.80336222671865243</c:v>
                </c:pt>
                <c:pt idx="2305">
                  <c:v>0.80231822227509886</c:v>
                </c:pt>
                <c:pt idx="2306">
                  <c:v>0.80096637667202375</c:v>
                </c:pt>
                <c:pt idx="2307">
                  <c:v>0.79580192322586318</c:v>
                </c:pt>
                <c:pt idx="2308">
                  <c:v>0.7897778749764377</c:v>
                </c:pt>
                <c:pt idx="2309">
                  <c:v>0.7854744916106644</c:v>
                </c:pt>
                <c:pt idx="2310">
                  <c:v>0.78307667452787255</c:v>
                </c:pt>
                <c:pt idx="2311">
                  <c:v>0.78184776868498984</c:v>
                </c:pt>
                <c:pt idx="2312">
                  <c:v>0.78110963836479486</c:v>
                </c:pt>
                <c:pt idx="2313">
                  <c:v>0.7808642506034511</c:v>
                </c:pt>
                <c:pt idx="2314">
                  <c:v>0.78117110824489111</c:v>
                </c:pt>
                <c:pt idx="2315">
                  <c:v>0.782585407246144</c:v>
                </c:pt>
                <c:pt idx="2316">
                  <c:v>0.78504420244999118</c:v>
                </c:pt>
                <c:pt idx="2317">
                  <c:v>0.78879435689489885</c:v>
                </c:pt>
                <c:pt idx="2318">
                  <c:v>0.79352753766230455</c:v>
                </c:pt>
                <c:pt idx="2319">
                  <c:v>0.79838365818990265</c:v>
                </c:pt>
                <c:pt idx="2320">
                  <c:v>0.80213332087576961</c:v>
                </c:pt>
                <c:pt idx="2321">
                  <c:v>0.80477947627414981</c:v>
                </c:pt>
                <c:pt idx="2322">
                  <c:v>0.80680749055828305</c:v>
                </c:pt>
                <c:pt idx="2323">
                  <c:v>0.80779100863982189</c:v>
                </c:pt>
                <c:pt idx="2324">
                  <c:v>0.80846865259800227</c:v>
                </c:pt>
                <c:pt idx="2325">
                  <c:v>0.80871404035934602</c:v>
                </c:pt>
                <c:pt idx="2326">
                  <c:v>0.80803737991924751</c:v>
                </c:pt>
                <c:pt idx="2327">
                  <c:v>0.80619279175732128</c:v>
                </c:pt>
                <c:pt idx="2328">
                  <c:v>0.80336222671865243</c:v>
                </c:pt>
                <c:pt idx="2329">
                  <c:v>0.80231822227509886</c:v>
                </c:pt>
                <c:pt idx="2330">
                  <c:v>0.80096637667202375</c:v>
                </c:pt>
                <c:pt idx="2331">
                  <c:v>0.79580192322586318</c:v>
                </c:pt>
                <c:pt idx="2332">
                  <c:v>0.7897778749764377</c:v>
                </c:pt>
                <c:pt idx="2333">
                  <c:v>0.7854744916106644</c:v>
                </c:pt>
                <c:pt idx="2334">
                  <c:v>0.78307667452787255</c:v>
                </c:pt>
                <c:pt idx="2335">
                  <c:v>0.78184776868498984</c:v>
                </c:pt>
                <c:pt idx="2336">
                  <c:v>0.78110963836479486</c:v>
                </c:pt>
                <c:pt idx="2337">
                  <c:v>0.7808642506034511</c:v>
                </c:pt>
                <c:pt idx="2338">
                  <c:v>0.78117110824489111</c:v>
                </c:pt>
                <c:pt idx="2339">
                  <c:v>0.782585407246144</c:v>
                </c:pt>
                <c:pt idx="2340">
                  <c:v>0.78504420244999118</c:v>
                </c:pt>
                <c:pt idx="2341">
                  <c:v>0.78879435689489885</c:v>
                </c:pt>
                <c:pt idx="2342">
                  <c:v>0.79352753766230455</c:v>
                </c:pt>
                <c:pt idx="2343">
                  <c:v>0.79838365818990265</c:v>
                </c:pt>
                <c:pt idx="2344">
                  <c:v>0.80213332087576961</c:v>
                </c:pt>
                <c:pt idx="2345">
                  <c:v>0.80477947627414981</c:v>
                </c:pt>
                <c:pt idx="2346">
                  <c:v>0.80680749055828305</c:v>
                </c:pt>
                <c:pt idx="2347">
                  <c:v>0.80779100863982189</c:v>
                </c:pt>
                <c:pt idx="2348">
                  <c:v>0.80846865259800227</c:v>
                </c:pt>
                <c:pt idx="2349">
                  <c:v>0.80871404035934602</c:v>
                </c:pt>
                <c:pt idx="2350">
                  <c:v>0.80803737991924751</c:v>
                </c:pt>
                <c:pt idx="2351">
                  <c:v>0.80619279175732128</c:v>
                </c:pt>
                <c:pt idx="2352">
                  <c:v>0.86182391033536387</c:v>
                </c:pt>
                <c:pt idx="2353">
                  <c:v>0.86077990589181042</c:v>
                </c:pt>
                <c:pt idx="2354">
                  <c:v>0.8594280602887352</c:v>
                </c:pt>
                <c:pt idx="2355">
                  <c:v>0.85426360684257463</c:v>
                </c:pt>
                <c:pt idx="2356">
                  <c:v>0.84823955859314915</c:v>
                </c:pt>
                <c:pt idx="2357">
                  <c:v>0.84393617522737574</c:v>
                </c:pt>
                <c:pt idx="2358">
                  <c:v>0.84153835814458411</c:v>
                </c:pt>
                <c:pt idx="2359">
                  <c:v>0.8403094523017014</c:v>
                </c:pt>
                <c:pt idx="2360">
                  <c:v>0.83957132198150641</c:v>
                </c:pt>
                <c:pt idx="2361">
                  <c:v>0.83932593422016244</c:v>
                </c:pt>
                <c:pt idx="2362">
                  <c:v>0.83963279186160245</c:v>
                </c:pt>
                <c:pt idx="2363">
                  <c:v>0.84104709086285534</c:v>
                </c:pt>
                <c:pt idx="2364">
                  <c:v>0.84350588606670263</c:v>
                </c:pt>
                <c:pt idx="2365">
                  <c:v>0.8472560405116103</c:v>
                </c:pt>
                <c:pt idx="2366">
                  <c:v>0.85198922127901611</c:v>
                </c:pt>
                <c:pt idx="2367">
                  <c:v>0.8568453418066142</c:v>
                </c:pt>
                <c:pt idx="2368">
                  <c:v>0.86059500449248105</c:v>
                </c:pt>
                <c:pt idx="2369">
                  <c:v>0.86324115989086136</c:v>
                </c:pt>
                <c:pt idx="2370">
                  <c:v>0.86526917417499449</c:v>
                </c:pt>
                <c:pt idx="2371">
                  <c:v>0.86625269225653334</c:v>
                </c:pt>
                <c:pt idx="2372">
                  <c:v>0.8669303362147136</c:v>
                </c:pt>
                <c:pt idx="2373">
                  <c:v>0.86717572397605758</c:v>
                </c:pt>
                <c:pt idx="2374">
                  <c:v>0.86649906353595885</c:v>
                </c:pt>
                <c:pt idx="2375">
                  <c:v>0.86465447537403273</c:v>
                </c:pt>
                <c:pt idx="2376">
                  <c:v>0.80336222671865243</c:v>
                </c:pt>
                <c:pt idx="2377">
                  <c:v>0.80231822227509897</c:v>
                </c:pt>
                <c:pt idx="2378">
                  <c:v>0.80096637667202386</c:v>
                </c:pt>
                <c:pt idx="2379">
                  <c:v>0.79580192322586329</c:v>
                </c:pt>
                <c:pt idx="2380">
                  <c:v>0.7897778749764377</c:v>
                </c:pt>
                <c:pt idx="2381">
                  <c:v>0.7854744916106644</c:v>
                </c:pt>
                <c:pt idx="2382">
                  <c:v>0.78307667452787266</c:v>
                </c:pt>
                <c:pt idx="2383">
                  <c:v>0.78184776868498995</c:v>
                </c:pt>
                <c:pt idx="2384">
                  <c:v>0.78110963836479497</c:v>
                </c:pt>
                <c:pt idx="2385">
                  <c:v>0.7808642506034511</c:v>
                </c:pt>
                <c:pt idx="2386">
                  <c:v>0.78117110824489111</c:v>
                </c:pt>
                <c:pt idx="2387">
                  <c:v>0.782585407246144</c:v>
                </c:pt>
                <c:pt idx="2388">
                  <c:v>0.78504420244999129</c:v>
                </c:pt>
                <c:pt idx="2389">
                  <c:v>0.78879435689489896</c:v>
                </c:pt>
                <c:pt idx="2390">
                  <c:v>0.79352753766230466</c:v>
                </c:pt>
                <c:pt idx="2391">
                  <c:v>0.79838365818990276</c:v>
                </c:pt>
                <c:pt idx="2392">
                  <c:v>0.80213332087576972</c:v>
                </c:pt>
                <c:pt idx="2393">
                  <c:v>0.80477947627414992</c:v>
                </c:pt>
                <c:pt idx="2394">
                  <c:v>0.80680749055828316</c:v>
                </c:pt>
                <c:pt idx="2395">
                  <c:v>0.80779100863982189</c:v>
                </c:pt>
                <c:pt idx="2396">
                  <c:v>0.80846865259800227</c:v>
                </c:pt>
                <c:pt idx="2397">
                  <c:v>0.80871404035934613</c:v>
                </c:pt>
                <c:pt idx="2398">
                  <c:v>0.80803737991924751</c:v>
                </c:pt>
                <c:pt idx="2399">
                  <c:v>0.80619279175732128</c:v>
                </c:pt>
                <c:pt idx="2400">
                  <c:v>0.89247251023300089</c:v>
                </c:pt>
                <c:pt idx="2401">
                  <c:v>0.89142850578944732</c:v>
                </c:pt>
                <c:pt idx="2402">
                  <c:v>0.8900766601863721</c:v>
                </c:pt>
                <c:pt idx="2403">
                  <c:v>0.88491220674021154</c:v>
                </c:pt>
                <c:pt idx="2404">
                  <c:v>0.87888815849078616</c:v>
                </c:pt>
                <c:pt idx="2405">
                  <c:v>0.87458477512501276</c:v>
                </c:pt>
                <c:pt idx="2406">
                  <c:v>0.87218695804222102</c:v>
                </c:pt>
                <c:pt idx="2407">
                  <c:v>0.87095805219933831</c:v>
                </c:pt>
                <c:pt idx="2408">
                  <c:v>0.87021992187914332</c:v>
                </c:pt>
                <c:pt idx="2409">
                  <c:v>0.86997453411779946</c:v>
                </c:pt>
                <c:pt idx="2410">
                  <c:v>0.87028139175923946</c:v>
                </c:pt>
                <c:pt idx="2411">
                  <c:v>0.87169569076049236</c:v>
                </c:pt>
                <c:pt idx="2412">
                  <c:v>0.87415448596433953</c:v>
                </c:pt>
                <c:pt idx="2413">
                  <c:v>0.87790464040924721</c:v>
                </c:pt>
                <c:pt idx="2414">
                  <c:v>0.88263782117665301</c:v>
                </c:pt>
                <c:pt idx="2415">
                  <c:v>0.88749394170425111</c:v>
                </c:pt>
                <c:pt idx="2416">
                  <c:v>0.89124360439011796</c:v>
                </c:pt>
                <c:pt idx="2417">
                  <c:v>0.89388975978849827</c:v>
                </c:pt>
                <c:pt idx="2418">
                  <c:v>0.8959177740726314</c:v>
                </c:pt>
                <c:pt idx="2419">
                  <c:v>0.89690129215417036</c:v>
                </c:pt>
                <c:pt idx="2420">
                  <c:v>0.89757893611235062</c:v>
                </c:pt>
                <c:pt idx="2421">
                  <c:v>0.89782432387369449</c:v>
                </c:pt>
                <c:pt idx="2422">
                  <c:v>0.89714766343359587</c:v>
                </c:pt>
                <c:pt idx="2423">
                  <c:v>0.89530307527166975</c:v>
                </c:pt>
                <c:pt idx="2424">
                  <c:v>0.79771899234086929</c:v>
                </c:pt>
                <c:pt idx="2425">
                  <c:v>0.79667498789731583</c:v>
                </c:pt>
                <c:pt idx="2426">
                  <c:v>0.79532314229424061</c:v>
                </c:pt>
                <c:pt idx="2427">
                  <c:v>0.79015868884808005</c:v>
                </c:pt>
                <c:pt idx="2428">
                  <c:v>0.78413464059865456</c:v>
                </c:pt>
                <c:pt idx="2429">
                  <c:v>0.77983125723288116</c:v>
                </c:pt>
                <c:pt idx="2430">
                  <c:v>0.77743344015008953</c:v>
                </c:pt>
                <c:pt idx="2431">
                  <c:v>0.77620453430720682</c:v>
                </c:pt>
                <c:pt idx="2432">
                  <c:v>0.77546640398701183</c:v>
                </c:pt>
                <c:pt idx="2433">
                  <c:v>0.77522101622566786</c:v>
                </c:pt>
                <c:pt idx="2434">
                  <c:v>0.77552787386710786</c:v>
                </c:pt>
                <c:pt idx="2435">
                  <c:v>0.77694217286836076</c:v>
                </c:pt>
                <c:pt idx="2436">
                  <c:v>0.77940096807220804</c:v>
                </c:pt>
                <c:pt idx="2437">
                  <c:v>0.78315112251711572</c:v>
                </c:pt>
                <c:pt idx="2438">
                  <c:v>0.78788430328452153</c:v>
                </c:pt>
                <c:pt idx="2439">
                  <c:v>0.79274042381211962</c:v>
                </c:pt>
                <c:pt idx="2440">
                  <c:v>0.79649008649798647</c:v>
                </c:pt>
                <c:pt idx="2441">
                  <c:v>0.79913624189636678</c:v>
                </c:pt>
                <c:pt idx="2442">
                  <c:v>0.80116425618049991</c:v>
                </c:pt>
                <c:pt idx="2443">
                  <c:v>0.80214777426203876</c:v>
                </c:pt>
                <c:pt idx="2444">
                  <c:v>0.80282541822021902</c:v>
                </c:pt>
                <c:pt idx="2445">
                  <c:v>0.803070805981563</c:v>
                </c:pt>
                <c:pt idx="2446">
                  <c:v>0.80239414554146427</c:v>
                </c:pt>
                <c:pt idx="2447">
                  <c:v>0.80054955737953815</c:v>
                </c:pt>
                <c:pt idx="2448">
                  <c:v>0.79771899234086929</c:v>
                </c:pt>
                <c:pt idx="2449">
                  <c:v>0.79667498789731583</c:v>
                </c:pt>
                <c:pt idx="2450">
                  <c:v>0.79532314229424061</c:v>
                </c:pt>
                <c:pt idx="2451">
                  <c:v>0.79015868884808005</c:v>
                </c:pt>
                <c:pt idx="2452">
                  <c:v>0.78413464059865456</c:v>
                </c:pt>
                <c:pt idx="2453">
                  <c:v>0.77983125723288116</c:v>
                </c:pt>
                <c:pt idx="2454">
                  <c:v>0.77743344015008953</c:v>
                </c:pt>
                <c:pt idx="2455">
                  <c:v>0.77620453430720682</c:v>
                </c:pt>
                <c:pt idx="2456">
                  <c:v>0.77546640398701183</c:v>
                </c:pt>
                <c:pt idx="2457">
                  <c:v>0.77522101622566786</c:v>
                </c:pt>
                <c:pt idx="2458">
                  <c:v>0.77552787386710786</c:v>
                </c:pt>
                <c:pt idx="2459">
                  <c:v>0.77694217286836076</c:v>
                </c:pt>
                <c:pt idx="2460">
                  <c:v>0.77940096807220804</c:v>
                </c:pt>
                <c:pt idx="2461">
                  <c:v>0.78315112251711572</c:v>
                </c:pt>
                <c:pt idx="2462">
                  <c:v>0.78788430328452153</c:v>
                </c:pt>
                <c:pt idx="2463">
                  <c:v>0.79274042381211962</c:v>
                </c:pt>
                <c:pt idx="2464">
                  <c:v>0.79649008649798647</c:v>
                </c:pt>
                <c:pt idx="2465">
                  <c:v>0.79913624189636678</c:v>
                </c:pt>
                <c:pt idx="2466">
                  <c:v>0.80116425618049991</c:v>
                </c:pt>
                <c:pt idx="2467">
                  <c:v>0.80214777426203876</c:v>
                </c:pt>
                <c:pt idx="2468">
                  <c:v>0.80282541822021902</c:v>
                </c:pt>
                <c:pt idx="2469">
                  <c:v>0.803070805981563</c:v>
                </c:pt>
                <c:pt idx="2470">
                  <c:v>0.80239414554146427</c:v>
                </c:pt>
                <c:pt idx="2471">
                  <c:v>0.80054955737953815</c:v>
                </c:pt>
                <c:pt idx="2472">
                  <c:v>0.79300911617254288</c:v>
                </c:pt>
                <c:pt idx="2473">
                  <c:v>0.79196511172898942</c:v>
                </c:pt>
                <c:pt idx="2474">
                  <c:v>0.7906132661259142</c:v>
                </c:pt>
                <c:pt idx="2475">
                  <c:v>0.78544881267975364</c:v>
                </c:pt>
                <c:pt idx="2476">
                  <c:v>0.77942476443032815</c:v>
                </c:pt>
                <c:pt idx="2477">
                  <c:v>0.77512138106455475</c:v>
                </c:pt>
                <c:pt idx="2478">
                  <c:v>0.77272356398176312</c:v>
                </c:pt>
                <c:pt idx="2479">
                  <c:v>0.77149465813888041</c:v>
                </c:pt>
                <c:pt idx="2480">
                  <c:v>0.77075652781868542</c:v>
                </c:pt>
                <c:pt idx="2481">
                  <c:v>0.77051114005734145</c:v>
                </c:pt>
                <c:pt idx="2482">
                  <c:v>0.77081799769878145</c:v>
                </c:pt>
                <c:pt idx="2483">
                  <c:v>0.77223229670003435</c:v>
                </c:pt>
                <c:pt idx="2484">
                  <c:v>0.77469109190388163</c:v>
                </c:pt>
                <c:pt idx="2485">
                  <c:v>0.77844124634878931</c:v>
                </c:pt>
                <c:pt idx="2486">
                  <c:v>0.78317442711619512</c:v>
                </c:pt>
                <c:pt idx="2487">
                  <c:v>0.78803054764379321</c:v>
                </c:pt>
                <c:pt idx="2488">
                  <c:v>0.79178021032966006</c:v>
                </c:pt>
                <c:pt idx="2489">
                  <c:v>0.79442636572804037</c:v>
                </c:pt>
                <c:pt idx="2490">
                  <c:v>0.7964543800121735</c:v>
                </c:pt>
                <c:pt idx="2491">
                  <c:v>0.79743789809371235</c:v>
                </c:pt>
                <c:pt idx="2492">
                  <c:v>0.79811554205189261</c:v>
                </c:pt>
                <c:pt idx="2493">
                  <c:v>0.79836092981323659</c:v>
                </c:pt>
                <c:pt idx="2494">
                  <c:v>0.79768426937313786</c:v>
                </c:pt>
                <c:pt idx="2495">
                  <c:v>0.79583968121121174</c:v>
                </c:pt>
                <c:pt idx="2496">
                  <c:v>0.84655674667920078</c:v>
                </c:pt>
                <c:pt idx="2497">
                  <c:v>0.84551274223564721</c:v>
                </c:pt>
                <c:pt idx="2498">
                  <c:v>0.84416089663257199</c:v>
                </c:pt>
                <c:pt idx="2499">
                  <c:v>0.83899644318641142</c:v>
                </c:pt>
                <c:pt idx="2500">
                  <c:v>0.83297239493698605</c:v>
                </c:pt>
                <c:pt idx="2501">
                  <c:v>0.82866901157121264</c:v>
                </c:pt>
                <c:pt idx="2502">
                  <c:v>0.8262711944884209</c:v>
                </c:pt>
                <c:pt idx="2503">
                  <c:v>0.82504228864553819</c:v>
                </c:pt>
                <c:pt idx="2504">
                  <c:v>0.82430415832534321</c:v>
                </c:pt>
                <c:pt idx="2505">
                  <c:v>0.82405877056399934</c:v>
                </c:pt>
                <c:pt idx="2506">
                  <c:v>0.82436562820543935</c:v>
                </c:pt>
                <c:pt idx="2507">
                  <c:v>0.82577992720669224</c:v>
                </c:pt>
                <c:pt idx="2508">
                  <c:v>0.82823872241053942</c:v>
                </c:pt>
                <c:pt idx="2509">
                  <c:v>0.83198887685544709</c:v>
                </c:pt>
                <c:pt idx="2510">
                  <c:v>0.8367220576228529</c:v>
                </c:pt>
                <c:pt idx="2511">
                  <c:v>0.841578178150451</c:v>
                </c:pt>
                <c:pt idx="2512">
                  <c:v>0.84532784083631785</c:v>
                </c:pt>
                <c:pt idx="2513">
                  <c:v>0.84797399623469816</c:v>
                </c:pt>
                <c:pt idx="2514">
                  <c:v>0.85000201051883129</c:v>
                </c:pt>
                <c:pt idx="2515">
                  <c:v>0.85098552860037024</c:v>
                </c:pt>
                <c:pt idx="2516">
                  <c:v>0.85166317255855051</c:v>
                </c:pt>
                <c:pt idx="2517">
                  <c:v>0.85190856031989437</c:v>
                </c:pt>
                <c:pt idx="2518">
                  <c:v>0.85123189987979575</c:v>
                </c:pt>
                <c:pt idx="2519">
                  <c:v>0.84938731171786963</c:v>
                </c:pt>
                <c:pt idx="2520">
                  <c:v>0.84655674667920078</c:v>
                </c:pt>
                <c:pt idx="2521">
                  <c:v>0.84551274223564721</c:v>
                </c:pt>
                <c:pt idx="2522">
                  <c:v>0.84416089663257199</c:v>
                </c:pt>
                <c:pt idx="2523">
                  <c:v>0.83899644318641142</c:v>
                </c:pt>
                <c:pt idx="2524">
                  <c:v>0.83297239493698605</c:v>
                </c:pt>
                <c:pt idx="2525">
                  <c:v>0.82866901157121264</c:v>
                </c:pt>
                <c:pt idx="2526">
                  <c:v>0.8262711944884209</c:v>
                </c:pt>
                <c:pt idx="2527">
                  <c:v>0.82504228864553819</c:v>
                </c:pt>
                <c:pt idx="2528">
                  <c:v>0.82430415832534321</c:v>
                </c:pt>
                <c:pt idx="2529">
                  <c:v>0.82405877056399934</c:v>
                </c:pt>
                <c:pt idx="2530">
                  <c:v>0.82436562820543935</c:v>
                </c:pt>
                <c:pt idx="2531">
                  <c:v>0.82577992720669224</c:v>
                </c:pt>
                <c:pt idx="2532">
                  <c:v>0.82823872241053942</c:v>
                </c:pt>
                <c:pt idx="2533">
                  <c:v>0.83198887685544709</c:v>
                </c:pt>
                <c:pt idx="2534">
                  <c:v>0.8367220576228529</c:v>
                </c:pt>
                <c:pt idx="2535">
                  <c:v>0.841578178150451</c:v>
                </c:pt>
                <c:pt idx="2536">
                  <c:v>0.84532784083631785</c:v>
                </c:pt>
                <c:pt idx="2537">
                  <c:v>0.84797399623469816</c:v>
                </c:pt>
                <c:pt idx="2538">
                  <c:v>0.85000201051883129</c:v>
                </c:pt>
                <c:pt idx="2539">
                  <c:v>0.85098552860037024</c:v>
                </c:pt>
                <c:pt idx="2540">
                  <c:v>0.85166317255855051</c:v>
                </c:pt>
                <c:pt idx="2541">
                  <c:v>0.85190856031989437</c:v>
                </c:pt>
                <c:pt idx="2542">
                  <c:v>0.85123189987979575</c:v>
                </c:pt>
                <c:pt idx="2543">
                  <c:v>0.84938731171786963</c:v>
                </c:pt>
                <c:pt idx="2544">
                  <c:v>0.83850888227203868</c:v>
                </c:pt>
                <c:pt idx="2545">
                  <c:v>0.83746487782848522</c:v>
                </c:pt>
                <c:pt idx="2546">
                  <c:v>0.83611303222541</c:v>
                </c:pt>
                <c:pt idx="2547">
                  <c:v>0.83094857877924944</c:v>
                </c:pt>
                <c:pt idx="2548">
                  <c:v>0.82492453052982395</c:v>
                </c:pt>
                <c:pt idx="2549">
                  <c:v>0.82062114716405055</c:v>
                </c:pt>
                <c:pt idx="2550">
                  <c:v>0.81822333008125891</c:v>
                </c:pt>
                <c:pt idx="2551">
                  <c:v>0.8169944242383762</c:v>
                </c:pt>
                <c:pt idx="2552">
                  <c:v>0.81625629391818122</c:v>
                </c:pt>
                <c:pt idx="2553">
                  <c:v>0.81601090615683725</c:v>
                </c:pt>
                <c:pt idx="2554">
                  <c:v>0.81631776379827725</c:v>
                </c:pt>
                <c:pt idx="2555">
                  <c:v>0.81773206279953015</c:v>
                </c:pt>
                <c:pt idx="2556">
                  <c:v>0.82019085800337743</c:v>
                </c:pt>
                <c:pt idx="2557">
                  <c:v>0.8239410124482851</c:v>
                </c:pt>
                <c:pt idx="2558">
                  <c:v>0.82867419321569091</c:v>
                </c:pt>
                <c:pt idx="2559">
                  <c:v>0.83353031374328901</c:v>
                </c:pt>
                <c:pt idx="2560">
                  <c:v>0.83727997642915586</c:v>
                </c:pt>
                <c:pt idx="2561">
                  <c:v>0.83992613182753617</c:v>
                </c:pt>
                <c:pt idx="2562">
                  <c:v>0.8419541461116693</c:v>
                </c:pt>
                <c:pt idx="2563">
                  <c:v>0.84293766419320815</c:v>
                </c:pt>
                <c:pt idx="2564">
                  <c:v>0.84361530815138841</c:v>
                </c:pt>
                <c:pt idx="2565">
                  <c:v>0.84386069591273238</c:v>
                </c:pt>
                <c:pt idx="2566">
                  <c:v>0.84318403547263365</c:v>
                </c:pt>
                <c:pt idx="2567">
                  <c:v>0.84133944731070753</c:v>
                </c:pt>
                <c:pt idx="2568">
                  <c:v>0.8734263949845722</c:v>
                </c:pt>
                <c:pt idx="2569">
                  <c:v>0.87238239054101863</c:v>
                </c:pt>
                <c:pt idx="2570">
                  <c:v>0.87103054493794341</c:v>
                </c:pt>
                <c:pt idx="2571">
                  <c:v>0.86586609149178284</c:v>
                </c:pt>
                <c:pt idx="2572">
                  <c:v>0.85984204324235747</c:v>
                </c:pt>
                <c:pt idx="2573">
                  <c:v>0.85553865987658406</c:v>
                </c:pt>
                <c:pt idx="2574">
                  <c:v>0.85314084279379232</c:v>
                </c:pt>
                <c:pt idx="2575">
                  <c:v>0.85191193695090961</c:v>
                </c:pt>
                <c:pt idx="2576">
                  <c:v>0.85117380663071462</c:v>
                </c:pt>
                <c:pt idx="2577">
                  <c:v>0.85092841886937076</c:v>
                </c:pt>
                <c:pt idx="2578">
                  <c:v>0.85123527651081077</c:v>
                </c:pt>
                <c:pt idx="2579">
                  <c:v>0.85264957551206366</c:v>
                </c:pt>
                <c:pt idx="2580">
                  <c:v>0.85510837071591084</c:v>
                </c:pt>
                <c:pt idx="2581">
                  <c:v>0.85885852516081851</c:v>
                </c:pt>
                <c:pt idx="2582">
                  <c:v>0.86359170592822432</c:v>
                </c:pt>
                <c:pt idx="2583">
                  <c:v>0.86844782645582241</c:v>
                </c:pt>
                <c:pt idx="2584">
                  <c:v>0.87219748914168926</c:v>
                </c:pt>
                <c:pt idx="2585">
                  <c:v>0.87484364454006958</c:v>
                </c:pt>
                <c:pt idx="2586">
                  <c:v>0.8768716588242027</c:v>
                </c:pt>
                <c:pt idx="2587">
                  <c:v>0.87785517690574166</c:v>
                </c:pt>
                <c:pt idx="2588">
                  <c:v>0.87853282086392193</c:v>
                </c:pt>
                <c:pt idx="2589">
                  <c:v>0.87877820862526579</c:v>
                </c:pt>
                <c:pt idx="2590">
                  <c:v>0.87810154818516717</c:v>
                </c:pt>
                <c:pt idx="2591">
                  <c:v>0.87625696002324105</c:v>
                </c:pt>
                <c:pt idx="2592">
                  <c:v>0.9090730889648353</c:v>
                </c:pt>
                <c:pt idx="2593">
                  <c:v>0.90802908452128173</c:v>
                </c:pt>
                <c:pt idx="2594">
                  <c:v>0.90667723891820662</c:v>
                </c:pt>
                <c:pt idx="2595">
                  <c:v>0.90151278547204605</c:v>
                </c:pt>
                <c:pt idx="2596">
                  <c:v>0.89548873722262057</c:v>
                </c:pt>
                <c:pt idx="2597">
                  <c:v>0.89118535385684727</c:v>
                </c:pt>
                <c:pt idx="2598">
                  <c:v>0.88878753677405542</c:v>
                </c:pt>
                <c:pt idx="2599">
                  <c:v>0.88755863093117271</c:v>
                </c:pt>
                <c:pt idx="2600">
                  <c:v>0.88682050061097772</c:v>
                </c:pt>
                <c:pt idx="2601">
                  <c:v>0.88657511284963397</c:v>
                </c:pt>
                <c:pt idx="2602">
                  <c:v>0.88688197049107398</c:v>
                </c:pt>
                <c:pt idx="2603">
                  <c:v>0.88829626949232687</c:v>
                </c:pt>
                <c:pt idx="2604">
                  <c:v>0.89075506469617405</c:v>
                </c:pt>
                <c:pt idx="2605">
                  <c:v>0.89450521914108172</c:v>
                </c:pt>
                <c:pt idx="2606">
                  <c:v>0.89923839990848742</c:v>
                </c:pt>
                <c:pt idx="2607">
                  <c:v>0.90409452043608551</c:v>
                </c:pt>
                <c:pt idx="2608">
                  <c:v>0.90784418312195247</c:v>
                </c:pt>
                <c:pt idx="2609">
                  <c:v>0.91049033852033268</c:v>
                </c:pt>
                <c:pt idx="2610">
                  <c:v>0.91251835280446592</c:v>
                </c:pt>
                <c:pt idx="2611">
                  <c:v>0.91350187088600476</c:v>
                </c:pt>
                <c:pt idx="2612">
                  <c:v>0.91417951484418514</c:v>
                </c:pt>
                <c:pt idx="2613">
                  <c:v>0.91442490260552889</c:v>
                </c:pt>
                <c:pt idx="2614">
                  <c:v>0.91374824216543038</c:v>
                </c:pt>
                <c:pt idx="2615">
                  <c:v>0.91190365400350415</c:v>
                </c:pt>
                <c:pt idx="2616">
                  <c:v>0.92893505931037257</c:v>
                </c:pt>
                <c:pt idx="2617">
                  <c:v>0.92789105486681911</c:v>
                </c:pt>
                <c:pt idx="2618">
                  <c:v>0.92653920926374389</c:v>
                </c:pt>
                <c:pt idx="2619">
                  <c:v>0.92137475581758332</c:v>
                </c:pt>
                <c:pt idx="2620">
                  <c:v>0.91535070756815784</c:v>
                </c:pt>
                <c:pt idx="2621">
                  <c:v>0.91104732420238443</c:v>
                </c:pt>
                <c:pt idx="2622">
                  <c:v>0.9086495071195928</c:v>
                </c:pt>
                <c:pt idx="2623">
                  <c:v>0.90742060127671009</c:v>
                </c:pt>
                <c:pt idx="2624">
                  <c:v>0.90668247095651511</c:v>
                </c:pt>
                <c:pt idx="2625">
                  <c:v>0.90643708319517113</c:v>
                </c:pt>
                <c:pt idx="2626">
                  <c:v>0.90674394083661114</c:v>
                </c:pt>
                <c:pt idx="2627">
                  <c:v>0.90815823983786403</c:v>
                </c:pt>
                <c:pt idx="2628">
                  <c:v>0.91061703504171132</c:v>
                </c:pt>
                <c:pt idx="2629">
                  <c:v>0.91436718948661899</c:v>
                </c:pt>
                <c:pt idx="2630">
                  <c:v>0.9191003702540248</c:v>
                </c:pt>
                <c:pt idx="2631">
                  <c:v>0.9239564907816229</c:v>
                </c:pt>
                <c:pt idx="2632">
                  <c:v>0.92770615346748975</c:v>
                </c:pt>
                <c:pt idx="2633">
                  <c:v>0.93035230886587006</c:v>
                </c:pt>
                <c:pt idx="2634">
                  <c:v>0.93238032315000319</c:v>
                </c:pt>
                <c:pt idx="2635">
                  <c:v>0.93336384123154204</c:v>
                </c:pt>
                <c:pt idx="2636">
                  <c:v>0.9340414851897223</c:v>
                </c:pt>
                <c:pt idx="2637">
                  <c:v>0.93428687295106627</c:v>
                </c:pt>
                <c:pt idx="2638">
                  <c:v>0.93361021251096754</c:v>
                </c:pt>
                <c:pt idx="2639">
                  <c:v>0.93176562434904142</c:v>
                </c:pt>
                <c:pt idx="2640">
                  <c:v>0.92893505931037257</c:v>
                </c:pt>
                <c:pt idx="2641">
                  <c:v>0.92789105486681911</c:v>
                </c:pt>
                <c:pt idx="2642">
                  <c:v>0.92653920926374389</c:v>
                </c:pt>
                <c:pt idx="2643">
                  <c:v>0.92137475581758332</c:v>
                </c:pt>
                <c:pt idx="2644">
                  <c:v>0.91535070756815784</c:v>
                </c:pt>
                <c:pt idx="2645">
                  <c:v>0.91104732420238443</c:v>
                </c:pt>
                <c:pt idx="2646">
                  <c:v>0.9086495071195928</c:v>
                </c:pt>
                <c:pt idx="2647">
                  <c:v>0.90742060127671009</c:v>
                </c:pt>
                <c:pt idx="2648">
                  <c:v>0.90668247095651511</c:v>
                </c:pt>
                <c:pt idx="2649">
                  <c:v>0.90643708319517113</c:v>
                </c:pt>
                <c:pt idx="2650">
                  <c:v>0.90674394083661114</c:v>
                </c:pt>
                <c:pt idx="2651">
                  <c:v>0.90815823983786403</c:v>
                </c:pt>
                <c:pt idx="2652">
                  <c:v>0.91061703504171132</c:v>
                </c:pt>
                <c:pt idx="2653">
                  <c:v>0.91436718948661899</c:v>
                </c:pt>
                <c:pt idx="2654">
                  <c:v>0.9191003702540248</c:v>
                </c:pt>
                <c:pt idx="2655">
                  <c:v>0.9239564907816229</c:v>
                </c:pt>
                <c:pt idx="2656">
                  <c:v>0.92770615346748975</c:v>
                </c:pt>
                <c:pt idx="2657">
                  <c:v>0.93035230886587006</c:v>
                </c:pt>
                <c:pt idx="2658">
                  <c:v>0.93238032315000319</c:v>
                </c:pt>
                <c:pt idx="2659">
                  <c:v>0.93336384123154204</c:v>
                </c:pt>
                <c:pt idx="2660">
                  <c:v>0.9340414851897223</c:v>
                </c:pt>
                <c:pt idx="2661">
                  <c:v>0.93428687295106627</c:v>
                </c:pt>
                <c:pt idx="2662">
                  <c:v>0.93361021251096754</c:v>
                </c:pt>
                <c:pt idx="2663">
                  <c:v>0.93176562434904142</c:v>
                </c:pt>
                <c:pt idx="2664">
                  <c:v>0.9384580173228817</c:v>
                </c:pt>
                <c:pt idx="2665">
                  <c:v>0.93741401287932824</c:v>
                </c:pt>
                <c:pt idx="2666">
                  <c:v>0.93606216727625302</c:v>
                </c:pt>
                <c:pt idx="2667">
                  <c:v>0.93089771383009245</c:v>
                </c:pt>
                <c:pt idx="2668">
                  <c:v>0.92487366558066697</c:v>
                </c:pt>
                <c:pt idx="2669">
                  <c:v>0.92057028221489356</c:v>
                </c:pt>
                <c:pt idx="2670">
                  <c:v>0.91817246513210193</c:v>
                </c:pt>
                <c:pt idx="2671">
                  <c:v>0.91694355928921922</c:v>
                </c:pt>
                <c:pt idx="2672">
                  <c:v>0.91620542896902424</c:v>
                </c:pt>
                <c:pt idx="2673">
                  <c:v>0.91596004120768026</c:v>
                </c:pt>
                <c:pt idx="2674">
                  <c:v>0.91626689884912027</c:v>
                </c:pt>
                <c:pt idx="2675">
                  <c:v>0.91768119785037316</c:v>
                </c:pt>
                <c:pt idx="2676">
                  <c:v>0.92013999305422045</c:v>
                </c:pt>
                <c:pt idx="2677">
                  <c:v>0.92389014749912812</c:v>
                </c:pt>
                <c:pt idx="2678">
                  <c:v>0.92862332826653393</c:v>
                </c:pt>
                <c:pt idx="2679">
                  <c:v>0.93347944879413203</c:v>
                </c:pt>
                <c:pt idx="2680">
                  <c:v>0.93722911147999888</c:v>
                </c:pt>
                <c:pt idx="2681">
                  <c:v>0.93987526687837919</c:v>
                </c:pt>
                <c:pt idx="2682">
                  <c:v>0.94190328116251232</c:v>
                </c:pt>
                <c:pt idx="2683">
                  <c:v>0.94288679924405117</c:v>
                </c:pt>
                <c:pt idx="2684">
                  <c:v>0.94356444320223143</c:v>
                </c:pt>
                <c:pt idx="2685">
                  <c:v>0.9438098309635754</c:v>
                </c:pt>
                <c:pt idx="2686">
                  <c:v>0.94313317052347667</c:v>
                </c:pt>
                <c:pt idx="2687">
                  <c:v>0.94128858236155055</c:v>
                </c:pt>
                <c:pt idx="2688">
                  <c:v>0.97022498766841903</c:v>
                </c:pt>
                <c:pt idx="2689">
                  <c:v>0.96918098322486546</c:v>
                </c:pt>
                <c:pt idx="2690">
                  <c:v>0.96782913762179024</c:v>
                </c:pt>
                <c:pt idx="2691">
                  <c:v>0.96266468417562967</c:v>
                </c:pt>
                <c:pt idx="2692">
                  <c:v>0.9566406359262043</c:v>
                </c:pt>
                <c:pt idx="2693">
                  <c:v>0.95233725256043089</c:v>
                </c:pt>
                <c:pt idx="2694">
                  <c:v>0.94993943547763915</c:v>
                </c:pt>
                <c:pt idx="2695">
                  <c:v>0.94871052963475644</c:v>
                </c:pt>
                <c:pt idx="2696">
                  <c:v>0.94797239931456145</c:v>
                </c:pt>
                <c:pt idx="2697">
                  <c:v>0.94772701155321759</c:v>
                </c:pt>
                <c:pt idx="2698">
                  <c:v>0.9480338691946576</c:v>
                </c:pt>
                <c:pt idx="2699">
                  <c:v>0.94944816819591049</c:v>
                </c:pt>
                <c:pt idx="2700">
                  <c:v>0.95190696339975767</c:v>
                </c:pt>
                <c:pt idx="2701">
                  <c:v>0.95565711784466534</c:v>
                </c:pt>
                <c:pt idx="2702">
                  <c:v>0.96039029861207115</c:v>
                </c:pt>
                <c:pt idx="2703">
                  <c:v>0.96524641913966924</c:v>
                </c:pt>
                <c:pt idx="2704">
                  <c:v>0.96899608182553609</c:v>
                </c:pt>
                <c:pt idx="2705">
                  <c:v>0.97164223722391641</c:v>
                </c:pt>
                <c:pt idx="2706">
                  <c:v>0.97367025150804953</c:v>
                </c:pt>
                <c:pt idx="2707">
                  <c:v>0.97465376958958849</c:v>
                </c:pt>
                <c:pt idx="2708">
                  <c:v>0.97533141354776876</c:v>
                </c:pt>
                <c:pt idx="2709">
                  <c:v>0.97557680130911262</c:v>
                </c:pt>
                <c:pt idx="2710">
                  <c:v>0.974900140869014</c:v>
                </c:pt>
                <c:pt idx="2711">
                  <c:v>0.97305555270708788</c:v>
                </c:pt>
                <c:pt idx="2712">
                  <c:v>0.92293635445365341</c:v>
                </c:pt>
                <c:pt idx="2713">
                  <c:v>0.92189235001009995</c:v>
                </c:pt>
                <c:pt idx="2714">
                  <c:v>0.92054050440702473</c:v>
                </c:pt>
                <c:pt idx="2715">
                  <c:v>0.91537605096086416</c:v>
                </c:pt>
                <c:pt idx="2716">
                  <c:v>0.90935200271143868</c:v>
                </c:pt>
                <c:pt idx="2717">
                  <c:v>0.90504861934566527</c:v>
                </c:pt>
                <c:pt idx="2718">
                  <c:v>0.90265080226287364</c:v>
                </c:pt>
                <c:pt idx="2719">
                  <c:v>0.90142189641999093</c:v>
                </c:pt>
                <c:pt idx="2720">
                  <c:v>0.90068376609979595</c:v>
                </c:pt>
                <c:pt idx="2721">
                  <c:v>0.90043837833845197</c:v>
                </c:pt>
                <c:pt idx="2722">
                  <c:v>0.90074523597989198</c:v>
                </c:pt>
                <c:pt idx="2723">
                  <c:v>0.90215953498114487</c:v>
                </c:pt>
                <c:pt idx="2724">
                  <c:v>0.90461833018499216</c:v>
                </c:pt>
                <c:pt idx="2725">
                  <c:v>0.90836848462989983</c:v>
                </c:pt>
                <c:pt idx="2726">
                  <c:v>0.91310166539730564</c:v>
                </c:pt>
                <c:pt idx="2727">
                  <c:v>0.91795778592490374</c:v>
                </c:pt>
                <c:pt idx="2728">
                  <c:v>0.92170744861077059</c:v>
                </c:pt>
                <c:pt idx="2729">
                  <c:v>0.9243536040091509</c:v>
                </c:pt>
                <c:pt idx="2730">
                  <c:v>0.92638161829328403</c:v>
                </c:pt>
                <c:pt idx="2731">
                  <c:v>0.92736513637482287</c:v>
                </c:pt>
                <c:pt idx="2732">
                  <c:v>0.92804278033300314</c:v>
                </c:pt>
                <c:pt idx="2733">
                  <c:v>0.92828816809434711</c:v>
                </c:pt>
                <c:pt idx="2734">
                  <c:v>0.92761150765424838</c:v>
                </c:pt>
                <c:pt idx="2735">
                  <c:v>0.92576691949232226</c:v>
                </c:pt>
                <c:pt idx="2736">
                  <c:v>0.94702489361052788</c:v>
                </c:pt>
                <c:pt idx="2737">
                  <c:v>0.94598088916697431</c:v>
                </c:pt>
                <c:pt idx="2738">
                  <c:v>0.94462904356389921</c:v>
                </c:pt>
                <c:pt idx="2739">
                  <c:v>0.93946459011773864</c:v>
                </c:pt>
                <c:pt idx="2740">
                  <c:v>0.93344054186831316</c:v>
                </c:pt>
                <c:pt idx="2741">
                  <c:v>0.92913715850253986</c:v>
                </c:pt>
                <c:pt idx="2742">
                  <c:v>0.92673934141974801</c:v>
                </c:pt>
                <c:pt idx="2743">
                  <c:v>0.9255104355768653</c:v>
                </c:pt>
                <c:pt idx="2744">
                  <c:v>0.92477230525667031</c:v>
                </c:pt>
                <c:pt idx="2745">
                  <c:v>0.92452691749532656</c:v>
                </c:pt>
                <c:pt idx="2746">
                  <c:v>0.92483377513676657</c:v>
                </c:pt>
                <c:pt idx="2747">
                  <c:v>0.92624807413801946</c:v>
                </c:pt>
                <c:pt idx="2748">
                  <c:v>0.92870686934186664</c:v>
                </c:pt>
                <c:pt idx="2749">
                  <c:v>0.93245702378677431</c:v>
                </c:pt>
                <c:pt idx="2750">
                  <c:v>0.93719020455418001</c:v>
                </c:pt>
                <c:pt idx="2751">
                  <c:v>0.9420463250817781</c:v>
                </c:pt>
                <c:pt idx="2752">
                  <c:v>0.94579598776764506</c:v>
                </c:pt>
                <c:pt idx="2753">
                  <c:v>0.94844214316602526</c:v>
                </c:pt>
                <c:pt idx="2754">
                  <c:v>0.9504701574501585</c:v>
                </c:pt>
                <c:pt idx="2755">
                  <c:v>0.95145367553169735</c:v>
                </c:pt>
                <c:pt idx="2756">
                  <c:v>0.95213131948987773</c:v>
                </c:pt>
                <c:pt idx="2757">
                  <c:v>0.95237670725122148</c:v>
                </c:pt>
                <c:pt idx="2758">
                  <c:v>0.95170004681112297</c:v>
                </c:pt>
                <c:pt idx="2759">
                  <c:v>0.94985545864919674</c:v>
                </c:pt>
                <c:pt idx="2760">
                  <c:v>0.94810625514308389</c:v>
                </c:pt>
                <c:pt idx="2761">
                  <c:v>0.94706225069953032</c:v>
                </c:pt>
                <c:pt idx="2762">
                  <c:v>0.94571040509645521</c:v>
                </c:pt>
                <c:pt idx="2763">
                  <c:v>0.94054595165029464</c:v>
                </c:pt>
                <c:pt idx="2764">
                  <c:v>0.93452190340086916</c:v>
                </c:pt>
                <c:pt idx="2765">
                  <c:v>0.93021852003509586</c:v>
                </c:pt>
                <c:pt idx="2766">
                  <c:v>0.92782070295230401</c:v>
                </c:pt>
                <c:pt idx="2767">
                  <c:v>0.9265917971094213</c:v>
                </c:pt>
                <c:pt idx="2768">
                  <c:v>0.92585366678922632</c:v>
                </c:pt>
                <c:pt idx="2769">
                  <c:v>0.92560827902788256</c:v>
                </c:pt>
                <c:pt idx="2770">
                  <c:v>0.92591513666932257</c:v>
                </c:pt>
                <c:pt idx="2771">
                  <c:v>0.92732943567057546</c:v>
                </c:pt>
                <c:pt idx="2772">
                  <c:v>0.92978823087442264</c:v>
                </c:pt>
                <c:pt idx="2773">
                  <c:v>0.93353838531933031</c:v>
                </c:pt>
                <c:pt idx="2774">
                  <c:v>0.93827156608673601</c:v>
                </c:pt>
                <c:pt idx="2775">
                  <c:v>0.9431276866143341</c:v>
                </c:pt>
                <c:pt idx="2776">
                  <c:v>0.94687734930020107</c:v>
                </c:pt>
                <c:pt idx="2777">
                  <c:v>0.94952350469858127</c:v>
                </c:pt>
                <c:pt idx="2778">
                  <c:v>0.95155151898271451</c:v>
                </c:pt>
                <c:pt idx="2779">
                  <c:v>0.95253503706425335</c:v>
                </c:pt>
                <c:pt idx="2780">
                  <c:v>0.95321268102243373</c:v>
                </c:pt>
                <c:pt idx="2781">
                  <c:v>0.95345806878377748</c:v>
                </c:pt>
                <c:pt idx="2782">
                  <c:v>0.95278140834367897</c:v>
                </c:pt>
                <c:pt idx="2783">
                  <c:v>0.95093682018175274</c:v>
                </c:pt>
                <c:pt idx="2784">
                  <c:v>0.94810625514308389</c:v>
                </c:pt>
                <c:pt idx="2785">
                  <c:v>0.94706225069953032</c:v>
                </c:pt>
                <c:pt idx="2786">
                  <c:v>0.9457104050964551</c:v>
                </c:pt>
                <c:pt idx="2787">
                  <c:v>0.94054595165029453</c:v>
                </c:pt>
                <c:pt idx="2788">
                  <c:v>0.93452190340086916</c:v>
                </c:pt>
                <c:pt idx="2789">
                  <c:v>0.93021852003509575</c:v>
                </c:pt>
                <c:pt idx="2790">
                  <c:v>0.92782070295230401</c:v>
                </c:pt>
                <c:pt idx="2791">
                  <c:v>0.9265917971094213</c:v>
                </c:pt>
                <c:pt idx="2792">
                  <c:v>0.92585366678922632</c:v>
                </c:pt>
                <c:pt idx="2793">
                  <c:v>0.92560827902788245</c:v>
                </c:pt>
                <c:pt idx="2794">
                  <c:v>0.92591513666932246</c:v>
                </c:pt>
                <c:pt idx="2795">
                  <c:v>0.92732943567057535</c:v>
                </c:pt>
                <c:pt idx="2796">
                  <c:v>0.92978823087442253</c:v>
                </c:pt>
                <c:pt idx="2797">
                  <c:v>0.9335383853193302</c:v>
                </c:pt>
                <c:pt idx="2798">
                  <c:v>0.93827156608673601</c:v>
                </c:pt>
                <c:pt idx="2799">
                  <c:v>0.9431276866143341</c:v>
                </c:pt>
                <c:pt idx="2800">
                  <c:v>0.94687734930020095</c:v>
                </c:pt>
                <c:pt idx="2801">
                  <c:v>0.94952350469858127</c:v>
                </c:pt>
                <c:pt idx="2802">
                  <c:v>0.95155151898271439</c:v>
                </c:pt>
                <c:pt idx="2803">
                  <c:v>0.95253503706425335</c:v>
                </c:pt>
                <c:pt idx="2804">
                  <c:v>0.95321268102243362</c:v>
                </c:pt>
                <c:pt idx="2805">
                  <c:v>0.95345806878377748</c:v>
                </c:pt>
                <c:pt idx="2806">
                  <c:v>0.95278140834367886</c:v>
                </c:pt>
                <c:pt idx="2807">
                  <c:v>0.95093682018175274</c:v>
                </c:pt>
                <c:pt idx="2808">
                  <c:v>0.87960682186562511</c:v>
                </c:pt>
                <c:pt idx="2809">
                  <c:v>0.87856281742207165</c:v>
                </c:pt>
                <c:pt idx="2810">
                  <c:v>0.87721097181899643</c:v>
                </c:pt>
                <c:pt idx="2811">
                  <c:v>0.87204651837283587</c:v>
                </c:pt>
                <c:pt idx="2812">
                  <c:v>0.86602247012341038</c:v>
                </c:pt>
                <c:pt idx="2813">
                  <c:v>0.86171908675763698</c:v>
                </c:pt>
                <c:pt idx="2814">
                  <c:v>0.85932126967484534</c:v>
                </c:pt>
                <c:pt idx="2815">
                  <c:v>0.85809236383196263</c:v>
                </c:pt>
                <c:pt idx="2816">
                  <c:v>0.85735423351176765</c:v>
                </c:pt>
                <c:pt idx="2817">
                  <c:v>0.85710884575042368</c:v>
                </c:pt>
                <c:pt idx="2818">
                  <c:v>0.85741570339186368</c:v>
                </c:pt>
                <c:pt idx="2819">
                  <c:v>0.85883000239311658</c:v>
                </c:pt>
                <c:pt idx="2820">
                  <c:v>0.86128879759696386</c:v>
                </c:pt>
                <c:pt idx="2821">
                  <c:v>0.86503895204187153</c:v>
                </c:pt>
                <c:pt idx="2822">
                  <c:v>0.86977213280927734</c:v>
                </c:pt>
                <c:pt idx="2823">
                  <c:v>0.87462825333687544</c:v>
                </c:pt>
                <c:pt idx="2824">
                  <c:v>0.87837791602274229</c:v>
                </c:pt>
                <c:pt idx="2825">
                  <c:v>0.8810240714211226</c:v>
                </c:pt>
                <c:pt idx="2826">
                  <c:v>0.88305208570525573</c:v>
                </c:pt>
                <c:pt idx="2827">
                  <c:v>0.88403560378679458</c:v>
                </c:pt>
                <c:pt idx="2828">
                  <c:v>0.88471324774497484</c:v>
                </c:pt>
                <c:pt idx="2829">
                  <c:v>0.88495863550631881</c:v>
                </c:pt>
                <c:pt idx="2830">
                  <c:v>0.88428197506622008</c:v>
                </c:pt>
                <c:pt idx="2831">
                  <c:v>0.88243738690429396</c:v>
                </c:pt>
                <c:pt idx="2832">
                  <c:v>0.91137379221116233</c:v>
                </c:pt>
                <c:pt idx="2833">
                  <c:v>0.91032978776760887</c:v>
                </c:pt>
                <c:pt idx="2834">
                  <c:v>0.90897794216453365</c:v>
                </c:pt>
                <c:pt idx="2835">
                  <c:v>0.90381348871837308</c:v>
                </c:pt>
                <c:pt idx="2836">
                  <c:v>0.8977894404689476</c:v>
                </c:pt>
                <c:pt idx="2837">
                  <c:v>0.89348605710317419</c:v>
                </c:pt>
                <c:pt idx="2838">
                  <c:v>0.89108824002038256</c:v>
                </c:pt>
                <c:pt idx="2839">
                  <c:v>0.88985933417749985</c:v>
                </c:pt>
                <c:pt idx="2840">
                  <c:v>0.88912120385730486</c:v>
                </c:pt>
                <c:pt idx="2841">
                  <c:v>0.88887581609596089</c:v>
                </c:pt>
                <c:pt idx="2842">
                  <c:v>0.8891826737374009</c:v>
                </c:pt>
                <c:pt idx="2843">
                  <c:v>0.89059697273865379</c:v>
                </c:pt>
                <c:pt idx="2844">
                  <c:v>0.89305576794250108</c:v>
                </c:pt>
                <c:pt idx="2845">
                  <c:v>0.89680592238740875</c:v>
                </c:pt>
                <c:pt idx="2846">
                  <c:v>0.90153910315481456</c:v>
                </c:pt>
                <c:pt idx="2847">
                  <c:v>0.90639522368241265</c:v>
                </c:pt>
                <c:pt idx="2848">
                  <c:v>0.9101448863682795</c:v>
                </c:pt>
                <c:pt idx="2849">
                  <c:v>0.91279104176665982</c:v>
                </c:pt>
                <c:pt idx="2850">
                  <c:v>0.91481905605079294</c:v>
                </c:pt>
                <c:pt idx="2851">
                  <c:v>0.91580257413233179</c:v>
                </c:pt>
                <c:pt idx="2852">
                  <c:v>0.91648021809051206</c:v>
                </c:pt>
                <c:pt idx="2853">
                  <c:v>0.91672560585185603</c:v>
                </c:pt>
                <c:pt idx="2854">
                  <c:v>0.9160489454117573</c:v>
                </c:pt>
                <c:pt idx="2855">
                  <c:v>0.91420435724983118</c:v>
                </c:pt>
                <c:pt idx="2856">
                  <c:v>0.85451425125396474</c:v>
                </c:pt>
                <c:pt idx="2857">
                  <c:v>0.85347024681041117</c:v>
                </c:pt>
                <c:pt idx="2858">
                  <c:v>0.85211840120733595</c:v>
                </c:pt>
                <c:pt idx="2859">
                  <c:v>0.84695394776117539</c:v>
                </c:pt>
                <c:pt idx="2860">
                  <c:v>0.84092989951175001</c:v>
                </c:pt>
                <c:pt idx="2861">
                  <c:v>0.83662651614597661</c:v>
                </c:pt>
                <c:pt idx="2862">
                  <c:v>0.83422869906318486</c:v>
                </c:pt>
                <c:pt idx="2863">
                  <c:v>0.83299979322030215</c:v>
                </c:pt>
                <c:pt idx="2864">
                  <c:v>0.83226166290010717</c:v>
                </c:pt>
                <c:pt idx="2865">
                  <c:v>0.83201627513876331</c:v>
                </c:pt>
                <c:pt idx="2866">
                  <c:v>0.83232313278020331</c:v>
                </c:pt>
                <c:pt idx="2867">
                  <c:v>0.83373743178145621</c:v>
                </c:pt>
                <c:pt idx="2868">
                  <c:v>0.83619622698530338</c:v>
                </c:pt>
                <c:pt idx="2869">
                  <c:v>0.83994638143021105</c:v>
                </c:pt>
                <c:pt idx="2870">
                  <c:v>0.84467956219761686</c:v>
                </c:pt>
                <c:pt idx="2871">
                  <c:v>0.84953568272521496</c:v>
                </c:pt>
                <c:pt idx="2872">
                  <c:v>0.85328534541108181</c:v>
                </c:pt>
                <c:pt idx="2873">
                  <c:v>0.85593150080946212</c:v>
                </c:pt>
                <c:pt idx="2874">
                  <c:v>0.85795951509359525</c:v>
                </c:pt>
                <c:pt idx="2875">
                  <c:v>0.85894303317513421</c:v>
                </c:pt>
                <c:pt idx="2876">
                  <c:v>0.85962067713331447</c:v>
                </c:pt>
                <c:pt idx="2877">
                  <c:v>0.85986606489465833</c:v>
                </c:pt>
                <c:pt idx="2878">
                  <c:v>0.85918940445455971</c:v>
                </c:pt>
                <c:pt idx="2879">
                  <c:v>0.85734481629263359</c:v>
                </c:pt>
                <c:pt idx="2880">
                  <c:v>0.92107800708449328</c:v>
                </c:pt>
                <c:pt idx="2881">
                  <c:v>0.92003400264093971</c:v>
                </c:pt>
                <c:pt idx="2882">
                  <c:v>0.91868215703786449</c:v>
                </c:pt>
                <c:pt idx="2883">
                  <c:v>0.91351770359170392</c:v>
                </c:pt>
                <c:pt idx="2884">
                  <c:v>0.90749365534227855</c:v>
                </c:pt>
                <c:pt idx="2885">
                  <c:v>0.90319027197650514</c:v>
                </c:pt>
                <c:pt idx="2886">
                  <c:v>0.9007924548937134</c:v>
                </c:pt>
                <c:pt idx="2887">
                  <c:v>0.89956354905083069</c:v>
                </c:pt>
                <c:pt idx="2888">
                  <c:v>0.89882541873063571</c:v>
                </c:pt>
                <c:pt idx="2889">
                  <c:v>0.89858003096929184</c:v>
                </c:pt>
                <c:pt idx="2890">
                  <c:v>0.89888688861073185</c:v>
                </c:pt>
                <c:pt idx="2891">
                  <c:v>0.90030118761198474</c:v>
                </c:pt>
                <c:pt idx="2892">
                  <c:v>0.90275998281583192</c:v>
                </c:pt>
                <c:pt idx="2893">
                  <c:v>0.90651013726073959</c:v>
                </c:pt>
                <c:pt idx="2894">
                  <c:v>0.9112433180281454</c:v>
                </c:pt>
                <c:pt idx="2895">
                  <c:v>0.91609943855574349</c:v>
                </c:pt>
                <c:pt idx="2896">
                  <c:v>0.91984910124161035</c:v>
                </c:pt>
                <c:pt idx="2897">
                  <c:v>0.92249525663999066</c:v>
                </c:pt>
                <c:pt idx="2898">
                  <c:v>0.92452327092412379</c:v>
                </c:pt>
                <c:pt idx="2899">
                  <c:v>0.92550678900566274</c:v>
                </c:pt>
                <c:pt idx="2900">
                  <c:v>0.92618443296384301</c:v>
                </c:pt>
                <c:pt idx="2901">
                  <c:v>0.92642982072518687</c:v>
                </c:pt>
                <c:pt idx="2902">
                  <c:v>0.92575316028508825</c:v>
                </c:pt>
                <c:pt idx="2903">
                  <c:v>0.92390857212316213</c:v>
                </c:pt>
                <c:pt idx="2904">
                  <c:v>0.92107800708449328</c:v>
                </c:pt>
                <c:pt idx="2905">
                  <c:v>0.92003400264093971</c:v>
                </c:pt>
                <c:pt idx="2906">
                  <c:v>0.91868215703786449</c:v>
                </c:pt>
                <c:pt idx="2907">
                  <c:v>0.91351770359170392</c:v>
                </c:pt>
                <c:pt idx="2908">
                  <c:v>0.90749365534227855</c:v>
                </c:pt>
                <c:pt idx="2909">
                  <c:v>0.90319027197650514</c:v>
                </c:pt>
                <c:pt idx="2910">
                  <c:v>0.9007924548937134</c:v>
                </c:pt>
                <c:pt idx="2911">
                  <c:v>0.89956354905083069</c:v>
                </c:pt>
                <c:pt idx="2912">
                  <c:v>0.89882541873063571</c:v>
                </c:pt>
                <c:pt idx="2913">
                  <c:v>0.89858003096929184</c:v>
                </c:pt>
                <c:pt idx="2914">
                  <c:v>0.89888688861073185</c:v>
                </c:pt>
                <c:pt idx="2915">
                  <c:v>0.90030118761198474</c:v>
                </c:pt>
                <c:pt idx="2916">
                  <c:v>0.90275998281583192</c:v>
                </c:pt>
                <c:pt idx="2917">
                  <c:v>0.90651013726073959</c:v>
                </c:pt>
                <c:pt idx="2918">
                  <c:v>0.9112433180281454</c:v>
                </c:pt>
                <c:pt idx="2919">
                  <c:v>0.91609943855574349</c:v>
                </c:pt>
                <c:pt idx="2920">
                  <c:v>0.91984910124161035</c:v>
                </c:pt>
                <c:pt idx="2921">
                  <c:v>0.92249525663999066</c:v>
                </c:pt>
                <c:pt idx="2922">
                  <c:v>0.92452327092412379</c:v>
                </c:pt>
                <c:pt idx="2923">
                  <c:v>0.92550678900566274</c:v>
                </c:pt>
                <c:pt idx="2924">
                  <c:v>0.92618443296384301</c:v>
                </c:pt>
                <c:pt idx="2925">
                  <c:v>0.92642982072518687</c:v>
                </c:pt>
                <c:pt idx="2926">
                  <c:v>0.92575316028508825</c:v>
                </c:pt>
                <c:pt idx="2927">
                  <c:v>0.92390857212316213</c:v>
                </c:pt>
                <c:pt idx="2928">
                  <c:v>0.93958094035093276</c:v>
                </c:pt>
                <c:pt idx="2929">
                  <c:v>0.93853693590737919</c:v>
                </c:pt>
                <c:pt idx="2930">
                  <c:v>0.93718509030430408</c:v>
                </c:pt>
                <c:pt idx="2931">
                  <c:v>0.93202063685814351</c:v>
                </c:pt>
                <c:pt idx="2932">
                  <c:v>0.92599658860871803</c:v>
                </c:pt>
                <c:pt idx="2933">
                  <c:v>0.92169320524294474</c:v>
                </c:pt>
                <c:pt idx="2934">
                  <c:v>0.91929538816015288</c:v>
                </c:pt>
                <c:pt idx="2935">
                  <c:v>0.91806648231727017</c:v>
                </c:pt>
                <c:pt idx="2936">
                  <c:v>0.91732835199707519</c:v>
                </c:pt>
                <c:pt idx="2937">
                  <c:v>0.91708296423573143</c:v>
                </c:pt>
                <c:pt idx="2938">
                  <c:v>0.91738982187717144</c:v>
                </c:pt>
                <c:pt idx="2939">
                  <c:v>0.91880412087842434</c:v>
                </c:pt>
                <c:pt idx="2940">
                  <c:v>0.92126291608227151</c:v>
                </c:pt>
                <c:pt idx="2941">
                  <c:v>0.92501307052717918</c:v>
                </c:pt>
                <c:pt idx="2942">
                  <c:v>0.92974625129458488</c:v>
                </c:pt>
                <c:pt idx="2943">
                  <c:v>0.93460237182218298</c:v>
                </c:pt>
                <c:pt idx="2944">
                  <c:v>0.93835203450804994</c:v>
                </c:pt>
                <c:pt idx="2945">
                  <c:v>0.94099818990643014</c:v>
                </c:pt>
                <c:pt idx="2946">
                  <c:v>0.94302620419056338</c:v>
                </c:pt>
                <c:pt idx="2947">
                  <c:v>0.94400972227210223</c:v>
                </c:pt>
                <c:pt idx="2948">
                  <c:v>0.9446873662302826</c:v>
                </c:pt>
                <c:pt idx="2949">
                  <c:v>0.94493275399162635</c:v>
                </c:pt>
                <c:pt idx="2950">
                  <c:v>0.94425609355152784</c:v>
                </c:pt>
                <c:pt idx="2951">
                  <c:v>0.94241150538960161</c:v>
                </c:pt>
                <c:pt idx="2952">
                  <c:v>0.90781397000539554</c:v>
                </c:pt>
                <c:pt idx="2953">
                  <c:v>0.90676996556184197</c:v>
                </c:pt>
                <c:pt idx="2954">
                  <c:v>0.90541811995876686</c:v>
                </c:pt>
                <c:pt idx="2955">
                  <c:v>0.9002536665126063</c:v>
                </c:pt>
                <c:pt idx="2956">
                  <c:v>0.89422961826318081</c:v>
                </c:pt>
                <c:pt idx="2957">
                  <c:v>0.88992623489740752</c:v>
                </c:pt>
                <c:pt idx="2958">
                  <c:v>0.88752841781461567</c:v>
                </c:pt>
                <c:pt idx="2959">
                  <c:v>0.88629951197173296</c:v>
                </c:pt>
                <c:pt idx="2960">
                  <c:v>0.88556138165153797</c:v>
                </c:pt>
                <c:pt idx="2961">
                  <c:v>0.88531599389019422</c:v>
                </c:pt>
                <c:pt idx="2962">
                  <c:v>0.88562285153163423</c:v>
                </c:pt>
                <c:pt idx="2963">
                  <c:v>0.88703715053288712</c:v>
                </c:pt>
                <c:pt idx="2964">
                  <c:v>0.88949594573673429</c:v>
                </c:pt>
                <c:pt idx="2965">
                  <c:v>0.89324610018164197</c:v>
                </c:pt>
                <c:pt idx="2966">
                  <c:v>0.89797928094904766</c:v>
                </c:pt>
                <c:pt idx="2967">
                  <c:v>0.90283540147664576</c:v>
                </c:pt>
                <c:pt idx="2968">
                  <c:v>0.90658506416251272</c:v>
                </c:pt>
                <c:pt idx="2969">
                  <c:v>0.90923121956089292</c:v>
                </c:pt>
                <c:pt idx="2970">
                  <c:v>0.91125923384502616</c:v>
                </c:pt>
                <c:pt idx="2971">
                  <c:v>0.91224275192656501</c:v>
                </c:pt>
                <c:pt idx="2972">
                  <c:v>0.91292039588474538</c:v>
                </c:pt>
                <c:pt idx="2973">
                  <c:v>0.91316578364608914</c:v>
                </c:pt>
                <c:pt idx="2974">
                  <c:v>0.91248912320599063</c:v>
                </c:pt>
                <c:pt idx="2975">
                  <c:v>0.9106445350440644</c:v>
                </c:pt>
                <c:pt idx="2976">
                  <c:v>0.91280218610718611</c:v>
                </c:pt>
                <c:pt idx="2977">
                  <c:v>0.91175818166363265</c:v>
                </c:pt>
                <c:pt idx="2978">
                  <c:v>0.91040633606055743</c:v>
                </c:pt>
                <c:pt idx="2979">
                  <c:v>0.90524188261439686</c:v>
                </c:pt>
                <c:pt idx="2980">
                  <c:v>0.89921783436497138</c:v>
                </c:pt>
                <c:pt idx="2981">
                  <c:v>0.89491445099919797</c:v>
                </c:pt>
                <c:pt idx="2982">
                  <c:v>0.89251663391640634</c:v>
                </c:pt>
                <c:pt idx="2983">
                  <c:v>0.89128772807352363</c:v>
                </c:pt>
                <c:pt idx="2984">
                  <c:v>0.89054959775332865</c:v>
                </c:pt>
                <c:pt idx="2985">
                  <c:v>0.89030420999198467</c:v>
                </c:pt>
                <c:pt idx="2986">
                  <c:v>0.89061106763342468</c:v>
                </c:pt>
                <c:pt idx="2987">
                  <c:v>0.89202536663467757</c:v>
                </c:pt>
                <c:pt idx="2988">
                  <c:v>0.89448416183852486</c:v>
                </c:pt>
                <c:pt idx="2989">
                  <c:v>0.89823431628343253</c:v>
                </c:pt>
                <c:pt idx="2990">
                  <c:v>0.90296749705083834</c:v>
                </c:pt>
                <c:pt idx="2991">
                  <c:v>0.90782361757843644</c:v>
                </c:pt>
                <c:pt idx="2992">
                  <c:v>0.91157328026430329</c:v>
                </c:pt>
                <c:pt idx="2993">
                  <c:v>0.9142194356626836</c:v>
                </c:pt>
                <c:pt idx="2994">
                  <c:v>0.91624744994681673</c:v>
                </c:pt>
                <c:pt idx="2995">
                  <c:v>0.91723096802835558</c:v>
                </c:pt>
                <c:pt idx="2996">
                  <c:v>0.91790861198653584</c:v>
                </c:pt>
                <c:pt idx="2997">
                  <c:v>0.91815399974787981</c:v>
                </c:pt>
                <c:pt idx="2998">
                  <c:v>0.91747733930778108</c:v>
                </c:pt>
                <c:pt idx="2999">
                  <c:v>0.91563275114585496</c:v>
                </c:pt>
                <c:pt idx="3000">
                  <c:v>0.87135444581980748</c:v>
                </c:pt>
                <c:pt idx="3001">
                  <c:v>0.87031044137625391</c:v>
                </c:pt>
                <c:pt idx="3002">
                  <c:v>0.86895859577317869</c:v>
                </c:pt>
                <c:pt idx="3003">
                  <c:v>0.86379414232701812</c:v>
                </c:pt>
                <c:pt idx="3004">
                  <c:v>0.85777009407759275</c:v>
                </c:pt>
                <c:pt idx="3005">
                  <c:v>0.85346671071181934</c:v>
                </c:pt>
                <c:pt idx="3006">
                  <c:v>0.8510688936290276</c:v>
                </c:pt>
                <c:pt idx="3007">
                  <c:v>0.84983998778614489</c:v>
                </c:pt>
                <c:pt idx="3008">
                  <c:v>0.84910185746594991</c:v>
                </c:pt>
                <c:pt idx="3009">
                  <c:v>0.84885646970460604</c:v>
                </c:pt>
                <c:pt idx="3010">
                  <c:v>0.84916332734604605</c:v>
                </c:pt>
                <c:pt idx="3011">
                  <c:v>0.85057762634729894</c:v>
                </c:pt>
                <c:pt idx="3012">
                  <c:v>0.85303642155114612</c:v>
                </c:pt>
                <c:pt idx="3013">
                  <c:v>0.85678657599605379</c:v>
                </c:pt>
                <c:pt idx="3014">
                  <c:v>0.8615197567634596</c:v>
                </c:pt>
                <c:pt idx="3015">
                  <c:v>0.86637587729105769</c:v>
                </c:pt>
                <c:pt idx="3016">
                  <c:v>0.87012553997692454</c:v>
                </c:pt>
                <c:pt idx="3017">
                  <c:v>0.87277169537530486</c:v>
                </c:pt>
                <c:pt idx="3018">
                  <c:v>0.87479970965943799</c:v>
                </c:pt>
                <c:pt idx="3019">
                  <c:v>0.87578322774097694</c:v>
                </c:pt>
                <c:pt idx="3020">
                  <c:v>0.87646087169915721</c:v>
                </c:pt>
                <c:pt idx="3021">
                  <c:v>0.87670625946050107</c:v>
                </c:pt>
                <c:pt idx="3022">
                  <c:v>0.87602959902040245</c:v>
                </c:pt>
                <c:pt idx="3023">
                  <c:v>0.87418501085847633</c:v>
                </c:pt>
                <c:pt idx="3024">
                  <c:v>0.94489439531892117</c:v>
                </c:pt>
                <c:pt idx="3025">
                  <c:v>0.94385039087536771</c:v>
                </c:pt>
                <c:pt idx="3026">
                  <c:v>0.94249854527229249</c:v>
                </c:pt>
                <c:pt idx="3027">
                  <c:v>0.93733409182613192</c:v>
                </c:pt>
                <c:pt idx="3028">
                  <c:v>0.93131004357670644</c:v>
                </c:pt>
                <c:pt idx="3029">
                  <c:v>0.92700666021093303</c:v>
                </c:pt>
                <c:pt idx="3030">
                  <c:v>0.9246088431281414</c:v>
                </c:pt>
                <c:pt idx="3031">
                  <c:v>0.92337993728525869</c:v>
                </c:pt>
                <c:pt idx="3032">
                  <c:v>0.9226418069650637</c:v>
                </c:pt>
                <c:pt idx="3033">
                  <c:v>0.92239641920371973</c:v>
                </c:pt>
                <c:pt idx="3034">
                  <c:v>0.92270327684515974</c:v>
                </c:pt>
                <c:pt idx="3035">
                  <c:v>0.92411757584641263</c:v>
                </c:pt>
                <c:pt idx="3036">
                  <c:v>0.92657637105025992</c:v>
                </c:pt>
                <c:pt idx="3037">
                  <c:v>0.93032652549516759</c:v>
                </c:pt>
                <c:pt idx="3038">
                  <c:v>0.9350597062625734</c:v>
                </c:pt>
                <c:pt idx="3039">
                  <c:v>0.93991582679017149</c:v>
                </c:pt>
                <c:pt idx="3040">
                  <c:v>0.94366548947603834</c:v>
                </c:pt>
                <c:pt idx="3041">
                  <c:v>0.94631164487441866</c:v>
                </c:pt>
                <c:pt idx="3042">
                  <c:v>0.94833965915855178</c:v>
                </c:pt>
                <c:pt idx="3043">
                  <c:v>0.94932317724009063</c:v>
                </c:pt>
                <c:pt idx="3044">
                  <c:v>0.95000082119827089</c:v>
                </c:pt>
                <c:pt idx="3045">
                  <c:v>0.95024620895961487</c:v>
                </c:pt>
                <c:pt idx="3046">
                  <c:v>0.94956954851951614</c:v>
                </c:pt>
                <c:pt idx="3047">
                  <c:v>0.94772496035759002</c:v>
                </c:pt>
                <c:pt idx="3048">
                  <c:v>0.91926668224160568</c:v>
                </c:pt>
                <c:pt idx="3049">
                  <c:v>0.91822267779805222</c:v>
                </c:pt>
                <c:pt idx="3050">
                  <c:v>0.916870832194977</c:v>
                </c:pt>
                <c:pt idx="3051">
                  <c:v>0.91170637874881644</c:v>
                </c:pt>
                <c:pt idx="3052">
                  <c:v>0.90568233049939095</c:v>
                </c:pt>
                <c:pt idx="3053">
                  <c:v>0.90137894713361755</c:v>
                </c:pt>
                <c:pt idx="3054">
                  <c:v>0.89898113005082592</c:v>
                </c:pt>
                <c:pt idx="3055">
                  <c:v>0.89775222420794321</c:v>
                </c:pt>
                <c:pt idx="3056">
                  <c:v>0.89701409388774822</c:v>
                </c:pt>
                <c:pt idx="3057">
                  <c:v>0.89676870612640425</c:v>
                </c:pt>
                <c:pt idx="3058">
                  <c:v>0.89707556376784425</c:v>
                </c:pt>
                <c:pt idx="3059">
                  <c:v>0.89848986276909715</c:v>
                </c:pt>
                <c:pt idx="3060">
                  <c:v>0.90094865797294443</c:v>
                </c:pt>
                <c:pt idx="3061">
                  <c:v>0.90469881241785211</c:v>
                </c:pt>
                <c:pt idx="3062">
                  <c:v>0.90943199318525791</c:v>
                </c:pt>
                <c:pt idx="3063">
                  <c:v>0.91428811371285601</c:v>
                </c:pt>
                <c:pt idx="3064">
                  <c:v>0.91803777639872286</c:v>
                </c:pt>
                <c:pt idx="3065">
                  <c:v>0.92068393179710317</c:v>
                </c:pt>
                <c:pt idx="3066">
                  <c:v>0.9227119460812363</c:v>
                </c:pt>
                <c:pt idx="3067">
                  <c:v>0.92369546416277515</c:v>
                </c:pt>
                <c:pt idx="3068">
                  <c:v>0.92437310812095541</c:v>
                </c:pt>
                <c:pt idx="3069">
                  <c:v>0.92461849588229938</c:v>
                </c:pt>
                <c:pt idx="3070">
                  <c:v>0.92394183544220065</c:v>
                </c:pt>
                <c:pt idx="3071">
                  <c:v>0.92209724728027453</c:v>
                </c:pt>
                <c:pt idx="3072">
                  <c:v>0.88587398211081581</c:v>
                </c:pt>
                <c:pt idx="3073">
                  <c:v>0.88482997766726235</c:v>
                </c:pt>
                <c:pt idx="3074">
                  <c:v>0.88347813206418713</c:v>
                </c:pt>
                <c:pt idx="3075">
                  <c:v>0.87831367861802656</c:v>
                </c:pt>
                <c:pt idx="3076">
                  <c:v>0.87228963036860108</c:v>
                </c:pt>
                <c:pt idx="3077">
                  <c:v>0.86798624700282767</c:v>
                </c:pt>
                <c:pt idx="3078">
                  <c:v>0.86558842992003604</c:v>
                </c:pt>
                <c:pt idx="3079">
                  <c:v>0.86435952407715333</c:v>
                </c:pt>
                <c:pt idx="3080">
                  <c:v>0.86362139375695834</c:v>
                </c:pt>
                <c:pt idx="3081">
                  <c:v>0.86337600599561437</c:v>
                </c:pt>
                <c:pt idx="3082">
                  <c:v>0.86368286363705438</c:v>
                </c:pt>
                <c:pt idx="3083">
                  <c:v>0.86509716263830727</c:v>
                </c:pt>
                <c:pt idx="3084">
                  <c:v>0.86755595784215456</c:v>
                </c:pt>
                <c:pt idx="3085">
                  <c:v>0.87130611228706223</c:v>
                </c:pt>
                <c:pt idx="3086">
                  <c:v>0.87603929305446804</c:v>
                </c:pt>
                <c:pt idx="3087">
                  <c:v>0.88089541358206613</c:v>
                </c:pt>
                <c:pt idx="3088">
                  <c:v>0.88464507626793298</c:v>
                </c:pt>
                <c:pt idx="3089">
                  <c:v>0.8872912316663133</c:v>
                </c:pt>
                <c:pt idx="3090">
                  <c:v>0.88931924595044642</c:v>
                </c:pt>
                <c:pt idx="3091">
                  <c:v>0.89030276403198527</c:v>
                </c:pt>
                <c:pt idx="3092">
                  <c:v>0.89098040799016553</c:v>
                </c:pt>
                <c:pt idx="3093">
                  <c:v>0.89122579575150951</c:v>
                </c:pt>
                <c:pt idx="3094">
                  <c:v>0.89054913531141078</c:v>
                </c:pt>
                <c:pt idx="3095">
                  <c:v>0.88870454714948466</c:v>
                </c:pt>
                <c:pt idx="3096">
                  <c:v>0.91764095245635313</c:v>
                </c:pt>
                <c:pt idx="3097">
                  <c:v>0.91659694801279956</c:v>
                </c:pt>
                <c:pt idx="3098">
                  <c:v>0.91524510240972434</c:v>
                </c:pt>
                <c:pt idx="3099">
                  <c:v>0.91008064896356378</c:v>
                </c:pt>
                <c:pt idx="3100">
                  <c:v>0.9040566007141384</c:v>
                </c:pt>
                <c:pt idx="3101">
                  <c:v>0.899753217348365</c:v>
                </c:pt>
                <c:pt idx="3102">
                  <c:v>0.89735540026557326</c:v>
                </c:pt>
                <c:pt idx="3103">
                  <c:v>0.89612649442269054</c:v>
                </c:pt>
                <c:pt idx="3104">
                  <c:v>0.89538836410249556</c:v>
                </c:pt>
                <c:pt idx="3105">
                  <c:v>0.8951429763411517</c:v>
                </c:pt>
                <c:pt idx="3106">
                  <c:v>0.8954498339825917</c:v>
                </c:pt>
                <c:pt idx="3107">
                  <c:v>0.8968641329838446</c:v>
                </c:pt>
                <c:pt idx="3108">
                  <c:v>0.89932292818769177</c:v>
                </c:pt>
                <c:pt idx="3109">
                  <c:v>0.90307308263259944</c:v>
                </c:pt>
                <c:pt idx="3110">
                  <c:v>0.90780626340000525</c:v>
                </c:pt>
                <c:pt idx="3111">
                  <c:v>0.91266238392760335</c:v>
                </c:pt>
                <c:pt idx="3112">
                  <c:v>0.9164120466134702</c:v>
                </c:pt>
                <c:pt idx="3113">
                  <c:v>0.91905820201185051</c:v>
                </c:pt>
                <c:pt idx="3114">
                  <c:v>0.92108621629598364</c:v>
                </c:pt>
                <c:pt idx="3115">
                  <c:v>0.9220697343775226</c:v>
                </c:pt>
                <c:pt idx="3116">
                  <c:v>0.92274737833570286</c:v>
                </c:pt>
                <c:pt idx="3117">
                  <c:v>0.92299276609704672</c:v>
                </c:pt>
                <c:pt idx="3118">
                  <c:v>0.9223161056569481</c:v>
                </c:pt>
                <c:pt idx="3119">
                  <c:v>0.92047151749502198</c:v>
                </c:pt>
                <c:pt idx="3120">
                  <c:v>0.94433566572752714</c:v>
                </c:pt>
                <c:pt idx="3121">
                  <c:v>0.94329166128397368</c:v>
                </c:pt>
                <c:pt idx="3122">
                  <c:v>0.94193981568089846</c:v>
                </c:pt>
                <c:pt idx="3123">
                  <c:v>0.9367753622347379</c:v>
                </c:pt>
                <c:pt idx="3124">
                  <c:v>0.93075131398531241</c:v>
                </c:pt>
                <c:pt idx="3125">
                  <c:v>0.92644793061953901</c:v>
                </c:pt>
                <c:pt idx="3126">
                  <c:v>0.92405011353674738</c:v>
                </c:pt>
                <c:pt idx="3127">
                  <c:v>0.92282120769386466</c:v>
                </c:pt>
                <c:pt idx="3128">
                  <c:v>0.92208307737366968</c:v>
                </c:pt>
                <c:pt idx="3129">
                  <c:v>0.92183768961232571</c:v>
                </c:pt>
                <c:pt idx="3130">
                  <c:v>0.92214454725376571</c:v>
                </c:pt>
                <c:pt idx="3131">
                  <c:v>0.92355884625501861</c:v>
                </c:pt>
                <c:pt idx="3132">
                  <c:v>0.92601764145886589</c:v>
                </c:pt>
                <c:pt idx="3133">
                  <c:v>0.92976779590377356</c:v>
                </c:pt>
                <c:pt idx="3134">
                  <c:v>0.93450097667117937</c:v>
                </c:pt>
                <c:pt idx="3135">
                  <c:v>0.93935709719877747</c:v>
                </c:pt>
                <c:pt idx="3136">
                  <c:v>0.94310675988464432</c:v>
                </c:pt>
                <c:pt idx="3137">
                  <c:v>0.94575291528302463</c:v>
                </c:pt>
                <c:pt idx="3138">
                  <c:v>0.94778092956715776</c:v>
                </c:pt>
                <c:pt idx="3139">
                  <c:v>0.94876444764869661</c:v>
                </c:pt>
                <c:pt idx="3140">
                  <c:v>0.94944209160687687</c:v>
                </c:pt>
                <c:pt idx="3141">
                  <c:v>0.94968747936822084</c:v>
                </c:pt>
                <c:pt idx="3142">
                  <c:v>0.94901081892812211</c:v>
                </c:pt>
                <c:pt idx="3143">
                  <c:v>0.94716623076619599</c:v>
                </c:pt>
                <c:pt idx="3144">
                  <c:v>0.95330437750650399</c:v>
                </c:pt>
                <c:pt idx="3145">
                  <c:v>0.95226037306295042</c:v>
                </c:pt>
                <c:pt idx="3146">
                  <c:v>0.95090852745987531</c:v>
                </c:pt>
                <c:pt idx="3147">
                  <c:v>0.94574407401371474</c:v>
                </c:pt>
                <c:pt idx="3148">
                  <c:v>0.93972002576428926</c:v>
                </c:pt>
                <c:pt idx="3149">
                  <c:v>0.93541664239851596</c:v>
                </c:pt>
                <c:pt idx="3150">
                  <c:v>0.93301882531572411</c:v>
                </c:pt>
                <c:pt idx="3151">
                  <c:v>0.9317899194728414</c:v>
                </c:pt>
                <c:pt idx="3152">
                  <c:v>0.93105178915264641</c:v>
                </c:pt>
                <c:pt idx="3153">
                  <c:v>0.93080640139130266</c:v>
                </c:pt>
                <c:pt idx="3154">
                  <c:v>0.93111325903274267</c:v>
                </c:pt>
                <c:pt idx="3155">
                  <c:v>0.93252755803399556</c:v>
                </c:pt>
                <c:pt idx="3156">
                  <c:v>0.93498635323784274</c:v>
                </c:pt>
                <c:pt idx="3157">
                  <c:v>0.93873650768275041</c:v>
                </c:pt>
                <c:pt idx="3158">
                  <c:v>0.94346968845015611</c:v>
                </c:pt>
                <c:pt idx="3159">
                  <c:v>0.9483258089777542</c:v>
                </c:pt>
                <c:pt idx="3160">
                  <c:v>0.95207547166362116</c:v>
                </c:pt>
                <c:pt idx="3161">
                  <c:v>0.95472162706200137</c:v>
                </c:pt>
                <c:pt idx="3162">
                  <c:v>0.9567496413461346</c:v>
                </c:pt>
                <c:pt idx="3163">
                  <c:v>0.95773315942767345</c:v>
                </c:pt>
                <c:pt idx="3164">
                  <c:v>0.95841080338585383</c:v>
                </c:pt>
                <c:pt idx="3165">
                  <c:v>0.95865619114719758</c:v>
                </c:pt>
                <c:pt idx="3166">
                  <c:v>0.95797953070709907</c:v>
                </c:pt>
                <c:pt idx="3167">
                  <c:v>0.95613494254517284</c:v>
                </c:pt>
                <c:pt idx="3168">
                  <c:v>0.94665342270411668</c:v>
                </c:pt>
                <c:pt idx="3169">
                  <c:v>0.94560941826056322</c:v>
                </c:pt>
                <c:pt idx="3170">
                  <c:v>0.944257572657488</c:v>
                </c:pt>
                <c:pt idx="3171">
                  <c:v>0.93909311921132743</c:v>
                </c:pt>
                <c:pt idx="3172">
                  <c:v>0.93306907096190195</c:v>
                </c:pt>
                <c:pt idx="3173">
                  <c:v>0.92876568759612854</c:v>
                </c:pt>
                <c:pt idx="3174">
                  <c:v>0.92636787051333691</c:v>
                </c:pt>
                <c:pt idx="3175">
                  <c:v>0.9251389646704542</c:v>
                </c:pt>
                <c:pt idx="3176">
                  <c:v>0.92440083435025922</c:v>
                </c:pt>
                <c:pt idx="3177">
                  <c:v>0.92415544658891524</c:v>
                </c:pt>
                <c:pt idx="3178">
                  <c:v>0.92446230423035525</c:v>
                </c:pt>
                <c:pt idx="3179">
                  <c:v>0.92587660323160814</c:v>
                </c:pt>
                <c:pt idx="3180">
                  <c:v>0.92833539843545543</c:v>
                </c:pt>
                <c:pt idx="3181">
                  <c:v>0.9320855528803631</c:v>
                </c:pt>
                <c:pt idx="3182">
                  <c:v>0.93681873364776891</c:v>
                </c:pt>
                <c:pt idx="3183">
                  <c:v>0.941674854175367</c:v>
                </c:pt>
                <c:pt idx="3184">
                  <c:v>0.94542451686123385</c:v>
                </c:pt>
                <c:pt idx="3185">
                  <c:v>0.94807067225961417</c:v>
                </c:pt>
                <c:pt idx="3186">
                  <c:v>0.9500986865437473</c:v>
                </c:pt>
                <c:pt idx="3187">
                  <c:v>0.95108220462528614</c:v>
                </c:pt>
                <c:pt idx="3188">
                  <c:v>0.95175984858346641</c:v>
                </c:pt>
                <c:pt idx="3189">
                  <c:v>0.95200523634481038</c:v>
                </c:pt>
                <c:pt idx="3190">
                  <c:v>0.95132857590471165</c:v>
                </c:pt>
                <c:pt idx="3191">
                  <c:v>0.94948398774278553</c:v>
                </c:pt>
                <c:pt idx="3192">
                  <c:v>0.92329933584440704</c:v>
                </c:pt>
                <c:pt idx="3193">
                  <c:v>0.92225533140085347</c:v>
                </c:pt>
                <c:pt idx="3194">
                  <c:v>0.92090348579777837</c:v>
                </c:pt>
                <c:pt idx="3195">
                  <c:v>0.9157390323516178</c:v>
                </c:pt>
                <c:pt idx="3196">
                  <c:v>0.90971498410219231</c:v>
                </c:pt>
                <c:pt idx="3197">
                  <c:v>0.90541160073641902</c:v>
                </c:pt>
                <c:pt idx="3198">
                  <c:v>0.90301378365362717</c:v>
                </c:pt>
                <c:pt idx="3199">
                  <c:v>0.90178487781074446</c:v>
                </c:pt>
                <c:pt idx="3200">
                  <c:v>0.90104674749054947</c:v>
                </c:pt>
                <c:pt idx="3201">
                  <c:v>0.90080135972920572</c:v>
                </c:pt>
                <c:pt idx="3202">
                  <c:v>0.90110821737064573</c:v>
                </c:pt>
                <c:pt idx="3203">
                  <c:v>0.90252251637189862</c:v>
                </c:pt>
                <c:pt idx="3204">
                  <c:v>0.90498131157574579</c:v>
                </c:pt>
                <c:pt idx="3205">
                  <c:v>0.90873146602065347</c:v>
                </c:pt>
                <c:pt idx="3206">
                  <c:v>0.91346464678805916</c:v>
                </c:pt>
                <c:pt idx="3207">
                  <c:v>0.91832076731565726</c:v>
                </c:pt>
                <c:pt idx="3208">
                  <c:v>0.92207043000152422</c:v>
                </c:pt>
                <c:pt idx="3209">
                  <c:v>0.92471658539990442</c:v>
                </c:pt>
                <c:pt idx="3210">
                  <c:v>0.92674459968403766</c:v>
                </c:pt>
                <c:pt idx="3211">
                  <c:v>0.92772811776557651</c:v>
                </c:pt>
                <c:pt idx="3212">
                  <c:v>0.92840576172375688</c:v>
                </c:pt>
                <c:pt idx="3213">
                  <c:v>0.92865114948510064</c:v>
                </c:pt>
                <c:pt idx="3214">
                  <c:v>0.92797448904500213</c:v>
                </c:pt>
                <c:pt idx="3215">
                  <c:v>0.9261299008830759</c:v>
                </c:pt>
                <c:pt idx="3216">
                  <c:v>0.90217270675540762</c:v>
                </c:pt>
                <c:pt idx="3217">
                  <c:v>0.90112870231185416</c:v>
                </c:pt>
                <c:pt idx="3218">
                  <c:v>0.89977685670877894</c:v>
                </c:pt>
                <c:pt idx="3219">
                  <c:v>0.89461240326261837</c:v>
                </c:pt>
                <c:pt idx="3220">
                  <c:v>0.88858835501319289</c:v>
                </c:pt>
                <c:pt idx="3221">
                  <c:v>0.88428497164741948</c:v>
                </c:pt>
                <c:pt idx="3222">
                  <c:v>0.88188715456462785</c:v>
                </c:pt>
                <c:pt idx="3223">
                  <c:v>0.88065824872174514</c:v>
                </c:pt>
                <c:pt idx="3224">
                  <c:v>0.87992011840155016</c:v>
                </c:pt>
                <c:pt idx="3225">
                  <c:v>0.87967473064020618</c:v>
                </c:pt>
                <c:pt idx="3226">
                  <c:v>0.87998158828164619</c:v>
                </c:pt>
                <c:pt idx="3227">
                  <c:v>0.88139588728289908</c:v>
                </c:pt>
                <c:pt idx="3228">
                  <c:v>0.88385468248674637</c:v>
                </c:pt>
                <c:pt idx="3229">
                  <c:v>0.88760483693165404</c:v>
                </c:pt>
                <c:pt idx="3230">
                  <c:v>0.89233801769905985</c:v>
                </c:pt>
                <c:pt idx="3231">
                  <c:v>0.89719413822665794</c:v>
                </c:pt>
                <c:pt idx="3232">
                  <c:v>0.90094380091252479</c:v>
                </c:pt>
                <c:pt idx="3233">
                  <c:v>0.90358995631090511</c:v>
                </c:pt>
                <c:pt idx="3234">
                  <c:v>0.90561797059503824</c:v>
                </c:pt>
                <c:pt idx="3235">
                  <c:v>0.90660148867657708</c:v>
                </c:pt>
                <c:pt idx="3236">
                  <c:v>0.90727913263475735</c:v>
                </c:pt>
                <c:pt idx="3237">
                  <c:v>0.90752452039610132</c:v>
                </c:pt>
                <c:pt idx="3238">
                  <c:v>0.90684785995600259</c:v>
                </c:pt>
                <c:pt idx="3239">
                  <c:v>0.90500327179407647</c:v>
                </c:pt>
                <c:pt idx="3240">
                  <c:v>0.90217270675540762</c:v>
                </c:pt>
                <c:pt idx="3241">
                  <c:v>0.90112870231185416</c:v>
                </c:pt>
                <c:pt idx="3242">
                  <c:v>0.89977685670877894</c:v>
                </c:pt>
                <c:pt idx="3243">
                  <c:v>0.89461240326261837</c:v>
                </c:pt>
                <c:pt idx="3244">
                  <c:v>0.88858835501319289</c:v>
                </c:pt>
                <c:pt idx="3245">
                  <c:v>0.88428497164741948</c:v>
                </c:pt>
                <c:pt idx="3246">
                  <c:v>0.88188715456462785</c:v>
                </c:pt>
                <c:pt idx="3247">
                  <c:v>0.88065824872174514</c:v>
                </c:pt>
                <c:pt idx="3248">
                  <c:v>0.87992011840155016</c:v>
                </c:pt>
                <c:pt idx="3249">
                  <c:v>0.87967473064020618</c:v>
                </c:pt>
                <c:pt idx="3250">
                  <c:v>0.87998158828164619</c:v>
                </c:pt>
                <c:pt idx="3251">
                  <c:v>0.88139588728289908</c:v>
                </c:pt>
                <c:pt idx="3252">
                  <c:v>0.88385468248674637</c:v>
                </c:pt>
                <c:pt idx="3253">
                  <c:v>0.88760483693165404</c:v>
                </c:pt>
                <c:pt idx="3254">
                  <c:v>0.89233801769905985</c:v>
                </c:pt>
                <c:pt idx="3255">
                  <c:v>0.89719413822665794</c:v>
                </c:pt>
                <c:pt idx="3256">
                  <c:v>0.90094380091252479</c:v>
                </c:pt>
                <c:pt idx="3257">
                  <c:v>0.90358995631090511</c:v>
                </c:pt>
                <c:pt idx="3258">
                  <c:v>0.90561797059503824</c:v>
                </c:pt>
                <c:pt idx="3259">
                  <c:v>0.90660148867657708</c:v>
                </c:pt>
                <c:pt idx="3260">
                  <c:v>0.90727913263475735</c:v>
                </c:pt>
                <c:pt idx="3261">
                  <c:v>0.90752452039610132</c:v>
                </c:pt>
                <c:pt idx="3262">
                  <c:v>0.90684785995600259</c:v>
                </c:pt>
                <c:pt idx="3263">
                  <c:v>0.90500327179407647</c:v>
                </c:pt>
                <c:pt idx="3264">
                  <c:v>0.85561602313869622</c:v>
                </c:pt>
                <c:pt idx="3265">
                  <c:v>0.85457201869514265</c:v>
                </c:pt>
                <c:pt idx="3266">
                  <c:v>0.85322017309206755</c:v>
                </c:pt>
                <c:pt idx="3267">
                  <c:v>0.84805571964590698</c:v>
                </c:pt>
                <c:pt idx="3268">
                  <c:v>0.8420316713964815</c:v>
                </c:pt>
                <c:pt idx="3269">
                  <c:v>0.8377282880307082</c:v>
                </c:pt>
                <c:pt idx="3270">
                  <c:v>0.83533047094791635</c:v>
                </c:pt>
                <c:pt idx="3271">
                  <c:v>0.83410156510503364</c:v>
                </c:pt>
                <c:pt idx="3272">
                  <c:v>0.83336343478483865</c:v>
                </c:pt>
                <c:pt idx="3273">
                  <c:v>0.8331180470234949</c:v>
                </c:pt>
                <c:pt idx="3274">
                  <c:v>0.83342490466493491</c:v>
                </c:pt>
                <c:pt idx="3275">
                  <c:v>0.8348392036661878</c:v>
                </c:pt>
                <c:pt idx="3276">
                  <c:v>0.83729799887003498</c:v>
                </c:pt>
                <c:pt idx="3277">
                  <c:v>0.84104815331494265</c:v>
                </c:pt>
                <c:pt idx="3278">
                  <c:v>0.84578133408234835</c:v>
                </c:pt>
                <c:pt idx="3279">
                  <c:v>0.85063745460994644</c:v>
                </c:pt>
                <c:pt idx="3280">
                  <c:v>0.8543871172958134</c:v>
                </c:pt>
                <c:pt idx="3281">
                  <c:v>0.8570332726941936</c:v>
                </c:pt>
                <c:pt idx="3282">
                  <c:v>0.85906128697832684</c:v>
                </c:pt>
                <c:pt idx="3283">
                  <c:v>0.86004480505986569</c:v>
                </c:pt>
                <c:pt idx="3284">
                  <c:v>0.86072244901804607</c:v>
                </c:pt>
                <c:pt idx="3285">
                  <c:v>0.86096783677938982</c:v>
                </c:pt>
                <c:pt idx="3286">
                  <c:v>0.86029117633929131</c:v>
                </c:pt>
                <c:pt idx="3287">
                  <c:v>0.85844658817736508</c:v>
                </c:pt>
                <c:pt idx="3288">
                  <c:v>0.93218749624064456</c:v>
                </c:pt>
                <c:pt idx="3289">
                  <c:v>0.93114349179709111</c:v>
                </c:pt>
                <c:pt idx="3290">
                  <c:v>0.92979164619401589</c:v>
                </c:pt>
                <c:pt idx="3291">
                  <c:v>0.92462719274785532</c:v>
                </c:pt>
                <c:pt idx="3292">
                  <c:v>0.91860314449842984</c:v>
                </c:pt>
                <c:pt idx="3293">
                  <c:v>0.91429976113265643</c:v>
                </c:pt>
                <c:pt idx="3294">
                  <c:v>0.9119019440498648</c:v>
                </c:pt>
                <c:pt idx="3295">
                  <c:v>0.91067303820698209</c:v>
                </c:pt>
                <c:pt idx="3296">
                  <c:v>0.9099349078867871</c:v>
                </c:pt>
                <c:pt idx="3297">
                  <c:v>0.90968952012544313</c:v>
                </c:pt>
                <c:pt idx="3298">
                  <c:v>0.90999637776688314</c:v>
                </c:pt>
                <c:pt idx="3299">
                  <c:v>0.91141067676813603</c:v>
                </c:pt>
                <c:pt idx="3300">
                  <c:v>0.91386947197198332</c:v>
                </c:pt>
                <c:pt idx="3301">
                  <c:v>0.91761962641689099</c:v>
                </c:pt>
                <c:pt idx="3302">
                  <c:v>0.9223528071842968</c:v>
                </c:pt>
                <c:pt idx="3303">
                  <c:v>0.92720892771189489</c:v>
                </c:pt>
                <c:pt idx="3304">
                  <c:v>0.93095859039776174</c:v>
                </c:pt>
                <c:pt idx="3305">
                  <c:v>0.93360474579614205</c:v>
                </c:pt>
                <c:pt idx="3306">
                  <c:v>0.93563276008027518</c:v>
                </c:pt>
                <c:pt idx="3307">
                  <c:v>0.93661627816181403</c:v>
                </c:pt>
                <c:pt idx="3308">
                  <c:v>0.93729392211999429</c:v>
                </c:pt>
                <c:pt idx="3309">
                  <c:v>0.93753930988133827</c:v>
                </c:pt>
                <c:pt idx="3310">
                  <c:v>0.93686264944123954</c:v>
                </c:pt>
                <c:pt idx="3311">
                  <c:v>0.93501806127931342</c:v>
                </c:pt>
                <c:pt idx="3312">
                  <c:v>0.89518920421290094</c:v>
                </c:pt>
                <c:pt idx="3313">
                  <c:v>0.89414519976934748</c:v>
                </c:pt>
                <c:pt idx="3314">
                  <c:v>0.89279335416627226</c:v>
                </c:pt>
                <c:pt idx="3315">
                  <c:v>0.88762890072011169</c:v>
                </c:pt>
                <c:pt idx="3316">
                  <c:v>0.88160485247068621</c:v>
                </c:pt>
                <c:pt idx="3317">
                  <c:v>0.8773014691049128</c:v>
                </c:pt>
                <c:pt idx="3318">
                  <c:v>0.87490365202212117</c:v>
                </c:pt>
                <c:pt idx="3319">
                  <c:v>0.87367474617923846</c:v>
                </c:pt>
                <c:pt idx="3320">
                  <c:v>0.87293661585904347</c:v>
                </c:pt>
                <c:pt idx="3321">
                  <c:v>0.8726912280976995</c:v>
                </c:pt>
                <c:pt idx="3322">
                  <c:v>0.87299808573913951</c:v>
                </c:pt>
                <c:pt idx="3323">
                  <c:v>0.8744123847403924</c:v>
                </c:pt>
                <c:pt idx="3324">
                  <c:v>0.87687117994423969</c:v>
                </c:pt>
                <c:pt idx="3325">
                  <c:v>0.88062133438914736</c:v>
                </c:pt>
                <c:pt idx="3326">
                  <c:v>0.88535451515655317</c:v>
                </c:pt>
                <c:pt idx="3327">
                  <c:v>0.89021063568415126</c:v>
                </c:pt>
                <c:pt idx="3328">
                  <c:v>0.89396029837001811</c:v>
                </c:pt>
                <c:pt idx="3329">
                  <c:v>0.89660645376839843</c:v>
                </c:pt>
                <c:pt idx="3330">
                  <c:v>0.89863446805253155</c:v>
                </c:pt>
                <c:pt idx="3331">
                  <c:v>0.8996179861340704</c:v>
                </c:pt>
                <c:pt idx="3332">
                  <c:v>0.90029563009225066</c:v>
                </c:pt>
                <c:pt idx="3333">
                  <c:v>0.90054101785359464</c:v>
                </c:pt>
                <c:pt idx="3334">
                  <c:v>0.89986435741349591</c:v>
                </c:pt>
                <c:pt idx="3335">
                  <c:v>0.89801976925156979</c:v>
                </c:pt>
                <c:pt idx="3336">
                  <c:v>0.91596958298103459</c:v>
                </c:pt>
                <c:pt idx="3337">
                  <c:v>0.91492557853748102</c:v>
                </c:pt>
                <c:pt idx="3338">
                  <c:v>0.9135737329344058</c:v>
                </c:pt>
                <c:pt idx="3339">
                  <c:v>0.90840927948824524</c:v>
                </c:pt>
                <c:pt idx="3340">
                  <c:v>0.90238523123881986</c:v>
                </c:pt>
                <c:pt idx="3341">
                  <c:v>0.89808184787304646</c:v>
                </c:pt>
                <c:pt idx="3342">
                  <c:v>0.89568403079025471</c:v>
                </c:pt>
                <c:pt idx="3343">
                  <c:v>0.894455124947372</c:v>
                </c:pt>
                <c:pt idx="3344">
                  <c:v>0.89371699462717702</c:v>
                </c:pt>
                <c:pt idx="3345">
                  <c:v>0.89347160686583316</c:v>
                </c:pt>
                <c:pt idx="3346">
                  <c:v>0.89377846450727316</c:v>
                </c:pt>
                <c:pt idx="3347">
                  <c:v>0.89519276350852606</c:v>
                </c:pt>
                <c:pt idx="3348">
                  <c:v>0.89765155871237323</c:v>
                </c:pt>
                <c:pt idx="3349">
                  <c:v>0.9014017131572809</c:v>
                </c:pt>
                <c:pt idx="3350">
                  <c:v>0.90613489392468671</c:v>
                </c:pt>
                <c:pt idx="3351">
                  <c:v>0.91099101445228481</c:v>
                </c:pt>
                <c:pt idx="3352">
                  <c:v>0.91474067713815166</c:v>
                </c:pt>
                <c:pt idx="3353">
                  <c:v>0.91738683253653197</c:v>
                </c:pt>
                <c:pt idx="3354">
                  <c:v>0.9194148468206651</c:v>
                </c:pt>
                <c:pt idx="3355">
                  <c:v>0.92039836490220406</c:v>
                </c:pt>
                <c:pt idx="3356">
                  <c:v>0.92107600886038432</c:v>
                </c:pt>
                <c:pt idx="3357">
                  <c:v>0.92132139662172818</c:v>
                </c:pt>
                <c:pt idx="3358">
                  <c:v>0.92064473618162956</c:v>
                </c:pt>
                <c:pt idx="3359">
                  <c:v>0.91880014801970344</c:v>
                </c:pt>
                <c:pt idx="3360">
                  <c:v>0.88493179390322696</c:v>
                </c:pt>
                <c:pt idx="3361">
                  <c:v>0.8838877894596735</c:v>
                </c:pt>
                <c:pt idx="3362">
                  <c:v>0.88253594385659828</c:v>
                </c:pt>
                <c:pt idx="3363">
                  <c:v>0.87737149041043772</c:v>
                </c:pt>
                <c:pt idx="3364">
                  <c:v>0.87134744216101223</c:v>
                </c:pt>
                <c:pt idx="3365">
                  <c:v>0.86704405879523883</c:v>
                </c:pt>
                <c:pt idx="3366">
                  <c:v>0.86464624171244719</c:v>
                </c:pt>
                <c:pt idx="3367">
                  <c:v>0.86341733586956448</c:v>
                </c:pt>
                <c:pt idx="3368">
                  <c:v>0.8626792055493695</c:v>
                </c:pt>
                <c:pt idx="3369">
                  <c:v>0.86243381778802553</c:v>
                </c:pt>
                <c:pt idx="3370">
                  <c:v>0.86274067542946553</c:v>
                </c:pt>
                <c:pt idx="3371">
                  <c:v>0.86415497443071843</c:v>
                </c:pt>
                <c:pt idx="3372">
                  <c:v>0.86661376963456571</c:v>
                </c:pt>
                <c:pt idx="3373">
                  <c:v>0.87036392407947338</c:v>
                </c:pt>
                <c:pt idx="3374">
                  <c:v>0.87509710484687919</c:v>
                </c:pt>
                <c:pt idx="3375">
                  <c:v>0.87995322537447729</c:v>
                </c:pt>
                <c:pt idx="3376">
                  <c:v>0.88370288806034414</c:v>
                </c:pt>
                <c:pt idx="3377">
                  <c:v>0.88634904345872445</c:v>
                </c:pt>
                <c:pt idx="3378">
                  <c:v>0.88837705774285758</c:v>
                </c:pt>
                <c:pt idx="3379">
                  <c:v>0.88936057582439643</c:v>
                </c:pt>
                <c:pt idx="3380">
                  <c:v>0.89003821978257669</c:v>
                </c:pt>
                <c:pt idx="3381">
                  <c:v>0.89028360754392066</c:v>
                </c:pt>
                <c:pt idx="3382">
                  <c:v>0.88960694710382193</c:v>
                </c:pt>
                <c:pt idx="3383">
                  <c:v>0.88776235894189581</c:v>
                </c:pt>
                <c:pt idx="3384">
                  <c:v>0.85307392949606498</c:v>
                </c:pt>
                <c:pt idx="3385">
                  <c:v>0.85202992505251141</c:v>
                </c:pt>
                <c:pt idx="3386">
                  <c:v>0.8506780794494363</c:v>
                </c:pt>
                <c:pt idx="3387">
                  <c:v>0.84551362600327573</c:v>
                </c:pt>
                <c:pt idx="3388">
                  <c:v>0.83948957775385025</c:v>
                </c:pt>
                <c:pt idx="3389">
                  <c:v>0.83518619438807695</c:v>
                </c:pt>
                <c:pt idx="3390">
                  <c:v>0.8327883773052851</c:v>
                </c:pt>
                <c:pt idx="3391">
                  <c:v>0.83155947146240239</c:v>
                </c:pt>
                <c:pt idx="3392">
                  <c:v>0.8308213411422074</c:v>
                </c:pt>
                <c:pt idx="3393">
                  <c:v>0.83057595338086365</c:v>
                </c:pt>
                <c:pt idx="3394">
                  <c:v>0.83088281102230366</c:v>
                </c:pt>
                <c:pt idx="3395">
                  <c:v>0.83229711002355655</c:v>
                </c:pt>
                <c:pt idx="3396">
                  <c:v>0.83475590522740373</c:v>
                </c:pt>
                <c:pt idx="3397">
                  <c:v>0.8385060596723114</c:v>
                </c:pt>
                <c:pt idx="3398">
                  <c:v>0.8432392404397171</c:v>
                </c:pt>
                <c:pt idx="3399">
                  <c:v>0.84809536096731519</c:v>
                </c:pt>
                <c:pt idx="3400">
                  <c:v>0.85184502365318215</c:v>
                </c:pt>
                <c:pt idx="3401">
                  <c:v>0.85449117905156236</c:v>
                </c:pt>
                <c:pt idx="3402">
                  <c:v>0.85651919333569559</c:v>
                </c:pt>
                <c:pt idx="3403">
                  <c:v>0.85750271141723444</c:v>
                </c:pt>
                <c:pt idx="3404">
                  <c:v>0.85818035537541482</c:v>
                </c:pt>
                <c:pt idx="3405">
                  <c:v>0.85842574313675857</c:v>
                </c:pt>
                <c:pt idx="3406">
                  <c:v>0.85774908269666006</c:v>
                </c:pt>
                <c:pt idx="3407">
                  <c:v>0.85590449453473383</c:v>
                </c:pt>
                <c:pt idx="3408">
                  <c:v>0.85307392949606498</c:v>
                </c:pt>
                <c:pt idx="3409">
                  <c:v>0.85202992505251141</c:v>
                </c:pt>
                <c:pt idx="3410">
                  <c:v>0.8506780794494363</c:v>
                </c:pt>
                <c:pt idx="3411">
                  <c:v>0.84551362600327573</c:v>
                </c:pt>
                <c:pt idx="3412">
                  <c:v>0.83948957775385025</c:v>
                </c:pt>
                <c:pt idx="3413">
                  <c:v>0.83518619438807695</c:v>
                </c:pt>
                <c:pt idx="3414">
                  <c:v>0.8327883773052851</c:v>
                </c:pt>
                <c:pt idx="3415">
                  <c:v>0.83155947146240239</c:v>
                </c:pt>
                <c:pt idx="3416">
                  <c:v>0.8308213411422074</c:v>
                </c:pt>
                <c:pt idx="3417">
                  <c:v>0.83057595338086365</c:v>
                </c:pt>
                <c:pt idx="3418">
                  <c:v>0.83088281102230366</c:v>
                </c:pt>
                <c:pt idx="3419">
                  <c:v>0.83229711002355655</c:v>
                </c:pt>
                <c:pt idx="3420">
                  <c:v>0.83475590522740373</c:v>
                </c:pt>
                <c:pt idx="3421">
                  <c:v>0.8385060596723114</c:v>
                </c:pt>
                <c:pt idx="3422">
                  <c:v>0.8432392404397171</c:v>
                </c:pt>
                <c:pt idx="3423">
                  <c:v>0.84809536096731519</c:v>
                </c:pt>
                <c:pt idx="3424">
                  <c:v>0.85184502365318215</c:v>
                </c:pt>
                <c:pt idx="3425">
                  <c:v>0.85449117905156236</c:v>
                </c:pt>
                <c:pt idx="3426">
                  <c:v>0.85651919333569559</c:v>
                </c:pt>
                <c:pt idx="3427">
                  <c:v>0.85750271141723444</c:v>
                </c:pt>
                <c:pt idx="3428">
                  <c:v>0.85818035537541482</c:v>
                </c:pt>
                <c:pt idx="3429">
                  <c:v>0.85842574313675857</c:v>
                </c:pt>
                <c:pt idx="3430">
                  <c:v>0.85774908269666006</c:v>
                </c:pt>
                <c:pt idx="3431">
                  <c:v>0.85590449453473383</c:v>
                </c:pt>
                <c:pt idx="3432">
                  <c:v>0.79461224587935364</c:v>
                </c:pt>
                <c:pt idx="3433">
                  <c:v>0.79356824143580007</c:v>
                </c:pt>
                <c:pt idx="3434">
                  <c:v>0.79221639583272496</c:v>
                </c:pt>
                <c:pt idx="3435">
                  <c:v>0.7870519423865644</c:v>
                </c:pt>
                <c:pt idx="3436">
                  <c:v>0.78102789413713891</c:v>
                </c:pt>
                <c:pt idx="3437">
                  <c:v>0.77672451077136562</c:v>
                </c:pt>
                <c:pt idx="3438">
                  <c:v>0.77432669368857376</c:v>
                </c:pt>
                <c:pt idx="3439">
                  <c:v>0.77309778784569105</c:v>
                </c:pt>
                <c:pt idx="3440">
                  <c:v>0.77235965752549607</c:v>
                </c:pt>
                <c:pt idx="3441">
                  <c:v>0.77211426976415232</c:v>
                </c:pt>
                <c:pt idx="3442">
                  <c:v>0.77242112740559232</c:v>
                </c:pt>
                <c:pt idx="3443">
                  <c:v>0.77383542640684522</c:v>
                </c:pt>
                <c:pt idx="3444">
                  <c:v>0.77629422161069239</c:v>
                </c:pt>
                <c:pt idx="3445">
                  <c:v>0.78004437605560006</c:v>
                </c:pt>
                <c:pt idx="3446">
                  <c:v>0.78477755682300576</c:v>
                </c:pt>
                <c:pt idx="3447">
                  <c:v>0.78963367735060386</c:v>
                </c:pt>
                <c:pt idx="3448">
                  <c:v>0.79338334003647082</c:v>
                </c:pt>
                <c:pt idx="3449">
                  <c:v>0.79602949543485102</c:v>
                </c:pt>
                <c:pt idx="3450">
                  <c:v>0.79805750971898426</c:v>
                </c:pt>
                <c:pt idx="3451">
                  <c:v>0.79904102780052311</c:v>
                </c:pt>
                <c:pt idx="3452">
                  <c:v>0.79971867175870348</c:v>
                </c:pt>
                <c:pt idx="3453">
                  <c:v>0.79996405952004723</c:v>
                </c:pt>
                <c:pt idx="3454">
                  <c:v>0.79928739907994872</c:v>
                </c:pt>
                <c:pt idx="3455">
                  <c:v>0.79744281091802249</c:v>
                </c:pt>
                <c:pt idx="3456">
                  <c:v>0.83846600434814045</c:v>
                </c:pt>
                <c:pt idx="3457">
                  <c:v>0.83742199990458688</c:v>
                </c:pt>
                <c:pt idx="3458">
                  <c:v>0.83607015430151166</c:v>
                </c:pt>
                <c:pt idx="3459">
                  <c:v>0.83090570085535109</c:v>
                </c:pt>
                <c:pt idx="3460">
                  <c:v>0.82488165260592572</c:v>
                </c:pt>
                <c:pt idx="3461">
                  <c:v>0.82057826924015231</c:v>
                </c:pt>
                <c:pt idx="3462">
                  <c:v>0.81818045215736057</c:v>
                </c:pt>
                <c:pt idx="3463">
                  <c:v>0.81695154631447786</c:v>
                </c:pt>
                <c:pt idx="3464">
                  <c:v>0.81621341599428288</c:v>
                </c:pt>
                <c:pt idx="3465">
                  <c:v>0.81596802823293901</c:v>
                </c:pt>
                <c:pt idx="3466">
                  <c:v>0.81627488587437902</c:v>
                </c:pt>
                <c:pt idx="3467">
                  <c:v>0.81768918487563191</c:v>
                </c:pt>
                <c:pt idx="3468">
                  <c:v>0.82014798007947909</c:v>
                </c:pt>
                <c:pt idx="3469">
                  <c:v>0.82389813452438676</c:v>
                </c:pt>
                <c:pt idx="3470">
                  <c:v>0.82863131529179257</c:v>
                </c:pt>
                <c:pt idx="3471">
                  <c:v>0.83348743581939067</c:v>
                </c:pt>
                <c:pt idx="3472">
                  <c:v>0.83723709850525752</c:v>
                </c:pt>
                <c:pt idx="3473">
                  <c:v>0.83988325390363783</c:v>
                </c:pt>
                <c:pt idx="3474">
                  <c:v>0.84191126818777096</c:v>
                </c:pt>
                <c:pt idx="3475">
                  <c:v>0.84289478626930991</c:v>
                </c:pt>
                <c:pt idx="3476">
                  <c:v>0.84357243022749018</c:v>
                </c:pt>
                <c:pt idx="3477">
                  <c:v>0.84381781798883404</c:v>
                </c:pt>
                <c:pt idx="3478">
                  <c:v>0.84314115754873542</c:v>
                </c:pt>
                <c:pt idx="3479">
                  <c:v>0.8412965693868093</c:v>
                </c:pt>
                <c:pt idx="3480">
                  <c:v>0.83268043643240175</c:v>
                </c:pt>
                <c:pt idx="3481">
                  <c:v>0.83163643198884829</c:v>
                </c:pt>
                <c:pt idx="3482">
                  <c:v>0.83028458638577307</c:v>
                </c:pt>
                <c:pt idx="3483">
                  <c:v>0.82512013293961251</c:v>
                </c:pt>
                <c:pt idx="3484">
                  <c:v>0.81909608469018702</c:v>
                </c:pt>
                <c:pt idx="3485">
                  <c:v>0.81479270132441362</c:v>
                </c:pt>
                <c:pt idx="3486">
                  <c:v>0.81239488424162198</c:v>
                </c:pt>
                <c:pt idx="3487">
                  <c:v>0.81116597839873927</c:v>
                </c:pt>
                <c:pt idx="3488">
                  <c:v>0.81042784807854429</c:v>
                </c:pt>
                <c:pt idx="3489">
                  <c:v>0.81018246031720031</c:v>
                </c:pt>
                <c:pt idx="3490">
                  <c:v>0.81048931795864032</c:v>
                </c:pt>
                <c:pt idx="3491">
                  <c:v>0.81190361695989322</c:v>
                </c:pt>
                <c:pt idx="3492">
                  <c:v>0.8143624121637405</c:v>
                </c:pt>
                <c:pt idx="3493">
                  <c:v>0.81811256660864817</c:v>
                </c:pt>
                <c:pt idx="3494">
                  <c:v>0.82284574737605398</c:v>
                </c:pt>
                <c:pt idx="3495">
                  <c:v>0.82770186790365208</c:v>
                </c:pt>
                <c:pt idx="3496">
                  <c:v>0.83145153058951893</c:v>
                </c:pt>
                <c:pt idx="3497">
                  <c:v>0.83409768598789924</c:v>
                </c:pt>
                <c:pt idx="3498">
                  <c:v>0.83612570027203237</c:v>
                </c:pt>
                <c:pt idx="3499">
                  <c:v>0.83710921835357122</c:v>
                </c:pt>
                <c:pt idx="3500">
                  <c:v>0.83778686231175148</c:v>
                </c:pt>
                <c:pt idx="3501">
                  <c:v>0.83803225007309545</c:v>
                </c:pt>
                <c:pt idx="3502">
                  <c:v>0.83735558963299672</c:v>
                </c:pt>
                <c:pt idx="3503">
                  <c:v>0.8355110014710706</c:v>
                </c:pt>
                <c:pt idx="3504">
                  <c:v>0.83268043643240175</c:v>
                </c:pt>
                <c:pt idx="3505">
                  <c:v>0.83163643198884829</c:v>
                </c:pt>
                <c:pt idx="3506">
                  <c:v>0.83028458638577307</c:v>
                </c:pt>
                <c:pt idx="3507">
                  <c:v>0.82512013293961251</c:v>
                </c:pt>
                <c:pt idx="3508">
                  <c:v>0.81909608469018702</c:v>
                </c:pt>
                <c:pt idx="3509">
                  <c:v>0.81479270132441362</c:v>
                </c:pt>
                <c:pt idx="3510">
                  <c:v>0.81239488424162198</c:v>
                </c:pt>
                <c:pt idx="3511">
                  <c:v>0.81116597839873927</c:v>
                </c:pt>
                <c:pt idx="3512">
                  <c:v>0.81042784807854429</c:v>
                </c:pt>
                <c:pt idx="3513">
                  <c:v>0.81018246031720031</c:v>
                </c:pt>
                <c:pt idx="3514">
                  <c:v>0.81048931795864032</c:v>
                </c:pt>
                <c:pt idx="3515">
                  <c:v>0.81190361695989322</c:v>
                </c:pt>
                <c:pt idx="3516">
                  <c:v>0.8143624121637405</c:v>
                </c:pt>
                <c:pt idx="3517">
                  <c:v>0.81811256660864817</c:v>
                </c:pt>
                <c:pt idx="3518">
                  <c:v>0.82284574737605398</c:v>
                </c:pt>
                <c:pt idx="3519">
                  <c:v>0.82770186790365208</c:v>
                </c:pt>
                <c:pt idx="3520">
                  <c:v>0.83145153058951893</c:v>
                </c:pt>
                <c:pt idx="3521">
                  <c:v>0.83409768598789924</c:v>
                </c:pt>
                <c:pt idx="3522">
                  <c:v>0.83612570027203237</c:v>
                </c:pt>
                <c:pt idx="3523">
                  <c:v>0.83710921835357122</c:v>
                </c:pt>
                <c:pt idx="3524">
                  <c:v>0.83778686231175148</c:v>
                </c:pt>
                <c:pt idx="3525">
                  <c:v>0.83803225007309545</c:v>
                </c:pt>
                <c:pt idx="3526">
                  <c:v>0.83735558963299672</c:v>
                </c:pt>
                <c:pt idx="3527">
                  <c:v>0.8355110014710706</c:v>
                </c:pt>
                <c:pt idx="3528">
                  <c:v>0.79284142626237486</c:v>
                </c:pt>
                <c:pt idx="3529">
                  <c:v>0.79179742181882129</c:v>
                </c:pt>
                <c:pt idx="3530">
                  <c:v>0.79044557621574618</c:v>
                </c:pt>
                <c:pt idx="3531">
                  <c:v>0.78528112276958562</c:v>
                </c:pt>
                <c:pt idx="3532">
                  <c:v>0.77925707452016013</c:v>
                </c:pt>
                <c:pt idx="3533">
                  <c:v>0.77495369115438684</c:v>
                </c:pt>
                <c:pt idx="3534">
                  <c:v>0.77255587407159498</c:v>
                </c:pt>
                <c:pt idx="3535">
                  <c:v>0.77132696822871227</c:v>
                </c:pt>
                <c:pt idx="3536">
                  <c:v>0.77058883790851729</c:v>
                </c:pt>
                <c:pt idx="3537">
                  <c:v>0.77034345014717354</c:v>
                </c:pt>
                <c:pt idx="3538">
                  <c:v>0.77065030778861354</c:v>
                </c:pt>
                <c:pt idx="3539">
                  <c:v>0.77206460678986644</c:v>
                </c:pt>
                <c:pt idx="3540">
                  <c:v>0.77452340199371361</c:v>
                </c:pt>
                <c:pt idx="3541">
                  <c:v>0.77827355643862128</c:v>
                </c:pt>
                <c:pt idx="3542">
                  <c:v>0.78300673720602698</c:v>
                </c:pt>
                <c:pt idx="3543">
                  <c:v>0.78786285773362508</c:v>
                </c:pt>
                <c:pt idx="3544">
                  <c:v>0.79161252041949204</c:v>
                </c:pt>
                <c:pt idx="3545">
                  <c:v>0.79425867581787224</c:v>
                </c:pt>
                <c:pt idx="3546">
                  <c:v>0.79628669010200548</c:v>
                </c:pt>
                <c:pt idx="3547">
                  <c:v>0.79727020818354433</c:v>
                </c:pt>
                <c:pt idx="3548">
                  <c:v>0.7979478521417247</c:v>
                </c:pt>
                <c:pt idx="3549">
                  <c:v>0.79819323990306845</c:v>
                </c:pt>
                <c:pt idx="3550">
                  <c:v>0.79751657946296994</c:v>
                </c:pt>
                <c:pt idx="3551">
                  <c:v>0.79567199130104371</c:v>
                </c:pt>
                <c:pt idx="3552">
                  <c:v>0.83223703944557592</c:v>
                </c:pt>
                <c:pt idx="3553">
                  <c:v>0.83119303500202246</c:v>
                </c:pt>
                <c:pt idx="3554">
                  <c:v>0.82984118939894724</c:v>
                </c:pt>
                <c:pt idx="3555">
                  <c:v>0.82467673595278668</c:v>
                </c:pt>
                <c:pt idx="3556">
                  <c:v>0.81865268770336119</c:v>
                </c:pt>
                <c:pt idx="3557">
                  <c:v>0.81434930433758779</c:v>
                </c:pt>
                <c:pt idx="3558">
                  <c:v>0.81195148725479616</c:v>
                </c:pt>
                <c:pt idx="3559">
                  <c:v>0.81072258141191345</c:v>
                </c:pt>
                <c:pt idx="3560">
                  <c:v>0.80998445109171846</c:v>
                </c:pt>
                <c:pt idx="3561">
                  <c:v>0.80973906333037449</c:v>
                </c:pt>
                <c:pt idx="3562">
                  <c:v>0.81004592097181449</c:v>
                </c:pt>
                <c:pt idx="3563">
                  <c:v>0.81146021997306739</c:v>
                </c:pt>
                <c:pt idx="3564">
                  <c:v>0.81391901517691467</c:v>
                </c:pt>
                <c:pt idx="3565">
                  <c:v>0.81766916962182234</c:v>
                </c:pt>
                <c:pt idx="3566">
                  <c:v>0.82240235038922815</c:v>
                </c:pt>
                <c:pt idx="3567">
                  <c:v>0.82725847091682625</c:v>
                </c:pt>
                <c:pt idx="3568">
                  <c:v>0.8310081336026931</c:v>
                </c:pt>
                <c:pt idx="3569">
                  <c:v>0.83365428900107341</c:v>
                </c:pt>
                <c:pt idx="3570">
                  <c:v>0.83568230328520654</c:v>
                </c:pt>
                <c:pt idx="3571">
                  <c:v>0.83666582136674539</c:v>
                </c:pt>
                <c:pt idx="3572">
                  <c:v>0.83734346532492565</c:v>
                </c:pt>
                <c:pt idx="3573">
                  <c:v>0.83758885308626962</c:v>
                </c:pt>
                <c:pt idx="3574">
                  <c:v>0.83691219264617089</c:v>
                </c:pt>
                <c:pt idx="3575">
                  <c:v>0.83506760448424477</c:v>
                </c:pt>
                <c:pt idx="3576">
                  <c:v>0.9108265225036466</c:v>
                </c:pt>
                <c:pt idx="3577">
                  <c:v>0.90978251806009314</c:v>
                </c:pt>
                <c:pt idx="3578">
                  <c:v>0.90843067245701792</c:v>
                </c:pt>
                <c:pt idx="3579">
                  <c:v>0.90326621901085735</c:v>
                </c:pt>
                <c:pt idx="3580">
                  <c:v>0.89724217076143187</c:v>
                </c:pt>
                <c:pt idx="3581">
                  <c:v>0.89293878739565846</c:v>
                </c:pt>
                <c:pt idx="3582">
                  <c:v>0.89054097031286683</c:v>
                </c:pt>
                <c:pt idx="3583">
                  <c:v>0.88931206446998412</c:v>
                </c:pt>
                <c:pt idx="3584">
                  <c:v>0.88857393414978914</c:v>
                </c:pt>
                <c:pt idx="3585">
                  <c:v>0.88832854638844516</c:v>
                </c:pt>
                <c:pt idx="3586">
                  <c:v>0.88863540402988517</c:v>
                </c:pt>
                <c:pt idx="3587">
                  <c:v>0.89004970303113806</c:v>
                </c:pt>
                <c:pt idx="3588">
                  <c:v>0.89250849823498535</c:v>
                </c:pt>
                <c:pt idx="3589">
                  <c:v>0.89625865267989302</c:v>
                </c:pt>
                <c:pt idx="3590">
                  <c:v>0.90099183344729883</c:v>
                </c:pt>
                <c:pt idx="3591">
                  <c:v>0.90584795397489692</c:v>
                </c:pt>
                <c:pt idx="3592">
                  <c:v>0.90959761666076377</c:v>
                </c:pt>
                <c:pt idx="3593">
                  <c:v>0.91224377205914409</c:v>
                </c:pt>
                <c:pt idx="3594">
                  <c:v>0.91427178634327722</c:v>
                </c:pt>
                <c:pt idx="3595">
                  <c:v>0.91525530442481606</c:v>
                </c:pt>
                <c:pt idx="3596">
                  <c:v>0.91593294838299633</c:v>
                </c:pt>
                <c:pt idx="3597">
                  <c:v>0.9161783361443403</c:v>
                </c:pt>
                <c:pt idx="3598">
                  <c:v>0.91550167570424157</c:v>
                </c:pt>
                <c:pt idx="3599">
                  <c:v>0.91365708754231545</c:v>
                </c:pt>
                <c:pt idx="3600">
                  <c:v>0.93087028097243341</c:v>
                </c:pt>
                <c:pt idx="3601">
                  <c:v>0.92982627652887984</c:v>
                </c:pt>
                <c:pt idx="3602">
                  <c:v>0.92847443092580462</c:v>
                </c:pt>
                <c:pt idx="3603">
                  <c:v>0.92330997747964405</c:v>
                </c:pt>
                <c:pt idx="3604">
                  <c:v>0.91728592923021868</c:v>
                </c:pt>
                <c:pt idx="3605">
                  <c:v>0.91298254586444527</c:v>
                </c:pt>
                <c:pt idx="3606">
                  <c:v>0.91058472878165353</c:v>
                </c:pt>
                <c:pt idx="3607">
                  <c:v>0.90935582293877082</c:v>
                </c:pt>
                <c:pt idx="3608">
                  <c:v>0.90861769261857583</c:v>
                </c:pt>
                <c:pt idx="3609">
                  <c:v>0.90837230485723197</c:v>
                </c:pt>
                <c:pt idx="3610">
                  <c:v>0.90867916249867198</c:v>
                </c:pt>
                <c:pt idx="3611">
                  <c:v>0.91009346149992487</c:v>
                </c:pt>
                <c:pt idx="3612">
                  <c:v>0.91255225670377205</c:v>
                </c:pt>
                <c:pt idx="3613">
                  <c:v>0.91630241114867972</c:v>
                </c:pt>
                <c:pt idx="3614">
                  <c:v>0.92103559191608553</c:v>
                </c:pt>
                <c:pt idx="3615">
                  <c:v>0.92589171244368362</c:v>
                </c:pt>
                <c:pt idx="3616">
                  <c:v>0.92964137512955047</c:v>
                </c:pt>
                <c:pt idx="3617">
                  <c:v>0.93228753052793079</c:v>
                </c:pt>
                <c:pt idx="3618">
                  <c:v>0.93431554481206391</c:v>
                </c:pt>
                <c:pt idx="3619">
                  <c:v>0.93529906289360287</c:v>
                </c:pt>
                <c:pt idx="3620">
                  <c:v>0.93597670685178314</c:v>
                </c:pt>
                <c:pt idx="3621">
                  <c:v>0.936222094613127</c:v>
                </c:pt>
                <c:pt idx="3622">
                  <c:v>0.93554543417302838</c:v>
                </c:pt>
                <c:pt idx="3623">
                  <c:v>0.93370084601110226</c:v>
                </c:pt>
                <c:pt idx="3624">
                  <c:v>0.82059786854139805</c:v>
                </c:pt>
                <c:pt idx="3625">
                  <c:v>0.81955386409784459</c:v>
                </c:pt>
                <c:pt idx="3626">
                  <c:v>0.81820201849476937</c:v>
                </c:pt>
                <c:pt idx="3627">
                  <c:v>0.8130375650486088</c:v>
                </c:pt>
                <c:pt idx="3628">
                  <c:v>0.80701351679918332</c:v>
                </c:pt>
                <c:pt idx="3629">
                  <c:v>0.80271013343340991</c:v>
                </c:pt>
                <c:pt idx="3630">
                  <c:v>0.80031231635061828</c:v>
                </c:pt>
                <c:pt idx="3631">
                  <c:v>0.79908341050773557</c:v>
                </c:pt>
                <c:pt idx="3632">
                  <c:v>0.79834528018754058</c:v>
                </c:pt>
                <c:pt idx="3633">
                  <c:v>0.79809989242619661</c:v>
                </c:pt>
                <c:pt idx="3634">
                  <c:v>0.79840675006763662</c:v>
                </c:pt>
                <c:pt idx="3635">
                  <c:v>0.79982104906888951</c:v>
                </c:pt>
                <c:pt idx="3636">
                  <c:v>0.8022798442727368</c:v>
                </c:pt>
                <c:pt idx="3637">
                  <c:v>0.80602999871764447</c:v>
                </c:pt>
                <c:pt idx="3638">
                  <c:v>0.81076317948505028</c:v>
                </c:pt>
                <c:pt idx="3639">
                  <c:v>0.81561930001264837</c:v>
                </c:pt>
                <c:pt idx="3640">
                  <c:v>0.81936896269851522</c:v>
                </c:pt>
                <c:pt idx="3641">
                  <c:v>0.82201511809689554</c:v>
                </c:pt>
                <c:pt idx="3642">
                  <c:v>0.82404313238102866</c:v>
                </c:pt>
                <c:pt idx="3643">
                  <c:v>0.82502665046256751</c:v>
                </c:pt>
                <c:pt idx="3644">
                  <c:v>0.82570429442074778</c:v>
                </c:pt>
                <c:pt idx="3645">
                  <c:v>0.82594968218209175</c:v>
                </c:pt>
                <c:pt idx="3646">
                  <c:v>0.82527302174199302</c:v>
                </c:pt>
                <c:pt idx="3647">
                  <c:v>0.8234284335800669</c:v>
                </c:pt>
                <c:pt idx="3648">
                  <c:v>0.86354065761920551</c:v>
                </c:pt>
                <c:pt idx="3649">
                  <c:v>0.86249665317565194</c:v>
                </c:pt>
                <c:pt idx="3650">
                  <c:v>0.86114480757257683</c:v>
                </c:pt>
                <c:pt idx="3651">
                  <c:v>0.85598035412641627</c:v>
                </c:pt>
                <c:pt idx="3652">
                  <c:v>0.84995630587699078</c:v>
                </c:pt>
                <c:pt idx="3653">
                  <c:v>0.84565292251121749</c:v>
                </c:pt>
                <c:pt idx="3654">
                  <c:v>0.84325510542842563</c:v>
                </c:pt>
                <c:pt idx="3655">
                  <c:v>0.84202619958554292</c:v>
                </c:pt>
                <c:pt idx="3656">
                  <c:v>0.84128806926534794</c:v>
                </c:pt>
                <c:pt idx="3657">
                  <c:v>0.84104268150400419</c:v>
                </c:pt>
                <c:pt idx="3658">
                  <c:v>0.84134953914544419</c:v>
                </c:pt>
                <c:pt idx="3659">
                  <c:v>0.84276383814669709</c:v>
                </c:pt>
                <c:pt idx="3660">
                  <c:v>0.84522263335054426</c:v>
                </c:pt>
                <c:pt idx="3661">
                  <c:v>0.84897278779545193</c:v>
                </c:pt>
                <c:pt idx="3662">
                  <c:v>0.85370596856285763</c:v>
                </c:pt>
                <c:pt idx="3663">
                  <c:v>0.85856208909045573</c:v>
                </c:pt>
                <c:pt idx="3664">
                  <c:v>0.86231175177632269</c:v>
                </c:pt>
                <c:pt idx="3665">
                  <c:v>0.86495790717470289</c:v>
                </c:pt>
                <c:pt idx="3666">
                  <c:v>0.86698592145883613</c:v>
                </c:pt>
                <c:pt idx="3667">
                  <c:v>0.86796943954037498</c:v>
                </c:pt>
                <c:pt idx="3668">
                  <c:v>0.86864708349855535</c:v>
                </c:pt>
                <c:pt idx="3669">
                  <c:v>0.8688924712598991</c:v>
                </c:pt>
                <c:pt idx="3670">
                  <c:v>0.86821581081980059</c:v>
                </c:pt>
                <c:pt idx="3671">
                  <c:v>0.86637122265787436</c:v>
                </c:pt>
                <c:pt idx="3672">
                  <c:v>0.88963277929458928</c:v>
                </c:pt>
                <c:pt idx="3673">
                  <c:v>0.88858877485103571</c:v>
                </c:pt>
                <c:pt idx="3674">
                  <c:v>0.8872369292479606</c:v>
                </c:pt>
                <c:pt idx="3675">
                  <c:v>0.88207247580180004</c:v>
                </c:pt>
                <c:pt idx="3676">
                  <c:v>0.87604842755237455</c:v>
                </c:pt>
                <c:pt idx="3677">
                  <c:v>0.87174504418660126</c:v>
                </c:pt>
                <c:pt idx="3678">
                  <c:v>0.86934722710380941</c:v>
                </c:pt>
                <c:pt idx="3679">
                  <c:v>0.8681183212609267</c:v>
                </c:pt>
                <c:pt idx="3680">
                  <c:v>0.86738019094073171</c:v>
                </c:pt>
                <c:pt idx="3681">
                  <c:v>0.86713480317938796</c:v>
                </c:pt>
                <c:pt idx="3682">
                  <c:v>0.86744166082082796</c:v>
                </c:pt>
                <c:pt idx="3683">
                  <c:v>0.86885595982208086</c:v>
                </c:pt>
                <c:pt idx="3684">
                  <c:v>0.87131475502592803</c:v>
                </c:pt>
                <c:pt idx="3685">
                  <c:v>0.87506490947083571</c:v>
                </c:pt>
                <c:pt idx="3686">
                  <c:v>0.8797980902382414</c:v>
                </c:pt>
                <c:pt idx="3687">
                  <c:v>0.8846542107658395</c:v>
                </c:pt>
                <c:pt idx="3688">
                  <c:v>0.88840387345170646</c:v>
                </c:pt>
                <c:pt idx="3689">
                  <c:v>0.89105002885008666</c:v>
                </c:pt>
                <c:pt idx="3690">
                  <c:v>0.8930780431342199</c:v>
                </c:pt>
                <c:pt idx="3691">
                  <c:v>0.89406156121575875</c:v>
                </c:pt>
                <c:pt idx="3692">
                  <c:v>0.89473920517393912</c:v>
                </c:pt>
                <c:pt idx="3693">
                  <c:v>0.89498459293528287</c:v>
                </c:pt>
                <c:pt idx="3694">
                  <c:v>0.89430793249518437</c:v>
                </c:pt>
                <c:pt idx="3695">
                  <c:v>0.89246334433325814</c:v>
                </c:pt>
                <c:pt idx="3696">
                  <c:v>0.85786580894905207</c:v>
                </c:pt>
                <c:pt idx="3697">
                  <c:v>0.8568218045054985</c:v>
                </c:pt>
                <c:pt idx="3698">
                  <c:v>0.85546995890242339</c:v>
                </c:pt>
                <c:pt idx="3699">
                  <c:v>0.85030550545626282</c:v>
                </c:pt>
                <c:pt idx="3700">
                  <c:v>0.84428145720683734</c:v>
                </c:pt>
                <c:pt idx="3701">
                  <c:v>0.83997807384106404</c:v>
                </c:pt>
                <c:pt idx="3702">
                  <c:v>0.83758025675827219</c:v>
                </c:pt>
                <c:pt idx="3703">
                  <c:v>0.83635135091538948</c:v>
                </c:pt>
                <c:pt idx="3704">
                  <c:v>0.83561322059519449</c:v>
                </c:pt>
                <c:pt idx="3705">
                  <c:v>0.83536783283385074</c:v>
                </c:pt>
                <c:pt idx="3706">
                  <c:v>0.83567469047529075</c:v>
                </c:pt>
                <c:pt idx="3707">
                  <c:v>0.83708898947654364</c:v>
                </c:pt>
                <c:pt idx="3708">
                  <c:v>0.83954778468039082</c:v>
                </c:pt>
                <c:pt idx="3709">
                  <c:v>0.84329793912529849</c:v>
                </c:pt>
                <c:pt idx="3710">
                  <c:v>0.84803111989270419</c:v>
                </c:pt>
                <c:pt idx="3711">
                  <c:v>0.85288724042030228</c:v>
                </c:pt>
                <c:pt idx="3712">
                  <c:v>0.85663690310616925</c:v>
                </c:pt>
                <c:pt idx="3713">
                  <c:v>0.85928305850454945</c:v>
                </c:pt>
                <c:pt idx="3714">
                  <c:v>0.86131107278868269</c:v>
                </c:pt>
                <c:pt idx="3715">
                  <c:v>0.86229459087022153</c:v>
                </c:pt>
                <c:pt idx="3716">
                  <c:v>0.86297223482840191</c:v>
                </c:pt>
                <c:pt idx="3717">
                  <c:v>0.86321762258974566</c:v>
                </c:pt>
                <c:pt idx="3718">
                  <c:v>0.86254096214964715</c:v>
                </c:pt>
                <c:pt idx="3719">
                  <c:v>0.86069637398772092</c:v>
                </c:pt>
                <c:pt idx="3720">
                  <c:v>0.85287759284726161</c:v>
                </c:pt>
                <c:pt idx="3721">
                  <c:v>0.85183358840370804</c:v>
                </c:pt>
                <c:pt idx="3722">
                  <c:v>0.85048174280063282</c:v>
                </c:pt>
                <c:pt idx="3723">
                  <c:v>0.84531728935447226</c:v>
                </c:pt>
                <c:pt idx="3724">
                  <c:v>0.83929324110504688</c:v>
                </c:pt>
                <c:pt idx="3725">
                  <c:v>0.83498985773927348</c:v>
                </c:pt>
                <c:pt idx="3726">
                  <c:v>0.83259204065648174</c:v>
                </c:pt>
                <c:pt idx="3727">
                  <c:v>0.83136313481359903</c:v>
                </c:pt>
                <c:pt idx="3728">
                  <c:v>0.83062500449340404</c:v>
                </c:pt>
                <c:pt idx="3729">
                  <c:v>0.83037961673206018</c:v>
                </c:pt>
                <c:pt idx="3730">
                  <c:v>0.83068647437350018</c:v>
                </c:pt>
                <c:pt idx="3731">
                  <c:v>0.83210077337475308</c:v>
                </c:pt>
                <c:pt idx="3732">
                  <c:v>0.83455956857860025</c:v>
                </c:pt>
                <c:pt idx="3733">
                  <c:v>0.83830972302350792</c:v>
                </c:pt>
                <c:pt idx="3734">
                  <c:v>0.84304290379091373</c:v>
                </c:pt>
                <c:pt idx="3735">
                  <c:v>0.84789902431851183</c:v>
                </c:pt>
                <c:pt idx="3736">
                  <c:v>0.85164868700437868</c:v>
                </c:pt>
                <c:pt idx="3737">
                  <c:v>0.85429484240275899</c:v>
                </c:pt>
                <c:pt idx="3738">
                  <c:v>0.85632285668689212</c:v>
                </c:pt>
                <c:pt idx="3739">
                  <c:v>0.85730637476843108</c:v>
                </c:pt>
                <c:pt idx="3740">
                  <c:v>0.85798401872661134</c:v>
                </c:pt>
                <c:pt idx="3741">
                  <c:v>0.8582294064879552</c:v>
                </c:pt>
                <c:pt idx="3742">
                  <c:v>0.85755274604785658</c:v>
                </c:pt>
                <c:pt idx="3743">
                  <c:v>0.85570815788593046</c:v>
                </c:pt>
                <c:pt idx="3744">
                  <c:v>0.86218892957060378</c:v>
                </c:pt>
                <c:pt idx="3745">
                  <c:v>0.86114492512705021</c:v>
                </c:pt>
                <c:pt idx="3746">
                  <c:v>0.8597930795239751</c:v>
                </c:pt>
                <c:pt idx="3747">
                  <c:v>0.85462862607781453</c:v>
                </c:pt>
                <c:pt idx="3748">
                  <c:v>0.84860457782838905</c:v>
                </c:pt>
                <c:pt idx="3749">
                  <c:v>0.84430119446261576</c:v>
                </c:pt>
                <c:pt idx="3750">
                  <c:v>0.8419033773798239</c:v>
                </c:pt>
                <c:pt idx="3751">
                  <c:v>0.84067447153694119</c:v>
                </c:pt>
                <c:pt idx="3752">
                  <c:v>0.83993634121674621</c:v>
                </c:pt>
                <c:pt idx="3753">
                  <c:v>0.83969095345540246</c:v>
                </c:pt>
                <c:pt idx="3754">
                  <c:v>0.83999781109684246</c:v>
                </c:pt>
                <c:pt idx="3755">
                  <c:v>0.84141211009809536</c:v>
                </c:pt>
                <c:pt idx="3756">
                  <c:v>0.84387090530194253</c:v>
                </c:pt>
                <c:pt idx="3757">
                  <c:v>0.8476210597468502</c:v>
                </c:pt>
                <c:pt idx="3758">
                  <c:v>0.8523542405142559</c:v>
                </c:pt>
                <c:pt idx="3759">
                  <c:v>0.857210361041854</c:v>
                </c:pt>
                <c:pt idx="3760">
                  <c:v>0.86096002372772096</c:v>
                </c:pt>
                <c:pt idx="3761">
                  <c:v>0.86360617912610116</c:v>
                </c:pt>
                <c:pt idx="3762">
                  <c:v>0.8656341934102344</c:v>
                </c:pt>
                <c:pt idx="3763">
                  <c:v>0.86661771149177325</c:v>
                </c:pt>
                <c:pt idx="3764">
                  <c:v>0.86729535544995362</c:v>
                </c:pt>
                <c:pt idx="3765">
                  <c:v>0.86754074321129737</c:v>
                </c:pt>
                <c:pt idx="3766">
                  <c:v>0.86686408277119886</c:v>
                </c:pt>
                <c:pt idx="3767">
                  <c:v>0.86501949460927263</c:v>
                </c:pt>
                <c:pt idx="3768">
                  <c:v>0.84214517110181708</c:v>
                </c:pt>
                <c:pt idx="3769">
                  <c:v>0.84110116665826351</c:v>
                </c:pt>
                <c:pt idx="3770">
                  <c:v>0.8397493210551884</c:v>
                </c:pt>
                <c:pt idx="3771">
                  <c:v>0.83458486760902784</c:v>
                </c:pt>
                <c:pt idx="3772">
                  <c:v>0.82856081935960235</c:v>
                </c:pt>
                <c:pt idx="3773">
                  <c:v>0.82425743599382906</c:v>
                </c:pt>
                <c:pt idx="3774">
                  <c:v>0.8218596189110372</c:v>
                </c:pt>
                <c:pt idx="3775">
                  <c:v>0.82063071306815449</c:v>
                </c:pt>
                <c:pt idx="3776">
                  <c:v>0.81989258274795951</c:v>
                </c:pt>
                <c:pt idx="3777">
                  <c:v>0.81964719498661576</c:v>
                </c:pt>
                <c:pt idx="3778">
                  <c:v>0.81995405262805576</c:v>
                </c:pt>
                <c:pt idx="3779">
                  <c:v>0.82136835162930866</c:v>
                </c:pt>
                <c:pt idx="3780">
                  <c:v>0.82382714683315583</c:v>
                </c:pt>
                <c:pt idx="3781">
                  <c:v>0.8275773012780635</c:v>
                </c:pt>
                <c:pt idx="3782">
                  <c:v>0.8323104820454692</c:v>
                </c:pt>
                <c:pt idx="3783">
                  <c:v>0.8371666025730673</c:v>
                </c:pt>
                <c:pt idx="3784">
                  <c:v>0.84091626525893426</c:v>
                </c:pt>
                <c:pt idx="3785">
                  <c:v>0.84356242065731446</c:v>
                </c:pt>
                <c:pt idx="3786">
                  <c:v>0.8455904349414477</c:v>
                </c:pt>
                <c:pt idx="3787">
                  <c:v>0.84657395302298655</c:v>
                </c:pt>
                <c:pt idx="3788">
                  <c:v>0.84725159698116692</c:v>
                </c:pt>
                <c:pt idx="3789">
                  <c:v>0.84749698474251067</c:v>
                </c:pt>
                <c:pt idx="3790">
                  <c:v>0.84682032430241216</c:v>
                </c:pt>
                <c:pt idx="3791">
                  <c:v>0.84497573614048593</c:v>
                </c:pt>
                <c:pt idx="3792">
                  <c:v>0.90991819144187058</c:v>
                </c:pt>
                <c:pt idx="3793">
                  <c:v>0.90887418699831701</c:v>
                </c:pt>
                <c:pt idx="3794">
                  <c:v>0.9075223413952419</c:v>
                </c:pt>
                <c:pt idx="3795">
                  <c:v>0.90235788794908134</c:v>
                </c:pt>
                <c:pt idx="3796">
                  <c:v>0.89633383969965585</c:v>
                </c:pt>
                <c:pt idx="3797">
                  <c:v>0.89203045633388256</c:v>
                </c:pt>
                <c:pt idx="3798">
                  <c:v>0.88963263925109071</c:v>
                </c:pt>
                <c:pt idx="3799">
                  <c:v>0.888403733408208</c:v>
                </c:pt>
                <c:pt idx="3800">
                  <c:v>0.88766560308801301</c:v>
                </c:pt>
                <c:pt idx="3801">
                  <c:v>0.88742021532666926</c:v>
                </c:pt>
                <c:pt idx="3802">
                  <c:v>0.88772707296810927</c:v>
                </c:pt>
                <c:pt idx="3803">
                  <c:v>0.88914137196936216</c:v>
                </c:pt>
                <c:pt idx="3804">
                  <c:v>0.89160016717320933</c:v>
                </c:pt>
                <c:pt idx="3805">
                  <c:v>0.89535032161811701</c:v>
                </c:pt>
                <c:pt idx="3806">
                  <c:v>0.9000835023855227</c:v>
                </c:pt>
                <c:pt idx="3807">
                  <c:v>0.9049396229131208</c:v>
                </c:pt>
                <c:pt idx="3808">
                  <c:v>0.90868928559898776</c:v>
                </c:pt>
                <c:pt idx="3809">
                  <c:v>0.91133544099736796</c:v>
                </c:pt>
                <c:pt idx="3810">
                  <c:v>0.9133634552815012</c:v>
                </c:pt>
                <c:pt idx="3811">
                  <c:v>0.91434697336304005</c:v>
                </c:pt>
                <c:pt idx="3812">
                  <c:v>0.91502461732122042</c:v>
                </c:pt>
                <c:pt idx="3813">
                  <c:v>0.91527000508256418</c:v>
                </c:pt>
                <c:pt idx="3814">
                  <c:v>0.91459334464246567</c:v>
                </c:pt>
                <c:pt idx="3815">
                  <c:v>0.91274875648053944</c:v>
                </c:pt>
                <c:pt idx="3816">
                  <c:v>0.93837483339648498</c:v>
                </c:pt>
                <c:pt idx="3817">
                  <c:v>0.93733082895293141</c:v>
                </c:pt>
                <c:pt idx="3818">
                  <c:v>0.9359789833498563</c:v>
                </c:pt>
                <c:pt idx="3819">
                  <c:v>0.93081452990369573</c:v>
                </c:pt>
                <c:pt idx="3820">
                  <c:v>0.92479048165427025</c:v>
                </c:pt>
                <c:pt idx="3821">
                  <c:v>0.92048709828849695</c:v>
                </c:pt>
                <c:pt idx="3822">
                  <c:v>0.9180892812057051</c:v>
                </c:pt>
                <c:pt idx="3823">
                  <c:v>0.91686037536282239</c:v>
                </c:pt>
                <c:pt idx="3824">
                  <c:v>0.9161222450426274</c:v>
                </c:pt>
                <c:pt idx="3825">
                  <c:v>0.91587685728128365</c:v>
                </c:pt>
                <c:pt idx="3826">
                  <c:v>0.91618371492272366</c:v>
                </c:pt>
                <c:pt idx="3827">
                  <c:v>0.91759801392397655</c:v>
                </c:pt>
                <c:pt idx="3828">
                  <c:v>0.92005680912782373</c:v>
                </c:pt>
                <c:pt idx="3829">
                  <c:v>0.9238069635727314</c:v>
                </c:pt>
                <c:pt idx="3830">
                  <c:v>0.9285401443401371</c:v>
                </c:pt>
                <c:pt idx="3831">
                  <c:v>0.93339626486773519</c:v>
                </c:pt>
                <c:pt idx="3832">
                  <c:v>0.93714592755360215</c:v>
                </c:pt>
                <c:pt idx="3833">
                  <c:v>0.93979208295198235</c:v>
                </c:pt>
                <c:pt idx="3834">
                  <c:v>0.94182009723611559</c:v>
                </c:pt>
                <c:pt idx="3835">
                  <c:v>0.94280361531765444</c:v>
                </c:pt>
                <c:pt idx="3836">
                  <c:v>0.94348125927583482</c:v>
                </c:pt>
                <c:pt idx="3837">
                  <c:v>0.94372664703717857</c:v>
                </c:pt>
                <c:pt idx="3838">
                  <c:v>0.94304998659708006</c:v>
                </c:pt>
                <c:pt idx="3839">
                  <c:v>0.94120539843515383</c:v>
                </c:pt>
                <c:pt idx="3840">
                  <c:v>0.94720022443363483</c:v>
                </c:pt>
                <c:pt idx="3841">
                  <c:v>0.94615621999008126</c:v>
                </c:pt>
                <c:pt idx="3842">
                  <c:v>0.94480437438700604</c:v>
                </c:pt>
                <c:pt idx="3843">
                  <c:v>0.93963992094084547</c:v>
                </c:pt>
                <c:pt idx="3844">
                  <c:v>0.9336158726914201</c:v>
                </c:pt>
                <c:pt idx="3845">
                  <c:v>0.9293124893256467</c:v>
                </c:pt>
                <c:pt idx="3846">
                  <c:v>0.92691467224285495</c:v>
                </c:pt>
                <c:pt idx="3847">
                  <c:v>0.92568576639997224</c:v>
                </c:pt>
                <c:pt idx="3848">
                  <c:v>0.92494763607977726</c:v>
                </c:pt>
                <c:pt idx="3849">
                  <c:v>0.9247022483184334</c:v>
                </c:pt>
                <c:pt idx="3850">
                  <c:v>0.9250091059598734</c:v>
                </c:pt>
                <c:pt idx="3851">
                  <c:v>0.9264234049611263</c:v>
                </c:pt>
                <c:pt idx="3852">
                  <c:v>0.92888220016497347</c:v>
                </c:pt>
                <c:pt idx="3853">
                  <c:v>0.93263235460988114</c:v>
                </c:pt>
                <c:pt idx="3854">
                  <c:v>0.93736553537728695</c:v>
                </c:pt>
                <c:pt idx="3855">
                  <c:v>0.94222165590488505</c:v>
                </c:pt>
                <c:pt idx="3856">
                  <c:v>0.9459713185907519</c:v>
                </c:pt>
                <c:pt idx="3857">
                  <c:v>0.94861747398913221</c:v>
                </c:pt>
                <c:pt idx="3858">
                  <c:v>0.95064548827326534</c:v>
                </c:pt>
                <c:pt idx="3859">
                  <c:v>0.9516290063548043</c:v>
                </c:pt>
                <c:pt idx="3860">
                  <c:v>0.95230665031298456</c:v>
                </c:pt>
                <c:pt idx="3861">
                  <c:v>0.95255203807432842</c:v>
                </c:pt>
                <c:pt idx="3862">
                  <c:v>0.9518753776342298</c:v>
                </c:pt>
                <c:pt idx="3863">
                  <c:v>0.95003078947230368</c:v>
                </c:pt>
                <c:pt idx="3864">
                  <c:v>0.92813415400012445</c:v>
                </c:pt>
                <c:pt idx="3865">
                  <c:v>0.92709014955657087</c:v>
                </c:pt>
                <c:pt idx="3866">
                  <c:v>0.92573830395349566</c:v>
                </c:pt>
                <c:pt idx="3867">
                  <c:v>0.92057385050733509</c:v>
                </c:pt>
                <c:pt idx="3868">
                  <c:v>0.91454980225790972</c:v>
                </c:pt>
                <c:pt idx="3869">
                  <c:v>0.91024641889213631</c:v>
                </c:pt>
                <c:pt idx="3870">
                  <c:v>0.90784860180934457</c:v>
                </c:pt>
                <c:pt idx="3871">
                  <c:v>0.90661969596646186</c:v>
                </c:pt>
                <c:pt idx="3872">
                  <c:v>0.90588156564626687</c:v>
                </c:pt>
                <c:pt idx="3873">
                  <c:v>0.90563617788492301</c:v>
                </c:pt>
                <c:pt idx="3874">
                  <c:v>0.90594303552636302</c:v>
                </c:pt>
                <c:pt idx="3875">
                  <c:v>0.90735733452761591</c:v>
                </c:pt>
                <c:pt idx="3876">
                  <c:v>0.90981612973146309</c:v>
                </c:pt>
                <c:pt idx="3877">
                  <c:v>0.91356628417637076</c:v>
                </c:pt>
                <c:pt idx="3878">
                  <c:v>0.91829946494377657</c:v>
                </c:pt>
                <c:pt idx="3879">
                  <c:v>0.92315558547137466</c:v>
                </c:pt>
                <c:pt idx="3880">
                  <c:v>0.92690524815724151</c:v>
                </c:pt>
                <c:pt idx="3881">
                  <c:v>0.92955140355562182</c:v>
                </c:pt>
                <c:pt idx="3882">
                  <c:v>0.93157941783975495</c:v>
                </c:pt>
                <c:pt idx="3883">
                  <c:v>0.93256293592129391</c:v>
                </c:pt>
                <c:pt idx="3884">
                  <c:v>0.93324057987947417</c:v>
                </c:pt>
                <c:pt idx="3885">
                  <c:v>0.93348596764081804</c:v>
                </c:pt>
                <c:pt idx="3886">
                  <c:v>0.93280930720071942</c:v>
                </c:pt>
                <c:pt idx="3887">
                  <c:v>0.9309647190387933</c:v>
                </c:pt>
                <c:pt idx="3888">
                  <c:v>0.93309964658650868</c:v>
                </c:pt>
                <c:pt idx="3889">
                  <c:v>0.93205564214295511</c:v>
                </c:pt>
                <c:pt idx="3890">
                  <c:v>0.93070379653988</c:v>
                </c:pt>
                <c:pt idx="3891">
                  <c:v>0.92553934309371944</c:v>
                </c:pt>
                <c:pt idx="3892">
                  <c:v>0.91951529484429395</c:v>
                </c:pt>
                <c:pt idx="3893">
                  <c:v>0.91521191147852066</c:v>
                </c:pt>
                <c:pt idx="3894">
                  <c:v>0.9128140943957288</c:v>
                </c:pt>
                <c:pt idx="3895">
                  <c:v>0.91158518855284609</c:v>
                </c:pt>
                <c:pt idx="3896">
                  <c:v>0.91084705823265111</c:v>
                </c:pt>
                <c:pt idx="3897">
                  <c:v>0.91060167047130736</c:v>
                </c:pt>
                <c:pt idx="3898">
                  <c:v>0.91090852811274736</c:v>
                </c:pt>
                <c:pt idx="3899">
                  <c:v>0.91232282711400026</c:v>
                </c:pt>
                <c:pt idx="3900">
                  <c:v>0.91478162231784743</c:v>
                </c:pt>
                <c:pt idx="3901">
                  <c:v>0.9185317767627551</c:v>
                </c:pt>
                <c:pt idx="3902">
                  <c:v>0.9232649575301608</c:v>
                </c:pt>
                <c:pt idx="3903">
                  <c:v>0.9281210780577589</c:v>
                </c:pt>
                <c:pt idx="3904">
                  <c:v>0.93187074074362586</c:v>
                </c:pt>
                <c:pt idx="3905">
                  <c:v>0.93451689614200606</c:v>
                </c:pt>
                <c:pt idx="3906">
                  <c:v>0.9365449104261393</c:v>
                </c:pt>
                <c:pt idx="3907">
                  <c:v>0.93752842850767815</c:v>
                </c:pt>
                <c:pt idx="3908">
                  <c:v>0.93820607246585852</c:v>
                </c:pt>
                <c:pt idx="3909">
                  <c:v>0.93845146022720227</c:v>
                </c:pt>
                <c:pt idx="3910">
                  <c:v>0.93777479978710376</c:v>
                </c:pt>
                <c:pt idx="3911">
                  <c:v>0.93593021162517753</c:v>
                </c:pt>
                <c:pt idx="3912">
                  <c:v>0.83229355072793143</c:v>
                </c:pt>
                <c:pt idx="3913">
                  <c:v>0.83124954628437786</c:v>
                </c:pt>
                <c:pt idx="3914">
                  <c:v>0.82989770068130264</c:v>
                </c:pt>
                <c:pt idx="3915">
                  <c:v>0.82473324723514208</c:v>
                </c:pt>
                <c:pt idx="3916">
                  <c:v>0.8187091989857167</c:v>
                </c:pt>
                <c:pt idx="3917">
                  <c:v>0.8144058156199433</c:v>
                </c:pt>
                <c:pt idx="3918">
                  <c:v>0.81200799853715155</c:v>
                </c:pt>
                <c:pt idx="3919">
                  <c:v>0.81077909269426884</c:v>
                </c:pt>
                <c:pt idx="3920">
                  <c:v>0.81004096237407386</c:v>
                </c:pt>
                <c:pt idx="3921">
                  <c:v>0.80979557461273</c:v>
                </c:pt>
                <c:pt idx="3922">
                  <c:v>0.81010243225417</c:v>
                </c:pt>
                <c:pt idx="3923">
                  <c:v>0.8115167312554229</c:v>
                </c:pt>
                <c:pt idx="3924">
                  <c:v>0.81397552645927007</c:v>
                </c:pt>
                <c:pt idx="3925">
                  <c:v>0.81772568090417774</c:v>
                </c:pt>
                <c:pt idx="3926">
                  <c:v>0.82245886167158355</c:v>
                </c:pt>
                <c:pt idx="3927">
                  <c:v>0.82731498219918165</c:v>
                </c:pt>
                <c:pt idx="3928">
                  <c:v>0.8310646448850485</c:v>
                </c:pt>
                <c:pt idx="3929">
                  <c:v>0.83371080028342881</c:v>
                </c:pt>
                <c:pt idx="3930">
                  <c:v>0.83573881456756194</c:v>
                </c:pt>
                <c:pt idx="3931">
                  <c:v>0.8367223326491009</c:v>
                </c:pt>
                <c:pt idx="3932">
                  <c:v>0.83739997660728116</c:v>
                </c:pt>
                <c:pt idx="3933">
                  <c:v>0.83764536436862502</c:v>
                </c:pt>
                <c:pt idx="3934">
                  <c:v>0.8369687039285264</c:v>
                </c:pt>
                <c:pt idx="3935">
                  <c:v>0.83512411576660028</c:v>
                </c:pt>
                <c:pt idx="3936">
                  <c:v>0.85224641513509347</c:v>
                </c:pt>
                <c:pt idx="3937">
                  <c:v>0.8512024106915399</c:v>
                </c:pt>
                <c:pt idx="3938">
                  <c:v>0.84985056508846468</c:v>
                </c:pt>
                <c:pt idx="3939">
                  <c:v>0.84468611164230412</c:v>
                </c:pt>
                <c:pt idx="3940">
                  <c:v>0.83866206339287874</c:v>
                </c:pt>
                <c:pt idx="3941">
                  <c:v>0.83435868002710534</c:v>
                </c:pt>
                <c:pt idx="3942">
                  <c:v>0.83196086294431359</c:v>
                </c:pt>
                <c:pt idx="3943">
                  <c:v>0.83073195710143088</c:v>
                </c:pt>
                <c:pt idx="3944">
                  <c:v>0.8299938267812359</c:v>
                </c:pt>
                <c:pt idx="3945">
                  <c:v>0.82974843901989204</c:v>
                </c:pt>
                <c:pt idx="3946">
                  <c:v>0.83005529666133204</c:v>
                </c:pt>
                <c:pt idx="3947">
                  <c:v>0.83146959566258494</c:v>
                </c:pt>
                <c:pt idx="3948">
                  <c:v>0.83392839086643211</c:v>
                </c:pt>
                <c:pt idx="3949">
                  <c:v>0.83767854531133978</c:v>
                </c:pt>
                <c:pt idx="3950">
                  <c:v>0.84241172607874559</c:v>
                </c:pt>
                <c:pt idx="3951">
                  <c:v>0.84726784660634369</c:v>
                </c:pt>
                <c:pt idx="3952">
                  <c:v>0.85101750929221054</c:v>
                </c:pt>
                <c:pt idx="3953">
                  <c:v>0.85366366469059085</c:v>
                </c:pt>
                <c:pt idx="3954">
                  <c:v>0.85569167897472398</c:v>
                </c:pt>
                <c:pt idx="3955">
                  <c:v>0.85667519705626294</c:v>
                </c:pt>
                <c:pt idx="3956">
                  <c:v>0.8573528410144432</c:v>
                </c:pt>
                <c:pt idx="3957">
                  <c:v>0.85759822877578706</c:v>
                </c:pt>
                <c:pt idx="3958">
                  <c:v>0.85692156833568844</c:v>
                </c:pt>
                <c:pt idx="3959">
                  <c:v>0.85507698017376232</c:v>
                </c:pt>
                <c:pt idx="3960">
                  <c:v>0.90353451216482983</c:v>
                </c:pt>
                <c:pt idx="3961">
                  <c:v>0.90249050772127637</c:v>
                </c:pt>
                <c:pt idx="3962">
                  <c:v>0.90113866211820115</c:v>
                </c:pt>
                <c:pt idx="3963">
                  <c:v>0.89597420867204058</c:v>
                </c:pt>
                <c:pt idx="3964">
                  <c:v>0.8899501604226151</c:v>
                </c:pt>
                <c:pt idx="3965">
                  <c:v>0.88564677705684169</c:v>
                </c:pt>
                <c:pt idx="3966">
                  <c:v>0.88324895997405006</c:v>
                </c:pt>
                <c:pt idx="3967">
                  <c:v>0.88202005413116735</c:v>
                </c:pt>
                <c:pt idx="3968">
                  <c:v>0.88128192381097237</c:v>
                </c:pt>
                <c:pt idx="3969">
                  <c:v>0.88103653604962839</c:v>
                </c:pt>
                <c:pt idx="3970">
                  <c:v>0.8813433936910684</c:v>
                </c:pt>
                <c:pt idx="3971">
                  <c:v>0.88275769269232129</c:v>
                </c:pt>
                <c:pt idx="3972">
                  <c:v>0.88521648789616858</c:v>
                </c:pt>
                <c:pt idx="3973">
                  <c:v>0.88896664234107625</c:v>
                </c:pt>
                <c:pt idx="3974">
                  <c:v>0.89369982310848206</c:v>
                </c:pt>
                <c:pt idx="3975">
                  <c:v>0.89855594363608016</c:v>
                </c:pt>
                <c:pt idx="3976">
                  <c:v>0.90230560632194701</c:v>
                </c:pt>
                <c:pt idx="3977">
                  <c:v>0.90495176172032732</c:v>
                </c:pt>
                <c:pt idx="3978">
                  <c:v>0.90697977600446045</c:v>
                </c:pt>
                <c:pt idx="3979">
                  <c:v>0.9079632940859993</c:v>
                </c:pt>
                <c:pt idx="3980">
                  <c:v>0.90864093804417956</c:v>
                </c:pt>
                <c:pt idx="3981">
                  <c:v>0.90888632580552353</c:v>
                </c:pt>
                <c:pt idx="3982">
                  <c:v>0.9082096653654248</c:v>
                </c:pt>
                <c:pt idx="3983">
                  <c:v>0.90636507720349868</c:v>
                </c:pt>
                <c:pt idx="3984">
                  <c:v>0.90664105940293505</c:v>
                </c:pt>
                <c:pt idx="3985">
                  <c:v>0.90559705495938148</c:v>
                </c:pt>
                <c:pt idx="3986">
                  <c:v>0.90424520935630637</c:v>
                </c:pt>
                <c:pt idx="3987">
                  <c:v>0.8990807559101458</c:v>
                </c:pt>
                <c:pt idx="3988">
                  <c:v>0.89305670766072032</c:v>
                </c:pt>
                <c:pt idx="3989">
                  <c:v>0.88875332429494702</c:v>
                </c:pt>
                <c:pt idx="3990">
                  <c:v>0.88635550721215517</c:v>
                </c:pt>
                <c:pt idx="3991">
                  <c:v>0.88512660136927246</c:v>
                </c:pt>
                <c:pt idx="3992">
                  <c:v>0.88438847104907747</c:v>
                </c:pt>
                <c:pt idx="3993">
                  <c:v>0.88414308328773372</c:v>
                </c:pt>
                <c:pt idx="3994">
                  <c:v>0.88444994092917373</c:v>
                </c:pt>
                <c:pt idx="3995">
                  <c:v>0.88586423993042662</c:v>
                </c:pt>
                <c:pt idx="3996">
                  <c:v>0.8883230351342738</c:v>
                </c:pt>
                <c:pt idx="3997">
                  <c:v>0.89207318957918147</c:v>
                </c:pt>
                <c:pt idx="3998">
                  <c:v>0.89680637034658717</c:v>
                </c:pt>
                <c:pt idx="3999">
                  <c:v>0.90166249087418526</c:v>
                </c:pt>
                <c:pt idx="4000">
                  <c:v>0.90541215356005222</c:v>
                </c:pt>
                <c:pt idx="4001">
                  <c:v>0.90805830895843243</c:v>
                </c:pt>
                <c:pt idx="4002">
                  <c:v>0.91008632324256566</c:v>
                </c:pt>
                <c:pt idx="4003">
                  <c:v>0.91106984132410451</c:v>
                </c:pt>
                <c:pt idx="4004">
                  <c:v>0.91174748528228489</c:v>
                </c:pt>
                <c:pt idx="4005">
                  <c:v>0.91199287304362864</c:v>
                </c:pt>
                <c:pt idx="4006">
                  <c:v>0.91131621260353013</c:v>
                </c:pt>
                <c:pt idx="4007">
                  <c:v>0.9094716244416039</c:v>
                </c:pt>
                <c:pt idx="4008">
                  <c:v>0.90664105940293505</c:v>
                </c:pt>
                <c:pt idx="4009">
                  <c:v>0.90559705495938148</c:v>
                </c:pt>
                <c:pt idx="4010">
                  <c:v>0.90424520935630637</c:v>
                </c:pt>
                <c:pt idx="4011">
                  <c:v>0.8990807559101458</c:v>
                </c:pt>
                <c:pt idx="4012">
                  <c:v>0.89305670766072032</c:v>
                </c:pt>
                <c:pt idx="4013">
                  <c:v>0.88875332429494702</c:v>
                </c:pt>
                <c:pt idx="4014">
                  <c:v>0.88635550721215517</c:v>
                </c:pt>
                <c:pt idx="4015">
                  <c:v>0.88512660136927246</c:v>
                </c:pt>
                <c:pt idx="4016">
                  <c:v>0.88438847104907747</c:v>
                </c:pt>
                <c:pt idx="4017">
                  <c:v>0.88414308328773372</c:v>
                </c:pt>
                <c:pt idx="4018">
                  <c:v>0.88444994092917373</c:v>
                </c:pt>
                <c:pt idx="4019">
                  <c:v>0.88586423993042662</c:v>
                </c:pt>
                <c:pt idx="4020">
                  <c:v>0.8883230351342738</c:v>
                </c:pt>
                <c:pt idx="4021">
                  <c:v>0.89207318957918147</c:v>
                </c:pt>
                <c:pt idx="4022">
                  <c:v>0.89680637034658717</c:v>
                </c:pt>
                <c:pt idx="4023">
                  <c:v>0.90166249087418526</c:v>
                </c:pt>
                <c:pt idx="4024">
                  <c:v>0.90541215356005222</c:v>
                </c:pt>
                <c:pt idx="4025">
                  <c:v>0.90805830895843243</c:v>
                </c:pt>
                <c:pt idx="4026">
                  <c:v>0.91008632324256566</c:v>
                </c:pt>
                <c:pt idx="4027">
                  <c:v>0.91106984132410451</c:v>
                </c:pt>
                <c:pt idx="4028">
                  <c:v>0.91174748528228489</c:v>
                </c:pt>
                <c:pt idx="4029">
                  <c:v>0.91199287304362864</c:v>
                </c:pt>
                <c:pt idx="4030">
                  <c:v>0.91131621260353013</c:v>
                </c:pt>
                <c:pt idx="4031">
                  <c:v>0.9094716244416039</c:v>
                </c:pt>
                <c:pt idx="4032">
                  <c:v>0.81991281787607762</c:v>
                </c:pt>
                <c:pt idx="4033">
                  <c:v>0.81886881343252416</c:v>
                </c:pt>
                <c:pt idx="4034">
                  <c:v>0.81751696782944894</c:v>
                </c:pt>
                <c:pt idx="4035">
                  <c:v>0.81235251438328837</c:v>
                </c:pt>
                <c:pt idx="4036">
                  <c:v>0.80632846613386289</c:v>
                </c:pt>
                <c:pt idx="4037">
                  <c:v>0.80202508276808948</c:v>
                </c:pt>
                <c:pt idx="4038">
                  <c:v>0.79962726568529785</c:v>
                </c:pt>
                <c:pt idx="4039">
                  <c:v>0.79839835984241514</c:v>
                </c:pt>
                <c:pt idx="4040">
                  <c:v>0.79766022952222015</c:v>
                </c:pt>
                <c:pt idx="4041">
                  <c:v>0.79741484176087618</c:v>
                </c:pt>
                <c:pt idx="4042">
                  <c:v>0.79772169940231619</c:v>
                </c:pt>
                <c:pt idx="4043">
                  <c:v>0.79913599840356908</c:v>
                </c:pt>
                <c:pt idx="4044">
                  <c:v>0.80159479360741637</c:v>
                </c:pt>
                <c:pt idx="4045">
                  <c:v>0.80534494805232404</c:v>
                </c:pt>
                <c:pt idx="4046">
                  <c:v>0.81007812881972985</c:v>
                </c:pt>
                <c:pt idx="4047">
                  <c:v>0.81493424934732794</c:v>
                </c:pt>
                <c:pt idx="4048">
                  <c:v>0.81868391203319479</c:v>
                </c:pt>
                <c:pt idx="4049">
                  <c:v>0.82133006743157511</c:v>
                </c:pt>
                <c:pt idx="4050">
                  <c:v>0.82335808171570823</c:v>
                </c:pt>
                <c:pt idx="4051">
                  <c:v>0.82434159979724708</c:v>
                </c:pt>
                <c:pt idx="4052">
                  <c:v>0.82501924375542735</c:v>
                </c:pt>
                <c:pt idx="4053">
                  <c:v>0.82526463151677132</c:v>
                </c:pt>
                <c:pt idx="4054">
                  <c:v>0.82458797107667259</c:v>
                </c:pt>
                <c:pt idx="4055">
                  <c:v>0.82274338291474647</c:v>
                </c:pt>
                <c:pt idx="4056">
                  <c:v>0.89151879839164161</c:v>
                </c:pt>
                <c:pt idx="4057">
                  <c:v>0.89047479394808815</c:v>
                </c:pt>
                <c:pt idx="4058">
                  <c:v>0.88912294834501293</c:v>
                </c:pt>
                <c:pt idx="4059">
                  <c:v>0.88395849489885236</c:v>
                </c:pt>
                <c:pt idx="4060">
                  <c:v>0.87793444664942688</c:v>
                </c:pt>
                <c:pt idx="4061">
                  <c:v>0.87363106328365348</c:v>
                </c:pt>
                <c:pt idx="4062">
                  <c:v>0.87123324620086184</c:v>
                </c:pt>
                <c:pt idx="4063">
                  <c:v>0.87000434035797913</c:v>
                </c:pt>
                <c:pt idx="4064">
                  <c:v>0.86926621003778415</c:v>
                </c:pt>
                <c:pt idx="4065">
                  <c:v>0.86902082227644017</c:v>
                </c:pt>
                <c:pt idx="4066">
                  <c:v>0.86932767991788018</c:v>
                </c:pt>
                <c:pt idx="4067">
                  <c:v>0.87074197891913308</c:v>
                </c:pt>
                <c:pt idx="4068">
                  <c:v>0.87320077412298036</c:v>
                </c:pt>
                <c:pt idx="4069">
                  <c:v>0.87695092856788803</c:v>
                </c:pt>
                <c:pt idx="4070">
                  <c:v>0.88168410933529384</c:v>
                </c:pt>
                <c:pt idx="4071">
                  <c:v>0.88654022986289194</c:v>
                </c:pt>
                <c:pt idx="4072">
                  <c:v>0.89028989254875879</c:v>
                </c:pt>
                <c:pt idx="4073">
                  <c:v>0.8929360479471391</c:v>
                </c:pt>
                <c:pt idx="4074">
                  <c:v>0.89496406223127223</c:v>
                </c:pt>
                <c:pt idx="4075">
                  <c:v>0.89594758031281108</c:v>
                </c:pt>
                <c:pt idx="4076">
                  <c:v>0.89662522427099134</c:v>
                </c:pt>
                <c:pt idx="4077">
                  <c:v>0.89687061203233531</c:v>
                </c:pt>
                <c:pt idx="4078">
                  <c:v>0.89619395159223658</c:v>
                </c:pt>
                <c:pt idx="4079">
                  <c:v>0.89434936343031046</c:v>
                </c:pt>
                <c:pt idx="4080">
                  <c:v>0.86816471153193198</c:v>
                </c:pt>
                <c:pt idx="4081">
                  <c:v>0.86712070708837841</c:v>
                </c:pt>
                <c:pt idx="4082">
                  <c:v>0.8657688614853033</c:v>
                </c:pt>
                <c:pt idx="4083">
                  <c:v>0.86060440803914273</c:v>
                </c:pt>
                <c:pt idx="4084">
                  <c:v>0.85458035978971725</c:v>
                </c:pt>
                <c:pt idx="4085">
                  <c:v>0.85027697642394395</c:v>
                </c:pt>
                <c:pt idx="4086">
                  <c:v>0.8478791593411521</c:v>
                </c:pt>
                <c:pt idx="4087">
                  <c:v>0.84665025349826939</c:v>
                </c:pt>
                <c:pt idx="4088">
                  <c:v>0.8459121231780744</c:v>
                </c:pt>
                <c:pt idx="4089">
                  <c:v>0.84566673541673065</c:v>
                </c:pt>
                <c:pt idx="4090">
                  <c:v>0.84597359305817066</c:v>
                </c:pt>
                <c:pt idx="4091">
                  <c:v>0.84738789205942355</c:v>
                </c:pt>
                <c:pt idx="4092">
                  <c:v>0.84984668726327073</c:v>
                </c:pt>
                <c:pt idx="4093">
                  <c:v>0.8535968417081784</c:v>
                </c:pt>
                <c:pt idx="4094">
                  <c:v>0.8583300224755841</c:v>
                </c:pt>
                <c:pt idx="4095">
                  <c:v>0.86318614300318219</c:v>
                </c:pt>
                <c:pt idx="4096">
                  <c:v>0.86693580568904915</c:v>
                </c:pt>
                <c:pt idx="4097">
                  <c:v>0.86958196108742936</c:v>
                </c:pt>
                <c:pt idx="4098">
                  <c:v>0.8716099753715626</c:v>
                </c:pt>
                <c:pt idx="4099">
                  <c:v>0.87259349345310144</c:v>
                </c:pt>
                <c:pt idx="4100">
                  <c:v>0.87327113741128182</c:v>
                </c:pt>
                <c:pt idx="4101">
                  <c:v>0.87351652517262557</c:v>
                </c:pt>
                <c:pt idx="4102">
                  <c:v>0.87283986473252706</c:v>
                </c:pt>
                <c:pt idx="4103">
                  <c:v>0.87099527657060083</c:v>
                </c:pt>
                <c:pt idx="4104">
                  <c:v>0.88013643017622911</c:v>
                </c:pt>
                <c:pt idx="4105">
                  <c:v>0.87909242573267554</c:v>
                </c:pt>
                <c:pt idx="4106">
                  <c:v>0.87774058012960043</c:v>
                </c:pt>
                <c:pt idx="4107">
                  <c:v>0.87257612668343987</c:v>
                </c:pt>
                <c:pt idx="4108">
                  <c:v>0.86655207843401438</c:v>
                </c:pt>
                <c:pt idx="4109">
                  <c:v>0.86224869506824109</c:v>
                </c:pt>
                <c:pt idx="4110">
                  <c:v>0.85985087798544924</c:v>
                </c:pt>
                <c:pt idx="4111">
                  <c:v>0.85862197214256653</c:v>
                </c:pt>
                <c:pt idx="4112">
                  <c:v>0.85788384182237154</c:v>
                </c:pt>
                <c:pt idx="4113">
                  <c:v>0.85763845406102779</c:v>
                </c:pt>
                <c:pt idx="4114">
                  <c:v>0.85794531170246779</c:v>
                </c:pt>
                <c:pt idx="4115">
                  <c:v>0.85935961070372069</c:v>
                </c:pt>
                <c:pt idx="4116">
                  <c:v>0.86181840590756786</c:v>
                </c:pt>
                <c:pt idx="4117">
                  <c:v>0.86556856035247554</c:v>
                </c:pt>
                <c:pt idx="4118">
                  <c:v>0.87030174111988123</c:v>
                </c:pt>
                <c:pt idx="4119">
                  <c:v>0.87515786164747933</c:v>
                </c:pt>
                <c:pt idx="4120">
                  <c:v>0.87890752433334629</c:v>
                </c:pt>
                <c:pt idx="4121">
                  <c:v>0.88155367973172649</c:v>
                </c:pt>
                <c:pt idx="4122">
                  <c:v>0.88358169401585973</c:v>
                </c:pt>
                <c:pt idx="4123">
                  <c:v>0.88456521209739858</c:v>
                </c:pt>
                <c:pt idx="4124">
                  <c:v>0.88524285605557895</c:v>
                </c:pt>
                <c:pt idx="4125">
                  <c:v>0.8854882438169227</c:v>
                </c:pt>
                <c:pt idx="4126">
                  <c:v>0.8848115833768242</c:v>
                </c:pt>
                <c:pt idx="4127">
                  <c:v>0.88296699521489797</c:v>
                </c:pt>
                <c:pt idx="4128">
                  <c:v>0.93859811379294045</c:v>
                </c:pt>
                <c:pt idx="4129">
                  <c:v>0.93755410934938688</c:v>
                </c:pt>
                <c:pt idx="4130">
                  <c:v>0.93620226374631177</c:v>
                </c:pt>
                <c:pt idx="4131">
                  <c:v>0.9310378103001512</c:v>
                </c:pt>
                <c:pt idx="4132">
                  <c:v>0.92501376205072572</c:v>
                </c:pt>
                <c:pt idx="4133">
                  <c:v>0.92071037868495242</c:v>
                </c:pt>
                <c:pt idx="4134">
                  <c:v>0.91831256160216057</c:v>
                </c:pt>
                <c:pt idx="4135">
                  <c:v>0.91708365575927786</c:v>
                </c:pt>
                <c:pt idx="4136">
                  <c:v>0.91634552543908288</c:v>
                </c:pt>
                <c:pt idx="4137">
                  <c:v>0.91610013767773912</c:v>
                </c:pt>
                <c:pt idx="4138">
                  <c:v>0.91640699531917913</c:v>
                </c:pt>
                <c:pt idx="4139">
                  <c:v>0.91782129432043202</c:v>
                </c:pt>
                <c:pt idx="4140">
                  <c:v>0.9202800895242792</c:v>
                </c:pt>
                <c:pt idx="4141">
                  <c:v>0.92403024396918687</c:v>
                </c:pt>
                <c:pt idx="4142">
                  <c:v>0.92876342473659257</c:v>
                </c:pt>
                <c:pt idx="4143">
                  <c:v>0.93361954526419066</c:v>
                </c:pt>
                <c:pt idx="4144">
                  <c:v>0.93736920795005763</c:v>
                </c:pt>
                <c:pt idx="4145">
                  <c:v>0.94001536334843783</c:v>
                </c:pt>
                <c:pt idx="4146">
                  <c:v>0.94204337763257107</c:v>
                </c:pt>
                <c:pt idx="4147">
                  <c:v>0.94302689571410991</c:v>
                </c:pt>
                <c:pt idx="4148">
                  <c:v>0.94370453967229029</c:v>
                </c:pt>
                <c:pt idx="4149">
                  <c:v>0.94394992743363404</c:v>
                </c:pt>
                <c:pt idx="4150">
                  <c:v>0.94327326699353553</c:v>
                </c:pt>
                <c:pt idx="4151">
                  <c:v>0.9414286788316093</c:v>
                </c:pt>
                <c:pt idx="4152">
                  <c:v>0.89177560108040699</c:v>
                </c:pt>
                <c:pt idx="4153">
                  <c:v>0.89073159663685342</c:v>
                </c:pt>
                <c:pt idx="4154">
                  <c:v>0.88937975103377831</c:v>
                </c:pt>
                <c:pt idx="4155">
                  <c:v>0.88421529758761774</c:v>
                </c:pt>
                <c:pt idx="4156">
                  <c:v>0.87819124933819226</c:v>
                </c:pt>
                <c:pt idx="4157">
                  <c:v>0.87388786597241896</c:v>
                </c:pt>
                <c:pt idx="4158">
                  <c:v>0.87149004888962711</c:v>
                </c:pt>
                <c:pt idx="4159">
                  <c:v>0.8702611430467444</c:v>
                </c:pt>
                <c:pt idx="4160">
                  <c:v>0.86952301272654942</c:v>
                </c:pt>
                <c:pt idx="4161">
                  <c:v>0.86927762496520566</c:v>
                </c:pt>
                <c:pt idx="4162">
                  <c:v>0.86958448260664567</c:v>
                </c:pt>
                <c:pt idx="4163">
                  <c:v>0.87099878160789856</c:v>
                </c:pt>
                <c:pt idx="4164">
                  <c:v>0.87345757681174574</c:v>
                </c:pt>
                <c:pt idx="4165">
                  <c:v>0.87720773125665341</c:v>
                </c:pt>
                <c:pt idx="4166">
                  <c:v>0.88194091202405911</c:v>
                </c:pt>
                <c:pt idx="4167">
                  <c:v>0.8867970325516572</c:v>
                </c:pt>
                <c:pt idx="4168">
                  <c:v>0.89054669523752417</c:v>
                </c:pt>
                <c:pt idx="4169">
                  <c:v>0.89319285063590437</c:v>
                </c:pt>
                <c:pt idx="4170">
                  <c:v>0.89522086492003761</c:v>
                </c:pt>
                <c:pt idx="4171">
                  <c:v>0.89620438300157645</c:v>
                </c:pt>
                <c:pt idx="4172">
                  <c:v>0.89688202695975683</c:v>
                </c:pt>
                <c:pt idx="4173">
                  <c:v>0.89712741472110058</c:v>
                </c:pt>
                <c:pt idx="4174">
                  <c:v>0.89645075428100207</c:v>
                </c:pt>
                <c:pt idx="4175">
                  <c:v>0.89460616611907584</c:v>
                </c:pt>
                <c:pt idx="4176">
                  <c:v>0.96169698299030071</c:v>
                </c:pt>
                <c:pt idx="4177">
                  <c:v>0.96065297854674725</c:v>
                </c:pt>
                <c:pt idx="4178">
                  <c:v>0.95930113294367203</c:v>
                </c:pt>
                <c:pt idx="4179">
                  <c:v>0.95413667949751146</c:v>
                </c:pt>
                <c:pt idx="4180">
                  <c:v>0.94811263124808598</c:v>
                </c:pt>
                <c:pt idx="4181">
                  <c:v>0.94380924788231257</c:v>
                </c:pt>
                <c:pt idx="4182">
                  <c:v>0.94141143079952094</c:v>
                </c:pt>
                <c:pt idx="4183">
                  <c:v>0.94018252495663823</c:v>
                </c:pt>
                <c:pt idx="4184">
                  <c:v>0.93944439463644325</c:v>
                </c:pt>
                <c:pt idx="4185">
                  <c:v>0.93919900687509927</c:v>
                </c:pt>
                <c:pt idx="4186">
                  <c:v>0.93950586451653928</c:v>
                </c:pt>
                <c:pt idx="4187">
                  <c:v>0.94092016351779217</c:v>
                </c:pt>
                <c:pt idx="4188">
                  <c:v>0.94337895872163946</c:v>
                </c:pt>
                <c:pt idx="4189">
                  <c:v>0.94712911316654713</c:v>
                </c:pt>
                <c:pt idx="4190">
                  <c:v>0.95186229393395294</c:v>
                </c:pt>
                <c:pt idx="4191">
                  <c:v>0.95671841446155104</c:v>
                </c:pt>
                <c:pt idx="4192">
                  <c:v>0.96046807714741789</c:v>
                </c:pt>
                <c:pt idx="4193">
                  <c:v>0.9631142325457982</c:v>
                </c:pt>
                <c:pt idx="4194">
                  <c:v>0.96514224682993133</c:v>
                </c:pt>
                <c:pt idx="4195">
                  <c:v>0.96612576491147018</c:v>
                </c:pt>
                <c:pt idx="4196">
                  <c:v>0.96680340886965044</c:v>
                </c:pt>
                <c:pt idx="4197">
                  <c:v>0.96704879663099441</c:v>
                </c:pt>
                <c:pt idx="4198">
                  <c:v>0.96637213619089568</c:v>
                </c:pt>
                <c:pt idx="4199">
                  <c:v>0.96452754802896956</c:v>
                </c:pt>
                <c:pt idx="4200">
                  <c:v>0.90653660135745551</c:v>
                </c:pt>
                <c:pt idx="4201">
                  <c:v>0.90549259691390205</c:v>
                </c:pt>
                <c:pt idx="4202">
                  <c:v>0.90414075131082683</c:v>
                </c:pt>
                <c:pt idx="4203">
                  <c:v>0.89897629786466626</c:v>
                </c:pt>
                <c:pt idx="4204">
                  <c:v>0.89295224961524078</c:v>
                </c:pt>
                <c:pt idx="4205">
                  <c:v>0.88864886624946737</c:v>
                </c:pt>
                <c:pt idx="4206">
                  <c:v>0.88625104916667574</c:v>
                </c:pt>
                <c:pt idx="4207">
                  <c:v>0.88502214332379303</c:v>
                </c:pt>
                <c:pt idx="4208">
                  <c:v>0.88428401300359805</c:v>
                </c:pt>
                <c:pt idx="4209">
                  <c:v>0.88403862524225407</c:v>
                </c:pt>
                <c:pt idx="4210">
                  <c:v>0.88434548288369408</c:v>
                </c:pt>
                <c:pt idx="4211">
                  <c:v>0.88575978188494697</c:v>
                </c:pt>
                <c:pt idx="4212">
                  <c:v>0.88821857708879426</c:v>
                </c:pt>
                <c:pt idx="4213">
                  <c:v>0.89196873153370193</c:v>
                </c:pt>
                <c:pt idx="4214">
                  <c:v>0.89670191230110774</c:v>
                </c:pt>
                <c:pt idx="4215">
                  <c:v>0.90155803282870584</c:v>
                </c:pt>
                <c:pt idx="4216">
                  <c:v>0.90530769551457269</c:v>
                </c:pt>
                <c:pt idx="4217">
                  <c:v>0.907953850912953</c:v>
                </c:pt>
                <c:pt idx="4218">
                  <c:v>0.90998186519708613</c:v>
                </c:pt>
                <c:pt idx="4219">
                  <c:v>0.91096538327862497</c:v>
                </c:pt>
                <c:pt idx="4220">
                  <c:v>0.91164302723680524</c:v>
                </c:pt>
                <c:pt idx="4221">
                  <c:v>0.91188841499814921</c:v>
                </c:pt>
                <c:pt idx="4222">
                  <c:v>0.91121175455805048</c:v>
                </c:pt>
                <c:pt idx="4223">
                  <c:v>0.90936716639612436</c:v>
                </c:pt>
                <c:pt idx="4224">
                  <c:v>0.90893320406362854</c:v>
                </c:pt>
                <c:pt idx="4225">
                  <c:v>0.90788919962007508</c:v>
                </c:pt>
                <c:pt idx="4226">
                  <c:v>0.90653735401699986</c:v>
                </c:pt>
                <c:pt idx="4227">
                  <c:v>0.9013729005708393</c:v>
                </c:pt>
                <c:pt idx="4228">
                  <c:v>0.89534885232141381</c:v>
                </c:pt>
                <c:pt idx="4229">
                  <c:v>0.89104546895564041</c:v>
                </c:pt>
                <c:pt idx="4230">
                  <c:v>0.88864765187284878</c:v>
                </c:pt>
                <c:pt idx="4231">
                  <c:v>0.88741874602996607</c:v>
                </c:pt>
                <c:pt idx="4232">
                  <c:v>0.88668061570977108</c:v>
                </c:pt>
                <c:pt idx="4233">
                  <c:v>0.88643522794842711</c:v>
                </c:pt>
                <c:pt idx="4234">
                  <c:v>0.88674208558986711</c:v>
                </c:pt>
                <c:pt idx="4235">
                  <c:v>0.88815638459112001</c:v>
                </c:pt>
                <c:pt idx="4236">
                  <c:v>0.89061517979496729</c:v>
                </c:pt>
                <c:pt idx="4237">
                  <c:v>0.89436533423987497</c:v>
                </c:pt>
                <c:pt idx="4238">
                  <c:v>0.89909851500728077</c:v>
                </c:pt>
                <c:pt idx="4239">
                  <c:v>0.90395463553487887</c:v>
                </c:pt>
                <c:pt idx="4240">
                  <c:v>0.90770429822074572</c:v>
                </c:pt>
                <c:pt idx="4241">
                  <c:v>0.91035045361912603</c:v>
                </c:pt>
                <c:pt idx="4242">
                  <c:v>0.91237846790325916</c:v>
                </c:pt>
                <c:pt idx="4243">
                  <c:v>0.91336198598479801</c:v>
                </c:pt>
                <c:pt idx="4244">
                  <c:v>0.91403962994297827</c:v>
                </c:pt>
                <c:pt idx="4245">
                  <c:v>0.91428501770432224</c:v>
                </c:pt>
                <c:pt idx="4246">
                  <c:v>0.91360835726422351</c:v>
                </c:pt>
                <c:pt idx="4247">
                  <c:v>0.91176376910229739</c:v>
                </c:pt>
                <c:pt idx="4248">
                  <c:v>0.90893320406362854</c:v>
                </c:pt>
                <c:pt idx="4249">
                  <c:v>0.90788919962007508</c:v>
                </c:pt>
                <c:pt idx="4250">
                  <c:v>0.90653735401699986</c:v>
                </c:pt>
                <c:pt idx="4251">
                  <c:v>0.9013729005708393</c:v>
                </c:pt>
                <c:pt idx="4252">
                  <c:v>0.89534885232141381</c:v>
                </c:pt>
                <c:pt idx="4253">
                  <c:v>0.89104546895564041</c:v>
                </c:pt>
                <c:pt idx="4254">
                  <c:v>0.88864765187284878</c:v>
                </c:pt>
                <c:pt idx="4255">
                  <c:v>0.88741874602996607</c:v>
                </c:pt>
                <c:pt idx="4256">
                  <c:v>0.88668061570977108</c:v>
                </c:pt>
                <c:pt idx="4257">
                  <c:v>0.88643522794842711</c:v>
                </c:pt>
                <c:pt idx="4258">
                  <c:v>0.88674208558986711</c:v>
                </c:pt>
                <c:pt idx="4259">
                  <c:v>0.88815638459112001</c:v>
                </c:pt>
                <c:pt idx="4260">
                  <c:v>0.89061517979496729</c:v>
                </c:pt>
                <c:pt idx="4261">
                  <c:v>0.89436533423987497</c:v>
                </c:pt>
                <c:pt idx="4262">
                  <c:v>0.89909851500728077</c:v>
                </c:pt>
                <c:pt idx="4263">
                  <c:v>0.90395463553487887</c:v>
                </c:pt>
                <c:pt idx="4264">
                  <c:v>0.90770429822074572</c:v>
                </c:pt>
                <c:pt idx="4265">
                  <c:v>0.91035045361912603</c:v>
                </c:pt>
                <c:pt idx="4266">
                  <c:v>0.91237846790325916</c:v>
                </c:pt>
                <c:pt idx="4267">
                  <c:v>0.91336198598479801</c:v>
                </c:pt>
                <c:pt idx="4268">
                  <c:v>0.91403962994297827</c:v>
                </c:pt>
                <c:pt idx="4269">
                  <c:v>0.91428501770432224</c:v>
                </c:pt>
                <c:pt idx="4270">
                  <c:v>0.91360835726422351</c:v>
                </c:pt>
                <c:pt idx="4271">
                  <c:v>0.91176376910229739</c:v>
                </c:pt>
                <c:pt idx="4272">
                  <c:v>0.9033907417283058</c:v>
                </c:pt>
                <c:pt idx="4273">
                  <c:v>0.90234673728475223</c:v>
                </c:pt>
                <c:pt idx="4274">
                  <c:v>0.90099489168167701</c:v>
                </c:pt>
                <c:pt idx="4275">
                  <c:v>0.89583043823551645</c:v>
                </c:pt>
                <c:pt idx="4276">
                  <c:v>0.88980638998609107</c:v>
                </c:pt>
                <c:pt idx="4277">
                  <c:v>0.88550300662031767</c:v>
                </c:pt>
                <c:pt idx="4278">
                  <c:v>0.88310518953752593</c:v>
                </c:pt>
                <c:pt idx="4279">
                  <c:v>0.88187628369464321</c:v>
                </c:pt>
                <c:pt idx="4280">
                  <c:v>0.88113815337444823</c:v>
                </c:pt>
                <c:pt idx="4281">
                  <c:v>0.88089276561310437</c:v>
                </c:pt>
                <c:pt idx="4282">
                  <c:v>0.88119962325454437</c:v>
                </c:pt>
                <c:pt idx="4283">
                  <c:v>0.88261392225579727</c:v>
                </c:pt>
                <c:pt idx="4284">
                  <c:v>0.88507271745964444</c:v>
                </c:pt>
                <c:pt idx="4285">
                  <c:v>0.88882287190455211</c:v>
                </c:pt>
                <c:pt idx="4286">
                  <c:v>0.89355605267195792</c:v>
                </c:pt>
                <c:pt idx="4287">
                  <c:v>0.89841217319955602</c:v>
                </c:pt>
                <c:pt idx="4288">
                  <c:v>0.90216183588542287</c:v>
                </c:pt>
                <c:pt idx="4289">
                  <c:v>0.90480799128380318</c:v>
                </c:pt>
                <c:pt idx="4290">
                  <c:v>0.90683600556793631</c:v>
                </c:pt>
                <c:pt idx="4291">
                  <c:v>0.90781952364947527</c:v>
                </c:pt>
                <c:pt idx="4292">
                  <c:v>0.90849716760765553</c:v>
                </c:pt>
                <c:pt idx="4293">
                  <c:v>0.90874255536899939</c:v>
                </c:pt>
                <c:pt idx="4294">
                  <c:v>0.90806589492890077</c:v>
                </c:pt>
                <c:pt idx="4295">
                  <c:v>0.90622130676697465</c:v>
                </c:pt>
                <c:pt idx="4296">
                  <c:v>0.90192881751004861</c:v>
                </c:pt>
                <c:pt idx="4297">
                  <c:v>0.90088481306649504</c:v>
                </c:pt>
                <c:pt idx="4298">
                  <c:v>0.89953296746341982</c:v>
                </c:pt>
                <c:pt idx="4299">
                  <c:v>0.89436851401725925</c:v>
                </c:pt>
                <c:pt idx="4300">
                  <c:v>0.88834446576783388</c:v>
                </c:pt>
                <c:pt idx="4301">
                  <c:v>0.88404108240206047</c:v>
                </c:pt>
                <c:pt idx="4302">
                  <c:v>0.88164326531926873</c:v>
                </c:pt>
                <c:pt idx="4303">
                  <c:v>0.88041435947638602</c:v>
                </c:pt>
                <c:pt idx="4304">
                  <c:v>0.87967622915619104</c:v>
                </c:pt>
                <c:pt idx="4305">
                  <c:v>0.87943084139484717</c:v>
                </c:pt>
                <c:pt idx="4306">
                  <c:v>0.87973769903628718</c:v>
                </c:pt>
                <c:pt idx="4307">
                  <c:v>0.88115199803754007</c:v>
                </c:pt>
                <c:pt idx="4308">
                  <c:v>0.88361079324138725</c:v>
                </c:pt>
                <c:pt idx="4309">
                  <c:v>0.88736094768629492</c:v>
                </c:pt>
                <c:pt idx="4310">
                  <c:v>0.89209412845370073</c:v>
                </c:pt>
                <c:pt idx="4311">
                  <c:v>0.89695024898129883</c:v>
                </c:pt>
                <c:pt idx="4312">
                  <c:v>0.90069991166716568</c:v>
                </c:pt>
                <c:pt idx="4313">
                  <c:v>0.90334606706554599</c:v>
                </c:pt>
                <c:pt idx="4314">
                  <c:v>0.90537408134967912</c:v>
                </c:pt>
                <c:pt idx="4315">
                  <c:v>0.90635759943121808</c:v>
                </c:pt>
                <c:pt idx="4316">
                  <c:v>0.90703524338939834</c:v>
                </c:pt>
                <c:pt idx="4317">
                  <c:v>0.9072806311507422</c:v>
                </c:pt>
                <c:pt idx="4318">
                  <c:v>0.90660397071064358</c:v>
                </c:pt>
                <c:pt idx="4319">
                  <c:v>0.90475938254871746</c:v>
                </c:pt>
                <c:pt idx="4320">
                  <c:v>0.88537717555543427</c:v>
                </c:pt>
                <c:pt idx="4321">
                  <c:v>0.8843331711118807</c:v>
                </c:pt>
                <c:pt idx="4322">
                  <c:v>0.88298132550880548</c:v>
                </c:pt>
                <c:pt idx="4323">
                  <c:v>0.87781687206264492</c:v>
                </c:pt>
                <c:pt idx="4324">
                  <c:v>0.87179282381321954</c:v>
                </c:pt>
                <c:pt idx="4325">
                  <c:v>0.86748944044744614</c:v>
                </c:pt>
                <c:pt idx="4326">
                  <c:v>0.86509162336465439</c:v>
                </c:pt>
                <c:pt idx="4327">
                  <c:v>0.86386271752177168</c:v>
                </c:pt>
                <c:pt idx="4328">
                  <c:v>0.8631245872015767</c:v>
                </c:pt>
                <c:pt idx="4329">
                  <c:v>0.86287919944023284</c:v>
                </c:pt>
                <c:pt idx="4330">
                  <c:v>0.86318605708167284</c:v>
                </c:pt>
                <c:pt idx="4331">
                  <c:v>0.86460035608292574</c:v>
                </c:pt>
                <c:pt idx="4332">
                  <c:v>0.86705915128677291</c:v>
                </c:pt>
                <c:pt idx="4333">
                  <c:v>0.87080930573168058</c:v>
                </c:pt>
                <c:pt idx="4334">
                  <c:v>0.87554248649908639</c:v>
                </c:pt>
                <c:pt idx="4335">
                  <c:v>0.88039860702668449</c:v>
                </c:pt>
                <c:pt idx="4336">
                  <c:v>0.88414826971255134</c:v>
                </c:pt>
                <c:pt idx="4337">
                  <c:v>0.88679442511093165</c:v>
                </c:pt>
                <c:pt idx="4338">
                  <c:v>0.88882243939506478</c:v>
                </c:pt>
                <c:pt idx="4339">
                  <c:v>0.88980595747660374</c:v>
                </c:pt>
                <c:pt idx="4340">
                  <c:v>0.890483601434784</c:v>
                </c:pt>
                <c:pt idx="4341">
                  <c:v>0.89072898919612786</c:v>
                </c:pt>
                <c:pt idx="4342">
                  <c:v>0.89005232875602924</c:v>
                </c:pt>
                <c:pt idx="4343">
                  <c:v>0.88820774059410312</c:v>
                </c:pt>
                <c:pt idx="4344">
                  <c:v>0.88537717555543427</c:v>
                </c:pt>
                <c:pt idx="4345">
                  <c:v>0.8843331711118807</c:v>
                </c:pt>
                <c:pt idx="4346">
                  <c:v>0.88298132550880548</c:v>
                </c:pt>
                <c:pt idx="4347">
                  <c:v>0.87781687206264492</c:v>
                </c:pt>
                <c:pt idx="4348">
                  <c:v>0.87179282381321954</c:v>
                </c:pt>
                <c:pt idx="4349">
                  <c:v>0.86748944044744614</c:v>
                </c:pt>
                <c:pt idx="4350">
                  <c:v>0.86509162336465439</c:v>
                </c:pt>
                <c:pt idx="4351">
                  <c:v>0.86386271752177168</c:v>
                </c:pt>
                <c:pt idx="4352">
                  <c:v>0.8631245872015767</c:v>
                </c:pt>
                <c:pt idx="4353">
                  <c:v>0.86287919944023284</c:v>
                </c:pt>
                <c:pt idx="4354">
                  <c:v>0.86318605708167284</c:v>
                </c:pt>
                <c:pt idx="4355">
                  <c:v>0.86460035608292574</c:v>
                </c:pt>
                <c:pt idx="4356">
                  <c:v>0.86705915128677291</c:v>
                </c:pt>
                <c:pt idx="4357">
                  <c:v>0.87080930573168058</c:v>
                </c:pt>
                <c:pt idx="4358">
                  <c:v>0.87554248649908639</c:v>
                </c:pt>
                <c:pt idx="4359">
                  <c:v>0.88039860702668449</c:v>
                </c:pt>
                <c:pt idx="4360">
                  <c:v>0.88414826971255134</c:v>
                </c:pt>
                <c:pt idx="4361">
                  <c:v>0.88679442511093165</c:v>
                </c:pt>
                <c:pt idx="4362">
                  <c:v>0.88882243939506478</c:v>
                </c:pt>
                <c:pt idx="4363">
                  <c:v>0.88980595747660374</c:v>
                </c:pt>
                <c:pt idx="4364">
                  <c:v>0.890483601434784</c:v>
                </c:pt>
                <c:pt idx="4365">
                  <c:v>0.89072898919612786</c:v>
                </c:pt>
                <c:pt idx="4366">
                  <c:v>0.89005232875602924</c:v>
                </c:pt>
                <c:pt idx="4367">
                  <c:v>0.88820774059410312</c:v>
                </c:pt>
                <c:pt idx="4368">
                  <c:v>0.88537717555543427</c:v>
                </c:pt>
                <c:pt idx="4369">
                  <c:v>0.8843331711118807</c:v>
                </c:pt>
                <c:pt idx="4370">
                  <c:v>0.88298132550880548</c:v>
                </c:pt>
                <c:pt idx="4371">
                  <c:v>0.87781687206264492</c:v>
                </c:pt>
                <c:pt idx="4372">
                  <c:v>0.87179282381321954</c:v>
                </c:pt>
                <c:pt idx="4373">
                  <c:v>0.86748944044744614</c:v>
                </c:pt>
                <c:pt idx="4374">
                  <c:v>0.86509162336465439</c:v>
                </c:pt>
                <c:pt idx="4375">
                  <c:v>0.86386271752177168</c:v>
                </c:pt>
                <c:pt idx="4376">
                  <c:v>0.8631245872015767</c:v>
                </c:pt>
                <c:pt idx="4377">
                  <c:v>0.86287919944023284</c:v>
                </c:pt>
                <c:pt idx="4378">
                  <c:v>0.86318605708167284</c:v>
                </c:pt>
                <c:pt idx="4379">
                  <c:v>0.86460035608292574</c:v>
                </c:pt>
                <c:pt idx="4380">
                  <c:v>0.86705915128677291</c:v>
                </c:pt>
                <c:pt idx="4381">
                  <c:v>0.87080930573168058</c:v>
                </c:pt>
                <c:pt idx="4382">
                  <c:v>0.87554248649908639</c:v>
                </c:pt>
                <c:pt idx="4383">
                  <c:v>0.88039860702668449</c:v>
                </c:pt>
                <c:pt idx="4384">
                  <c:v>0.88414826971255134</c:v>
                </c:pt>
                <c:pt idx="4385">
                  <c:v>0.88679442511093165</c:v>
                </c:pt>
                <c:pt idx="4386">
                  <c:v>0.88882243939506478</c:v>
                </c:pt>
                <c:pt idx="4387">
                  <c:v>0.88980595747660374</c:v>
                </c:pt>
                <c:pt idx="4388">
                  <c:v>0.890483601434784</c:v>
                </c:pt>
                <c:pt idx="4389">
                  <c:v>0.89072898919612786</c:v>
                </c:pt>
                <c:pt idx="4390">
                  <c:v>0.89005232875602924</c:v>
                </c:pt>
                <c:pt idx="4391">
                  <c:v>0.88820774059410312</c:v>
                </c:pt>
                <c:pt idx="4392">
                  <c:v>0.88537717555543427</c:v>
                </c:pt>
                <c:pt idx="4393">
                  <c:v>0.8843331711118807</c:v>
                </c:pt>
                <c:pt idx="4394">
                  <c:v>0.88298132550880548</c:v>
                </c:pt>
                <c:pt idx="4395">
                  <c:v>0.87781687206264492</c:v>
                </c:pt>
                <c:pt idx="4396">
                  <c:v>0.87179282381321954</c:v>
                </c:pt>
                <c:pt idx="4397">
                  <c:v>0.86748944044744614</c:v>
                </c:pt>
                <c:pt idx="4398">
                  <c:v>0.86509162336465439</c:v>
                </c:pt>
                <c:pt idx="4399">
                  <c:v>0.86386271752177168</c:v>
                </c:pt>
                <c:pt idx="4400">
                  <c:v>0.8631245872015767</c:v>
                </c:pt>
                <c:pt idx="4401">
                  <c:v>0.86287919944023284</c:v>
                </c:pt>
                <c:pt idx="4402">
                  <c:v>0.86318605708167284</c:v>
                </c:pt>
                <c:pt idx="4403">
                  <c:v>0.86460035608292574</c:v>
                </c:pt>
                <c:pt idx="4404">
                  <c:v>0.86705915128677291</c:v>
                </c:pt>
                <c:pt idx="4405">
                  <c:v>0.87080930573168058</c:v>
                </c:pt>
                <c:pt idx="4406">
                  <c:v>0.87554248649908639</c:v>
                </c:pt>
                <c:pt idx="4407">
                  <c:v>0.88039860702668449</c:v>
                </c:pt>
                <c:pt idx="4408">
                  <c:v>0.88414826971255134</c:v>
                </c:pt>
                <c:pt idx="4409">
                  <c:v>0.88679442511093165</c:v>
                </c:pt>
                <c:pt idx="4410">
                  <c:v>0.88882243939506478</c:v>
                </c:pt>
                <c:pt idx="4411">
                  <c:v>0.88980595747660374</c:v>
                </c:pt>
                <c:pt idx="4412">
                  <c:v>0.890483601434784</c:v>
                </c:pt>
                <c:pt idx="4413">
                  <c:v>0.89072898919612786</c:v>
                </c:pt>
                <c:pt idx="4414">
                  <c:v>0.89005232875602924</c:v>
                </c:pt>
                <c:pt idx="4415">
                  <c:v>0.88820774059410312</c:v>
                </c:pt>
                <c:pt idx="4416">
                  <c:v>0.87896029992640612</c:v>
                </c:pt>
                <c:pt idx="4417">
                  <c:v>0.87791629548285255</c:v>
                </c:pt>
                <c:pt idx="4418">
                  <c:v>0.87656444987977733</c:v>
                </c:pt>
                <c:pt idx="4419">
                  <c:v>0.87139999643361676</c:v>
                </c:pt>
                <c:pt idx="4420">
                  <c:v>0.86537594818419139</c:v>
                </c:pt>
                <c:pt idx="4421">
                  <c:v>0.86107256481841798</c:v>
                </c:pt>
                <c:pt idx="4422">
                  <c:v>0.85867474773562624</c:v>
                </c:pt>
                <c:pt idx="4423">
                  <c:v>0.85744584189274353</c:v>
                </c:pt>
                <c:pt idx="4424">
                  <c:v>0.85670771157254855</c:v>
                </c:pt>
                <c:pt idx="4425">
                  <c:v>0.85646232381120468</c:v>
                </c:pt>
                <c:pt idx="4426">
                  <c:v>0.85676918145264469</c:v>
                </c:pt>
                <c:pt idx="4427">
                  <c:v>0.85818348045389758</c:v>
                </c:pt>
                <c:pt idx="4428">
                  <c:v>0.86064227565774476</c:v>
                </c:pt>
                <c:pt idx="4429">
                  <c:v>0.86439243010265243</c:v>
                </c:pt>
                <c:pt idx="4430">
                  <c:v>0.86912561087005824</c:v>
                </c:pt>
                <c:pt idx="4431">
                  <c:v>0.87398173139765634</c:v>
                </c:pt>
                <c:pt idx="4432">
                  <c:v>0.87773139408352319</c:v>
                </c:pt>
                <c:pt idx="4433">
                  <c:v>0.8803775494819035</c:v>
                </c:pt>
                <c:pt idx="4434">
                  <c:v>0.88240556376603663</c:v>
                </c:pt>
                <c:pt idx="4435">
                  <c:v>0.88338908184757559</c:v>
                </c:pt>
                <c:pt idx="4436">
                  <c:v>0.88406672580575585</c:v>
                </c:pt>
                <c:pt idx="4437">
                  <c:v>0.88431211356709971</c:v>
                </c:pt>
                <c:pt idx="4438">
                  <c:v>0.88363545312700109</c:v>
                </c:pt>
                <c:pt idx="4439">
                  <c:v>0.88179086496507497</c:v>
                </c:pt>
                <c:pt idx="4440">
                  <c:v>0.88703233975089568</c:v>
                </c:pt>
                <c:pt idx="4441">
                  <c:v>0.88598833530734211</c:v>
                </c:pt>
                <c:pt idx="4442">
                  <c:v>0.88463648970426689</c:v>
                </c:pt>
                <c:pt idx="4443">
                  <c:v>0.87947203625810633</c:v>
                </c:pt>
                <c:pt idx="4444">
                  <c:v>0.87344798800868095</c:v>
                </c:pt>
                <c:pt idx="4445">
                  <c:v>0.86914460464290755</c:v>
                </c:pt>
                <c:pt idx="4446">
                  <c:v>0.86674678756011581</c:v>
                </c:pt>
                <c:pt idx="4447">
                  <c:v>0.8655178817172331</c:v>
                </c:pt>
                <c:pt idx="4448">
                  <c:v>0.86477975139703811</c:v>
                </c:pt>
                <c:pt idx="4449">
                  <c:v>0.86453436363569425</c:v>
                </c:pt>
                <c:pt idx="4450">
                  <c:v>0.86484122127713425</c:v>
                </c:pt>
                <c:pt idx="4451">
                  <c:v>0.86625552027838715</c:v>
                </c:pt>
                <c:pt idx="4452">
                  <c:v>0.86871431548223432</c:v>
                </c:pt>
                <c:pt idx="4453">
                  <c:v>0.87246446992714199</c:v>
                </c:pt>
                <c:pt idx="4454">
                  <c:v>0.8771976506945478</c:v>
                </c:pt>
                <c:pt idx="4455">
                  <c:v>0.8820537712221459</c:v>
                </c:pt>
                <c:pt idx="4456">
                  <c:v>0.88580343390801275</c:v>
                </c:pt>
                <c:pt idx="4457">
                  <c:v>0.88844958930639306</c:v>
                </c:pt>
                <c:pt idx="4458">
                  <c:v>0.89047760359052619</c:v>
                </c:pt>
                <c:pt idx="4459">
                  <c:v>0.89146112167206515</c:v>
                </c:pt>
                <c:pt idx="4460">
                  <c:v>0.89213876563024541</c:v>
                </c:pt>
                <c:pt idx="4461">
                  <c:v>0.89238415339158927</c:v>
                </c:pt>
                <c:pt idx="4462">
                  <c:v>0.89170749295149065</c:v>
                </c:pt>
                <c:pt idx="4463">
                  <c:v>0.88986290478956453</c:v>
                </c:pt>
                <c:pt idx="4464">
                  <c:v>0.92687134992092246</c:v>
                </c:pt>
                <c:pt idx="4465">
                  <c:v>0.92582734547736889</c:v>
                </c:pt>
                <c:pt idx="4466">
                  <c:v>0.92447549987429367</c:v>
                </c:pt>
                <c:pt idx="4467">
                  <c:v>0.91931104642813311</c:v>
                </c:pt>
                <c:pt idx="4468">
                  <c:v>0.91328699817870773</c:v>
                </c:pt>
                <c:pt idx="4469">
                  <c:v>0.90898361481293433</c:v>
                </c:pt>
                <c:pt idx="4470">
                  <c:v>0.90658579773014258</c:v>
                </c:pt>
                <c:pt idx="4471">
                  <c:v>0.90535689188725987</c:v>
                </c:pt>
                <c:pt idx="4472">
                  <c:v>0.90461876156706489</c:v>
                </c:pt>
                <c:pt idx="4473">
                  <c:v>0.90437337380572103</c:v>
                </c:pt>
                <c:pt idx="4474">
                  <c:v>0.90468023144716103</c:v>
                </c:pt>
                <c:pt idx="4475">
                  <c:v>0.90609453044841393</c:v>
                </c:pt>
                <c:pt idx="4476">
                  <c:v>0.9085533256522611</c:v>
                </c:pt>
                <c:pt idx="4477">
                  <c:v>0.91230348009716877</c:v>
                </c:pt>
                <c:pt idx="4478">
                  <c:v>0.91703666086457458</c:v>
                </c:pt>
                <c:pt idx="4479">
                  <c:v>0.92189278139217268</c:v>
                </c:pt>
                <c:pt idx="4480">
                  <c:v>0.92564244407803953</c:v>
                </c:pt>
                <c:pt idx="4481">
                  <c:v>0.92828859947641984</c:v>
                </c:pt>
                <c:pt idx="4482">
                  <c:v>0.93031661376055297</c:v>
                </c:pt>
                <c:pt idx="4483">
                  <c:v>0.93130013184209193</c:v>
                </c:pt>
                <c:pt idx="4484">
                  <c:v>0.93197777580027219</c:v>
                </c:pt>
                <c:pt idx="4485">
                  <c:v>0.93222316356161605</c:v>
                </c:pt>
                <c:pt idx="4486">
                  <c:v>0.93154650312151743</c:v>
                </c:pt>
                <c:pt idx="4487">
                  <c:v>0.92970191495959131</c:v>
                </c:pt>
                <c:pt idx="4488">
                  <c:v>0.83470944542440839</c:v>
                </c:pt>
                <c:pt idx="4489">
                  <c:v>0.83366544098085482</c:v>
                </c:pt>
                <c:pt idx="4490">
                  <c:v>0.83231359537777971</c:v>
                </c:pt>
                <c:pt idx="4491">
                  <c:v>0.82714914193161915</c:v>
                </c:pt>
                <c:pt idx="4492">
                  <c:v>0.82112509368219366</c:v>
                </c:pt>
                <c:pt idx="4493">
                  <c:v>0.81682171031642037</c:v>
                </c:pt>
                <c:pt idx="4494">
                  <c:v>0.81442389323362852</c:v>
                </c:pt>
                <c:pt idx="4495">
                  <c:v>0.8131949873907458</c:v>
                </c:pt>
                <c:pt idx="4496">
                  <c:v>0.81245685707055082</c:v>
                </c:pt>
                <c:pt idx="4497">
                  <c:v>0.81221146930920707</c:v>
                </c:pt>
                <c:pt idx="4498">
                  <c:v>0.81251832695064707</c:v>
                </c:pt>
                <c:pt idx="4499">
                  <c:v>0.81393262595189997</c:v>
                </c:pt>
                <c:pt idx="4500">
                  <c:v>0.81639142115574714</c:v>
                </c:pt>
                <c:pt idx="4501">
                  <c:v>0.82014157560065482</c:v>
                </c:pt>
                <c:pt idx="4502">
                  <c:v>0.82487475636806051</c:v>
                </c:pt>
                <c:pt idx="4503">
                  <c:v>0.82973087689565861</c:v>
                </c:pt>
                <c:pt idx="4504">
                  <c:v>0.83348053958152557</c:v>
                </c:pt>
                <c:pt idx="4505">
                  <c:v>0.83612669497990577</c:v>
                </c:pt>
                <c:pt idx="4506">
                  <c:v>0.83815470926403901</c:v>
                </c:pt>
                <c:pt idx="4507">
                  <c:v>0.83913822734557786</c:v>
                </c:pt>
                <c:pt idx="4508">
                  <c:v>0.83981587130375823</c:v>
                </c:pt>
                <c:pt idx="4509">
                  <c:v>0.84006125906510198</c:v>
                </c:pt>
                <c:pt idx="4510">
                  <c:v>0.83938459862500348</c:v>
                </c:pt>
                <c:pt idx="4511">
                  <c:v>0.83754001046307724</c:v>
                </c:pt>
                <c:pt idx="4512">
                  <c:v>0.93390977871936864</c:v>
                </c:pt>
                <c:pt idx="4513">
                  <c:v>0.93286577427581507</c:v>
                </c:pt>
                <c:pt idx="4514">
                  <c:v>0.93151392867273985</c:v>
                </c:pt>
                <c:pt idx="4515">
                  <c:v>0.92634947522657929</c:v>
                </c:pt>
                <c:pt idx="4516">
                  <c:v>0.92032542697715392</c:v>
                </c:pt>
                <c:pt idx="4517">
                  <c:v>0.91602204361138051</c:v>
                </c:pt>
                <c:pt idx="4518">
                  <c:v>0.91362422652858877</c:v>
                </c:pt>
                <c:pt idx="4519">
                  <c:v>0.91239532068570606</c:v>
                </c:pt>
                <c:pt idx="4520">
                  <c:v>0.91165719036551107</c:v>
                </c:pt>
                <c:pt idx="4521">
                  <c:v>0.91141180260416721</c:v>
                </c:pt>
                <c:pt idx="4522">
                  <c:v>0.91171866024560722</c:v>
                </c:pt>
                <c:pt idx="4523">
                  <c:v>0.91313295924686011</c:v>
                </c:pt>
                <c:pt idx="4524">
                  <c:v>0.91559175445070728</c:v>
                </c:pt>
                <c:pt idx="4525">
                  <c:v>0.91934190889561496</c:v>
                </c:pt>
                <c:pt idx="4526">
                  <c:v>0.92407508966302077</c:v>
                </c:pt>
                <c:pt idx="4527">
                  <c:v>0.92893121019061886</c:v>
                </c:pt>
                <c:pt idx="4528">
                  <c:v>0.93268087287648571</c:v>
                </c:pt>
                <c:pt idx="4529">
                  <c:v>0.93532702827486602</c:v>
                </c:pt>
                <c:pt idx="4530">
                  <c:v>0.93735504255899915</c:v>
                </c:pt>
                <c:pt idx="4531">
                  <c:v>0.93833856064053811</c:v>
                </c:pt>
                <c:pt idx="4532">
                  <c:v>0.93901620459871837</c:v>
                </c:pt>
                <c:pt idx="4533">
                  <c:v>0.93926159236006224</c:v>
                </c:pt>
                <c:pt idx="4534">
                  <c:v>0.93858493191996362</c:v>
                </c:pt>
                <c:pt idx="4535">
                  <c:v>0.9367403437580375</c:v>
                </c:pt>
                <c:pt idx="4536">
                  <c:v>0.93228404893411598</c:v>
                </c:pt>
                <c:pt idx="4537">
                  <c:v>0.93124004449056241</c:v>
                </c:pt>
                <c:pt idx="4538">
                  <c:v>0.92988819888748731</c:v>
                </c:pt>
                <c:pt idx="4539">
                  <c:v>0.92472374544132674</c:v>
                </c:pt>
                <c:pt idx="4540">
                  <c:v>0.91869969719190125</c:v>
                </c:pt>
                <c:pt idx="4541">
                  <c:v>0.91439631382612796</c:v>
                </c:pt>
                <c:pt idx="4542">
                  <c:v>0.91199849674333611</c:v>
                </c:pt>
                <c:pt idx="4543">
                  <c:v>0.9107695909004534</c:v>
                </c:pt>
                <c:pt idx="4544">
                  <c:v>0.91003146058025841</c:v>
                </c:pt>
                <c:pt idx="4545">
                  <c:v>0.90978607281891466</c:v>
                </c:pt>
                <c:pt idx="4546">
                  <c:v>0.91009293046035467</c:v>
                </c:pt>
                <c:pt idx="4547">
                  <c:v>0.91150722946160756</c:v>
                </c:pt>
                <c:pt idx="4548">
                  <c:v>0.91396602466545473</c:v>
                </c:pt>
                <c:pt idx="4549">
                  <c:v>0.91771617911036241</c:v>
                </c:pt>
                <c:pt idx="4550">
                  <c:v>0.9224493598777681</c:v>
                </c:pt>
                <c:pt idx="4551">
                  <c:v>0.9273054804053662</c:v>
                </c:pt>
                <c:pt idx="4552">
                  <c:v>0.93105514309123316</c:v>
                </c:pt>
                <c:pt idx="4553">
                  <c:v>0.93370129848961336</c:v>
                </c:pt>
                <c:pt idx="4554">
                  <c:v>0.9357293127737466</c:v>
                </c:pt>
                <c:pt idx="4555">
                  <c:v>0.93671283085528545</c:v>
                </c:pt>
                <c:pt idx="4556">
                  <c:v>0.93739047481346582</c:v>
                </c:pt>
                <c:pt idx="4557">
                  <c:v>0.93763586257480958</c:v>
                </c:pt>
                <c:pt idx="4558">
                  <c:v>0.93695920213471107</c:v>
                </c:pt>
                <c:pt idx="4559">
                  <c:v>0.93511461397278484</c:v>
                </c:pt>
                <c:pt idx="4560">
                  <c:v>0.9038274069795017</c:v>
                </c:pt>
                <c:pt idx="4561">
                  <c:v>0.90278340253594824</c:v>
                </c:pt>
                <c:pt idx="4562">
                  <c:v>0.90143155693287302</c:v>
                </c:pt>
                <c:pt idx="4563">
                  <c:v>0.89626710348671246</c:v>
                </c:pt>
                <c:pt idx="4564">
                  <c:v>0.89024305523728697</c:v>
                </c:pt>
                <c:pt idx="4565">
                  <c:v>0.88593967187151357</c:v>
                </c:pt>
                <c:pt idx="4566">
                  <c:v>0.88354185478872194</c:v>
                </c:pt>
                <c:pt idx="4567">
                  <c:v>0.88231294894583923</c:v>
                </c:pt>
                <c:pt idx="4568">
                  <c:v>0.88157481862564424</c:v>
                </c:pt>
                <c:pt idx="4569">
                  <c:v>0.88132943086430027</c:v>
                </c:pt>
                <c:pt idx="4570">
                  <c:v>0.88163628850574027</c:v>
                </c:pt>
                <c:pt idx="4571">
                  <c:v>0.88305058750699317</c:v>
                </c:pt>
                <c:pt idx="4572">
                  <c:v>0.88550938271084045</c:v>
                </c:pt>
                <c:pt idx="4573">
                  <c:v>0.88925953715574813</c:v>
                </c:pt>
                <c:pt idx="4574">
                  <c:v>0.89399271792315393</c:v>
                </c:pt>
                <c:pt idx="4575">
                  <c:v>0.89884883845075203</c:v>
                </c:pt>
                <c:pt idx="4576">
                  <c:v>0.90259850113661888</c:v>
                </c:pt>
                <c:pt idx="4577">
                  <c:v>0.90524465653499919</c:v>
                </c:pt>
                <c:pt idx="4578">
                  <c:v>0.90727267081913232</c:v>
                </c:pt>
                <c:pt idx="4579">
                  <c:v>0.90825618890067117</c:v>
                </c:pt>
                <c:pt idx="4580">
                  <c:v>0.90893383285885143</c:v>
                </c:pt>
                <c:pt idx="4581">
                  <c:v>0.90917922062019541</c:v>
                </c:pt>
                <c:pt idx="4582">
                  <c:v>0.90850256018009667</c:v>
                </c:pt>
                <c:pt idx="4583">
                  <c:v>0.90665797201817055</c:v>
                </c:pt>
                <c:pt idx="4584">
                  <c:v>0.9038274069795017</c:v>
                </c:pt>
                <c:pt idx="4585">
                  <c:v>0.90278340253594824</c:v>
                </c:pt>
                <c:pt idx="4586">
                  <c:v>0.90143155693287302</c:v>
                </c:pt>
                <c:pt idx="4587">
                  <c:v>0.89626710348671246</c:v>
                </c:pt>
                <c:pt idx="4588">
                  <c:v>0.89024305523728697</c:v>
                </c:pt>
                <c:pt idx="4589">
                  <c:v>0.88593967187151357</c:v>
                </c:pt>
                <c:pt idx="4590">
                  <c:v>0.88354185478872194</c:v>
                </c:pt>
                <c:pt idx="4591">
                  <c:v>0.88231294894583923</c:v>
                </c:pt>
                <c:pt idx="4592">
                  <c:v>0.88157481862564424</c:v>
                </c:pt>
                <c:pt idx="4593">
                  <c:v>0.88132943086430027</c:v>
                </c:pt>
                <c:pt idx="4594">
                  <c:v>0.88163628850574027</c:v>
                </c:pt>
                <c:pt idx="4595">
                  <c:v>0.88305058750699317</c:v>
                </c:pt>
                <c:pt idx="4596">
                  <c:v>0.88550938271084045</c:v>
                </c:pt>
                <c:pt idx="4597">
                  <c:v>0.88925953715574813</c:v>
                </c:pt>
                <c:pt idx="4598">
                  <c:v>0.89399271792315393</c:v>
                </c:pt>
                <c:pt idx="4599">
                  <c:v>0.89884883845075203</c:v>
                </c:pt>
                <c:pt idx="4600">
                  <c:v>0.90259850113661888</c:v>
                </c:pt>
                <c:pt idx="4601">
                  <c:v>0.90524465653499919</c:v>
                </c:pt>
                <c:pt idx="4602">
                  <c:v>0.90727267081913232</c:v>
                </c:pt>
                <c:pt idx="4603">
                  <c:v>0.90825618890067117</c:v>
                </c:pt>
                <c:pt idx="4604">
                  <c:v>0.90893383285885143</c:v>
                </c:pt>
                <c:pt idx="4605">
                  <c:v>0.90917922062019541</c:v>
                </c:pt>
                <c:pt idx="4606">
                  <c:v>0.90850256018009667</c:v>
                </c:pt>
                <c:pt idx="4607">
                  <c:v>0.90665797201817055</c:v>
                </c:pt>
                <c:pt idx="4608">
                  <c:v>0.9038274069795017</c:v>
                </c:pt>
                <c:pt idx="4609">
                  <c:v>0.90278340253594824</c:v>
                </c:pt>
                <c:pt idx="4610">
                  <c:v>0.90143155693287302</c:v>
                </c:pt>
                <c:pt idx="4611">
                  <c:v>0.89626710348671246</c:v>
                </c:pt>
                <c:pt idx="4612">
                  <c:v>0.89024305523728697</c:v>
                </c:pt>
                <c:pt idx="4613">
                  <c:v>0.88593967187151357</c:v>
                </c:pt>
                <c:pt idx="4614">
                  <c:v>0.88354185478872194</c:v>
                </c:pt>
                <c:pt idx="4615">
                  <c:v>0.88231294894583923</c:v>
                </c:pt>
                <c:pt idx="4616">
                  <c:v>0.88157481862564424</c:v>
                </c:pt>
                <c:pt idx="4617">
                  <c:v>0.88132943086430027</c:v>
                </c:pt>
                <c:pt idx="4618">
                  <c:v>0.88163628850574027</c:v>
                </c:pt>
                <c:pt idx="4619">
                  <c:v>0.88305058750699317</c:v>
                </c:pt>
                <c:pt idx="4620">
                  <c:v>0.88550938271084045</c:v>
                </c:pt>
                <c:pt idx="4621">
                  <c:v>0.88925953715574813</c:v>
                </c:pt>
                <c:pt idx="4622">
                  <c:v>0.89399271792315393</c:v>
                </c:pt>
                <c:pt idx="4623">
                  <c:v>0.89884883845075203</c:v>
                </c:pt>
                <c:pt idx="4624">
                  <c:v>0.90259850113661888</c:v>
                </c:pt>
                <c:pt idx="4625">
                  <c:v>0.90524465653499919</c:v>
                </c:pt>
                <c:pt idx="4626">
                  <c:v>0.90727267081913232</c:v>
                </c:pt>
                <c:pt idx="4627">
                  <c:v>0.90825618890067117</c:v>
                </c:pt>
                <c:pt idx="4628">
                  <c:v>0.90893383285885143</c:v>
                </c:pt>
                <c:pt idx="4629">
                  <c:v>0.90917922062019541</c:v>
                </c:pt>
                <c:pt idx="4630">
                  <c:v>0.90850256018009667</c:v>
                </c:pt>
                <c:pt idx="4631">
                  <c:v>0.90665797201817055</c:v>
                </c:pt>
                <c:pt idx="4632">
                  <c:v>0.91267031972491175</c:v>
                </c:pt>
                <c:pt idx="4633">
                  <c:v>0.91162631528135818</c:v>
                </c:pt>
                <c:pt idx="4634">
                  <c:v>0.91027446967828296</c:v>
                </c:pt>
                <c:pt idx="4635">
                  <c:v>0.90511001623212239</c:v>
                </c:pt>
                <c:pt idx="4636">
                  <c:v>0.89908596798269702</c:v>
                </c:pt>
                <c:pt idx="4637">
                  <c:v>0.89478258461692362</c:v>
                </c:pt>
                <c:pt idx="4638">
                  <c:v>0.89238476753413187</c:v>
                </c:pt>
                <c:pt idx="4639">
                  <c:v>0.89115586169124916</c:v>
                </c:pt>
                <c:pt idx="4640">
                  <c:v>0.89041773137105418</c:v>
                </c:pt>
                <c:pt idx="4641">
                  <c:v>0.89017234360971031</c:v>
                </c:pt>
                <c:pt idx="4642">
                  <c:v>0.89047920125115032</c:v>
                </c:pt>
                <c:pt idx="4643">
                  <c:v>0.89189350025240322</c:v>
                </c:pt>
                <c:pt idx="4644">
                  <c:v>0.89435229545625039</c:v>
                </c:pt>
                <c:pt idx="4645">
                  <c:v>0.89810244990115806</c:v>
                </c:pt>
                <c:pt idx="4646">
                  <c:v>0.90283563066856387</c:v>
                </c:pt>
                <c:pt idx="4647">
                  <c:v>0.90769175119616197</c:v>
                </c:pt>
                <c:pt idx="4648">
                  <c:v>0.91144141388202882</c:v>
                </c:pt>
                <c:pt idx="4649">
                  <c:v>0.91408756928040913</c:v>
                </c:pt>
                <c:pt idx="4650">
                  <c:v>0.91611558356454226</c:v>
                </c:pt>
                <c:pt idx="4651">
                  <c:v>0.91709910164608122</c:v>
                </c:pt>
                <c:pt idx="4652">
                  <c:v>0.91777674560426148</c:v>
                </c:pt>
                <c:pt idx="4653">
                  <c:v>0.91802213336560534</c:v>
                </c:pt>
                <c:pt idx="4654">
                  <c:v>0.91734547292550672</c:v>
                </c:pt>
                <c:pt idx="4655">
                  <c:v>0.9155008847635806</c:v>
                </c:pt>
                <c:pt idx="4656">
                  <c:v>0.89382594778481428</c:v>
                </c:pt>
                <c:pt idx="4657">
                  <c:v>0.89278194334126071</c:v>
                </c:pt>
                <c:pt idx="4658">
                  <c:v>0.89143009773818549</c:v>
                </c:pt>
                <c:pt idx="4659">
                  <c:v>0.88626564429202492</c:v>
                </c:pt>
                <c:pt idx="4660">
                  <c:v>0.88024159604259955</c:v>
                </c:pt>
                <c:pt idx="4661">
                  <c:v>0.87593821267682614</c:v>
                </c:pt>
                <c:pt idx="4662">
                  <c:v>0.8735403955940344</c:v>
                </c:pt>
                <c:pt idx="4663">
                  <c:v>0.87231148975115169</c:v>
                </c:pt>
                <c:pt idx="4664">
                  <c:v>0.87157335943095671</c:v>
                </c:pt>
                <c:pt idx="4665">
                  <c:v>0.87132797166961284</c:v>
                </c:pt>
                <c:pt idx="4666">
                  <c:v>0.87163482931105285</c:v>
                </c:pt>
                <c:pt idx="4667">
                  <c:v>0.87304912831230574</c:v>
                </c:pt>
                <c:pt idx="4668">
                  <c:v>0.87550792351615292</c:v>
                </c:pt>
                <c:pt idx="4669">
                  <c:v>0.87925807796106059</c:v>
                </c:pt>
                <c:pt idx="4670">
                  <c:v>0.8839912587284664</c:v>
                </c:pt>
                <c:pt idx="4671">
                  <c:v>0.8888473792560645</c:v>
                </c:pt>
                <c:pt idx="4672">
                  <c:v>0.89259704194193135</c:v>
                </c:pt>
                <c:pt idx="4673">
                  <c:v>0.89524319734031166</c:v>
                </c:pt>
                <c:pt idx="4674">
                  <c:v>0.89727121162444479</c:v>
                </c:pt>
                <c:pt idx="4675">
                  <c:v>0.89825472970598375</c:v>
                </c:pt>
                <c:pt idx="4676">
                  <c:v>0.89893237366416401</c:v>
                </c:pt>
                <c:pt idx="4677">
                  <c:v>0.89917776142550787</c:v>
                </c:pt>
                <c:pt idx="4678">
                  <c:v>0.89850110098540925</c:v>
                </c:pt>
                <c:pt idx="4679">
                  <c:v>0.89665651282348313</c:v>
                </c:pt>
                <c:pt idx="4680">
                  <c:v>0.84208193761478745</c:v>
                </c:pt>
                <c:pt idx="4681">
                  <c:v>0.84103793317123388</c:v>
                </c:pt>
                <c:pt idx="4682">
                  <c:v>0.83968608756815877</c:v>
                </c:pt>
                <c:pt idx="4683">
                  <c:v>0.8345216341219982</c:v>
                </c:pt>
                <c:pt idx="4684">
                  <c:v>0.82849758587257272</c:v>
                </c:pt>
                <c:pt idx="4685">
                  <c:v>0.82419420250679942</c:v>
                </c:pt>
                <c:pt idx="4686">
                  <c:v>0.82179638542400757</c:v>
                </c:pt>
                <c:pt idx="4687">
                  <c:v>0.82056747958112486</c:v>
                </c:pt>
                <c:pt idx="4688">
                  <c:v>0.81982934926092987</c:v>
                </c:pt>
                <c:pt idx="4689">
                  <c:v>0.81958396149958612</c:v>
                </c:pt>
                <c:pt idx="4690">
                  <c:v>0.81989081914102613</c:v>
                </c:pt>
                <c:pt idx="4691">
                  <c:v>0.82130511814227902</c:v>
                </c:pt>
                <c:pt idx="4692">
                  <c:v>0.8237639133461262</c:v>
                </c:pt>
                <c:pt idx="4693">
                  <c:v>0.82751406779103387</c:v>
                </c:pt>
                <c:pt idx="4694">
                  <c:v>0.83224724855843957</c:v>
                </c:pt>
                <c:pt idx="4695">
                  <c:v>0.83710336908603766</c:v>
                </c:pt>
                <c:pt idx="4696">
                  <c:v>0.84085303177190462</c:v>
                </c:pt>
                <c:pt idx="4697">
                  <c:v>0.84349918717028483</c:v>
                </c:pt>
                <c:pt idx="4698">
                  <c:v>0.84552720145441806</c:v>
                </c:pt>
                <c:pt idx="4699">
                  <c:v>0.84651071953595691</c:v>
                </c:pt>
                <c:pt idx="4700">
                  <c:v>0.84718836349413729</c:v>
                </c:pt>
                <c:pt idx="4701">
                  <c:v>0.84743375125548104</c:v>
                </c:pt>
                <c:pt idx="4702">
                  <c:v>0.84675709081538253</c:v>
                </c:pt>
                <c:pt idx="4703">
                  <c:v>0.8449125026534563</c:v>
                </c:pt>
                <c:pt idx="4704">
                  <c:v>0.90325821095910896</c:v>
                </c:pt>
                <c:pt idx="4705">
                  <c:v>0.90221420651555539</c:v>
                </c:pt>
                <c:pt idx="4706">
                  <c:v>0.90086236091248018</c:v>
                </c:pt>
                <c:pt idx="4707">
                  <c:v>0.89569790746631961</c:v>
                </c:pt>
                <c:pt idx="4708">
                  <c:v>0.88967385921689424</c:v>
                </c:pt>
                <c:pt idx="4709">
                  <c:v>0.88537047585112083</c:v>
                </c:pt>
                <c:pt idx="4710">
                  <c:v>0.88297265876832909</c:v>
                </c:pt>
                <c:pt idx="4711">
                  <c:v>0.88174375292544638</c:v>
                </c:pt>
                <c:pt idx="4712">
                  <c:v>0.88100562260525139</c:v>
                </c:pt>
                <c:pt idx="4713">
                  <c:v>0.88076023484390753</c:v>
                </c:pt>
                <c:pt idx="4714">
                  <c:v>0.88106709248534754</c:v>
                </c:pt>
                <c:pt idx="4715">
                  <c:v>0.88248139148660043</c:v>
                </c:pt>
                <c:pt idx="4716">
                  <c:v>0.88494018669044761</c:v>
                </c:pt>
                <c:pt idx="4717">
                  <c:v>0.88869034113535528</c:v>
                </c:pt>
                <c:pt idx="4718">
                  <c:v>0.89342352190276109</c:v>
                </c:pt>
                <c:pt idx="4719">
                  <c:v>0.89827964243035918</c:v>
                </c:pt>
                <c:pt idx="4720">
                  <c:v>0.90202930511622603</c:v>
                </c:pt>
                <c:pt idx="4721">
                  <c:v>0.90467546051460634</c:v>
                </c:pt>
                <c:pt idx="4722">
                  <c:v>0.90670347479873947</c:v>
                </c:pt>
                <c:pt idx="4723">
                  <c:v>0.90768699288027843</c:v>
                </c:pt>
                <c:pt idx="4724">
                  <c:v>0.90836463683845869</c:v>
                </c:pt>
                <c:pt idx="4725">
                  <c:v>0.90861002459980256</c:v>
                </c:pt>
                <c:pt idx="4726">
                  <c:v>0.90793336415970394</c:v>
                </c:pt>
                <c:pt idx="4727">
                  <c:v>0.90608877599777782</c:v>
                </c:pt>
                <c:pt idx="4728">
                  <c:v>0.86341920078908219</c:v>
                </c:pt>
                <c:pt idx="4729">
                  <c:v>0.86237519634552862</c:v>
                </c:pt>
                <c:pt idx="4730">
                  <c:v>0.8610233507424534</c:v>
                </c:pt>
                <c:pt idx="4731">
                  <c:v>0.85585889729629283</c:v>
                </c:pt>
                <c:pt idx="4732">
                  <c:v>0.84983484904686746</c:v>
                </c:pt>
                <c:pt idx="4733">
                  <c:v>0.84553146568109405</c:v>
                </c:pt>
                <c:pt idx="4734">
                  <c:v>0.84313364859830231</c:v>
                </c:pt>
                <c:pt idx="4735">
                  <c:v>0.8419047427554196</c:v>
                </c:pt>
                <c:pt idx="4736">
                  <c:v>0.84116661243522461</c:v>
                </c:pt>
                <c:pt idx="4737">
                  <c:v>0.84092122467388075</c:v>
                </c:pt>
                <c:pt idx="4738">
                  <c:v>0.84122808231532076</c:v>
                </c:pt>
                <c:pt idx="4739">
                  <c:v>0.84264238131657365</c:v>
                </c:pt>
                <c:pt idx="4740">
                  <c:v>0.84510117652042083</c:v>
                </c:pt>
                <c:pt idx="4741">
                  <c:v>0.8488513309653285</c:v>
                </c:pt>
                <c:pt idx="4742">
                  <c:v>0.85358451173273431</c:v>
                </c:pt>
                <c:pt idx="4743">
                  <c:v>0.8584406322603324</c:v>
                </c:pt>
                <c:pt idx="4744">
                  <c:v>0.86219029494619925</c:v>
                </c:pt>
                <c:pt idx="4745">
                  <c:v>0.86483645034457957</c:v>
                </c:pt>
                <c:pt idx="4746">
                  <c:v>0.86686446462871269</c:v>
                </c:pt>
                <c:pt idx="4747">
                  <c:v>0.86784798271025165</c:v>
                </c:pt>
                <c:pt idx="4748">
                  <c:v>0.86852562666843192</c:v>
                </c:pt>
                <c:pt idx="4749">
                  <c:v>0.86877101442977578</c:v>
                </c:pt>
                <c:pt idx="4750">
                  <c:v>0.86809435398967716</c:v>
                </c:pt>
                <c:pt idx="4751">
                  <c:v>0.86624976582775104</c:v>
                </c:pt>
                <c:pt idx="4752">
                  <c:v>0.99493015350630976</c:v>
                </c:pt>
                <c:pt idx="4753">
                  <c:v>0.9938861490627563</c:v>
                </c:pt>
                <c:pt idx="4754">
                  <c:v>0.99253430345968119</c:v>
                </c:pt>
                <c:pt idx="4755">
                  <c:v>0.98736985001352062</c:v>
                </c:pt>
                <c:pt idx="4756">
                  <c:v>0.98134580176409503</c:v>
                </c:pt>
                <c:pt idx="4757">
                  <c:v>0.97704241839832173</c:v>
                </c:pt>
                <c:pt idx="4758">
                  <c:v>0.97464460131552999</c:v>
                </c:pt>
                <c:pt idx="4759">
                  <c:v>0.97341569547264728</c:v>
                </c:pt>
                <c:pt idx="4760">
                  <c:v>0.97267756515245229</c:v>
                </c:pt>
                <c:pt idx="4761">
                  <c:v>0.97243217739110843</c:v>
                </c:pt>
                <c:pt idx="4762">
                  <c:v>0.97273903503254844</c:v>
                </c:pt>
                <c:pt idx="4763">
                  <c:v>0.97415333403380133</c:v>
                </c:pt>
                <c:pt idx="4764">
                  <c:v>0.97661212923764862</c:v>
                </c:pt>
                <c:pt idx="4765">
                  <c:v>0.98036228368255629</c:v>
                </c:pt>
                <c:pt idx="4766">
                  <c:v>0.98509546444996199</c:v>
                </c:pt>
                <c:pt idx="4767">
                  <c:v>0.98995158497756008</c:v>
                </c:pt>
                <c:pt idx="4768">
                  <c:v>0.99370124766342705</c:v>
                </c:pt>
                <c:pt idx="4769">
                  <c:v>0.99634740306180725</c:v>
                </c:pt>
                <c:pt idx="4770">
                  <c:v>0.99837541734594049</c:v>
                </c:pt>
                <c:pt idx="4771">
                  <c:v>0.99935893542747922</c:v>
                </c:pt>
                <c:pt idx="4772">
                  <c:v>1.0000365793856596</c:v>
                </c:pt>
                <c:pt idx="4773">
                  <c:v>1.0002819671470036</c:v>
                </c:pt>
                <c:pt idx="4774">
                  <c:v>0.99960530670690484</c:v>
                </c:pt>
                <c:pt idx="4775">
                  <c:v>0.99776071854497861</c:v>
                </c:pt>
                <c:pt idx="4776">
                  <c:v>0.9258636284607481</c:v>
                </c:pt>
                <c:pt idx="4777">
                  <c:v>0.92481962401719464</c:v>
                </c:pt>
                <c:pt idx="4778">
                  <c:v>0.92346777841411942</c:v>
                </c:pt>
                <c:pt idx="4779">
                  <c:v>0.91830332496795886</c:v>
                </c:pt>
                <c:pt idx="4780">
                  <c:v>0.91227927671853337</c:v>
                </c:pt>
                <c:pt idx="4781">
                  <c:v>0.90797589335275997</c:v>
                </c:pt>
                <c:pt idx="4782">
                  <c:v>0.90557807626996834</c:v>
                </c:pt>
                <c:pt idx="4783">
                  <c:v>0.90434917042708562</c:v>
                </c:pt>
                <c:pt idx="4784">
                  <c:v>0.90361104010689064</c:v>
                </c:pt>
                <c:pt idx="4785">
                  <c:v>0.90336565234554667</c:v>
                </c:pt>
                <c:pt idx="4786">
                  <c:v>0.90367250998698667</c:v>
                </c:pt>
                <c:pt idx="4787">
                  <c:v>0.90508680898823957</c:v>
                </c:pt>
                <c:pt idx="4788">
                  <c:v>0.90754560419208685</c:v>
                </c:pt>
                <c:pt idx="4789">
                  <c:v>0.91129575863699452</c:v>
                </c:pt>
                <c:pt idx="4790">
                  <c:v>0.91602893940440033</c:v>
                </c:pt>
                <c:pt idx="4791">
                  <c:v>0.92088505993199843</c:v>
                </c:pt>
                <c:pt idx="4792">
                  <c:v>0.92463472261786528</c:v>
                </c:pt>
                <c:pt idx="4793">
                  <c:v>0.92728087801624559</c:v>
                </c:pt>
                <c:pt idx="4794">
                  <c:v>0.92930889230037872</c:v>
                </c:pt>
                <c:pt idx="4795">
                  <c:v>0.93029241038191757</c:v>
                </c:pt>
                <c:pt idx="4796">
                  <c:v>0.93097005434009783</c:v>
                </c:pt>
                <c:pt idx="4797">
                  <c:v>0.9312154421014418</c:v>
                </c:pt>
                <c:pt idx="4798">
                  <c:v>0.93053878166134307</c:v>
                </c:pt>
                <c:pt idx="4799">
                  <c:v>0.92869419349941695</c:v>
                </c:pt>
                <c:pt idx="4800">
                  <c:v>0.9258636284607481</c:v>
                </c:pt>
                <c:pt idx="4801">
                  <c:v>0.92481962401719464</c:v>
                </c:pt>
                <c:pt idx="4802">
                  <c:v>0.92346777841411942</c:v>
                </c:pt>
                <c:pt idx="4803">
                  <c:v>0.91830332496795886</c:v>
                </c:pt>
                <c:pt idx="4804">
                  <c:v>0.91227927671853337</c:v>
                </c:pt>
                <c:pt idx="4805">
                  <c:v>0.90797589335275997</c:v>
                </c:pt>
                <c:pt idx="4806">
                  <c:v>0.90557807626996834</c:v>
                </c:pt>
                <c:pt idx="4807">
                  <c:v>0.90434917042708562</c:v>
                </c:pt>
                <c:pt idx="4808">
                  <c:v>0.90361104010689064</c:v>
                </c:pt>
                <c:pt idx="4809">
                  <c:v>0.90336565234554667</c:v>
                </c:pt>
                <c:pt idx="4810">
                  <c:v>0.90367250998698667</c:v>
                </c:pt>
                <c:pt idx="4811">
                  <c:v>0.90508680898823957</c:v>
                </c:pt>
                <c:pt idx="4812">
                  <c:v>0.90754560419208685</c:v>
                </c:pt>
                <c:pt idx="4813">
                  <c:v>0.91129575863699452</c:v>
                </c:pt>
                <c:pt idx="4814">
                  <c:v>0.91602893940440033</c:v>
                </c:pt>
                <c:pt idx="4815">
                  <c:v>0.92088505993199843</c:v>
                </c:pt>
                <c:pt idx="4816">
                  <c:v>0.92463472261786528</c:v>
                </c:pt>
                <c:pt idx="4817">
                  <c:v>0.92728087801624559</c:v>
                </c:pt>
                <c:pt idx="4818">
                  <c:v>0.92930889230037872</c:v>
                </c:pt>
                <c:pt idx="4819">
                  <c:v>0.93029241038191757</c:v>
                </c:pt>
                <c:pt idx="4820">
                  <c:v>0.93097005434009783</c:v>
                </c:pt>
                <c:pt idx="4821">
                  <c:v>0.9312154421014418</c:v>
                </c:pt>
                <c:pt idx="4822">
                  <c:v>0.93053878166134307</c:v>
                </c:pt>
                <c:pt idx="4823">
                  <c:v>0.92869419349941695</c:v>
                </c:pt>
                <c:pt idx="4824">
                  <c:v>0.9258636284607481</c:v>
                </c:pt>
                <c:pt idx="4825">
                  <c:v>0.92481962401719464</c:v>
                </c:pt>
                <c:pt idx="4826">
                  <c:v>0.92346777841411942</c:v>
                </c:pt>
                <c:pt idx="4827">
                  <c:v>0.91830332496795886</c:v>
                </c:pt>
                <c:pt idx="4828">
                  <c:v>0.91227927671853337</c:v>
                </c:pt>
                <c:pt idx="4829">
                  <c:v>0.90797589335275997</c:v>
                </c:pt>
                <c:pt idx="4830">
                  <c:v>0.90557807626996834</c:v>
                </c:pt>
                <c:pt idx="4831">
                  <c:v>0.90434917042708562</c:v>
                </c:pt>
                <c:pt idx="4832">
                  <c:v>0.90361104010689064</c:v>
                </c:pt>
                <c:pt idx="4833">
                  <c:v>0.90336565234554667</c:v>
                </c:pt>
                <c:pt idx="4834">
                  <c:v>0.90367250998698667</c:v>
                </c:pt>
                <c:pt idx="4835">
                  <c:v>0.90508680898823957</c:v>
                </c:pt>
                <c:pt idx="4836">
                  <c:v>0.90754560419208685</c:v>
                </c:pt>
                <c:pt idx="4837">
                  <c:v>0.91129575863699452</c:v>
                </c:pt>
                <c:pt idx="4838">
                  <c:v>0.91602893940440033</c:v>
                </c:pt>
                <c:pt idx="4839">
                  <c:v>0.92088505993199843</c:v>
                </c:pt>
                <c:pt idx="4840">
                  <c:v>0.92463472261786528</c:v>
                </c:pt>
                <c:pt idx="4841">
                  <c:v>0.92728087801624559</c:v>
                </c:pt>
                <c:pt idx="4842">
                  <c:v>0.92930889230037872</c:v>
                </c:pt>
                <c:pt idx="4843">
                  <c:v>0.93029241038191757</c:v>
                </c:pt>
                <c:pt idx="4844">
                  <c:v>0.93097005434009783</c:v>
                </c:pt>
                <c:pt idx="4845">
                  <c:v>0.9312154421014418</c:v>
                </c:pt>
                <c:pt idx="4846">
                  <c:v>0.93053878166134307</c:v>
                </c:pt>
                <c:pt idx="4847">
                  <c:v>0.92869419349941695</c:v>
                </c:pt>
                <c:pt idx="4848">
                  <c:v>0.88595789964642413</c:v>
                </c:pt>
                <c:pt idx="4849">
                  <c:v>0.88491389520287056</c:v>
                </c:pt>
                <c:pt idx="4850">
                  <c:v>0.88356204959979534</c:v>
                </c:pt>
                <c:pt idx="4851">
                  <c:v>0.87839759615363477</c:v>
                </c:pt>
                <c:pt idx="4852">
                  <c:v>0.8723735479042094</c:v>
                </c:pt>
                <c:pt idx="4853">
                  <c:v>0.868070164538436</c:v>
                </c:pt>
                <c:pt idx="4854">
                  <c:v>0.86567234745564425</c:v>
                </c:pt>
                <c:pt idx="4855">
                  <c:v>0.86444344161276154</c:v>
                </c:pt>
                <c:pt idx="4856">
                  <c:v>0.86370531129256656</c:v>
                </c:pt>
                <c:pt idx="4857">
                  <c:v>0.8634599235312227</c:v>
                </c:pt>
                <c:pt idx="4858">
                  <c:v>0.8637667811726627</c:v>
                </c:pt>
                <c:pt idx="4859">
                  <c:v>0.8651810801739156</c:v>
                </c:pt>
                <c:pt idx="4860">
                  <c:v>0.86763987537776277</c:v>
                </c:pt>
                <c:pt idx="4861">
                  <c:v>0.87139002982267044</c:v>
                </c:pt>
                <c:pt idx="4862">
                  <c:v>0.87612321059007625</c:v>
                </c:pt>
                <c:pt idx="4863">
                  <c:v>0.88097933111767435</c:v>
                </c:pt>
                <c:pt idx="4864">
                  <c:v>0.8847289938035412</c:v>
                </c:pt>
                <c:pt idx="4865">
                  <c:v>0.88737514920192151</c:v>
                </c:pt>
                <c:pt idx="4866">
                  <c:v>0.88940316348605464</c:v>
                </c:pt>
                <c:pt idx="4867">
                  <c:v>0.8903866815675936</c:v>
                </c:pt>
                <c:pt idx="4868">
                  <c:v>0.89106432552577386</c:v>
                </c:pt>
                <c:pt idx="4869">
                  <c:v>0.89130971328711772</c:v>
                </c:pt>
                <c:pt idx="4870">
                  <c:v>0.8906330528470191</c:v>
                </c:pt>
                <c:pt idx="4871">
                  <c:v>0.88878846468509298</c:v>
                </c:pt>
                <c:pt idx="4872">
                  <c:v>0.83111011056861661</c:v>
                </c:pt>
                <c:pt idx="4873">
                  <c:v>0.83006610612506315</c:v>
                </c:pt>
                <c:pt idx="4874">
                  <c:v>0.82871426052198793</c:v>
                </c:pt>
                <c:pt idx="4875">
                  <c:v>0.82354980707582737</c:v>
                </c:pt>
                <c:pt idx="4876">
                  <c:v>0.81752575882640188</c:v>
                </c:pt>
                <c:pt idx="4877">
                  <c:v>0.81322237546062848</c:v>
                </c:pt>
                <c:pt idx="4878">
                  <c:v>0.81082455837783685</c:v>
                </c:pt>
                <c:pt idx="4879">
                  <c:v>0.80959565253495414</c:v>
                </c:pt>
                <c:pt idx="4880">
                  <c:v>0.80885752221475915</c:v>
                </c:pt>
                <c:pt idx="4881">
                  <c:v>0.80861213445341518</c:v>
                </c:pt>
                <c:pt idx="4882">
                  <c:v>0.80891899209485518</c:v>
                </c:pt>
                <c:pt idx="4883">
                  <c:v>0.81033329109610808</c:v>
                </c:pt>
                <c:pt idx="4884">
                  <c:v>0.81279208629995536</c:v>
                </c:pt>
                <c:pt idx="4885">
                  <c:v>0.81654224074486303</c:v>
                </c:pt>
                <c:pt idx="4886">
                  <c:v>0.82127542151226884</c:v>
                </c:pt>
                <c:pt idx="4887">
                  <c:v>0.82613154203986694</c:v>
                </c:pt>
                <c:pt idx="4888">
                  <c:v>0.82988120472573379</c:v>
                </c:pt>
                <c:pt idx="4889">
                  <c:v>0.8325273601241141</c:v>
                </c:pt>
                <c:pt idx="4890">
                  <c:v>0.83455537440824723</c:v>
                </c:pt>
                <c:pt idx="4891">
                  <c:v>0.83553889248978608</c:v>
                </c:pt>
                <c:pt idx="4892">
                  <c:v>0.83621653644796634</c:v>
                </c:pt>
                <c:pt idx="4893">
                  <c:v>0.83646192420931031</c:v>
                </c:pt>
                <c:pt idx="4894">
                  <c:v>0.83578526376921158</c:v>
                </c:pt>
                <c:pt idx="4895">
                  <c:v>0.83394067560728546</c:v>
                </c:pt>
                <c:pt idx="4896">
                  <c:v>0.86709442409502391</c:v>
                </c:pt>
                <c:pt idx="4897">
                  <c:v>0.86605041965147045</c:v>
                </c:pt>
                <c:pt idx="4898">
                  <c:v>0.86469857404839523</c:v>
                </c:pt>
                <c:pt idx="4899">
                  <c:v>0.85953412060223466</c:v>
                </c:pt>
                <c:pt idx="4900">
                  <c:v>0.85351007235280918</c:v>
                </c:pt>
                <c:pt idx="4901">
                  <c:v>0.84920668898703577</c:v>
                </c:pt>
                <c:pt idx="4902">
                  <c:v>0.84680887190424414</c:v>
                </c:pt>
                <c:pt idx="4903">
                  <c:v>0.84557996606136143</c:v>
                </c:pt>
                <c:pt idx="4904">
                  <c:v>0.84484183574116645</c:v>
                </c:pt>
                <c:pt idx="4905">
                  <c:v>0.84459644797982247</c:v>
                </c:pt>
                <c:pt idx="4906">
                  <c:v>0.84490330562126248</c:v>
                </c:pt>
                <c:pt idx="4907">
                  <c:v>0.84631760462251537</c:v>
                </c:pt>
                <c:pt idx="4908">
                  <c:v>0.84877639982636266</c:v>
                </c:pt>
                <c:pt idx="4909">
                  <c:v>0.85252655427127033</c:v>
                </c:pt>
                <c:pt idx="4910">
                  <c:v>0.85725973503867614</c:v>
                </c:pt>
                <c:pt idx="4911">
                  <c:v>0.86211585556627424</c:v>
                </c:pt>
                <c:pt idx="4912">
                  <c:v>0.86586551825214109</c:v>
                </c:pt>
                <c:pt idx="4913">
                  <c:v>0.8685116736505214</c:v>
                </c:pt>
                <c:pt idx="4914">
                  <c:v>0.87053968793465453</c:v>
                </c:pt>
                <c:pt idx="4915">
                  <c:v>0.87152320601619337</c:v>
                </c:pt>
                <c:pt idx="4916">
                  <c:v>0.87220084997437364</c:v>
                </c:pt>
                <c:pt idx="4917">
                  <c:v>0.87244623773571761</c:v>
                </c:pt>
                <c:pt idx="4918">
                  <c:v>0.87176957729561888</c:v>
                </c:pt>
                <c:pt idx="4919">
                  <c:v>0.86992498913369276</c:v>
                </c:pt>
                <c:pt idx="4920">
                  <c:v>0.88782481513217359</c:v>
                </c:pt>
                <c:pt idx="4921">
                  <c:v>0.88678081068862014</c:v>
                </c:pt>
                <c:pt idx="4922">
                  <c:v>0.88542896508554492</c:v>
                </c:pt>
                <c:pt idx="4923">
                  <c:v>0.88026451163938435</c:v>
                </c:pt>
                <c:pt idx="4924">
                  <c:v>0.87424046338995887</c:v>
                </c:pt>
                <c:pt idx="4925">
                  <c:v>0.86993708002418546</c:v>
                </c:pt>
                <c:pt idx="4926">
                  <c:v>0.86753926294139383</c:v>
                </c:pt>
                <c:pt idx="4927">
                  <c:v>0.86631035709851112</c:v>
                </c:pt>
                <c:pt idx="4928">
                  <c:v>0.86557222677831613</c:v>
                </c:pt>
                <c:pt idx="4929">
                  <c:v>0.86532683901697216</c:v>
                </c:pt>
                <c:pt idx="4930">
                  <c:v>0.86563369665841217</c:v>
                </c:pt>
                <c:pt idx="4931">
                  <c:v>0.86704799565966506</c:v>
                </c:pt>
                <c:pt idx="4932">
                  <c:v>0.86950679086351235</c:v>
                </c:pt>
                <c:pt idx="4933">
                  <c:v>0.87325694530842002</c:v>
                </c:pt>
                <c:pt idx="4934">
                  <c:v>0.87799012607582583</c:v>
                </c:pt>
                <c:pt idx="4935">
                  <c:v>0.88284624660342392</c:v>
                </c:pt>
                <c:pt idx="4936">
                  <c:v>0.88659590928929077</c:v>
                </c:pt>
                <c:pt idx="4937">
                  <c:v>0.88924206468767109</c:v>
                </c:pt>
                <c:pt idx="4938">
                  <c:v>0.89127007897180421</c:v>
                </c:pt>
                <c:pt idx="4939">
                  <c:v>0.89225359705334306</c:v>
                </c:pt>
                <c:pt idx="4940">
                  <c:v>0.89293124101152332</c:v>
                </c:pt>
                <c:pt idx="4941">
                  <c:v>0.8931766287728673</c:v>
                </c:pt>
                <c:pt idx="4942">
                  <c:v>0.89249996833276857</c:v>
                </c:pt>
                <c:pt idx="4943">
                  <c:v>0.89065538017084245</c:v>
                </c:pt>
                <c:pt idx="4944">
                  <c:v>0.91733779162823748</c:v>
                </c:pt>
                <c:pt idx="4945">
                  <c:v>0.91629378718468391</c:v>
                </c:pt>
                <c:pt idx="4946">
                  <c:v>0.9149419415816088</c:v>
                </c:pt>
                <c:pt idx="4947">
                  <c:v>0.90977748813544823</c:v>
                </c:pt>
                <c:pt idx="4948">
                  <c:v>0.90375343988602275</c:v>
                </c:pt>
                <c:pt idx="4949">
                  <c:v>0.89945005652024945</c:v>
                </c:pt>
                <c:pt idx="4950">
                  <c:v>0.8970522394374576</c:v>
                </c:pt>
                <c:pt idx="4951">
                  <c:v>0.89582333359457489</c:v>
                </c:pt>
                <c:pt idx="4952">
                  <c:v>0.8950852032743799</c:v>
                </c:pt>
                <c:pt idx="4953">
                  <c:v>0.89483981551303615</c:v>
                </c:pt>
                <c:pt idx="4954">
                  <c:v>0.89514667315447616</c:v>
                </c:pt>
                <c:pt idx="4955">
                  <c:v>0.89656097215572905</c:v>
                </c:pt>
                <c:pt idx="4956">
                  <c:v>0.89901976735957623</c:v>
                </c:pt>
                <c:pt idx="4957">
                  <c:v>0.9027699218044839</c:v>
                </c:pt>
                <c:pt idx="4958">
                  <c:v>0.9075031025718896</c:v>
                </c:pt>
                <c:pt idx="4959">
                  <c:v>0.91235922309948769</c:v>
                </c:pt>
                <c:pt idx="4960">
                  <c:v>0.91610888578535465</c:v>
                </c:pt>
                <c:pt idx="4961">
                  <c:v>0.91875504118373486</c:v>
                </c:pt>
                <c:pt idx="4962">
                  <c:v>0.92078305546786809</c:v>
                </c:pt>
                <c:pt idx="4963">
                  <c:v>0.92176657354940694</c:v>
                </c:pt>
                <c:pt idx="4964">
                  <c:v>0.92244421750758732</c:v>
                </c:pt>
                <c:pt idx="4965">
                  <c:v>0.92268960526893107</c:v>
                </c:pt>
                <c:pt idx="4966">
                  <c:v>0.92201294482883256</c:v>
                </c:pt>
                <c:pt idx="4967">
                  <c:v>0.92016835666690633</c:v>
                </c:pt>
                <c:pt idx="4968">
                  <c:v>0.91180520727375036</c:v>
                </c:pt>
                <c:pt idx="4969">
                  <c:v>0.91076120283019679</c:v>
                </c:pt>
                <c:pt idx="4970">
                  <c:v>0.90940935722712168</c:v>
                </c:pt>
                <c:pt idx="4971">
                  <c:v>0.90424490378096112</c:v>
                </c:pt>
                <c:pt idx="4972">
                  <c:v>0.89822085553153563</c:v>
                </c:pt>
                <c:pt idx="4973">
                  <c:v>0.89391747216576234</c:v>
                </c:pt>
                <c:pt idx="4974">
                  <c:v>0.89151965508297049</c:v>
                </c:pt>
                <c:pt idx="4975">
                  <c:v>0.89029074924008778</c:v>
                </c:pt>
                <c:pt idx="4976">
                  <c:v>0.88955261891989279</c:v>
                </c:pt>
                <c:pt idx="4977">
                  <c:v>0.88930723115854904</c:v>
                </c:pt>
                <c:pt idx="4978">
                  <c:v>0.88961408879998904</c:v>
                </c:pt>
                <c:pt idx="4979">
                  <c:v>0.89102838780124194</c:v>
                </c:pt>
                <c:pt idx="4980">
                  <c:v>0.89348718300508911</c:v>
                </c:pt>
                <c:pt idx="4981">
                  <c:v>0.89723733744999679</c:v>
                </c:pt>
                <c:pt idx="4982">
                  <c:v>0.90197051821740248</c:v>
                </c:pt>
                <c:pt idx="4983">
                  <c:v>0.90682663874500058</c:v>
                </c:pt>
                <c:pt idx="4984">
                  <c:v>0.91057630143086754</c:v>
                </c:pt>
                <c:pt idx="4985">
                  <c:v>0.91322245682924774</c:v>
                </c:pt>
                <c:pt idx="4986">
                  <c:v>0.91525047111338098</c:v>
                </c:pt>
                <c:pt idx="4987">
                  <c:v>0.91623398919491983</c:v>
                </c:pt>
                <c:pt idx="4988">
                  <c:v>0.9169116331531002</c:v>
                </c:pt>
                <c:pt idx="4989">
                  <c:v>0.91715702091444395</c:v>
                </c:pt>
                <c:pt idx="4990">
                  <c:v>0.91648036047434545</c:v>
                </c:pt>
                <c:pt idx="4991">
                  <c:v>0.91463577231241922</c:v>
                </c:pt>
                <c:pt idx="4992">
                  <c:v>0.96905762638093673</c:v>
                </c:pt>
                <c:pt idx="4993">
                  <c:v>0.96801362193738316</c:v>
                </c:pt>
                <c:pt idx="4994">
                  <c:v>0.96666177633430805</c:v>
                </c:pt>
                <c:pt idx="4995">
                  <c:v>0.96149732288814749</c:v>
                </c:pt>
                <c:pt idx="4996">
                  <c:v>0.955473274638722</c:v>
                </c:pt>
                <c:pt idx="4997">
                  <c:v>0.95116989127294871</c:v>
                </c:pt>
                <c:pt idx="4998">
                  <c:v>0.94877207419015686</c:v>
                </c:pt>
                <c:pt idx="4999">
                  <c:v>0.94754316834727415</c:v>
                </c:pt>
                <c:pt idx="5000">
                  <c:v>0.94680503802707916</c:v>
                </c:pt>
                <c:pt idx="5001">
                  <c:v>0.94655965026573541</c:v>
                </c:pt>
                <c:pt idx="5002">
                  <c:v>0.94686650790717541</c:v>
                </c:pt>
                <c:pt idx="5003">
                  <c:v>0.94828080690842831</c:v>
                </c:pt>
                <c:pt idx="5004">
                  <c:v>0.95073960211227548</c:v>
                </c:pt>
                <c:pt idx="5005">
                  <c:v>0.95448975655718316</c:v>
                </c:pt>
                <c:pt idx="5006">
                  <c:v>0.95922293732458885</c:v>
                </c:pt>
                <c:pt idx="5007">
                  <c:v>0.96407905785218695</c:v>
                </c:pt>
                <c:pt idx="5008">
                  <c:v>0.96782872053805391</c:v>
                </c:pt>
                <c:pt idx="5009">
                  <c:v>0.97047487593643411</c:v>
                </c:pt>
                <c:pt idx="5010">
                  <c:v>0.97250289022056735</c:v>
                </c:pt>
                <c:pt idx="5011">
                  <c:v>0.9734864083021062</c:v>
                </c:pt>
                <c:pt idx="5012">
                  <c:v>0.97416405226028657</c:v>
                </c:pt>
                <c:pt idx="5013">
                  <c:v>0.97440944002163032</c:v>
                </c:pt>
                <c:pt idx="5014">
                  <c:v>0.97373277958153182</c:v>
                </c:pt>
                <c:pt idx="5015">
                  <c:v>0.97188819141960558</c:v>
                </c:pt>
                <c:pt idx="5016">
                  <c:v>0.96905762638093673</c:v>
                </c:pt>
                <c:pt idx="5017">
                  <c:v>0.96801362193738316</c:v>
                </c:pt>
                <c:pt idx="5018">
                  <c:v>0.96666177633430805</c:v>
                </c:pt>
                <c:pt idx="5019">
                  <c:v>0.96149732288814749</c:v>
                </c:pt>
                <c:pt idx="5020">
                  <c:v>0.955473274638722</c:v>
                </c:pt>
                <c:pt idx="5021">
                  <c:v>0.95116989127294871</c:v>
                </c:pt>
                <c:pt idx="5022">
                  <c:v>0.94877207419015686</c:v>
                </c:pt>
                <c:pt idx="5023">
                  <c:v>0.94754316834727415</c:v>
                </c:pt>
                <c:pt idx="5024">
                  <c:v>0.94680503802707916</c:v>
                </c:pt>
                <c:pt idx="5025">
                  <c:v>0.94655965026573541</c:v>
                </c:pt>
                <c:pt idx="5026">
                  <c:v>0.94686650790717541</c:v>
                </c:pt>
                <c:pt idx="5027">
                  <c:v>0.94828080690842831</c:v>
                </c:pt>
                <c:pt idx="5028">
                  <c:v>0.95073960211227548</c:v>
                </c:pt>
                <c:pt idx="5029">
                  <c:v>0.95448975655718316</c:v>
                </c:pt>
                <c:pt idx="5030">
                  <c:v>0.95922293732458885</c:v>
                </c:pt>
                <c:pt idx="5031">
                  <c:v>0.96407905785218695</c:v>
                </c:pt>
                <c:pt idx="5032">
                  <c:v>0.96782872053805391</c:v>
                </c:pt>
                <c:pt idx="5033">
                  <c:v>0.97047487593643411</c:v>
                </c:pt>
                <c:pt idx="5034">
                  <c:v>0.97250289022056735</c:v>
                </c:pt>
                <c:pt idx="5035">
                  <c:v>0.9734864083021062</c:v>
                </c:pt>
                <c:pt idx="5036">
                  <c:v>0.97416405226028657</c:v>
                </c:pt>
                <c:pt idx="5037">
                  <c:v>0.97440944002163032</c:v>
                </c:pt>
                <c:pt idx="5038">
                  <c:v>0.97373277958153182</c:v>
                </c:pt>
                <c:pt idx="5039">
                  <c:v>0.97188819141960558</c:v>
                </c:pt>
                <c:pt idx="5040">
                  <c:v>0.93561276832453188</c:v>
                </c:pt>
                <c:pt idx="5041">
                  <c:v>0.93456876388097831</c:v>
                </c:pt>
                <c:pt idx="5042">
                  <c:v>0.9332169182779031</c:v>
                </c:pt>
                <c:pt idx="5043">
                  <c:v>0.92805246483174253</c:v>
                </c:pt>
                <c:pt idx="5044">
                  <c:v>0.92202841658231716</c:v>
                </c:pt>
                <c:pt idx="5045">
                  <c:v>0.91772503321654375</c:v>
                </c:pt>
                <c:pt idx="5046">
                  <c:v>0.91532721613375201</c:v>
                </c:pt>
                <c:pt idx="5047">
                  <c:v>0.9140983102908693</c:v>
                </c:pt>
                <c:pt idx="5048">
                  <c:v>0.91336017997067431</c:v>
                </c:pt>
                <c:pt idx="5049">
                  <c:v>0.91311479220933045</c:v>
                </c:pt>
                <c:pt idx="5050">
                  <c:v>0.91342164985077046</c:v>
                </c:pt>
                <c:pt idx="5051">
                  <c:v>0.91483594885202335</c:v>
                </c:pt>
                <c:pt idx="5052">
                  <c:v>0.91729474405587053</c:v>
                </c:pt>
                <c:pt idx="5053">
                  <c:v>0.9210448985007782</c:v>
                </c:pt>
                <c:pt idx="5054">
                  <c:v>0.92577807926818401</c:v>
                </c:pt>
                <c:pt idx="5055">
                  <c:v>0.9306341997957821</c:v>
                </c:pt>
                <c:pt idx="5056">
                  <c:v>0.93438386248164895</c:v>
                </c:pt>
                <c:pt idx="5057">
                  <c:v>0.93703001788002926</c:v>
                </c:pt>
                <c:pt idx="5058">
                  <c:v>0.93905803216416239</c:v>
                </c:pt>
                <c:pt idx="5059">
                  <c:v>0.94004155024570135</c:v>
                </c:pt>
                <c:pt idx="5060">
                  <c:v>0.94071919420388161</c:v>
                </c:pt>
                <c:pt idx="5061">
                  <c:v>0.94096458196522548</c:v>
                </c:pt>
                <c:pt idx="5062">
                  <c:v>0.94028792152512686</c:v>
                </c:pt>
                <c:pt idx="5063">
                  <c:v>0.93844333336320074</c:v>
                </c:pt>
                <c:pt idx="5064">
                  <c:v>0.97198200887601849</c:v>
                </c:pt>
                <c:pt idx="5065">
                  <c:v>0.97093800443246492</c:v>
                </c:pt>
                <c:pt idx="5066">
                  <c:v>0.96958615882938981</c:v>
                </c:pt>
                <c:pt idx="5067">
                  <c:v>0.96442170538322924</c:v>
                </c:pt>
                <c:pt idx="5068">
                  <c:v>0.95839765713380376</c:v>
                </c:pt>
                <c:pt idx="5069">
                  <c:v>0.95409427376803047</c:v>
                </c:pt>
                <c:pt idx="5070">
                  <c:v>0.95169645668523861</c:v>
                </c:pt>
                <c:pt idx="5071">
                  <c:v>0.9504675508423559</c:v>
                </c:pt>
                <c:pt idx="5072">
                  <c:v>0.94972942052216092</c:v>
                </c:pt>
                <c:pt idx="5073">
                  <c:v>0.94948403276081716</c:v>
                </c:pt>
                <c:pt idx="5074">
                  <c:v>0.94979089040225717</c:v>
                </c:pt>
                <c:pt idx="5075">
                  <c:v>0.95120518940351007</c:v>
                </c:pt>
                <c:pt idx="5076">
                  <c:v>0.95366398460735724</c:v>
                </c:pt>
                <c:pt idx="5077">
                  <c:v>0.95741413905226491</c:v>
                </c:pt>
                <c:pt idx="5078">
                  <c:v>0.96214731981967061</c:v>
                </c:pt>
                <c:pt idx="5079">
                  <c:v>0.96700344034726871</c:v>
                </c:pt>
                <c:pt idx="5080">
                  <c:v>0.97075310303313567</c:v>
                </c:pt>
                <c:pt idx="5081">
                  <c:v>0.97339925843151587</c:v>
                </c:pt>
                <c:pt idx="5082">
                  <c:v>0.97542727271564911</c:v>
                </c:pt>
                <c:pt idx="5083">
                  <c:v>0.97641079079718796</c:v>
                </c:pt>
                <c:pt idx="5084">
                  <c:v>0.97708843475536833</c:v>
                </c:pt>
                <c:pt idx="5085">
                  <c:v>0.97733382251671208</c:v>
                </c:pt>
                <c:pt idx="5086">
                  <c:v>0.97665716207661357</c:v>
                </c:pt>
                <c:pt idx="5087">
                  <c:v>0.97481257391468734</c:v>
                </c:pt>
                <c:pt idx="5088">
                  <c:v>0.93522682242869071</c:v>
                </c:pt>
                <c:pt idx="5089">
                  <c:v>0.93418281798513725</c:v>
                </c:pt>
                <c:pt idx="5090">
                  <c:v>0.93283097238206203</c:v>
                </c:pt>
                <c:pt idx="5091">
                  <c:v>0.92766651893590146</c:v>
                </c:pt>
                <c:pt idx="5092">
                  <c:v>0.92164247068647598</c:v>
                </c:pt>
                <c:pt idx="5093">
                  <c:v>0.91733908732070257</c:v>
                </c:pt>
                <c:pt idx="5094">
                  <c:v>0.91494127023791094</c:v>
                </c:pt>
                <c:pt idx="5095">
                  <c:v>0.91371236439502823</c:v>
                </c:pt>
                <c:pt idx="5096">
                  <c:v>0.91297423407483325</c:v>
                </c:pt>
                <c:pt idx="5097">
                  <c:v>0.91272884631348927</c:v>
                </c:pt>
                <c:pt idx="5098">
                  <c:v>0.91303570395492928</c:v>
                </c:pt>
                <c:pt idx="5099">
                  <c:v>0.91445000295618217</c:v>
                </c:pt>
                <c:pt idx="5100">
                  <c:v>0.91690879816002946</c:v>
                </c:pt>
                <c:pt idx="5101">
                  <c:v>0.92065895260493713</c:v>
                </c:pt>
                <c:pt idx="5102">
                  <c:v>0.92539213337234294</c:v>
                </c:pt>
                <c:pt idx="5103">
                  <c:v>0.93024825389994104</c:v>
                </c:pt>
                <c:pt idx="5104">
                  <c:v>0.93399791658580789</c:v>
                </c:pt>
                <c:pt idx="5105">
                  <c:v>0.9366440719841882</c:v>
                </c:pt>
                <c:pt idx="5106">
                  <c:v>0.93867208626832133</c:v>
                </c:pt>
                <c:pt idx="5107">
                  <c:v>0.93965560434986017</c:v>
                </c:pt>
                <c:pt idx="5108">
                  <c:v>0.94033324830804044</c:v>
                </c:pt>
                <c:pt idx="5109">
                  <c:v>0.94057863606938441</c:v>
                </c:pt>
                <c:pt idx="5110">
                  <c:v>0.93990197562928568</c:v>
                </c:pt>
                <c:pt idx="5111">
                  <c:v>0.93805738746735956</c:v>
                </c:pt>
                <c:pt idx="5112">
                  <c:v>0.88840430971615714</c:v>
                </c:pt>
                <c:pt idx="5113">
                  <c:v>0.88736030527260357</c:v>
                </c:pt>
                <c:pt idx="5114">
                  <c:v>0.88600845966952846</c:v>
                </c:pt>
                <c:pt idx="5115">
                  <c:v>0.88084400622336789</c:v>
                </c:pt>
                <c:pt idx="5116">
                  <c:v>0.87481995797394241</c:v>
                </c:pt>
                <c:pt idx="5117">
                  <c:v>0.87051657460816911</c:v>
                </c:pt>
                <c:pt idx="5118">
                  <c:v>0.86811875752537726</c:v>
                </c:pt>
                <c:pt idx="5119">
                  <c:v>0.86688985168249455</c:v>
                </c:pt>
                <c:pt idx="5120">
                  <c:v>0.86615172136229956</c:v>
                </c:pt>
                <c:pt idx="5121">
                  <c:v>0.86590633360095581</c:v>
                </c:pt>
                <c:pt idx="5122">
                  <c:v>0.86621319124239582</c:v>
                </c:pt>
                <c:pt idx="5123">
                  <c:v>0.86762749024364871</c:v>
                </c:pt>
                <c:pt idx="5124">
                  <c:v>0.87008628544749589</c:v>
                </c:pt>
                <c:pt idx="5125">
                  <c:v>0.87383643989240356</c:v>
                </c:pt>
                <c:pt idx="5126">
                  <c:v>0.87856962065980926</c:v>
                </c:pt>
                <c:pt idx="5127">
                  <c:v>0.88342574118740735</c:v>
                </c:pt>
                <c:pt idx="5128">
                  <c:v>0.88717540387327432</c:v>
                </c:pt>
                <c:pt idx="5129">
                  <c:v>0.88982155927165452</c:v>
                </c:pt>
                <c:pt idx="5130">
                  <c:v>0.89184957355578776</c:v>
                </c:pt>
                <c:pt idx="5131">
                  <c:v>0.8928330916373266</c:v>
                </c:pt>
                <c:pt idx="5132">
                  <c:v>0.89351073559550698</c:v>
                </c:pt>
                <c:pt idx="5133">
                  <c:v>0.89375612335685073</c:v>
                </c:pt>
                <c:pt idx="5134">
                  <c:v>0.89307946291675222</c:v>
                </c:pt>
                <c:pt idx="5135">
                  <c:v>0.89123487475482599</c:v>
                </c:pt>
                <c:pt idx="5136">
                  <c:v>0.98626160651606964</c:v>
                </c:pt>
                <c:pt idx="5137">
                  <c:v>0.98521760207251607</c:v>
                </c:pt>
                <c:pt idx="5138">
                  <c:v>0.98386575646944086</c:v>
                </c:pt>
                <c:pt idx="5139">
                  <c:v>0.97870130302328029</c:v>
                </c:pt>
                <c:pt idx="5140">
                  <c:v>0.97267725477385492</c:v>
                </c:pt>
                <c:pt idx="5141">
                  <c:v>0.96837387140808151</c:v>
                </c:pt>
                <c:pt idx="5142">
                  <c:v>0.96597605432528977</c:v>
                </c:pt>
                <c:pt idx="5143">
                  <c:v>0.96474714848240706</c:v>
                </c:pt>
                <c:pt idx="5144">
                  <c:v>0.96400901816221207</c:v>
                </c:pt>
                <c:pt idx="5145">
                  <c:v>0.96376363040086821</c:v>
                </c:pt>
                <c:pt idx="5146">
                  <c:v>0.96407048804230822</c:v>
                </c:pt>
                <c:pt idx="5147">
                  <c:v>0.96548478704356111</c:v>
                </c:pt>
                <c:pt idx="5148">
                  <c:v>0.96794358224740829</c:v>
                </c:pt>
                <c:pt idx="5149">
                  <c:v>0.97169373669231596</c:v>
                </c:pt>
                <c:pt idx="5150">
                  <c:v>0.97642691745972177</c:v>
                </c:pt>
                <c:pt idx="5151">
                  <c:v>0.98128303798731986</c:v>
                </c:pt>
                <c:pt idx="5152">
                  <c:v>0.98503270067318671</c:v>
                </c:pt>
                <c:pt idx="5153">
                  <c:v>0.98767885607156702</c:v>
                </c:pt>
                <c:pt idx="5154">
                  <c:v>0.98970687035570015</c:v>
                </c:pt>
                <c:pt idx="5155">
                  <c:v>0.99069038843723911</c:v>
                </c:pt>
                <c:pt idx="5156">
                  <c:v>0.99136803239541937</c:v>
                </c:pt>
                <c:pt idx="5157">
                  <c:v>0.99161342015676324</c:v>
                </c:pt>
                <c:pt idx="5158">
                  <c:v>0.99093675971666462</c:v>
                </c:pt>
                <c:pt idx="5159">
                  <c:v>0.9890921715547385</c:v>
                </c:pt>
                <c:pt idx="5160">
                  <c:v>0.89150808862393793</c:v>
                </c:pt>
                <c:pt idx="5161">
                  <c:v>0.89046408418038436</c:v>
                </c:pt>
                <c:pt idx="5162">
                  <c:v>0.88911223857730926</c:v>
                </c:pt>
                <c:pt idx="5163">
                  <c:v>0.88394778513114869</c:v>
                </c:pt>
                <c:pt idx="5164">
                  <c:v>0.8779237368817232</c:v>
                </c:pt>
                <c:pt idx="5165">
                  <c:v>0.87362035351594991</c:v>
                </c:pt>
                <c:pt idx="5166">
                  <c:v>0.87122253643315806</c:v>
                </c:pt>
                <c:pt idx="5167">
                  <c:v>0.86999363059027535</c:v>
                </c:pt>
                <c:pt idx="5168">
                  <c:v>0.86925550027008036</c:v>
                </c:pt>
                <c:pt idx="5169">
                  <c:v>0.86901011250873661</c:v>
                </c:pt>
                <c:pt idx="5170">
                  <c:v>0.86931697015017662</c:v>
                </c:pt>
                <c:pt idx="5171">
                  <c:v>0.87073126915142951</c:v>
                </c:pt>
                <c:pt idx="5172">
                  <c:v>0.87319006435527668</c:v>
                </c:pt>
                <c:pt idx="5173">
                  <c:v>0.87694021880018436</c:v>
                </c:pt>
                <c:pt idx="5174">
                  <c:v>0.88167339956759005</c:v>
                </c:pt>
                <c:pt idx="5175">
                  <c:v>0.88652952009518815</c:v>
                </c:pt>
                <c:pt idx="5176">
                  <c:v>0.89027918278105511</c:v>
                </c:pt>
                <c:pt idx="5177">
                  <c:v>0.89292533817943531</c:v>
                </c:pt>
                <c:pt idx="5178">
                  <c:v>0.89495335246356855</c:v>
                </c:pt>
                <c:pt idx="5179">
                  <c:v>0.8959368705451074</c:v>
                </c:pt>
                <c:pt idx="5180">
                  <c:v>0.89661451450328777</c:v>
                </c:pt>
                <c:pt idx="5181">
                  <c:v>0.89685990226463153</c:v>
                </c:pt>
                <c:pt idx="5182">
                  <c:v>0.89618324182453302</c:v>
                </c:pt>
                <c:pt idx="5183">
                  <c:v>0.89433865366260679</c:v>
                </c:pt>
                <c:pt idx="5184">
                  <c:v>0.89150808862393793</c:v>
                </c:pt>
                <c:pt idx="5185">
                  <c:v>0.89046408418038436</c:v>
                </c:pt>
                <c:pt idx="5186">
                  <c:v>0.88911223857730926</c:v>
                </c:pt>
                <c:pt idx="5187">
                  <c:v>0.88394778513114869</c:v>
                </c:pt>
                <c:pt idx="5188">
                  <c:v>0.8779237368817232</c:v>
                </c:pt>
                <c:pt idx="5189">
                  <c:v>0.87362035351594991</c:v>
                </c:pt>
                <c:pt idx="5190">
                  <c:v>0.87122253643315806</c:v>
                </c:pt>
                <c:pt idx="5191">
                  <c:v>0.86999363059027535</c:v>
                </c:pt>
                <c:pt idx="5192">
                  <c:v>0.86925550027008036</c:v>
                </c:pt>
                <c:pt idx="5193">
                  <c:v>0.86901011250873661</c:v>
                </c:pt>
                <c:pt idx="5194">
                  <c:v>0.86931697015017662</c:v>
                </c:pt>
                <c:pt idx="5195">
                  <c:v>0.87073126915142951</c:v>
                </c:pt>
                <c:pt idx="5196">
                  <c:v>0.87319006435527668</c:v>
                </c:pt>
                <c:pt idx="5197">
                  <c:v>0.87694021880018436</c:v>
                </c:pt>
                <c:pt idx="5198">
                  <c:v>0.88167339956759005</c:v>
                </c:pt>
                <c:pt idx="5199">
                  <c:v>0.88652952009518815</c:v>
                </c:pt>
                <c:pt idx="5200">
                  <c:v>0.89027918278105511</c:v>
                </c:pt>
                <c:pt idx="5201">
                  <c:v>0.89292533817943531</c:v>
                </c:pt>
                <c:pt idx="5202">
                  <c:v>0.89495335246356855</c:v>
                </c:pt>
                <c:pt idx="5203">
                  <c:v>0.8959368705451074</c:v>
                </c:pt>
                <c:pt idx="5204">
                  <c:v>0.89661451450328777</c:v>
                </c:pt>
                <c:pt idx="5205">
                  <c:v>0.89685990226463153</c:v>
                </c:pt>
                <c:pt idx="5206">
                  <c:v>0.89618324182453302</c:v>
                </c:pt>
                <c:pt idx="5207">
                  <c:v>0.89433865366260679</c:v>
                </c:pt>
                <c:pt idx="5208">
                  <c:v>0.89150808862393793</c:v>
                </c:pt>
                <c:pt idx="5209">
                  <c:v>0.89046408418038436</c:v>
                </c:pt>
                <c:pt idx="5210">
                  <c:v>0.88911223857730926</c:v>
                </c:pt>
                <c:pt idx="5211">
                  <c:v>0.88394778513114869</c:v>
                </c:pt>
                <c:pt idx="5212">
                  <c:v>0.8779237368817232</c:v>
                </c:pt>
                <c:pt idx="5213">
                  <c:v>0.87362035351594991</c:v>
                </c:pt>
                <c:pt idx="5214">
                  <c:v>0.87122253643315806</c:v>
                </c:pt>
                <c:pt idx="5215">
                  <c:v>0.86999363059027535</c:v>
                </c:pt>
                <c:pt idx="5216">
                  <c:v>0.86925550027008036</c:v>
                </c:pt>
                <c:pt idx="5217">
                  <c:v>0.86901011250873661</c:v>
                </c:pt>
                <c:pt idx="5218">
                  <c:v>0.86931697015017662</c:v>
                </c:pt>
                <c:pt idx="5219">
                  <c:v>0.87073126915142951</c:v>
                </c:pt>
                <c:pt idx="5220">
                  <c:v>0.87319006435527668</c:v>
                </c:pt>
                <c:pt idx="5221">
                  <c:v>0.87694021880018436</c:v>
                </c:pt>
                <c:pt idx="5222">
                  <c:v>0.88167339956759005</c:v>
                </c:pt>
                <c:pt idx="5223">
                  <c:v>0.88652952009518815</c:v>
                </c:pt>
                <c:pt idx="5224">
                  <c:v>0.89027918278105511</c:v>
                </c:pt>
                <c:pt idx="5225">
                  <c:v>0.89292533817943531</c:v>
                </c:pt>
                <c:pt idx="5226">
                  <c:v>0.89495335246356855</c:v>
                </c:pt>
                <c:pt idx="5227">
                  <c:v>0.8959368705451074</c:v>
                </c:pt>
                <c:pt idx="5228">
                  <c:v>0.89661451450328777</c:v>
                </c:pt>
                <c:pt idx="5229">
                  <c:v>0.89685990226463153</c:v>
                </c:pt>
                <c:pt idx="5230">
                  <c:v>0.89618324182453302</c:v>
                </c:pt>
                <c:pt idx="5231">
                  <c:v>0.89433865366260679</c:v>
                </c:pt>
                <c:pt idx="5232">
                  <c:v>0.9704101642370464</c:v>
                </c:pt>
                <c:pt idx="5233">
                  <c:v>0.96936615979349283</c:v>
                </c:pt>
                <c:pt idx="5234">
                  <c:v>0.96801431419041772</c:v>
                </c:pt>
                <c:pt idx="5235">
                  <c:v>0.96284986074425716</c:v>
                </c:pt>
                <c:pt idx="5236">
                  <c:v>0.95682581249483167</c:v>
                </c:pt>
                <c:pt idx="5237">
                  <c:v>0.95252242912905838</c:v>
                </c:pt>
                <c:pt idx="5238">
                  <c:v>0.95012461204626653</c:v>
                </c:pt>
                <c:pt idx="5239">
                  <c:v>0.94889570620338382</c:v>
                </c:pt>
                <c:pt idx="5240">
                  <c:v>0.94815757588318883</c:v>
                </c:pt>
                <c:pt idx="5241">
                  <c:v>0.94791218812184508</c:v>
                </c:pt>
                <c:pt idx="5242">
                  <c:v>0.94821904576328508</c:v>
                </c:pt>
                <c:pt idx="5243">
                  <c:v>0.94963334476453798</c:v>
                </c:pt>
                <c:pt idx="5244">
                  <c:v>0.95209213996838515</c:v>
                </c:pt>
                <c:pt idx="5245">
                  <c:v>0.95584229441329283</c:v>
                </c:pt>
                <c:pt idx="5246">
                  <c:v>0.96057547518069852</c:v>
                </c:pt>
                <c:pt idx="5247">
                  <c:v>0.96543159570829662</c:v>
                </c:pt>
                <c:pt idx="5248">
                  <c:v>0.96918125839416358</c:v>
                </c:pt>
                <c:pt idx="5249">
                  <c:v>0.97182741379254378</c:v>
                </c:pt>
                <c:pt idx="5250">
                  <c:v>0.97385542807667702</c:v>
                </c:pt>
                <c:pt idx="5251">
                  <c:v>0.97483894615821587</c:v>
                </c:pt>
                <c:pt idx="5252">
                  <c:v>0.97551659011639624</c:v>
                </c:pt>
                <c:pt idx="5253">
                  <c:v>0.97576197787773999</c:v>
                </c:pt>
                <c:pt idx="5254">
                  <c:v>0.97508531743764149</c:v>
                </c:pt>
                <c:pt idx="5255">
                  <c:v>0.97324072927571526</c:v>
                </c:pt>
                <c:pt idx="5256">
                  <c:v>0.9211910488183398</c:v>
                </c:pt>
                <c:pt idx="5257">
                  <c:v>0.92014704437478634</c:v>
                </c:pt>
                <c:pt idx="5258">
                  <c:v>0.91879519877171112</c:v>
                </c:pt>
                <c:pt idx="5259">
                  <c:v>0.91363074532555055</c:v>
                </c:pt>
                <c:pt idx="5260">
                  <c:v>0.90760669707612507</c:v>
                </c:pt>
                <c:pt idx="5261">
                  <c:v>0.90330331371035166</c:v>
                </c:pt>
                <c:pt idx="5262">
                  <c:v>0.90090549662756003</c:v>
                </c:pt>
                <c:pt idx="5263">
                  <c:v>0.89967659078467732</c:v>
                </c:pt>
                <c:pt idx="5264">
                  <c:v>0.89893846046448234</c:v>
                </c:pt>
                <c:pt idx="5265">
                  <c:v>0.89869307270313836</c:v>
                </c:pt>
                <c:pt idx="5266">
                  <c:v>0.89899993034457837</c:v>
                </c:pt>
                <c:pt idx="5267">
                  <c:v>0.90041422934583126</c:v>
                </c:pt>
                <c:pt idx="5268">
                  <c:v>0.90287302454967855</c:v>
                </c:pt>
                <c:pt idx="5269">
                  <c:v>0.90662317899458622</c:v>
                </c:pt>
                <c:pt idx="5270">
                  <c:v>0.91135635976199203</c:v>
                </c:pt>
                <c:pt idx="5271">
                  <c:v>0.91621248028959013</c:v>
                </c:pt>
                <c:pt idx="5272">
                  <c:v>0.91996214297545698</c:v>
                </c:pt>
                <c:pt idx="5273">
                  <c:v>0.92260829837383729</c:v>
                </c:pt>
                <c:pt idx="5274">
                  <c:v>0.92463631265797042</c:v>
                </c:pt>
                <c:pt idx="5275">
                  <c:v>0.92561983073950926</c:v>
                </c:pt>
                <c:pt idx="5276">
                  <c:v>0.92629747469768953</c:v>
                </c:pt>
                <c:pt idx="5277">
                  <c:v>0.9265428624590335</c:v>
                </c:pt>
                <c:pt idx="5278">
                  <c:v>0.92586620201893477</c:v>
                </c:pt>
                <c:pt idx="5279">
                  <c:v>0.92402161385700865</c:v>
                </c:pt>
                <c:pt idx="5280">
                  <c:v>0.98182932000845824</c:v>
                </c:pt>
                <c:pt idx="5281">
                  <c:v>0.98078531556490467</c:v>
                </c:pt>
                <c:pt idx="5282">
                  <c:v>0.97943346996182945</c:v>
                </c:pt>
                <c:pt idx="5283">
                  <c:v>0.97426901651566888</c:v>
                </c:pt>
                <c:pt idx="5284">
                  <c:v>0.96824496826624351</c:v>
                </c:pt>
                <c:pt idx="5285">
                  <c:v>0.96394158490047011</c:v>
                </c:pt>
                <c:pt idx="5286">
                  <c:v>0.96154376781767836</c:v>
                </c:pt>
                <c:pt idx="5287">
                  <c:v>0.96031486197479565</c:v>
                </c:pt>
                <c:pt idx="5288">
                  <c:v>0.95957673165460067</c:v>
                </c:pt>
                <c:pt idx="5289">
                  <c:v>0.9593313438932568</c:v>
                </c:pt>
                <c:pt idx="5290">
                  <c:v>0.95963820153469681</c:v>
                </c:pt>
                <c:pt idx="5291">
                  <c:v>0.96105250053594971</c:v>
                </c:pt>
                <c:pt idx="5292">
                  <c:v>0.96351129573979688</c:v>
                </c:pt>
                <c:pt idx="5293">
                  <c:v>0.96726145018470455</c:v>
                </c:pt>
                <c:pt idx="5294">
                  <c:v>0.97199463095211036</c:v>
                </c:pt>
                <c:pt idx="5295">
                  <c:v>0.97685075147970846</c:v>
                </c:pt>
                <c:pt idx="5296">
                  <c:v>0.98060041416557531</c:v>
                </c:pt>
                <c:pt idx="5297">
                  <c:v>0.98324656956395562</c:v>
                </c:pt>
                <c:pt idx="5298">
                  <c:v>0.98527458384808875</c:v>
                </c:pt>
                <c:pt idx="5299">
                  <c:v>0.98625810192962771</c:v>
                </c:pt>
                <c:pt idx="5300">
                  <c:v>0.98693574588780797</c:v>
                </c:pt>
                <c:pt idx="5301">
                  <c:v>0.98718113364915183</c:v>
                </c:pt>
                <c:pt idx="5302">
                  <c:v>0.98650447320905321</c:v>
                </c:pt>
                <c:pt idx="5303">
                  <c:v>0.98465988504712709</c:v>
                </c:pt>
                <c:pt idx="5304">
                  <c:v>0.97296138027194179</c:v>
                </c:pt>
                <c:pt idx="5305">
                  <c:v>0.97191737582838833</c:v>
                </c:pt>
                <c:pt idx="5306">
                  <c:v>0.97056553022531311</c:v>
                </c:pt>
                <c:pt idx="5307">
                  <c:v>0.96540107677915254</c:v>
                </c:pt>
                <c:pt idx="5308">
                  <c:v>0.95937702852972706</c:v>
                </c:pt>
                <c:pt idx="5309">
                  <c:v>0.95507364516395366</c:v>
                </c:pt>
                <c:pt idx="5310">
                  <c:v>0.95267582808116202</c:v>
                </c:pt>
                <c:pt idx="5311">
                  <c:v>0.95144692223827931</c:v>
                </c:pt>
                <c:pt idx="5312">
                  <c:v>0.95070879191808433</c:v>
                </c:pt>
                <c:pt idx="5313">
                  <c:v>0.95046340415674035</c:v>
                </c:pt>
                <c:pt idx="5314">
                  <c:v>0.95077026179818036</c:v>
                </c:pt>
                <c:pt idx="5315">
                  <c:v>0.95218456079943325</c:v>
                </c:pt>
                <c:pt idx="5316">
                  <c:v>0.95464335600328054</c:v>
                </c:pt>
                <c:pt idx="5317">
                  <c:v>0.95839351044818821</c:v>
                </c:pt>
                <c:pt idx="5318">
                  <c:v>0.96312669121559402</c:v>
                </c:pt>
                <c:pt idx="5319">
                  <c:v>0.96798281174319212</c:v>
                </c:pt>
                <c:pt idx="5320">
                  <c:v>0.97173247442905897</c:v>
                </c:pt>
                <c:pt idx="5321">
                  <c:v>0.97437862982743928</c:v>
                </c:pt>
                <c:pt idx="5322">
                  <c:v>0.97640664411157241</c:v>
                </c:pt>
                <c:pt idx="5323">
                  <c:v>0.97739016219311126</c:v>
                </c:pt>
                <c:pt idx="5324">
                  <c:v>0.97806780615129152</c:v>
                </c:pt>
                <c:pt idx="5325">
                  <c:v>0.97831319391263549</c:v>
                </c:pt>
                <c:pt idx="5326">
                  <c:v>0.97763653347253676</c:v>
                </c:pt>
                <c:pt idx="5327">
                  <c:v>0.97579194531061064</c:v>
                </c:pt>
                <c:pt idx="5328">
                  <c:v>0.97296138027194179</c:v>
                </c:pt>
                <c:pt idx="5329">
                  <c:v>0.97191737582838833</c:v>
                </c:pt>
                <c:pt idx="5330">
                  <c:v>0.97056553022531311</c:v>
                </c:pt>
                <c:pt idx="5331">
                  <c:v>0.96540107677915254</c:v>
                </c:pt>
                <c:pt idx="5332">
                  <c:v>0.95937702852972706</c:v>
                </c:pt>
                <c:pt idx="5333">
                  <c:v>0.95507364516395366</c:v>
                </c:pt>
                <c:pt idx="5334">
                  <c:v>0.95267582808116202</c:v>
                </c:pt>
                <c:pt idx="5335">
                  <c:v>0.95144692223827931</c:v>
                </c:pt>
                <c:pt idx="5336">
                  <c:v>0.95070879191808433</c:v>
                </c:pt>
                <c:pt idx="5337">
                  <c:v>0.95046340415674035</c:v>
                </c:pt>
                <c:pt idx="5338">
                  <c:v>0.95077026179818036</c:v>
                </c:pt>
                <c:pt idx="5339">
                  <c:v>0.95218456079943325</c:v>
                </c:pt>
                <c:pt idx="5340">
                  <c:v>0.95464335600328054</c:v>
                </c:pt>
                <c:pt idx="5341">
                  <c:v>0.95839351044818821</c:v>
                </c:pt>
                <c:pt idx="5342">
                  <c:v>0.96312669121559402</c:v>
                </c:pt>
                <c:pt idx="5343">
                  <c:v>0.96798281174319212</c:v>
                </c:pt>
                <c:pt idx="5344">
                  <c:v>0.97173247442905897</c:v>
                </c:pt>
                <c:pt idx="5345">
                  <c:v>0.97437862982743928</c:v>
                </c:pt>
                <c:pt idx="5346">
                  <c:v>0.97640664411157241</c:v>
                </c:pt>
                <c:pt idx="5347">
                  <c:v>0.97739016219311126</c:v>
                </c:pt>
                <c:pt idx="5348">
                  <c:v>0.97806780615129152</c:v>
                </c:pt>
                <c:pt idx="5349">
                  <c:v>0.97831319391263549</c:v>
                </c:pt>
                <c:pt idx="5350">
                  <c:v>0.97763653347253676</c:v>
                </c:pt>
                <c:pt idx="5351">
                  <c:v>0.97579194531061064</c:v>
                </c:pt>
                <c:pt idx="5352">
                  <c:v>0.93389831482885999</c:v>
                </c:pt>
                <c:pt idx="5353">
                  <c:v>0.93285431038530642</c:v>
                </c:pt>
                <c:pt idx="5354">
                  <c:v>0.93150246478223131</c:v>
                </c:pt>
                <c:pt idx="5355">
                  <c:v>0.92633801133607074</c:v>
                </c:pt>
                <c:pt idx="5356">
                  <c:v>0.92031396308664526</c:v>
                </c:pt>
                <c:pt idx="5357">
                  <c:v>0.91601057972087196</c:v>
                </c:pt>
                <c:pt idx="5358">
                  <c:v>0.91361276263808011</c:v>
                </c:pt>
                <c:pt idx="5359">
                  <c:v>0.9123838567951974</c:v>
                </c:pt>
                <c:pt idx="5360">
                  <c:v>0.91164572647500242</c:v>
                </c:pt>
                <c:pt idx="5361">
                  <c:v>0.91140033871365866</c:v>
                </c:pt>
                <c:pt idx="5362">
                  <c:v>0.91170719635509867</c:v>
                </c:pt>
                <c:pt idx="5363">
                  <c:v>0.91312149535635156</c:v>
                </c:pt>
                <c:pt idx="5364">
                  <c:v>0.91558029056019874</c:v>
                </c:pt>
                <c:pt idx="5365">
                  <c:v>0.91933044500510641</c:v>
                </c:pt>
                <c:pt idx="5366">
                  <c:v>0.92406362577251211</c:v>
                </c:pt>
                <c:pt idx="5367">
                  <c:v>0.92891974630011021</c:v>
                </c:pt>
                <c:pt idx="5368">
                  <c:v>0.93266940898597717</c:v>
                </c:pt>
                <c:pt idx="5369">
                  <c:v>0.93531556438435737</c:v>
                </c:pt>
                <c:pt idx="5370">
                  <c:v>0.93734357866849061</c:v>
                </c:pt>
                <c:pt idx="5371">
                  <c:v>0.93832709675002945</c:v>
                </c:pt>
                <c:pt idx="5372">
                  <c:v>0.93900474070820983</c:v>
                </c:pt>
                <c:pt idx="5373">
                  <c:v>0.93925012846955358</c:v>
                </c:pt>
                <c:pt idx="5374">
                  <c:v>0.93857346802945507</c:v>
                </c:pt>
                <c:pt idx="5375">
                  <c:v>0.93672887986752884</c:v>
                </c:pt>
                <c:pt idx="5376">
                  <c:v>0.98072082754139367</c:v>
                </c:pt>
                <c:pt idx="5377">
                  <c:v>0.9796768230978401</c:v>
                </c:pt>
                <c:pt idx="5378">
                  <c:v>0.97832497749476488</c:v>
                </c:pt>
                <c:pt idx="5379">
                  <c:v>0.97316052404860431</c:v>
                </c:pt>
                <c:pt idx="5380">
                  <c:v>0.96713647579917894</c:v>
                </c:pt>
                <c:pt idx="5381">
                  <c:v>0.96283309243340554</c:v>
                </c:pt>
                <c:pt idx="5382">
                  <c:v>0.96043527535061379</c:v>
                </c:pt>
                <c:pt idx="5383">
                  <c:v>0.95920636950773108</c:v>
                </c:pt>
                <c:pt idx="5384">
                  <c:v>0.9584682391875361</c:v>
                </c:pt>
                <c:pt idx="5385">
                  <c:v>0.95822285142619223</c:v>
                </c:pt>
                <c:pt idx="5386">
                  <c:v>0.95852970906763224</c:v>
                </c:pt>
                <c:pt idx="5387">
                  <c:v>0.95994400806888514</c:v>
                </c:pt>
                <c:pt idx="5388">
                  <c:v>0.96240280327273231</c:v>
                </c:pt>
                <c:pt idx="5389">
                  <c:v>0.96615295771763998</c:v>
                </c:pt>
                <c:pt idx="5390">
                  <c:v>0.97088613848504579</c:v>
                </c:pt>
                <c:pt idx="5391">
                  <c:v>0.97574225901264389</c:v>
                </c:pt>
                <c:pt idx="5392">
                  <c:v>0.97949192169851074</c:v>
                </c:pt>
                <c:pt idx="5393">
                  <c:v>0.98213807709689105</c:v>
                </c:pt>
                <c:pt idx="5394">
                  <c:v>0.98416609138102418</c:v>
                </c:pt>
                <c:pt idx="5395">
                  <c:v>0.98514960946256314</c:v>
                </c:pt>
                <c:pt idx="5396">
                  <c:v>0.9858272534207434</c:v>
                </c:pt>
                <c:pt idx="5397">
                  <c:v>0.98607264118208726</c:v>
                </c:pt>
                <c:pt idx="5398">
                  <c:v>0.98539598074198864</c:v>
                </c:pt>
                <c:pt idx="5399">
                  <c:v>0.98355139258006252</c:v>
                </c:pt>
                <c:pt idx="5400">
                  <c:v>0.92714817004362937</c:v>
                </c:pt>
                <c:pt idx="5401">
                  <c:v>0.92610416560007591</c:v>
                </c:pt>
                <c:pt idx="5402">
                  <c:v>0.92475231999700069</c:v>
                </c:pt>
                <c:pt idx="5403">
                  <c:v>0.91958786655084013</c:v>
                </c:pt>
                <c:pt idx="5404">
                  <c:v>0.91356381830141464</c:v>
                </c:pt>
                <c:pt idx="5405">
                  <c:v>0.90926043493564124</c:v>
                </c:pt>
                <c:pt idx="5406">
                  <c:v>0.90686261785284961</c:v>
                </c:pt>
                <c:pt idx="5407">
                  <c:v>0.9056337120099669</c:v>
                </c:pt>
                <c:pt idx="5408">
                  <c:v>0.90489558168977191</c:v>
                </c:pt>
                <c:pt idx="5409">
                  <c:v>0.90465019392842794</c:v>
                </c:pt>
                <c:pt idx="5410">
                  <c:v>0.90495705156986794</c:v>
                </c:pt>
                <c:pt idx="5411">
                  <c:v>0.90637135057112084</c:v>
                </c:pt>
                <c:pt idx="5412">
                  <c:v>0.90883014577496812</c:v>
                </c:pt>
                <c:pt idx="5413">
                  <c:v>0.9125803002198758</c:v>
                </c:pt>
                <c:pt idx="5414">
                  <c:v>0.9173134809872816</c:v>
                </c:pt>
                <c:pt idx="5415">
                  <c:v>0.9221696015148797</c:v>
                </c:pt>
                <c:pt idx="5416">
                  <c:v>0.92591926420074655</c:v>
                </c:pt>
                <c:pt idx="5417">
                  <c:v>0.92856541959912686</c:v>
                </c:pt>
                <c:pt idx="5418">
                  <c:v>0.93059343388325999</c:v>
                </c:pt>
                <c:pt idx="5419">
                  <c:v>0.93157695196479884</c:v>
                </c:pt>
                <c:pt idx="5420">
                  <c:v>0.9322545959229791</c:v>
                </c:pt>
                <c:pt idx="5421">
                  <c:v>0.93249998368432307</c:v>
                </c:pt>
                <c:pt idx="5422">
                  <c:v>0.93182332324422434</c:v>
                </c:pt>
                <c:pt idx="5423">
                  <c:v>0.92997873508229822</c:v>
                </c:pt>
                <c:pt idx="5424">
                  <c:v>1.0222158655172147</c:v>
                </c:pt>
                <c:pt idx="5425">
                  <c:v>1.0211718610736611</c:v>
                </c:pt>
                <c:pt idx="5426">
                  <c:v>1.0198200154705861</c:v>
                </c:pt>
                <c:pt idx="5427">
                  <c:v>1.0146555620244255</c:v>
                </c:pt>
                <c:pt idx="5428">
                  <c:v>1.0086315137749999</c:v>
                </c:pt>
                <c:pt idx="5429">
                  <c:v>1.0043281304092266</c:v>
                </c:pt>
                <c:pt idx="5430">
                  <c:v>1.0019303133264348</c:v>
                </c:pt>
                <c:pt idx="5431">
                  <c:v>1.0007014074835521</c:v>
                </c:pt>
                <c:pt idx="5432">
                  <c:v>0.9999632771633572</c:v>
                </c:pt>
                <c:pt idx="5433">
                  <c:v>0.99971788940201334</c:v>
                </c:pt>
                <c:pt idx="5434">
                  <c:v>1.0000247470434533</c:v>
                </c:pt>
                <c:pt idx="5435">
                  <c:v>1.0014390460447062</c:v>
                </c:pt>
                <c:pt idx="5436">
                  <c:v>1.0038978412485535</c:v>
                </c:pt>
                <c:pt idx="5437">
                  <c:v>1.0076479956934612</c:v>
                </c:pt>
                <c:pt idx="5438">
                  <c:v>1.0123811764608668</c:v>
                </c:pt>
                <c:pt idx="5439">
                  <c:v>1.0172372969884651</c:v>
                </c:pt>
                <c:pt idx="5440">
                  <c:v>1.020986959674332</c:v>
                </c:pt>
                <c:pt idx="5441">
                  <c:v>1.023633115072712</c:v>
                </c:pt>
                <c:pt idx="5442">
                  <c:v>1.0256611293568454</c:v>
                </c:pt>
                <c:pt idx="5443">
                  <c:v>1.0266446474383841</c:v>
                </c:pt>
                <c:pt idx="5444">
                  <c:v>1.0273222913965645</c:v>
                </c:pt>
                <c:pt idx="5445">
                  <c:v>1.0275676791579085</c:v>
                </c:pt>
                <c:pt idx="5446">
                  <c:v>1.0268910187178097</c:v>
                </c:pt>
                <c:pt idx="5447">
                  <c:v>1.0250464305558835</c:v>
                </c:pt>
                <c:pt idx="5448">
                  <c:v>0.93661074239207265</c:v>
                </c:pt>
                <c:pt idx="5449">
                  <c:v>0.93556673794851908</c:v>
                </c:pt>
                <c:pt idx="5450">
                  <c:v>0.93421489234544397</c:v>
                </c:pt>
                <c:pt idx="5451">
                  <c:v>0.9290504388992834</c:v>
                </c:pt>
                <c:pt idx="5452">
                  <c:v>0.92302639064985792</c:v>
                </c:pt>
                <c:pt idx="5453">
                  <c:v>0.91872300728408463</c:v>
                </c:pt>
                <c:pt idx="5454">
                  <c:v>0.91632519020129277</c:v>
                </c:pt>
                <c:pt idx="5455">
                  <c:v>0.91509628435841006</c:v>
                </c:pt>
                <c:pt idx="5456">
                  <c:v>0.91435815403821508</c:v>
                </c:pt>
                <c:pt idx="5457">
                  <c:v>0.91411276627687132</c:v>
                </c:pt>
                <c:pt idx="5458">
                  <c:v>0.91441962391831133</c:v>
                </c:pt>
                <c:pt idx="5459">
                  <c:v>0.91583392291956423</c:v>
                </c:pt>
                <c:pt idx="5460">
                  <c:v>0.9182927181234114</c:v>
                </c:pt>
                <c:pt idx="5461">
                  <c:v>0.92204287256831907</c:v>
                </c:pt>
                <c:pt idx="5462">
                  <c:v>0.92677605333572477</c:v>
                </c:pt>
                <c:pt idx="5463">
                  <c:v>0.93163217386332287</c:v>
                </c:pt>
                <c:pt idx="5464">
                  <c:v>0.93538183654918983</c:v>
                </c:pt>
                <c:pt idx="5465">
                  <c:v>0.93802799194757003</c:v>
                </c:pt>
                <c:pt idx="5466">
                  <c:v>0.94005600623170327</c:v>
                </c:pt>
                <c:pt idx="5467">
                  <c:v>0.94103952431324212</c:v>
                </c:pt>
                <c:pt idx="5468">
                  <c:v>0.94171716827142249</c:v>
                </c:pt>
                <c:pt idx="5469">
                  <c:v>0.94196255603276624</c:v>
                </c:pt>
                <c:pt idx="5470">
                  <c:v>0.94128589559266773</c:v>
                </c:pt>
                <c:pt idx="5471">
                  <c:v>0.9394413074307415</c:v>
                </c:pt>
                <c:pt idx="5472">
                  <c:v>0.90175994832383644</c:v>
                </c:pt>
                <c:pt idx="5473">
                  <c:v>0.90071594388028298</c:v>
                </c:pt>
                <c:pt idx="5474">
                  <c:v>0.89936409827720776</c:v>
                </c:pt>
                <c:pt idx="5475">
                  <c:v>0.89419964483104719</c:v>
                </c:pt>
                <c:pt idx="5476">
                  <c:v>0.88817559658162171</c:v>
                </c:pt>
                <c:pt idx="5477">
                  <c:v>0.8838722132158483</c:v>
                </c:pt>
                <c:pt idx="5478">
                  <c:v>0.88147439613305667</c:v>
                </c:pt>
                <c:pt idx="5479">
                  <c:v>0.88024549029017396</c:v>
                </c:pt>
                <c:pt idx="5480">
                  <c:v>0.87950735996997897</c:v>
                </c:pt>
                <c:pt idx="5481">
                  <c:v>0.879261972208635</c:v>
                </c:pt>
                <c:pt idx="5482">
                  <c:v>0.87956882985007501</c:v>
                </c:pt>
                <c:pt idx="5483">
                  <c:v>0.8809831288513279</c:v>
                </c:pt>
                <c:pt idx="5484">
                  <c:v>0.88344192405517519</c:v>
                </c:pt>
                <c:pt idx="5485">
                  <c:v>0.88719207850008286</c:v>
                </c:pt>
                <c:pt idx="5486">
                  <c:v>0.89192525926748867</c:v>
                </c:pt>
                <c:pt idx="5487">
                  <c:v>0.89678137979508676</c:v>
                </c:pt>
                <c:pt idx="5488">
                  <c:v>0.90053104248095361</c:v>
                </c:pt>
                <c:pt idx="5489">
                  <c:v>0.90317719787933393</c:v>
                </c:pt>
                <c:pt idx="5490">
                  <c:v>0.90520521216346705</c:v>
                </c:pt>
                <c:pt idx="5491">
                  <c:v>0.9061887302450059</c:v>
                </c:pt>
                <c:pt idx="5492">
                  <c:v>0.90686637420318617</c:v>
                </c:pt>
                <c:pt idx="5493">
                  <c:v>0.90711176196453014</c:v>
                </c:pt>
                <c:pt idx="5494">
                  <c:v>0.90643510152443141</c:v>
                </c:pt>
                <c:pt idx="5495">
                  <c:v>0.90459051336250529</c:v>
                </c:pt>
                <c:pt idx="5496">
                  <c:v>0.91373166696813368</c:v>
                </c:pt>
                <c:pt idx="5497">
                  <c:v>0.91268766252458011</c:v>
                </c:pt>
                <c:pt idx="5498">
                  <c:v>0.91133581692150489</c:v>
                </c:pt>
                <c:pt idx="5499">
                  <c:v>0.90617136347534433</c:v>
                </c:pt>
                <c:pt idx="5500">
                  <c:v>0.90014731522591895</c:v>
                </c:pt>
                <c:pt idx="5501">
                  <c:v>0.89584393186014555</c:v>
                </c:pt>
                <c:pt idx="5502">
                  <c:v>0.89344611477735381</c:v>
                </c:pt>
                <c:pt idx="5503">
                  <c:v>0.8922172089344711</c:v>
                </c:pt>
                <c:pt idx="5504">
                  <c:v>0.89147907861427611</c:v>
                </c:pt>
                <c:pt idx="5505">
                  <c:v>0.89123369085293225</c:v>
                </c:pt>
                <c:pt idx="5506">
                  <c:v>0.89154054849437225</c:v>
                </c:pt>
                <c:pt idx="5507">
                  <c:v>0.89295484749562515</c:v>
                </c:pt>
                <c:pt idx="5508">
                  <c:v>0.89541364269947232</c:v>
                </c:pt>
                <c:pt idx="5509">
                  <c:v>0.89916379714437999</c:v>
                </c:pt>
                <c:pt idx="5510">
                  <c:v>0.9038969779117858</c:v>
                </c:pt>
                <c:pt idx="5511">
                  <c:v>0.9087530984393839</c:v>
                </c:pt>
                <c:pt idx="5512">
                  <c:v>0.91250276112525075</c:v>
                </c:pt>
                <c:pt idx="5513">
                  <c:v>0.91514891652363106</c:v>
                </c:pt>
                <c:pt idx="5514">
                  <c:v>0.91717693080776419</c:v>
                </c:pt>
                <c:pt idx="5515">
                  <c:v>0.91816044888930315</c:v>
                </c:pt>
                <c:pt idx="5516">
                  <c:v>0.91883809284748341</c:v>
                </c:pt>
                <c:pt idx="5517">
                  <c:v>0.91908348060882727</c:v>
                </c:pt>
                <c:pt idx="5518">
                  <c:v>0.91840682016872865</c:v>
                </c:pt>
                <c:pt idx="5519">
                  <c:v>0.91656223200680254</c:v>
                </c:pt>
                <c:pt idx="5520">
                  <c:v>1.0190158632973785</c:v>
                </c:pt>
                <c:pt idx="5521">
                  <c:v>1.0179718588538251</c:v>
                </c:pt>
                <c:pt idx="5522">
                  <c:v>1.0166200132507499</c:v>
                </c:pt>
                <c:pt idx="5523">
                  <c:v>1.0114555598045893</c:v>
                </c:pt>
                <c:pt idx="5524">
                  <c:v>1.0054315115551637</c:v>
                </c:pt>
                <c:pt idx="5525">
                  <c:v>1.0011281281893905</c:v>
                </c:pt>
                <c:pt idx="5526">
                  <c:v>0.99873031110659871</c:v>
                </c:pt>
                <c:pt idx="5527">
                  <c:v>0.997501405263716</c:v>
                </c:pt>
                <c:pt idx="5528">
                  <c:v>0.99676327494352102</c:v>
                </c:pt>
                <c:pt idx="5529">
                  <c:v>0.99651788718217715</c:v>
                </c:pt>
                <c:pt idx="5530">
                  <c:v>0.99682474482361716</c:v>
                </c:pt>
                <c:pt idx="5531">
                  <c:v>0.99823904382487005</c:v>
                </c:pt>
                <c:pt idx="5532">
                  <c:v>1.0006978390287173</c:v>
                </c:pt>
                <c:pt idx="5533">
                  <c:v>1.004447993473625</c:v>
                </c:pt>
                <c:pt idx="5534">
                  <c:v>1.0091811742410308</c:v>
                </c:pt>
                <c:pt idx="5535">
                  <c:v>1.0140372947686287</c:v>
                </c:pt>
                <c:pt idx="5536">
                  <c:v>1.0177869574544958</c:v>
                </c:pt>
                <c:pt idx="5537">
                  <c:v>1.0204331128528761</c:v>
                </c:pt>
                <c:pt idx="5538">
                  <c:v>1.0224611271370092</c:v>
                </c:pt>
                <c:pt idx="5539">
                  <c:v>1.0234446452185479</c:v>
                </c:pt>
                <c:pt idx="5540">
                  <c:v>1.0241222891767283</c:v>
                </c:pt>
                <c:pt idx="5541">
                  <c:v>1.0243676769380721</c:v>
                </c:pt>
                <c:pt idx="5542">
                  <c:v>1.0236910164979736</c:v>
                </c:pt>
                <c:pt idx="5543">
                  <c:v>1.0218464283360473</c:v>
                </c:pt>
                <c:pt idx="5544">
                  <c:v>0.92563666696813363</c:v>
                </c:pt>
                <c:pt idx="5545">
                  <c:v>0.92459266252458017</c:v>
                </c:pt>
                <c:pt idx="5546">
                  <c:v>0.92324081692150495</c:v>
                </c:pt>
                <c:pt idx="5547">
                  <c:v>0.91807636347534438</c:v>
                </c:pt>
                <c:pt idx="5548">
                  <c:v>0.9120523152259189</c:v>
                </c:pt>
                <c:pt idx="5549">
                  <c:v>0.90774893186014549</c:v>
                </c:pt>
                <c:pt idx="5550">
                  <c:v>0.90535111477735386</c:v>
                </c:pt>
                <c:pt idx="5551">
                  <c:v>0.90412220893447115</c:v>
                </c:pt>
                <c:pt idx="5552">
                  <c:v>0.90338407861427616</c:v>
                </c:pt>
                <c:pt idx="5553">
                  <c:v>0.90313869085293219</c:v>
                </c:pt>
                <c:pt idx="5554">
                  <c:v>0.9034455484943722</c:v>
                </c:pt>
                <c:pt idx="5555">
                  <c:v>0.90485984749562509</c:v>
                </c:pt>
                <c:pt idx="5556">
                  <c:v>0.90731864269947238</c:v>
                </c:pt>
                <c:pt idx="5557">
                  <c:v>0.91106879714438005</c:v>
                </c:pt>
                <c:pt idx="5558">
                  <c:v>0.91580197791178586</c:v>
                </c:pt>
                <c:pt idx="5559">
                  <c:v>0.92065809843938395</c:v>
                </c:pt>
                <c:pt idx="5560">
                  <c:v>0.9244077611252508</c:v>
                </c:pt>
                <c:pt idx="5561">
                  <c:v>0.92705391652363112</c:v>
                </c:pt>
                <c:pt idx="5562">
                  <c:v>0.92908193080776424</c:v>
                </c:pt>
                <c:pt idx="5563">
                  <c:v>0.93006544888930309</c:v>
                </c:pt>
                <c:pt idx="5564">
                  <c:v>0.93074309284748336</c:v>
                </c:pt>
                <c:pt idx="5565">
                  <c:v>0.93098848060882733</c:v>
                </c:pt>
                <c:pt idx="5566">
                  <c:v>0.9303118201687286</c:v>
                </c:pt>
                <c:pt idx="5567">
                  <c:v>0.92846723200680248</c:v>
                </c:pt>
                <c:pt idx="5568">
                  <c:v>0.95048685341546135</c:v>
                </c:pt>
                <c:pt idx="5569">
                  <c:v>0.94944284897190778</c:v>
                </c:pt>
                <c:pt idx="5570">
                  <c:v>0.94809100336883256</c:v>
                </c:pt>
                <c:pt idx="5571">
                  <c:v>0.942926549922672</c:v>
                </c:pt>
                <c:pt idx="5572">
                  <c:v>0.93690250167324662</c:v>
                </c:pt>
                <c:pt idx="5573">
                  <c:v>0.93259911830747322</c:v>
                </c:pt>
                <c:pt idx="5574">
                  <c:v>0.93020130122468148</c:v>
                </c:pt>
                <c:pt idx="5575">
                  <c:v>0.92897239538179877</c:v>
                </c:pt>
                <c:pt idx="5576">
                  <c:v>0.92823426506160378</c:v>
                </c:pt>
                <c:pt idx="5577">
                  <c:v>0.92798887730025992</c:v>
                </c:pt>
                <c:pt idx="5578">
                  <c:v>0.92829573494169992</c:v>
                </c:pt>
                <c:pt idx="5579">
                  <c:v>0.92971003394295282</c:v>
                </c:pt>
                <c:pt idx="5580">
                  <c:v>0.93216882914679999</c:v>
                </c:pt>
                <c:pt idx="5581">
                  <c:v>0.93591898359170766</c:v>
                </c:pt>
                <c:pt idx="5582">
                  <c:v>0.94065216435911347</c:v>
                </c:pt>
                <c:pt idx="5583">
                  <c:v>0.94550828488671157</c:v>
                </c:pt>
                <c:pt idx="5584">
                  <c:v>0.94925794757257842</c:v>
                </c:pt>
                <c:pt idx="5585">
                  <c:v>0.95190410297095873</c:v>
                </c:pt>
                <c:pt idx="5586">
                  <c:v>0.95393211725509186</c:v>
                </c:pt>
                <c:pt idx="5587">
                  <c:v>0.95491563533663082</c:v>
                </c:pt>
                <c:pt idx="5588">
                  <c:v>0.95559327929481108</c:v>
                </c:pt>
                <c:pt idx="5589">
                  <c:v>0.95583866705615494</c:v>
                </c:pt>
                <c:pt idx="5590">
                  <c:v>0.95516200661605632</c:v>
                </c:pt>
                <c:pt idx="5591">
                  <c:v>0.95331741845413021</c:v>
                </c:pt>
                <c:pt idx="5592">
                  <c:v>0.95048685341546135</c:v>
                </c:pt>
                <c:pt idx="5593">
                  <c:v>0.94944284897190778</c:v>
                </c:pt>
                <c:pt idx="5594">
                  <c:v>0.94809100336883256</c:v>
                </c:pt>
                <c:pt idx="5595">
                  <c:v>0.942926549922672</c:v>
                </c:pt>
                <c:pt idx="5596">
                  <c:v>0.93690250167324662</c:v>
                </c:pt>
                <c:pt idx="5597">
                  <c:v>0.93259911830747322</c:v>
                </c:pt>
                <c:pt idx="5598">
                  <c:v>0.93020130122468148</c:v>
                </c:pt>
                <c:pt idx="5599">
                  <c:v>0.92897239538179877</c:v>
                </c:pt>
                <c:pt idx="5600">
                  <c:v>0.92823426506160378</c:v>
                </c:pt>
                <c:pt idx="5601">
                  <c:v>0.92798887730025992</c:v>
                </c:pt>
                <c:pt idx="5602">
                  <c:v>0.92829573494169992</c:v>
                </c:pt>
                <c:pt idx="5603">
                  <c:v>0.92971003394295282</c:v>
                </c:pt>
                <c:pt idx="5604">
                  <c:v>0.93216882914679999</c:v>
                </c:pt>
                <c:pt idx="5605">
                  <c:v>0.93591898359170766</c:v>
                </c:pt>
                <c:pt idx="5606">
                  <c:v>0.94065216435911347</c:v>
                </c:pt>
                <c:pt idx="5607">
                  <c:v>0.94550828488671157</c:v>
                </c:pt>
                <c:pt idx="5608">
                  <c:v>0.94925794757257842</c:v>
                </c:pt>
                <c:pt idx="5609">
                  <c:v>0.95190410297095873</c:v>
                </c:pt>
                <c:pt idx="5610">
                  <c:v>0.95393211725509186</c:v>
                </c:pt>
                <c:pt idx="5611">
                  <c:v>0.95491563533663082</c:v>
                </c:pt>
                <c:pt idx="5612">
                  <c:v>0.95559327929481108</c:v>
                </c:pt>
                <c:pt idx="5613">
                  <c:v>0.95583866705615494</c:v>
                </c:pt>
                <c:pt idx="5614">
                  <c:v>0.95516200661605632</c:v>
                </c:pt>
                <c:pt idx="5615">
                  <c:v>0.95331741845413021</c:v>
                </c:pt>
                <c:pt idx="5616">
                  <c:v>0.98456170275675248</c:v>
                </c:pt>
                <c:pt idx="5617">
                  <c:v>0.98351769831319902</c:v>
                </c:pt>
                <c:pt idx="5618">
                  <c:v>0.9821658527101238</c:v>
                </c:pt>
                <c:pt idx="5619">
                  <c:v>0.97700139926396323</c:v>
                </c:pt>
                <c:pt idx="5620">
                  <c:v>0.97097735101453775</c:v>
                </c:pt>
                <c:pt idx="5621">
                  <c:v>0.96667396764876434</c:v>
                </c:pt>
                <c:pt idx="5622">
                  <c:v>0.96427615056597271</c:v>
                </c:pt>
                <c:pt idx="5623">
                  <c:v>0.96304724472309</c:v>
                </c:pt>
                <c:pt idx="5624">
                  <c:v>0.96230911440289502</c:v>
                </c:pt>
                <c:pt idx="5625">
                  <c:v>0.96206372664155104</c:v>
                </c:pt>
                <c:pt idx="5626">
                  <c:v>0.96237058428299105</c:v>
                </c:pt>
                <c:pt idx="5627">
                  <c:v>0.96378488328424394</c:v>
                </c:pt>
                <c:pt idx="5628">
                  <c:v>0.96624367848809123</c:v>
                </c:pt>
                <c:pt idx="5629">
                  <c:v>0.9699938329329989</c:v>
                </c:pt>
                <c:pt idx="5630">
                  <c:v>0.97472701370040471</c:v>
                </c:pt>
                <c:pt idx="5631">
                  <c:v>0.97958313422800281</c:v>
                </c:pt>
                <c:pt idx="5632">
                  <c:v>0.98333279691386966</c:v>
                </c:pt>
                <c:pt idx="5633">
                  <c:v>0.98597895231224997</c:v>
                </c:pt>
                <c:pt idx="5634">
                  <c:v>0.9880069665963831</c:v>
                </c:pt>
                <c:pt idx="5635">
                  <c:v>0.98899048467792194</c:v>
                </c:pt>
                <c:pt idx="5636">
                  <c:v>0.98966812863610221</c:v>
                </c:pt>
                <c:pt idx="5637">
                  <c:v>0.98991351639744618</c:v>
                </c:pt>
                <c:pt idx="5638">
                  <c:v>0.98923685595734745</c:v>
                </c:pt>
                <c:pt idx="5639">
                  <c:v>0.98739226779542133</c:v>
                </c:pt>
                <c:pt idx="5640">
                  <c:v>0.99943545700049929</c:v>
                </c:pt>
                <c:pt idx="5641">
                  <c:v>0.99839145255694572</c:v>
                </c:pt>
                <c:pt idx="5642">
                  <c:v>0.99703960695387051</c:v>
                </c:pt>
                <c:pt idx="5643">
                  <c:v>0.99187515350770994</c:v>
                </c:pt>
                <c:pt idx="5644">
                  <c:v>0.98585110525828457</c:v>
                </c:pt>
                <c:pt idx="5645">
                  <c:v>0.98154772189251116</c:v>
                </c:pt>
                <c:pt idx="5646">
                  <c:v>0.97914990480971942</c:v>
                </c:pt>
                <c:pt idx="5647">
                  <c:v>0.97792099896683671</c:v>
                </c:pt>
                <c:pt idx="5648">
                  <c:v>0.97718286864664172</c:v>
                </c:pt>
                <c:pt idx="5649">
                  <c:v>0.97693748088529786</c:v>
                </c:pt>
                <c:pt idx="5650">
                  <c:v>0.97724433852673787</c:v>
                </c:pt>
                <c:pt idx="5651">
                  <c:v>0.97865863752799076</c:v>
                </c:pt>
                <c:pt idx="5652">
                  <c:v>0.98111743273183794</c:v>
                </c:pt>
                <c:pt idx="5653">
                  <c:v>0.98486758717674561</c:v>
                </c:pt>
                <c:pt idx="5654">
                  <c:v>0.98960076794415142</c:v>
                </c:pt>
                <c:pt idx="5655">
                  <c:v>0.99445688847174951</c:v>
                </c:pt>
                <c:pt idx="5656">
                  <c:v>0.99820655115761636</c:v>
                </c:pt>
                <c:pt idx="5657">
                  <c:v>1.0008527065559967</c:v>
                </c:pt>
                <c:pt idx="5658">
                  <c:v>1.0028807208401298</c:v>
                </c:pt>
                <c:pt idx="5659">
                  <c:v>1.0038642389216688</c:v>
                </c:pt>
                <c:pt idx="5660">
                  <c:v>1.0045418828798489</c:v>
                </c:pt>
                <c:pt idx="5661">
                  <c:v>1.0047872706411929</c:v>
                </c:pt>
                <c:pt idx="5662">
                  <c:v>1.0041106102010944</c:v>
                </c:pt>
                <c:pt idx="5663">
                  <c:v>1.0022660220391681</c:v>
                </c:pt>
                <c:pt idx="5664">
                  <c:v>0.91414957210922876</c:v>
                </c:pt>
                <c:pt idx="5665">
                  <c:v>0.91310556766567519</c:v>
                </c:pt>
                <c:pt idx="5666">
                  <c:v>0.91175372206260008</c:v>
                </c:pt>
                <c:pt idx="5667">
                  <c:v>0.90658926861643951</c:v>
                </c:pt>
                <c:pt idx="5668">
                  <c:v>0.90056522036701403</c:v>
                </c:pt>
                <c:pt idx="5669">
                  <c:v>0.89626183700124074</c:v>
                </c:pt>
                <c:pt idx="5670">
                  <c:v>0.89386401991844888</c:v>
                </c:pt>
                <c:pt idx="5671">
                  <c:v>0.89263511407556617</c:v>
                </c:pt>
                <c:pt idx="5672">
                  <c:v>0.89189698375537119</c:v>
                </c:pt>
                <c:pt idx="5673">
                  <c:v>0.89165159599402743</c:v>
                </c:pt>
                <c:pt idx="5674">
                  <c:v>0.89195845363546744</c:v>
                </c:pt>
                <c:pt idx="5675">
                  <c:v>0.89337275263672034</c:v>
                </c:pt>
                <c:pt idx="5676">
                  <c:v>0.89583154784056751</c:v>
                </c:pt>
                <c:pt idx="5677">
                  <c:v>0.89958170228547518</c:v>
                </c:pt>
                <c:pt idx="5678">
                  <c:v>0.90431488305288088</c:v>
                </c:pt>
                <c:pt idx="5679">
                  <c:v>0.90917100358047898</c:v>
                </c:pt>
                <c:pt idx="5680">
                  <c:v>0.91292066626634594</c:v>
                </c:pt>
                <c:pt idx="5681">
                  <c:v>0.91556682166472614</c:v>
                </c:pt>
                <c:pt idx="5682">
                  <c:v>0.91759483594885938</c:v>
                </c:pt>
                <c:pt idx="5683">
                  <c:v>0.91857835403039823</c:v>
                </c:pt>
                <c:pt idx="5684">
                  <c:v>0.9192559979885786</c:v>
                </c:pt>
                <c:pt idx="5685">
                  <c:v>0.91950138574992235</c:v>
                </c:pt>
                <c:pt idx="5686">
                  <c:v>0.91882472530982384</c:v>
                </c:pt>
                <c:pt idx="5687">
                  <c:v>0.91698013714789761</c:v>
                </c:pt>
                <c:pt idx="5688">
                  <c:v>0.88238260176369154</c:v>
                </c:pt>
                <c:pt idx="5689">
                  <c:v>0.88133859732013797</c:v>
                </c:pt>
                <c:pt idx="5690">
                  <c:v>0.87998675171706287</c:v>
                </c:pt>
                <c:pt idx="5691">
                  <c:v>0.8748222982709023</c:v>
                </c:pt>
                <c:pt idx="5692">
                  <c:v>0.86879825002147681</c:v>
                </c:pt>
                <c:pt idx="5693">
                  <c:v>0.86449486665570352</c:v>
                </c:pt>
                <c:pt idx="5694">
                  <c:v>0.86209704957291167</c:v>
                </c:pt>
                <c:pt idx="5695">
                  <c:v>0.86086814373002896</c:v>
                </c:pt>
                <c:pt idx="5696">
                  <c:v>0.86013001340983397</c:v>
                </c:pt>
                <c:pt idx="5697">
                  <c:v>0.85988462564849022</c:v>
                </c:pt>
                <c:pt idx="5698">
                  <c:v>0.86019148328993023</c:v>
                </c:pt>
                <c:pt idx="5699">
                  <c:v>0.86160578229118312</c:v>
                </c:pt>
                <c:pt idx="5700">
                  <c:v>0.86406457749503029</c:v>
                </c:pt>
                <c:pt idx="5701">
                  <c:v>0.86781473193993797</c:v>
                </c:pt>
                <c:pt idx="5702">
                  <c:v>0.87254791270734366</c:v>
                </c:pt>
                <c:pt idx="5703">
                  <c:v>0.87740403323494176</c:v>
                </c:pt>
                <c:pt idx="5704">
                  <c:v>0.88115369592080872</c:v>
                </c:pt>
                <c:pt idx="5705">
                  <c:v>0.88379985131918892</c:v>
                </c:pt>
                <c:pt idx="5706">
                  <c:v>0.88582786560332216</c:v>
                </c:pt>
                <c:pt idx="5707">
                  <c:v>0.88681138368486101</c:v>
                </c:pt>
                <c:pt idx="5708">
                  <c:v>0.88748902764304138</c:v>
                </c:pt>
                <c:pt idx="5709">
                  <c:v>0.88773441540438514</c:v>
                </c:pt>
                <c:pt idx="5710">
                  <c:v>0.88705775496428663</c:v>
                </c:pt>
                <c:pt idx="5711">
                  <c:v>0.8852131668023604</c:v>
                </c:pt>
                <c:pt idx="5712">
                  <c:v>0.87850287812896566</c:v>
                </c:pt>
                <c:pt idx="5713">
                  <c:v>0.87745887368541209</c:v>
                </c:pt>
                <c:pt idx="5714">
                  <c:v>0.87610702808233687</c:v>
                </c:pt>
                <c:pt idx="5715">
                  <c:v>0.8709425746361763</c:v>
                </c:pt>
                <c:pt idx="5716">
                  <c:v>0.86491852638675093</c:v>
                </c:pt>
                <c:pt idx="5717">
                  <c:v>0.86061514302097752</c:v>
                </c:pt>
                <c:pt idx="5718">
                  <c:v>0.85821732593818578</c:v>
                </c:pt>
                <c:pt idx="5719">
                  <c:v>0.85698842009530307</c:v>
                </c:pt>
                <c:pt idx="5720">
                  <c:v>0.85625028977510809</c:v>
                </c:pt>
                <c:pt idx="5721">
                  <c:v>0.85600490201376422</c:v>
                </c:pt>
                <c:pt idx="5722">
                  <c:v>0.85631175965520423</c:v>
                </c:pt>
                <c:pt idx="5723">
                  <c:v>0.85772605865645712</c:v>
                </c:pt>
                <c:pt idx="5724">
                  <c:v>0.8601848538603043</c:v>
                </c:pt>
                <c:pt idx="5725">
                  <c:v>0.86393500830521197</c:v>
                </c:pt>
                <c:pt idx="5726">
                  <c:v>0.86866818907261778</c:v>
                </c:pt>
                <c:pt idx="5727">
                  <c:v>0.87352430960021588</c:v>
                </c:pt>
                <c:pt idx="5728">
                  <c:v>0.87727397228608273</c:v>
                </c:pt>
                <c:pt idx="5729">
                  <c:v>0.87992012768446304</c:v>
                </c:pt>
                <c:pt idx="5730">
                  <c:v>0.88194814196859617</c:v>
                </c:pt>
                <c:pt idx="5731">
                  <c:v>0.88293166005013513</c:v>
                </c:pt>
                <c:pt idx="5732">
                  <c:v>0.88360930400831539</c:v>
                </c:pt>
                <c:pt idx="5733">
                  <c:v>0.88385469176965925</c:v>
                </c:pt>
                <c:pt idx="5734">
                  <c:v>0.88317803132956063</c:v>
                </c:pt>
                <c:pt idx="5735">
                  <c:v>0.88133344316763451</c:v>
                </c:pt>
                <c:pt idx="5736">
                  <c:v>0.88240973269820011</c:v>
                </c:pt>
                <c:pt idx="5737">
                  <c:v>0.88136572825464654</c:v>
                </c:pt>
                <c:pt idx="5738">
                  <c:v>0.88001388265157143</c:v>
                </c:pt>
                <c:pt idx="5739">
                  <c:v>0.87484942920541087</c:v>
                </c:pt>
                <c:pt idx="5740">
                  <c:v>0.86882538095598538</c:v>
                </c:pt>
                <c:pt idx="5741">
                  <c:v>0.86452199759021209</c:v>
                </c:pt>
                <c:pt idx="5742">
                  <c:v>0.86212418050742023</c:v>
                </c:pt>
                <c:pt idx="5743">
                  <c:v>0.86089527466453752</c:v>
                </c:pt>
                <c:pt idx="5744">
                  <c:v>0.86015714434434254</c:v>
                </c:pt>
                <c:pt idx="5745">
                  <c:v>0.85991175658299879</c:v>
                </c:pt>
                <c:pt idx="5746">
                  <c:v>0.86021861422443879</c:v>
                </c:pt>
                <c:pt idx="5747">
                  <c:v>0.86163291322569169</c:v>
                </c:pt>
                <c:pt idx="5748">
                  <c:v>0.86409170842953886</c:v>
                </c:pt>
                <c:pt idx="5749">
                  <c:v>0.86784186287444653</c:v>
                </c:pt>
                <c:pt idx="5750">
                  <c:v>0.87257504364185223</c:v>
                </c:pt>
                <c:pt idx="5751">
                  <c:v>0.87743116416945033</c:v>
                </c:pt>
                <c:pt idx="5752">
                  <c:v>0.88118082685531729</c:v>
                </c:pt>
                <c:pt idx="5753">
                  <c:v>0.88382698225369749</c:v>
                </c:pt>
                <c:pt idx="5754">
                  <c:v>0.88585499653783073</c:v>
                </c:pt>
                <c:pt idx="5755">
                  <c:v>0.88683851461936958</c:v>
                </c:pt>
                <c:pt idx="5756">
                  <c:v>0.88751615857754995</c:v>
                </c:pt>
                <c:pt idx="5757">
                  <c:v>0.8877615463388937</c:v>
                </c:pt>
                <c:pt idx="5758">
                  <c:v>0.88708488589879519</c:v>
                </c:pt>
                <c:pt idx="5759">
                  <c:v>0.88524029773686896</c:v>
                </c:pt>
                <c:pt idx="5760">
                  <c:v>0.92535252177600769</c:v>
                </c:pt>
                <c:pt idx="5761">
                  <c:v>0.92430851733245412</c:v>
                </c:pt>
                <c:pt idx="5762">
                  <c:v>0.9229566717293789</c:v>
                </c:pt>
                <c:pt idx="5763">
                  <c:v>0.91779221828321833</c:v>
                </c:pt>
                <c:pt idx="5764">
                  <c:v>0.91176817003379296</c:v>
                </c:pt>
                <c:pt idx="5765">
                  <c:v>0.90746478666801955</c:v>
                </c:pt>
                <c:pt idx="5766">
                  <c:v>0.90506696958522781</c:v>
                </c:pt>
                <c:pt idx="5767">
                  <c:v>0.9038380637423451</c:v>
                </c:pt>
                <c:pt idx="5768">
                  <c:v>0.90309993342215011</c:v>
                </c:pt>
                <c:pt idx="5769">
                  <c:v>0.90285454566080625</c:v>
                </c:pt>
                <c:pt idx="5770">
                  <c:v>0.90316140330224626</c:v>
                </c:pt>
                <c:pt idx="5771">
                  <c:v>0.90457570230349915</c:v>
                </c:pt>
                <c:pt idx="5772">
                  <c:v>0.90703449750734633</c:v>
                </c:pt>
                <c:pt idx="5773">
                  <c:v>0.910784651952254</c:v>
                </c:pt>
                <c:pt idx="5774">
                  <c:v>0.91551783271965981</c:v>
                </c:pt>
                <c:pt idx="5775">
                  <c:v>0.9203739532472579</c:v>
                </c:pt>
                <c:pt idx="5776">
                  <c:v>0.92412361593312475</c:v>
                </c:pt>
                <c:pt idx="5777">
                  <c:v>0.92676977133150507</c:v>
                </c:pt>
                <c:pt idx="5778">
                  <c:v>0.92879778561563819</c:v>
                </c:pt>
                <c:pt idx="5779">
                  <c:v>0.92978130369717715</c:v>
                </c:pt>
                <c:pt idx="5780">
                  <c:v>0.93045894765535742</c:v>
                </c:pt>
                <c:pt idx="5781">
                  <c:v>0.93070433541670128</c:v>
                </c:pt>
                <c:pt idx="5782">
                  <c:v>0.93002767497660266</c:v>
                </c:pt>
                <c:pt idx="5783">
                  <c:v>0.92818308681467654</c:v>
                </c:pt>
                <c:pt idx="5784">
                  <c:v>0.92535252177600769</c:v>
                </c:pt>
                <c:pt idx="5785">
                  <c:v>0.92430851733245412</c:v>
                </c:pt>
                <c:pt idx="5786">
                  <c:v>0.9229566717293789</c:v>
                </c:pt>
                <c:pt idx="5787">
                  <c:v>0.91779221828321833</c:v>
                </c:pt>
                <c:pt idx="5788">
                  <c:v>0.91176817003379296</c:v>
                </c:pt>
                <c:pt idx="5789">
                  <c:v>0.90746478666801955</c:v>
                </c:pt>
                <c:pt idx="5790">
                  <c:v>0.90506696958522781</c:v>
                </c:pt>
                <c:pt idx="5791">
                  <c:v>0.9038380637423451</c:v>
                </c:pt>
                <c:pt idx="5792">
                  <c:v>0.90309993342215011</c:v>
                </c:pt>
                <c:pt idx="5793">
                  <c:v>0.90285454566080625</c:v>
                </c:pt>
                <c:pt idx="5794">
                  <c:v>0.90316140330224626</c:v>
                </c:pt>
                <c:pt idx="5795">
                  <c:v>0.90457570230349915</c:v>
                </c:pt>
                <c:pt idx="5796">
                  <c:v>0.90703449750734633</c:v>
                </c:pt>
                <c:pt idx="5797">
                  <c:v>0.910784651952254</c:v>
                </c:pt>
                <c:pt idx="5798">
                  <c:v>0.91551783271965981</c:v>
                </c:pt>
                <c:pt idx="5799">
                  <c:v>0.9203739532472579</c:v>
                </c:pt>
                <c:pt idx="5800">
                  <c:v>0.92412361593312475</c:v>
                </c:pt>
                <c:pt idx="5801">
                  <c:v>0.92676977133150507</c:v>
                </c:pt>
                <c:pt idx="5802">
                  <c:v>0.92879778561563819</c:v>
                </c:pt>
                <c:pt idx="5803">
                  <c:v>0.92978130369717715</c:v>
                </c:pt>
                <c:pt idx="5804">
                  <c:v>0.93045894765535742</c:v>
                </c:pt>
                <c:pt idx="5805">
                  <c:v>0.93070433541670128</c:v>
                </c:pt>
                <c:pt idx="5806">
                  <c:v>0.93002767497660266</c:v>
                </c:pt>
                <c:pt idx="5807">
                  <c:v>0.92818308681467654</c:v>
                </c:pt>
                <c:pt idx="5808">
                  <c:v>0.98820404465856815</c:v>
                </c:pt>
                <c:pt idx="5809">
                  <c:v>0.98716004021501469</c:v>
                </c:pt>
                <c:pt idx="5810">
                  <c:v>0.98580819461193947</c:v>
                </c:pt>
                <c:pt idx="5811">
                  <c:v>0.9806437411657789</c:v>
                </c:pt>
                <c:pt idx="5812">
                  <c:v>0.97461969291635342</c:v>
                </c:pt>
                <c:pt idx="5813">
                  <c:v>0.97031630955058001</c:v>
                </c:pt>
                <c:pt idx="5814">
                  <c:v>0.96791849246778838</c:v>
                </c:pt>
                <c:pt idx="5815">
                  <c:v>0.96668958662490567</c:v>
                </c:pt>
                <c:pt idx="5816">
                  <c:v>0.96595145630471069</c:v>
                </c:pt>
                <c:pt idx="5817">
                  <c:v>0.96570606854336671</c:v>
                </c:pt>
                <c:pt idx="5818">
                  <c:v>0.96601292618480672</c:v>
                </c:pt>
                <c:pt idx="5819">
                  <c:v>0.96742722518605961</c:v>
                </c:pt>
                <c:pt idx="5820">
                  <c:v>0.9698860203899069</c:v>
                </c:pt>
                <c:pt idx="5821">
                  <c:v>0.97363617483481457</c:v>
                </c:pt>
                <c:pt idx="5822">
                  <c:v>0.97836935560222038</c:v>
                </c:pt>
                <c:pt idx="5823">
                  <c:v>0.98322547612981848</c:v>
                </c:pt>
                <c:pt idx="5824">
                  <c:v>0.98697513881568533</c:v>
                </c:pt>
                <c:pt idx="5825">
                  <c:v>0.98962129421406564</c:v>
                </c:pt>
                <c:pt idx="5826">
                  <c:v>0.99164930849819877</c:v>
                </c:pt>
                <c:pt idx="5827">
                  <c:v>0.99263282657973761</c:v>
                </c:pt>
                <c:pt idx="5828">
                  <c:v>0.99331047053791788</c:v>
                </c:pt>
                <c:pt idx="5829">
                  <c:v>0.99355585829926185</c:v>
                </c:pt>
                <c:pt idx="5830">
                  <c:v>0.99287919785916312</c:v>
                </c:pt>
                <c:pt idx="5831">
                  <c:v>0.991034609697237</c:v>
                </c:pt>
                <c:pt idx="5832">
                  <c:v>0.96603419531727697</c:v>
                </c:pt>
                <c:pt idx="5833">
                  <c:v>0.96499019087372351</c:v>
                </c:pt>
                <c:pt idx="5834">
                  <c:v>0.96363834527064829</c:v>
                </c:pt>
                <c:pt idx="5835">
                  <c:v>0.95847389182448772</c:v>
                </c:pt>
                <c:pt idx="5836">
                  <c:v>0.95244984357506224</c:v>
                </c:pt>
                <c:pt idx="5837">
                  <c:v>0.94814646020928883</c:v>
                </c:pt>
                <c:pt idx="5838">
                  <c:v>0.9457486431264972</c:v>
                </c:pt>
                <c:pt idx="5839">
                  <c:v>0.94451973728361449</c:v>
                </c:pt>
                <c:pt idx="5840">
                  <c:v>0.94378160696341951</c:v>
                </c:pt>
                <c:pt idx="5841">
                  <c:v>0.94353621920207553</c:v>
                </c:pt>
                <c:pt idx="5842">
                  <c:v>0.94384307684351554</c:v>
                </c:pt>
                <c:pt idx="5843">
                  <c:v>0.94525737584476843</c:v>
                </c:pt>
                <c:pt idx="5844">
                  <c:v>0.94771617104861572</c:v>
                </c:pt>
                <c:pt idx="5845">
                  <c:v>0.95146632549352339</c:v>
                </c:pt>
                <c:pt idx="5846">
                  <c:v>0.9561995062609292</c:v>
                </c:pt>
                <c:pt idx="5847">
                  <c:v>0.9610556267885273</c:v>
                </c:pt>
                <c:pt idx="5848">
                  <c:v>0.96480528947439415</c:v>
                </c:pt>
                <c:pt idx="5849">
                  <c:v>0.96745144487277446</c:v>
                </c:pt>
                <c:pt idx="5850">
                  <c:v>0.96947945915690759</c:v>
                </c:pt>
                <c:pt idx="5851">
                  <c:v>0.97046297723844643</c:v>
                </c:pt>
                <c:pt idx="5852">
                  <c:v>0.9711406211966267</c:v>
                </c:pt>
                <c:pt idx="5853">
                  <c:v>0.97138600895797067</c:v>
                </c:pt>
                <c:pt idx="5854">
                  <c:v>0.97070934851787194</c:v>
                </c:pt>
                <c:pt idx="5855">
                  <c:v>0.96886476035594582</c:v>
                </c:pt>
                <c:pt idx="5856">
                  <c:v>0.95106954701190549</c:v>
                </c:pt>
                <c:pt idx="5857">
                  <c:v>0.95002554256835192</c:v>
                </c:pt>
                <c:pt idx="5858">
                  <c:v>0.9486736969652767</c:v>
                </c:pt>
                <c:pt idx="5859">
                  <c:v>0.94350924351911614</c:v>
                </c:pt>
                <c:pt idx="5860">
                  <c:v>0.93748519526969076</c:v>
                </c:pt>
                <c:pt idx="5861">
                  <c:v>0.93318181190391736</c:v>
                </c:pt>
                <c:pt idx="5862">
                  <c:v>0.93078399482112562</c:v>
                </c:pt>
                <c:pt idx="5863">
                  <c:v>0.9295550889782429</c:v>
                </c:pt>
                <c:pt idx="5864">
                  <c:v>0.92881695865804792</c:v>
                </c:pt>
                <c:pt idx="5865">
                  <c:v>0.92857157089670406</c:v>
                </c:pt>
                <c:pt idx="5866">
                  <c:v>0.92887842853814406</c:v>
                </c:pt>
                <c:pt idx="5867">
                  <c:v>0.93029272753939696</c:v>
                </c:pt>
                <c:pt idx="5868">
                  <c:v>0.93275152274324413</c:v>
                </c:pt>
                <c:pt idx="5869">
                  <c:v>0.9365016771881518</c:v>
                </c:pt>
                <c:pt idx="5870">
                  <c:v>0.94123485795555761</c:v>
                </c:pt>
                <c:pt idx="5871">
                  <c:v>0.94609097848315571</c:v>
                </c:pt>
                <c:pt idx="5872">
                  <c:v>0.94984064116902256</c:v>
                </c:pt>
                <c:pt idx="5873">
                  <c:v>0.95248679656740287</c:v>
                </c:pt>
                <c:pt idx="5874">
                  <c:v>0.954514810851536</c:v>
                </c:pt>
                <c:pt idx="5875">
                  <c:v>0.95549832893307496</c:v>
                </c:pt>
                <c:pt idx="5876">
                  <c:v>0.95617597289125522</c:v>
                </c:pt>
                <c:pt idx="5877">
                  <c:v>0.95642136065259908</c:v>
                </c:pt>
                <c:pt idx="5878">
                  <c:v>0.95574470021250046</c:v>
                </c:pt>
                <c:pt idx="5879">
                  <c:v>0.95390011205057434</c:v>
                </c:pt>
                <c:pt idx="5880">
                  <c:v>0.93120757666636811</c:v>
                </c:pt>
                <c:pt idx="5881">
                  <c:v>0.93016357222281454</c:v>
                </c:pt>
                <c:pt idx="5882">
                  <c:v>0.92881172661973932</c:v>
                </c:pt>
                <c:pt idx="5883">
                  <c:v>0.92364727317357875</c:v>
                </c:pt>
                <c:pt idx="5884">
                  <c:v>0.91762322492415338</c:v>
                </c:pt>
                <c:pt idx="5885">
                  <c:v>0.91331984155837997</c:v>
                </c:pt>
                <c:pt idx="5886">
                  <c:v>0.91092202447558823</c:v>
                </c:pt>
                <c:pt idx="5887">
                  <c:v>0.90969311863270552</c:v>
                </c:pt>
                <c:pt idx="5888">
                  <c:v>0.90895498831251054</c:v>
                </c:pt>
                <c:pt idx="5889">
                  <c:v>0.90870960055116667</c:v>
                </c:pt>
                <c:pt idx="5890">
                  <c:v>0.90901645819260668</c:v>
                </c:pt>
                <c:pt idx="5891">
                  <c:v>0.91043075719385957</c:v>
                </c:pt>
                <c:pt idx="5892">
                  <c:v>0.91288955239770675</c:v>
                </c:pt>
                <c:pt idx="5893">
                  <c:v>0.91663970684261442</c:v>
                </c:pt>
                <c:pt idx="5894">
                  <c:v>0.92137288761002023</c:v>
                </c:pt>
                <c:pt idx="5895">
                  <c:v>0.92622900813761833</c:v>
                </c:pt>
                <c:pt idx="5896">
                  <c:v>0.92997867082348518</c:v>
                </c:pt>
                <c:pt idx="5897">
                  <c:v>0.93262482622186549</c:v>
                </c:pt>
                <c:pt idx="5898">
                  <c:v>0.93465284050599862</c:v>
                </c:pt>
                <c:pt idx="5899">
                  <c:v>0.93563635858753758</c:v>
                </c:pt>
                <c:pt idx="5900">
                  <c:v>0.93631400254571784</c:v>
                </c:pt>
                <c:pt idx="5901">
                  <c:v>0.9365593903070617</c:v>
                </c:pt>
                <c:pt idx="5902">
                  <c:v>0.93588272986696308</c:v>
                </c:pt>
                <c:pt idx="5903">
                  <c:v>0.93403814170503696</c:v>
                </c:pt>
                <c:pt idx="5904">
                  <c:v>0.93819107920887479</c:v>
                </c:pt>
                <c:pt idx="5905">
                  <c:v>0.93714707476532122</c:v>
                </c:pt>
                <c:pt idx="5906">
                  <c:v>0.93579522916224611</c:v>
                </c:pt>
                <c:pt idx="5907">
                  <c:v>0.93063077571608555</c:v>
                </c:pt>
                <c:pt idx="5908">
                  <c:v>0.92460672746666006</c:v>
                </c:pt>
                <c:pt idx="5909">
                  <c:v>0.92030334410088677</c:v>
                </c:pt>
                <c:pt idx="5910">
                  <c:v>0.91790552701809491</c:v>
                </c:pt>
                <c:pt idx="5911">
                  <c:v>0.9166766211752122</c:v>
                </c:pt>
                <c:pt idx="5912">
                  <c:v>0.91593849085501722</c:v>
                </c:pt>
                <c:pt idx="5913">
                  <c:v>0.91569310309367347</c:v>
                </c:pt>
                <c:pt idx="5914">
                  <c:v>0.91599996073511347</c:v>
                </c:pt>
                <c:pt idx="5915">
                  <c:v>0.91741425973636637</c:v>
                </c:pt>
                <c:pt idx="5916">
                  <c:v>0.91987305494021354</c:v>
                </c:pt>
                <c:pt idx="5917">
                  <c:v>0.92362320938512121</c:v>
                </c:pt>
                <c:pt idx="5918">
                  <c:v>0.92835639015252691</c:v>
                </c:pt>
                <c:pt idx="5919">
                  <c:v>0.93321251068012501</c:v>
                </c:pt>
                <c:pt idx="5920">
                  <c:v>0.93696217336599197</c:v>
                </c:pt>
                <c:pt idx="5921">
                  <c:v>0.93960832876437217</c:v>
                </c:pt>
                <c:pt idx="5922">
                  <c:v>0.94163634304850541</c:v>
                </c:pt>
                <c:pt idx="5923">
                  <c:v>0.94261986113004426</c:v>
                </c:pt>
                <c:pt idx="5924">
                  <c:v>0.94329750508822463</c:v>
                </c:pt>
                <c:pt idx="5925">
                  <c:v>0.94354289284956838</c:v>
                </c:pt>
                <c:pt idx="5926">
                  <c:v>0.94286623240946987</c:v>
                </c:pt>
                <c:pt idx="5927">
                  <c:v>0.94102164424754364</c:v>
                </c:pt>
                <c:pt idx="5928">
                  <c:v>0.89524829013106733</c:v>
                </c:pt>
                <c:pt idx="5929">
                  <c:v>0.89420428568751387</c:v>
                </c:pt>
                <c:pt idx="5930">
                  <c:v>0.89285244008443865</c:v>
                </c:pt>
                <c:pt idx="5931">
                  <c:v>0.88768798663827808</c:v>
                </c:pt>
                <c:pt idx="5932">
                  <c:v>0.8816639383888526</c:v>
                </c:pt>
                <c:pt idx="5933">
                  <c:v>0.87736055502307919</c:v>
                </c:pt>
                <c:pt idx="5934">
                  <c:v>0.87496273794028756</c:v>
                </c:pt>
                <c:pt idx="5935">
                  <c:v>0.87373383209740485</c:v>
                </c:pt>
                <c:pt idx="5936">
                  <c:v>0.87299570177720986</c:v>
                </c:pt>
                <c:pt idx="5937">
                  <c:v>0.87275031401586589</c:v>
                </c:pt>
                <c:pt idx="5938">
                  <c:v>0.8730571716573059</c:v>
                </c:pt>
                <c:pt idx="5939">
                  <c:v>0.87447147065855879</c:v>
                </c:pt>
                <c:pt idx="5940">
                  <c:v>0.87693026586240608</c:v>
                </c:pt>
                <c:pt idx="5941">
                  <c:v>0.88068042030731375</c:v>
                </c:pt>
                <c:pt idx="5942">
                  <c:v>0.88541360107471956</c:v>
                </c:pt>
                <c:pt idx="5943">
                  <c:v>0.89026972160231765</c:v>
                </c:pt>
                <c:pt idx="5944">
                  <c:v>0.8940193842881845</c:v>
                </c:pt>
                <c:pt idx="5945">
                  <c:v>0.89666553968656482</c:v>
                </c:pt>
                <c:pt idx="5946">
                  <c:v>0.89869355397069794</c:v>
                </c:pt>
                <c:pt idx="5947">
                  <c:v>0.89967707205223679</c:v>
                </c:pt>
                <c:pt idx="5948">
                  <c:v>0.90035471601041706</c:v>
                </c:pt>
                <c:pt idx="5949">
                  <c:v>0.90060010377176103</c:v>
                </c:pt>
                <c:pt idx="5950">
                  <c:v>0.8999234433316623</c:v>
                </c:pt>
                <c:pt idx="5951">
                  <c:v>0.89807885516973618</c:v>
                </c:pt>
                <c:pt idx="5952">
                  <c:v>0.90411622986758378</c:v>
                </c:pt>
                <c:pt idx="5953">
                  <c:v>0.90307222542403021</c:v>
                </c:pt>
                <c:pt idx="5954">
                  <c:v>0.90172037982095499</c:v>
                </c:pt>
                <c:pt idx="5955">
                  <c:v>0.89655592637479442</c:v>
                </c:pt>
                <c:pt idx="5956">
                  <c:v>0.89053187812536905</c:v>
                </c:pt>
                <c:pt idx="5957">
                  <c:v>0.88622849475959564</c:v>
                </c:pt>
                <c:pt idx="5958">
                  <c:v>0.8838306776768039</c:v>
                </c:pt>
                <c:pt idx="5959">
                  <c:v>0.88260177183392119</c:v>
                </c:pt>
                <c:pt idx="5960">
                  <c:v>0.8818636415137262</c:v>
                </c:pt>
                <c:pt idx="5961">
                  <c:v>0.88161825375238234</c:v>
                </c:pt>
                <c:pt idx="5962">
                  <c:v>0.88192511139382235</c:v>
                </c:pt>
                <c:pt idx="5963">
                  <c:v>0.88333941039507524</c:v>
                </c:pt>
                <c:pt idx="5964">
                  <c:v>0.88579820559892242</c:v>
                </c:pt>
                <c:pt idx="5965">
                  <c:v>0.88954836004383009</c:v>
                </c:pt>
                <c:pt idx="5966">
                  <c:v>0.8942815408112359</c:v>
                </c:pt>
                <c:pt idx="5967">
                  <c:v>0.89913766133883399</c:v>
                </c:pt>
                <c:pt idx="5968">
                  <c:v>0.90288732402470084</c:v>
                </c:pt>
                <c:pt idx="5969">
                  <c:v>0.90553347942308116</c:v>
                </c:pt>
                <c:pt idx="5970">
                  <c:v>0.90756149370721428</c:v>
                </c:pt>
                <c:pt idx="5971">
                  <c:v>0.90854501178875324</c:v>
                </c:pt>
                <c:pt idx="5972">
                  <c:v>0.90922265574693351</c:v>
                </c:pt>
                <c:pt idx="5973">
                  <c:v>0.90946804350827737</c:v>
                </c:pt>
                <c:pt idx="5974">
                  <c:v>0.90879138306817875</c:v>
                </c:pt>
                <c:pt idx="5975">
                  <c:v>0.90694679490625263</c:v>
                </c:pt>
                <c:pt idx="5976">
                  <c:v>0.98327510816945762</c:v>
                </c:pt>
                <c:pt idx="5977">
                  <c:v>0.98223110372590416</c:v>
                </c:pt>
                <c:pt idx="5978">
                  <c:v>0.98087925812282895</c:v>
                </c:pt>
                <c:pt idx="5979">
                  <c:v>0.97571480467666838</c:v>
                </c:pt>
                <c:pt idx="5980">
                  <c:v>0.96969075642724289</c:v>
                </c:pt>
                <c:pt idx="5981">
                  <c:v>0.96538737306146949</c:v>
                </c:pt>
                <c:pt idx="5982">
                  <c:v>0.96298955597867786</c:v>
                </c:pt>
                <c:pt idx="5983">
                  <c:v>0.96176065013579515</c:v>
                </c:pt>
                <c:pt idx="5984">
                  <c:v>0.96102251981560016</c:v>
                </c:pt>
                <c:pt idx="5985">
                  <c:v>0.96077713205425619</c:v>
                </c:pt>
                <c:pt idx="5986">
                  <c:v>0.96108398969569619</c:v>
                </c:pt>
                <c:pt idx="5987">
                  <c:v>0.96249828869694909</c:v>
                </c:pt>
                <c:pt idx="5988">
                  <c:v>0.96495708390079638</c:v>
                </c:pt>
                <c:pt idx="5989">
                  <c:v>0.96870723834570405</c:v>
                </c:pt>
                <c:pt idx="5990">
                  <c:v>0.97344041911310986</c:v>
                </c:pt>
                <c:pt idx="5991">
                  <c:v>0.97829653964070795</c:v>
                </c:pt>
                <c:pt idx="5992">
                  <c:v>0.9820462023265748</c:v>
                </c:pt>
                <c:pt idx="5993">
                  <c:v>0.98469235772495511</c:v>
                </c:pt>
                <c:pt idx="5994">
                  <c:v>0.98672037200908824</c:v>
                </c:pt>
                <c:pt idx="5995">
                  <c:v>0.98770389009062709</c:v>
                </c:pt>
                <c:pt idx="5996">
                  <c:v>0.98838153404880735</c:v>
                </c:pt>
                <c:pt idx="5997">
                  <c:v>0.98862692181015133</c:v>
                </c:pt>
                <c:pt idx="5998">
                  <c:v>0.9879502613700526</c:v>
                </c:pt>
                <c:pt idx="5999">
                  <c:v>0.98610567320812648</c:v>
                </c:pt>
                <c:pt idx="6000">
                  <c:v>0.85924731194257575</c:v>
                </c:pt>
                <c:pt idx="6001">
                  <c:v>0.85820330749902229</c:v>
                </c:pt>
                <c:pt idx="6002">
                  <c:v>0.85685146189594708</c:v>
                </c:pt>
                <c:pt idx="6003">
                  <c:v>0.85168700844978651</c:v>
                </c:pt>
                <c:pt idx="6004">
                  <c:v>0.84566296020036102</c:v>
                </c:pt>
                <c:pt idx="6005">
                  <c:v>0.84135957683458762</c:v>
                </c:pt>
                <c:pt idx="6006">
                  <c:v>0.83896175975179599</c:v>
                </c:pt>
                <c:pt idx="6007">
                  <c:v>0.83773285390891328</c:v>
                </c:pt>
                <c:pt idx="6008">
                  <c:v>0.83699472358871829</c:v>
                </c:pt>
                <c:pt idx="6009">
                  <c:v>0.83674933582737432</c:v>
                </c:pt>
                <c:pt idx="6010">
                  <c:v>0.83705619346881432</c:v>
                </c:pt>
                <c:pt idx="6011">
                  <c:v>0.83847049247006722</c:v>
                </c:pt>
                <c:pt idx="6012">
                  <c:v>0.84092928767391451</c:v>
                </c:pt>
                <c:pt idx="6013">
                  <c:v>0.84467944211882218</c:v>
                </c:pt>
                <c:pt idx="6014">
                  <c:v>0.84941262288622799</c:v>
                </c:pt>
                <c:pt idx="6015">
                  <c:v>0.85426874341382608</c:v>
                </c:pt>
                <c:pt idx="6016">
                  <c:v>0.85801840609969293</c:v>
                </c:pt>
                <c:pt idx="6017">
                  <c:v>0.86066456149807324</c:v>
                </c:pt>
                <c:pt idx="6018">
                  <c:v>0.86269257578220637</c:v>
                </c:pt>
                <c:pt idx="6019">
                  <c:v>0.86367609386374522</c:v>
                </c:pt>
                <c:pt idx="6020">
                  <c:v>0.86435373782192548</c:v>
                </c:pt>
                <c:pt idx="6021">
                  <c:v>0.86459912558326946</c:v>
                </c:pt>
                <c:pt idx="6022">
                  <c:v>0.86392246514317073</c:v>
                </c:pt>
                <c:pt idx="6023">
                  <c:v>0.86207787698124461</c:v>
                </c:pt>
                <c:pt idx="6024">
                  <c:v>0.84581749936083206</c:v>
                </c:pt>
                <c:pt idx="6025">
                  <c:v>0.84477349491727849</c:v>
                </c:pt>
                <c:pt idx="6026">
                  <c:v>0.84342164931420338</c:v>
                </c:pt>
                <c:pt idx="6027">
                  <c:v>0.83825719586804281</c:v>
                </c:pt>
                <c:pt idx="6028">
                  <c:v>0.83223314761861733</c:v>
                </c:pt>
                <c:pt idx="6029">
                  <c:v>0.82792976425284404</c:v>
                </c:pt>
                <c:pt idx="6030">
                  <c:v>0.82553194717005218</c:v>
                </c:pt>
                <c:pt idx="6031">
                  <c:v>0.82430304132716947</c:v>
                </c:pt>
                <c:pt idx="6032">
                  <c:v>0.82356491100697449</c:v>
                </c:pt>
                <c:pt idx="6033">
                  <c:v>0.82331952324563074</c:v>
                </c:pt>
                <c:pt idx="6034">
                  <c:v>0.82362638088707074</c:v>
                </c:pt>
                <c:pt idx="6035">
                  <c:v>0.82504067988832364</c:v>
                </c:pt>
                <c:pt idx="6036">
                  <c:v>0.82749947509217081</c:v>
                </c:pt>
                <c:pt idx="6037">
                  <c:v>0.83124962953707848</c:v>
                </c:pt>
                <c:pt idx="6038">
                  <c:v>0.83598281030448418</c:v>
                </c:pt>
                <c:pt idx="6039">
                  <c:v>0.84083893083208228</c:v>
                </c:pt>
                <c:pt idx="6040">
                  <c:v>0.84458859351794924</c:v>
                </c:pt>
                <c:pt idx="6041">
                  <c:v>0.84723474891632944</c:v>
                </c:pt>
                <c:pt idx="6042">
                  <c:v>0.84926276320046268</c:v>
                </c:pt>
                <c:pt idx="6043">
                  <c:v>0.85024628128200153</c:v>
                </c:pt>
                <c:pt idx="6044">
                  <c:v>0.8509239252401819</c:v>
                </c:pt>
                <c:pt idx="6045">
                  <c:v>0.85116931300152565</c:v>
                </c:pt>
                <c:pt idx="6046">
                  <c:v>0.85049265256142714</c:v>
                </c:pt>
                <c:pt idx="6047">
                  <c:v>0.84864806439950091</c:v>
                </c:pt>
                <c:pt idx="6048">
                  <c:v>0.92394363024699522</c:v>
                </c:pt>
                <c:pt idx="6049">
                  <c:v>0.92289962580344165</c:v>
                </c:pt>
                <c:pt idx="6050">
                  <c:v>0.92154778020036643</c:v>
                </c:pt>
                <c:pt idx="6051">
                  <c:v>0.91638332675420586</c:v>
                </c:pt>
                <c:pt idx="6052">
                  <c:v>0.91035927850478049</c:v>
                </c:pt>
                <c:pt idx="6053">
                  <c:v>0.90605589513900708</c:v>
                </c:pt>
                <c:pt idx="6054">
                  <c:v>0.90365807805621534</c:v>
                </c:pt>
                <c:pt idx="6055">
                  <c:v>0.90242917221333263</c:v>
                </c:pt>
                <c:pt idx="6056">
                  <c:v>0.90169104189313765</c:v>
                </c:pt>
                <c:pt idx="6057">
                  <c:v>0.90144565413179378</c:v>
                </c:pt>
                <c:pt idx="6058">
                  <c:v>0.90175251177323379</c:v>
                </c:pt>
                <c:pt idx="6059">
                  <c:v>0.90316681077448668</c:v>
                </c:pt>
                <c:pt idx="6060">
                  <c:v>0.90562560597833386</c:v>
                </c:pt>
                <c:pt idx="6061">
                  <c:v>0.90937576042324153</c:v>
                </c:pt>
                <c:pt idx="6062">
                  <c:v>0.91410894119064734</c:v>
                </c:pt>
                <c:pt idx="6063">
                  <c:v>0.91896506171824544</c:v>
                </c:pt>
                <c:pt idx="6064">
                  <c:v>0.92271472440411229</c:v>
                </c:pt>
                <c:pt idx="6065">
                  <c:v>0.9253608798024926</c:v>
                </c:pt>
                <c:pt idx="6066">
                  <c:v>0.92738889408662573</c:v>
                </c:pt>
                <c:pt idx="6067">
                  <c:v>0.92837241216816468</c:v>
                </c:pt>
                <c:pt idx="6068">
                  <c:v>0.92905005612634495</c:v>
                </c:pt>
                <c:pt idx="6069">
                  <c:v>0.92929544388768881</c:v>
                </c:pt>
                <c:pt idx="6070">
                  <c:v>0.92861878344759019</c:v>
                </c:pt>
                <c:pt idx="6071">
                  <c:v>0.92677419528566407</c:v>
                </c:pt>
                <c:pt idx="6072">
                  <c:v>0.93059458504938253</c:v>
                </c:pt>
                <c:pt idx="6073">
                  <c:v>0.92955058060582907</c:v>
                </c:pt>
                <c:pt idx="6074">
                  <c:v>0.92819873500275385</c:v>
                </c:pt>
                <c:pt idx="6075">
                  <c:v>0.92303428155659328</c:v>
                </c:pt>
                <c:pt idx="6076">
                  <c:v>0.9170102333071678</c:v>
                </c:pt>
                <c:pt idx="6077">
                  <c:v>0.91270684994139439</c:v>
                </c:pt>
                <c:pt idx="6078">
                  <c:v>0.91030903285860276</c:v>
                </c:pt>
                <c:pt idx="6079">
                  <c:v>0.90908012701572005</c:v>
                </c:pt>
                <c:pt idx="6080">
                  <c:v>0.90834199669552507</c:v>
                </c:pt>
                <c:pt idx="6081">
                  <c:v>0.90809660893418109</c:v>
                </c:pt>
                <c:pt idx="6082">
                  <c:v>0.9084034665756211</c:v>
                </c:pt>
                <c:pt idx="6083">
                  <c:v>0.90981776557687399</c:v>
                </c:pt>
                <c:pt idx="6084">
                  <c:v>0.91227656078072128</c:v>
                </c:pt>
                <c:pt idx="6085">
                  <c:v>0.91602671522562895</c:v>
                </c:pt>
                <c:pt idx="6086">
                  <c:v>0.92075989599303476</c:v>
                </c:pt>
                <c:pt idx="6087">
                  <c:v>0.92561601652063286</c:v>
                </c:pt>
                <c:pt idx="6088">
                  <c:v>0.92936567920649971</c:v>
                </c:pt>
                <c:pt idx="6089">
                  <c:v>0.93201183460488002</c:v>
                </c:pt>
                <c:pt idx="6090">
                  <c:v>0.93403984888901315</c:v>
                </c:pt>
                <c:pt idx="6091">
                  <c:v>0.93502336697055199</c:v>
                </c:pt>
                <c:pt idx="6092">
                  <c:v>0.93570101092873226</c:v>
                </c:pt>
                <c:pt idx="6093">
                  <c:v>0.93594639869007623</c:v>
                </c:pt>
                <c:pt idx="6094">
                  <c:v>0.9352697382499775</c:v>
                </c:pt>
                <c:pt idx="6095">
                  <c:v>0.93342515008805138</c:v>
                </c:pt>
                <c:pt idx="6096">
                  <c:v>0.96403944310578737</c:v>
                </c:pt>
                <c:pt idx="6097">
                  <c:v>0.96299543866223392</c:v>
                </c:pt>
                <c:pt idx="6098">
                  <c:v>0.9616435930591587</c:v>
                </c:pt>
                <c:pt idx="6099">
                  <c:v>0.95647913961299813</c:v>
                </c:pt>
                <c:pt idx="6100">
                  <c:v>0.95045509136357265</c:v>
                </c:pt>
                <c:pt idx="6101">
                  <c:v>0.94615170799779924</c:v>
                </c:pt>
                <c:pt idx="6102">
                  <c:v>0.94375389091500761</c:v>
                </c:pt>
                <c:pt idx="6103">
                  <c:v>0.9425249850721249</c:v>
                </c:pt>
                <c:pt idx="6104">
                  <c:v>0.94178685475192991</c:v>
                </c:pt>
                <c:pt idx="6105">
                  <c:v>0.94154146699058594</c:v>
                </c:pt>
                <c:pt idx="6106">
                  <c:v>0.94184832463202595</c:v>
                </c:pt>
                <c:pt idx="6107">
                  <c:v>0.94326262363327884</c:v>
                </c:pt>
                <c:pt idx="6108">
                  <c:v>0.94572141883712613</c:v>
                </c:pt>
                <c:pt idx="6109">
                  <c:v>0.9494715732820338</c:v>
                </c:pt>
                <c:pt idx="6110">
                  <c:v>0.95420475404943961</c:v>
                </c:pt>
                <c:pt idx="6111">
                  <c:v>0.9590608745770377</c:v>
                </c:pt>
                <c:pt idx="6112">
                  <c:v>0.96281053726290455</c:v>
                </c:pt>
                <c:pt idx="6113">
                  <c:v>0.96545669266128487</c:v>
                </c:pt>
                <c:pt idx="6114">
                  <c:v>0.96748470694541799</c:v>
                </c:pt>
                <c:pt idx="6115">
                  <c:v>0.96846822502695684</c:v>
                </c:pt>
                <c:pt idx="6116">
                  <c:v>0.9691458689851371</c:v>
                </c:pt>
                <c:pt idx="6117">
                  <c:v>0.96939125674648108</c:v>
                </c:pt>
                <c:pt idx="6118">
                  <c:v>0.96871459630638235</c:v>
                </c:pt>
                <c:pt idx="6119">
                  <c:v>0.96687000814445623</c:v>
                </c:pt>
                <c:pt idx="6120">
                  <c:v>0.88377207233684907</c:v>
                </c:pt>
                <c:pt idx="6121">
                  <c:v>0.88272806789329561</c:v>
                </c:pt>
                <c:pt idx="6122">
                  <c:v>0.88137622229022039</c:v>
                </c:pt>
                <c:pt idx="6123">
                  <c:v>0.87621176884405982</c:v>
                </c:pt>
                <c:pt idx="6124">
                  <c:v>0.87018772059463434</c:v>
                </c:pt>
                <c:pt idx="6125">
                  <c:v>0.86588433722886093</c:v>
                </c:pt>
                <c:pt idx="6126">
                  <c:v>0.8634865201460693</c:v>
                </c:pt>
                <c:pt idx="6127">
                  <c:v>0.86225761430318659</c:v>
                </c:pt>
                <c:pt idx="6128">
                  <c:v>0.86151948398299161</c:v>
                </c:pt>
                <c:pt idx="6129">
                  <c:v>0.86127409622164763</c:v>
                </c:pt>
                <c:pt idx="6130">
                  <c:v>0.86158095386308764</c:v>
                </c:pt>
                <c:pt idx="6131">
                  <c:v>0.86299525286434053</c:v>
                </c:pt>
                <c:pt idx="6132">
                  <c:v>0.86545404806818782</c:v>
                </c:pt>
                <c:pt idx="6133">
                  <c:v>0.86920420251309549</c:v>
                </c:pt>
                <c:pt idx="6134">
                  <c:v>0.8739373832805013</c:v>
                </c:pt>
                <c:pt idx="6135">
                  <c:v>0.8787935038080994</c:v>
                </c:pt>
                <c:pt idx="6136">
                  <c:v>0.88254316649396625</c:v>
                </c:pt>
                <c:pt idx="6137">
                  <c:v>0.88518932189234656</c:v>
                </c:pt>
                <c:pt idx="6138">
                  <c:v>0.88721733617647969</c:v>
                </c:pt>
                <c:pt idx="6139">
                  <c:v>0.88820085425801854</c:v>
                </c:pt>
                <c:pt idx="6140">
                  <c:v>0.8888784982161988</c:v>
                </c:pt>
                <c:pt idx="6141">
                  <c:v>0.88912388597754277</c:v>
                </c:pt>
                <c:pt idx="6142">
                  <c:v>0.88844722553744404</c:v>
                </c:pt>
                <c:pt idx="6143">
                  <c:v>0.88660263737551792</c:v>
                </c:pt>
                <c:pt idx="6144">
                  <c:v>0.96655387158468342</c:v>
                </c:pt>
                <c:pt idx="6145">
                  <c:v>0.96550986714112996</c:v>
                </c:pt>
                <c:pt idx="6146">
                  <c:v>0.96415802153805474</c:v>
                </c:pt>
                <c:pt idx="6147">
                  <c:v>0.95899356809189418</c:v>
                </c:pt>
                <c:pt idx="6148">
                  <c:v>0.95296951984246869</c:v>
                </c:pt>
                <c:pt idx="6149">
                  <c:v>0.94866613647669529</c:v>
                </c:pt>
                <c:pt idx="6150">
                  <c:v>0.94626831939390366</c:v>
                </c:pt>
                <c:pt idx="6151">
                  <c:v>0.94503941355102095</c:v>
                </c:pt>
                <c:pt idx="6152">
                  <c:v>0.94430128323082596</c:v>
                </c:pt>
                <c:pt idx="6153">
                  <c:v>0.94405589546948199</c:v>
                </c:pt>
                <c:pt idx="6154">
                  <c:v>0.94436275311092199</c:v>
                </c:pt>
                <c:pt idx="6155">
                  <c:v>0.94577705211217489</c:v>
                </c:pt>
                <c:pt idx="6156">
                  <c:v>0.94823584731602217</c:v>
                </c:pt>
                <c:pt idx="6157">
                  <c:v>0.95198600176092985</c:v>
                </c:pt>
                <c:pt idx="6158">
                  <c:v>0.95671918252833565</c:v>
                </c:pt>
                <c:pt idx="6159">
                  <c:v>0.96157530305593375</c:v>
                </c:pt>
                <c:pt idx="6160">
                  <c:v>0.9653249657418006</c:v>
                </c:pt>
                <c:pt idx="6161">
                  <c:v>0.96797112114018091</c:v>
                </c:pt>
                <c:pt idx="6162">
                  <c:v>0.96999913542431404</c:v>
                </c:pt>
                <c:pt idx="6163">
                  <c:v>0.97098265350585289</c:v>
                </c:pt>
                <c:pt idx="6164">
                  <c:v>0.97166029746403315</c:v>
                </c:pt>
                <c:pt idx="6165">
                  <c:v>0.97190568522537713</c:v>
                </c:pt>
                <c:pt idx="6166">
                  <c:v>0.97122902478527839</c:v>
                </c:pt>
                <c:pt idx="6167">
                  <c:v>0.96938443662335227</c:v>
                </c:pt>
                <c:pt idx="6168">
                  <c:v>0.91585163523742397</c:v>
                </c:pt>
                <c:pt idx="6169">
                  <c:v>0.9148076307938704</c:v>
                </c:pt>
                <c:pt idx="6170">
                  <c:v>0.91345578519079518</c:v>
                </c:pt>
                <c:pt idx="6171">
                  <c:v>0.90829133174463461</c:v>
                </c:pt>
                <c:pt idx="6172">
                  <c:v>0.90226728349520924</c:v>
                </c:pt>
                <c:pt idx="6173">
                  <c:v>0.89796390012943583</c:v>
                </c:pt>
                <c:pt idx="6174">
                  <c:v>0.89556608304664409</c:v>
                </c:pt>
                <c:pt idx="6175">
                  <c:v>0.89433717720376138</c:v>
                </c:pt>
                <c:pt idx="6176">
                  <c:v>0.89359904688356639</c:v>
                </c:pt>
                <c:pt idx="6177">
                  <c:v>0.89335365912222253</c:v>
                </c:pt>
                <c:pt idx="6178">
                  <c:v>0.89366051676366254</c:v>
                </c:pt>
                <c:pt idx="6179">
                  <c:v>0.89507481576491543</c:v>
                </c:pt>
                <c:pt idx="6180">
                  <c:v>0.89753361096876261</c:v>
                </c:pt>
                <c:pt idx="6181">
                  <c:v>0.90128376541367028</c:v>
                </c:pt>
                <c:pt idx="6182">
                  <c:v>0.90601694618107609</c:v>
                </c:pt>
                <c:pt idx="6183">
                  <c:v>0.91087306670867418</c:v>
                </c:pt>
                <c:pt idx="6184">
                  <c:v>0.91462272939454103</c:v>
                </c:pt>
                <c:pt idx="6185">
                  <c:v>0.91726888479292135</c:v>
                </c:pt>
                <c:pt idx="6186">
                  <c:v>0.91929689907705447</c:v>
                </c:pt>
                <c:pt idx="6187">
                  <c:v>0.92028041715859343</c:v>
                </c:pt>
                <c:pt idx="6188">
                  <c:v>0.9209580611167737</c:v>
                </c:pt>
                <c:pt idx="6189">
                  <c:v>0.92120344887811756</c:v>
                </c:pt>
                <c:pt idx="6190">
                  <c:v>0.92052678843801894</c:v>
                </c:pt>
                <c:pt idx="6191">
                  <c:v>0.91868220027609282</c:v>
                </c:pt>
                <c:pt idx="6192">
                  <c:v>0.88399377083026198</c:v>
                </c:pt>
                <c:pt idx="6193">
                  <c:v>0.88294976638670852</c:v>
                </c:pt>
                <c:pt idx="6194">
                  <c:v>0.8815979207836333</c:v>
                </c:pt>
                <c:pt idx="6195">
                  <c:v>0.87643346733747274</c:v>
                </c:pt>
                <c:pt idx="6196">
                  <c:v>0.87040941908804725</c:v>
                </c:pt>
                <c:pt idx="6197">
                  <c:v>0.86610603572227385</c:v>
                </c:pt>
                <c:pt idx="6198">
                  <c:v>0.86370821863948222</c:v>
                </c:pt>
                <c:pt idx="6199">
                  <c:v>0.86247931279659951</c:v>
                </c:pt>
                <c:pt idx="6200">
                  <c:v>0.86174118247640452</c:v>
                </c:pt>
                <c:pt idx="6201">
                  <c:v>0.86149579471506055</c:v>
                </c:pt>
                <c:pt idx="6202">
                  <c:v>0.86180265235650055</c:v>
                </c:pt>
                <c:pt idx="6203">
                  <c:v>0.86321695135775345</c:v>
                </c:pt>
                <c:pt idx="6204">
                  <c:v>0.86567574656160073</c:v>
                </c:pt>
                <c:pt idx="6205">
                  <c:v>0.86942590100650841</c:v>
                </c:pt>
                <c:pt idx="6206">
                  <c:v>0.87415908177391421</c:v>
                </c:pt>
                <c:pt idx="6207">
                  <c:v>0.87901520230151231</c:v>
                </c:pt>
                <c:pt idx="6208">
                  <c:v>0.88276486498737916</c:v>
                </c:pt>
                <c:pt idx="6209">
                  <c:v>0.88541102038575947</c:v>
                </c:pt>
                <c:pt idx="6210">
                  <c:v>0.8874390346698926</c:v>
                </c:pt>
                <c:pt idx="6211">
                  <c:v>0.88842255275143145</c:v>
                </c:pt>
                <c:pt idx="6212">
                  <c:v>0.88910019670961171</c:v>
                </c:pt>
                <c:pt idx="6213">
                  <c:v>0.88934558447095569</c:v>
                </c:pt>
                <c:pt idx="6214">
                  <c:v>0.88866892403085695</c:v>
                </c:pt>
                <c:pt idx="6215">
                  <c:v>0.88682433586893084</c:v>
                </c:pt>
                <c:pt idx="6216">
                  <c:v>0.90412157027162143</c:v>
                </c:pt>
                <c:pt idx="6217">
                  <c:v>0.90307756582806786</c:v>
                </c:pt>
                <c:pt idx="6218">
                  <c:v>0.90172572022499264</c:v>
                </c:pt>
                <c:pt idx="6219">
                  <c:v>0.89656126677883208</c:v>
                </c:pt>
                <c:pt idx="6220">
                  <c:v>0.8905372185294067</c:v>
                </c:pt>
                <c:pt idx="6221">
                  <c:v>0.8862338351636333</c:v>
                </c:pt>
                <c:pt idx="6222">
                  <c:v>0.88383601808084156</c:v>
                </c:pt>
                <c:pt idx="6223">
                  <c:v>0.88260711223795885</c:v>
                </c:pt>
                <c:pt idx="6224">
                  <c:v>0.88186898191776386</c:v>
                </c:pt>
                <c:pt idx="6225">
                  <c:v>0.88162359415642</c:v>
                </c:pt>
                <c:pt idx="6226">
                  <c:v>0.88193045179786</c:v>
                </c:pt>
                <c:pt idx="6227">
                  <c:v>0.8833447507991129</c:v>
                </c:pt>
                <c:pt idx="6228">
                  <c:v>0.88580354600296007</c:v>
                </c:pt>
                <c:pt idx="6229">
                  <c:v>0.88955370044786775</c:v>
                </c:pt>
                <c:pt idx="6230">
                  <c:v>0.89428688121527355</c:v>
                </c:pt>
                <c:pt idx="6231">
                  <c:v>0.89914300174287165</c:v>
                </c:pt>
                <c:pt idx="6232">
                  <c:v>0.9028926644287385</c:v>
                </c:pt>
                <c:pt idx="6233">
                  <c:v>0.90553881982711881</c:v>
                </c:pt>
                <c:pt idx="6234">
                  <c:v>0.90756683411125194</c:v>
                </c:pt>
                <c:pt idx="6235">
                  <c:v>0.9085503521927909</c:v>
                </c:pt>
                <c:pt idx="6236">
                  <c:v>0.90922799615097116</c:v>
                </c:pt>
                <c:pt idx="6237">
                  <c:v>0.90947338391231503</c:v>
                </c:pt>
                <c:pt idx="6238">
                  <c:v>0.90879672347221641</c:v>
                </c:pt>
                <c:pt idx="6239">
                  <c:v>0.90695213531029029</c:v>
                </c:pt>
                <c:pt idx="6240">
                  <c:v>0.9827995084420984</c:v>
                </c:pt>
                <c:pt idx="6241">
                  <c:v>0.98175550399854483</c:v>
                </c:pt>
                <c:pt idx="6242">
                  <c:v>0.98040365839546972</c:v>
                </c:pt>
                <c:pt idx="6243">
                  <c:v>0.97523920494930916</c:v>
                </c:pt>
                <c:pt idx="6244">
                  <c:v>0.96921515669988367</c:v>
                </c:pt>
                <c:pt idx="6245">
                  <c:v>0.96491177333411038</c:v>
                </c:pt>
                <c:pt idx="6246">
                  <c:v>0.96251395625131853</c:v>
                </c:pt>
                <c:pt idx="6247">
                  <c:v>0.96128505040843581</c:v>
                </c:pt>
                <c:pt idx="6248">
                  <c:v>0.96054692008824083</c:v>
                </c:pt>
                <c:pt idx="6249">
                  <c:v>0.96030153232689708</c:v>
                </c:pt>
                <c:pt idx="6250">
                  <c:v>0.96060838996833708</c:v>
                </c:pt>
                <c:pt idx="6251">
                  <c:v>0.96202268896958998</c:v>
                </c:pt>
                <c:pt idx="6252">
                  <c:v>0.96448148417343715</c:v>
                </c:pt>
                <c:pt idx="6253">
                  <c:v>0.96823163861834483</c:v>
                </c:pt>
                <c:pt idx="6254">
                  <c:v>0.97296481938575052</c:v>
                </c:pt>
                <c:pt idx="6255">
                  <c:v>0.97782093991334862</c:v>
                </c:pt>
                <c:pt idx="6256">
                  <c:v>0.98157060259921558</c:v>
                </c:pt>
                <c:pt idx="6257">
                  <c:v>0.98421675799759578</c:v>
                </c:pt>
                <c:pt idx="6258">
                  <c:v>0.98624477228172902</c:v>
                </c:pt>
                <c:pt idx="6259">
                  <c:v>0.98722829036326787</c:v>
                </c:pt>
                <c:pt idx="6260">
                  <c:v>0.98790593432144824</c:v>
                </c:pt>
                <c:pt idx="6261">
                  <c:v>0.98815132208279199</c:v>
                </c:pt>
                <c:pt idx="6262">
                  <c:v>0.98747466164269349</c:v>
                </c:pt>
                <c:pt idx="6263">
                  <c:v>0.98563007348076725</c:v>
                </c:pt>
                <c:pt idx="6264">
                  <c:v>0.93486850326250026</c:v>
                </c:pt>
                <c:pt idx="6265">
                  <c:v>0.9338244988189468</c:v>
                </c:pt>
                <c:pt idx="6266">
                  <c:v>0.93247265321587158</c:v>
                </c:pt>
                <c:pt idx="6267">
                  <c:v>0.92730819976971102</c:v>
                </c:pt>
                <c:pt idx="6268">
                  <c:v>0.92128415152028553</c:v>
                </c:pt>
                <c:pt idx="6269">
                  <c:v>0.91698076815451213</c:v>
                </c:pt>
                <c:pt idx="6270">
                  <c:v>0.9145829510717205</c:v>
                </c:pt>
                <c:pt idx="6271">
                  <c:v>0.91335404522883779</c:v>
                </c:pt>
                <c:pt idx="6272">
                  <c:v>0.9126159149086428</c:v>
                </c:pt>
                <c:pt idx="6273">
                  <c:v>0.91237052714729883</c:v>
                </c:pt>
                <c:pt idx="6274">
                  <c:v>0.91267738478873883</c:v>
                </c:pt>
                <c:pt idx="6275">
                  <c:v>0.91409168378999173</c:v>
                </c:pt>
                <c:pt idx="6276">
                  <c:v>0.91655047899383901</c:v>
                </c:pt>
                <c:pt idx="6277">
                  <c:v>0.92030063343874668</c:v>
                </c:pt>
                <c:pt idx="6278">
                  <c:v>0.92503381420615249</c:v>
                </c:pt>
                <c:pt idx="6279">
                  <c:v>0.92988993473375059</c:v>
                </c:pt>
                <c:pt idx="6280">
                  <c:v>0.93363959741961744</c:v>
                </c:pt>
                <c:pt idx="6281">
                  <c:v>0.93628575281799775</c:v>
                </c:pt>
                <c:pt idx="6282">
                  <c:v>0.93831376710213088</c:v>
                </c:pt>
                <c:pt idx="6283">
                  <c:v>0.93929728518366973</c:v>
                </c:pt>
                <c:pt idx="6284">
                  <c:v>0.93997492914184999</c:v>
                </c:pt>
                <c:pt idx="6285">
                  <c:v>0.94022031690319396</c:v>
                </c:pt>
                <c:pt idx="6286">
                  <c:v>0.93954365646309523</c:v>
                </c:pt>
                <c:pt idx="6287">
                  <c:v>0.93769906830116911</c:v>
                </c:pt>
                <c:pt idx="6288">
                  <c:v>0.98867451851754062</c:v>
                </c:pt>
                <c:pt idx="6289">
                  <c:v>0.98763051407398716</c:v>
                </c:pt>
                <c:pt idx="6290">
                  <c:v>0.98627866847091195</c:v>
                </c:pt>
                <c:pt idx="6291">
                  <c:v>0.98111421502475138</c:v>
                </c:pt>
                <c:pt idx="6292">
                  <c:v>0.9750901667753259</c:v>
                </c:pt>
                <c:pt idx="6293">
                  <c:v>0.97078678340955249</c:v>
                </c:pt>
                <c:pt idx="6294">
                  <c:v>0.96838896632676086</c:v>
                </c:pt>
                <c:pt idx="6295">
                  <c:v>0.96716006048387815</c:v>
                </c:pt>
                <c:pt idx="6296">
                  <c:v>0.96642193016368316</c:v>
                </c:pt>
                <c:pt idx="6297">
                  <c:v>0.96617654240233919</c:v>
                </c:pt>
                <c:pt idx="6298">
                  <c:v>0.96648340004377919</c:v>
                </c:pt>
                <c:pt idx="6299">
                  <c:v>0.96789769904503209</c:v>
                </c:pt>
                <c:pt idx="6300">
                  <c:v>0.97035649424887938</c:v>
                </c:pt>
                <c:pt idx="6301">
                  <c:v>0.97410664869378705</c:v>
                </c:pt>
                <c:pt idx="6302">
                  <c:v>0.97883982946119286</c:v>
                </c:pt>
                <c:pt idx="6303">
                  <c:v>0.98369594998879095</c:v>
                </c:pt>
                <c:pt idx="6304">
                  <c:v>0.9874456126746578</c:v>
                </c:pt>
                <c:pt idx="6305">
                  <c:v>0.99009176807303811</c:v>
                </c:pt>
                <c:pt idx="6306">
                  <c:v>0.99211978235717124</c:v>
                </c:pt>
                <c:pt idx="6307">
                  <c:v>0.99310330043871009</c:v>
                </c:pt>
                <c:pt idx="6308">
                  <c:v>0.99378094439689035</c:v>
                </c:pt>
                <c:pt idx="6309">
                  <c:v>0.99402633215823433</c:v>
                </c:pt>
                <c:pt idx="6310">
                  <c:v>0.9933496717181356</c:v>
                </c:pt>
                <c:pt idx="6311">
                  <c:v>0.99150508355620948</c:v>
                </c:pt>
                <c:pt idx="6312">
                  <c:v>1.0683525388575943</c:v>
                </c:pt>
                <c:pt idx="6313">
                  <c:v>1.0673085344140407</c:v>
                </c:pt>
                <c:pt idx="6314">
                  <c:v>1.0659566888109657</c:v>
                </c:pt>
                <c:pt idx="6315">
                  <c:v>1.0607922353648052</c:v>
                </c:pt>
                <c:pt idx="6316">
                  <c:v>1.0547681871153796</c:v>
                </c:pt>
                <c:pt idx="6317">
                  <c:v>1.0504648037496063</c:v>
                </c:pt>
                <c:pt idx="6318">
                  <c:v>1.0480669866668144</c:v>
                </c:pt>
                <c:pt idx="6319">
                  <c:v>1.0468380808239317</c:v>
                </c:pt>
                <c:pt idx="6320">
                  <c:v>1.0460999505037369</c:v>
                </c:pt>
                <c:pt idx="6321">
                  <c:v>1.045854562742393</c:v>
                </c:pt>
                <c:pt idx="6322">
                  <c:v>1.046161420383833</c:v>
                </c:pt>
                <c:pt idx="6323">
                  <c:v>1.0475757193850859</c:v>
                </c:pt>
                <c:pt idx="6324">
                  <c:v>1.0500345145889332</c:v>
                </c:pt>
                <c:pt idx="6325">
                  <c:v>1.0537846690338408</c:v>
                </c:pt>
                <c:pt idx="6326">
                  <c:v>1.0585178498012464</c:v>
                </c:pt>
                <c:pt idx="6327">
                  <c:v>1.0633739703288447</c:v>
                </c:pt>
                <c:pt idx="6328">
                  <c:v>1.0671236330147116</c:v>
                </c:pt>
                <c:pt idx="6329">
                  <c:v>1.0697697884130917</c:v>
                </c:pt>
                <c:pt idx="6330">
                  <c:v>1.071797802697225</c:v>
                </c:pt>
                <c:pt idx="6331">
                  <c:v>1.0727813207787638</c:v>
                </c:pt>
                <c:pt idx="6332">
                  <c:v>1.0734589647369441</c:v>
                </c:pt>
                <c:pt idx="6333">
                  <c:v>1.0737043524982881</c:v>
                </c:pt>
                <c:pt idx="6334">
                  <c:v>1.0730276920581894</c:v>
                </c:pt>
                <c:pt idx="6335">
                  <c:v>1.0711831038962631</c:v>
                </c:pt>
                <c:pt idx="6336">
                  <c:v>0.99977649691844861</c:v>
                </c:pt>
                <c:pt idx="6337">
                  <c:v>0.99873249247489515</c:v>
                </c:pt>
                <c:pt idx="6338">
                  <c:v>0.99738064687182004</c:v>
                </c:pt>
                <c:pt idx="6339">
                  <c:v>0.99221619342565948</c:v>
                </c:pt>
                <c:pt idx="6340">
                  <c:v>0.98619214517623388</c:v>
                </c:pt>
                <c:pt idx="6341">
                  <c:v>0.98188876181046059</c:v>
                </c:pt>
                <c:pt idx="6342">
                  <c:v>0.97949094472766884</c:v>
                </c:pt>
                <c:pt idx="6343">
                  <c:v>0.97826203888478613</c:v>
                </c:pt>
                <c:pt idx="6344">
                  <c:v>0.97752390856459115</c:v>
                </c:pt>
                <c:pt idx="6345">
                  <c:v>0.97727852080324729</c:v>
                </c:pt>
                <c:pt idx="6346">
                  <c:v>0.97758537844468729</c:v>
                </c:pt>
                <c:pt idx="6347">
                  <c:v>0.97899967744594019</c:v>
                </c:pt>
                <c:pt idx="6348">
                  <c:v>0.98145847264978747</c:v>
                </c:pt>
                <c:pt idx="6349">
                  <c:v>0.98520862709469514</c:v>
                </c:pt>
                <c:pt idx="6350">
                  <c:v>0.98994180786210084</c:v>
                </c:pt>
                <c:pt idx="6351">
                  <c:v>0.99479792838969894</c:v>
                </c:pt>
                <c:pt idx="6352">
                  <c:v>0.9985475910755659</c:v>
                </c:pt>
                <c:pt idx="6353">
                  <c:v>1.001193746473946</c:v>
                </c:pt>
                <c:pt idx="6354">
                  <c:v>1.0032217607580793</c:v>
                </c:pt>
                <c:pt idx="6355">
                  <c:v>1.0042052788396181</c:v>
                </c:pt>
                <c:pt idx="6356">
                  <c:v>1.0048829227977985</c:v>
                </c:pt>
                <c:pt idx="6357">
                  <c:v>1.0051283105591424</c:v>
                </c:pt>
                <c:pt idx="6358">
                  <c:v>1.0044516501190437</c:v>
                </c:pt>
                <c:pt idx="6359">
                  <c:v>1.0026070619571175</c:v>
                </c:pt>
                <c:pt idx="6360">
                  <c:v>0.99977649691844883</c:v>
                </c:pt>
                <c:pt idx="6361">
                  <c:v>0.99873249247489526</c:v>
                </c:pt>
                <c:pt idx="6362">
                  <c:v>0.99738064687182004</c:v>
                </c:pt>
                <c:pt idx="6363">
                  <c:v>0.99221619342565948</c:v>
                </c:pt>
                <c:pt idx="6364">
                  <c:v>0.9861921451762341</c:v>
                </c:pt>
                <c:pt idx="6365">
                  <c:v>0.9818887618104607</c:v>
                </c:pt>
                <c:pt idx="6366">
                  <c:v>0.97949094472766896</c:v>
                </c:pt>
                <c:pt idx="6367">
                  <c:v>0.97826203888478624</c:v>
                </c:pt>
                <c:pt idx="6368">
                  <c:v>0.97752390856459126</c:v>
                </c:pt>
                <c:pt idx="6369">
                  <c:v>0.9772785208032474</c:v>
                </c:pt>
                <c:pt idx="6370">
                  <c:v>0.9775853784446874</c:v>
                </c:pt>
                <c:pt idx="6371">
                  <c:v>0.9789996774459403</c:v>
                </c:pt>
                <c:pt idx="6372">
                  <c:v>0.98145847264978747</c:v>
                </c:pt>
                <c:pt idx="6373">
                  <c:v>0.98520862709469514</c:v>
                </c:pt>
                <c:pt idx="6374">
                  <c:v>0.98994180786210095</c:v>
                </c:pt>
                <c:pt idx="6375">
                  <c:v>0.99479792838969905</c:v>
                </c:pt>
                <c:pt idx="6376">
                  <c:v>0.9985475910755659</c:v>
                </c:pt>
                <c:pt idx="6377">
                  <c:v>1.0011937464739462</c:v>
                </c:pt>
                <c:pt idx="6378">
                  <c:v>1.0032217607580793</c:v>
                </c:pt>
                <c:pt idx="6379">
                  <c:v>1.0042052788396183</c:v>
                </c:pt>
                <c:pt idx="6380">
                  <c:v>1.0048829227977985</c:v>
                </c:pt>
                <c:pt idx="6381">
                  <c:v>1.0051283105591424</c:v>
                </c:pt>
                <c:pt idx="6382">
                  <c:v>1.0044516501190439</c:v>
                </c:pt>
                <c:pt idx="6383">
                  <c:v>1.0026070619571177</c:v>
                </c:pt>
                <c:pt idx="6384">
                  <c:v>1.0106397230956814</c:v>
                </c:pt>
                <c:pt idx="6385">
                  <c:v>1.009595718652128</c:v>
                </c:pt>
                <c:pt idx="6386">
                  <c:v>1.0082438730490528</c:v>
                </c:pt>
                <c:pt idx="6387">
                  <c:v>1.0030794196028923</c:v>
                </c:pt>
                <c:pt idx="6388">
                  <c:v>0.99705537135346667</c:v>
                </c:pt>
                <c:pt idx="6389">
                  <c:v>0.99275198798769337</c:v>
                </c:pt>
                <c:pt idx="6390">
                  <c:v>0.99035417090490163</c:v>
                </c:pt>
                <c:pt idx="6391">
                  <c:v>0.98912526506201892</c:v>
                </c:pt>
                <c:pt idx="6392">
                  <c:v>0.98838713474182394</c:v>
                </c:pt>
                <c:pt idx="6393">
                  <c:v>0.98814174698048007</c:v>
                </c:pt>
                <c:pt idx="6394">
                  <c:v>0.98844860462192008</c:v>
                </c:pt>
                <c:pt idx="6395">
                  <c:v>0.98986290362317297</c:v>
                </c:pt>
                <c:pt idx="6396">
                  <c:v>0.99232169882702026</c:v>
                </c:pt>
                <c:pt idx="6397">
                  <c:v>0.99607185327192793</c:v>
                </c:pt>
                <c:pt idx="6398">
                  <c:v>1.0008050340393337</c:v>
                </c:pt>
                <c:pt idx="6399">
                  <c:v>1.0056611545669316</c:v>
                </c:pt>
                <c:pt idx="6400">
                  <c:v>1.0094108172527987</c:v>
                </c:pt>
                <c:pt idx="6401">
                  <c:v>1.012056972651179</c:v>
                </c:pt>
                <c:pt idx="6402">
                  <c:v>1.0140849869353121</c:v>
                </c:pt>
                <c:pt idx="6403">
                  <c:v>1.0150685050168509</c:v>
                </c:pt>
                <c:pt idx="6404">
                  <c:v>1.0157461489750312</c:v>
                </c:pt>
                <c:pt idx="6405">
                  <c:v>1.015991536736375</c:v>
                </c:pt>
                <c:pt idx="6406">
                  <c:v>1.0153148762962765</c:v>
                </c:pt>
                <c:pt idx="6407">
                  <c:v>1.0134702881343503</c:v>
                </c:pt>
                <c:pt idx="6408">
                  <c:v>0.97572221038314777</c:v>
                </c:pt>
                <c:pt idx="6409">
                  <c:v>0.9746782059395942</c:v>
                </c:pt>
                <c:pt idx="6410">
                  <c:v>0.97332636033651909</c:v>
                </c:pt>
                <c:pt idx="6411">
                  <c:v>0.96816190689035853</c:v>
                </c:pt>
                <c:pt idx="6412">
                  <c:v>0.96213785864093304</c:v>
                </c:pt>
                <c:pt idx="6413">
                  <c:v>0.95783447527515975</c:v>
                </c:pt>
                <c:pt idx="6414">
                  <c:v>0.95543665819236789</c:v>
                </c:pt>
                <c:pt idx="6415">
                  <c:v>0.95420775234948518</c:v>
                </c:pt>
                <c:pt idx="6416">
                  <c:v>0.9534696220292902</c:v>
                </c:pt>
                <c:pt idx="6417">
                  <c:v>0.95322423426794645</c:v>
                </c:pt>
                <c:pt idx="6418">
                  <c:v>0.95353109190938645</c:v>
                </c:pt>
                <c:pt idx="6419">
                  <c:v>0.95494539091063935</c:v>
                </c:pt>
                <c:pt idx="6420">
                  <c:v>0.95740418611448652</c:v>
                </c:pt>
                <c:pt idx="6421">
                  <c:v>0.96115434055939419</c:v>
                </c:pt>
                <c:pt idx="6422">
                  <c:v>0.96588752132679989</c:v>
                </c:pt>
                <c:pt idx="6423">
                  <c:v>0.97074364185439799</c:v>
                </c:pt>
                <c:pt idx="6424">
                  <c:v>0.97449330454026495</c:v>
                </c:pt>
                <c:pt idx="6425">
                  <c:v>0.97713945993864515</c:v>
                </c:pt>
                <c:pt idx="6426">
                  <c:v>0.97916747422277839</c:v>
                </c:pt>
                <c:pt idx="6427">
                  <c:v>0.98015099230431724</c:v>
                </c:pt>
                <c:pt idx="6428">
                  <c:v>0.98082863626249761</c:v>
                </c:pt>
                <c:pt idx="6429">
                  <c:v>0.98107402402384136</c:v>
                </c:pt>
                <c:pt idx="6430">
                  <c:v>0.98039736358374285</c:v>
                </c:pt>
                <c:pt idx="6431">
                  <c:v>0.97855277542181662</c:v>
                </c:pt>
                <c:pt idx="6432">
                  <c:v>0.98873570285021239</c:v>
                </c:pt>
                <c:pt idx="6433">
                  <c:v>0.98769169840665882</c:v>
                </c:pt>
                <c:pt idx="6434">
                  <c:v>0.98633985280358361</c:v>
                </c:pt>
                <c:pt idx="6435">
                  <c:v>0.98117539935742304</c:v>
                </c:pt>
                <c:pt idx="6436">
                  <c:v>0.97515135110799767</c:v>
                </c:pt>
                <c:pt idx="6437">
                  <c:v>0.97084796774222426</c:v>
                </c:pt>
                <c:pt idx="6438">
                  <c:v>0.96845015065943252</c:v>
                </c:pt>
                <c:pt idx="6439">
                  <c:v>0.96722124481654981</c:v>
                </c:pt>
                <c:pt idx="6440">
                  <c:v>0.96648311449635482</c:v>
                </c:pt>
                <c:pt idx="6441">
                  <c:v>0.96623772673501096</c:v>
                </c:pt>
                <c:pt idx="6442">
                  <c:v>0.96654458437645097</c:v>
                </c:pt>
                <c:pt idx="6443">
                  <c:v>0.96795888337770386</c:v>
                </c:pt>
                <c:pt idx="6444">
                  <c:v>0.97041767858155104</c:v>
                </c:pt>
                <c:pt idx="6445">
                  <c:v>0.97416783302645871</c:v>
                </c:pt>
                <c:pt idx="6446">
                  <c:v>0.97890101379386452</c:v>
                </c:pt>
                <c:pt idx="6447">
                  <c:v>0.98375713432146261</c:v>
                </c:pt>
                <c:pt idx="6448">
                  <c:v>0.98750679700732946</c:v>
                </c:pt>
                <c:pt idx="6449">
                  <c:v>0.99015295240570977</c:v>
                </c:pt>
                <c:pt idx="6450">
                  <c:v>0.9921809666898429</c:v>
                </c:pt>
                <c:pt idx="6451">
                  <c:v>0.99316448477138186</c:v>
                </c:pt>
                <c:pt idx="6452">
                  <c:v>0.99384212872956212</c:v>
                </c:pt>
                <c:pt idx="6453">
                  <c:v>0.99408751649090599</c:v>
                </c:pt>
                <c:pt idx="6454">
                  <c:v>0.99341085605080737</c:v>
                </c:pt>
                <c:pt idx="6455">
                  <c:v>0.99156626788888125</c:v>
                </c:pt>
                <c:pt idx="6456">
                  <c:v>0.9101462197921415</c:v>
                </c:pt>
                <c:pt idx="6457">
                  <c:v>0.90910221534858793</c:v>
                </c:pt>
                <c:pt idx="6458">
                  <c:v>0.90775036974551282</c:v>
                </c:pt>
                <c:pt idx="6459">
                  <c:v>0.90258591629935225</c:v>
                </c:pt>
                <c:pt idx="6460">
                  <c:v>0.89656186804992677</c:v>
                </c:pt>
                <c:pt idx="6461">
                  <c:v>0.89225848468415347</c:v>
                </c:pt>
                <c:pt idx="6462">
                  <c:v>0.88986066760136162</c:v>
                </c:pt>
                <c:pt idx="6463">
                  <c:v>0.88863176175847891</c:v>
                </c:pt>
                <c:pt idx="6464">
                  <c:v>0.88789363143828393</c:v>
                </c:pt>
                <c:pt idx="6465">
                  <c:v>0.88764824367694017</c:v>
                </c:pt>
                <c:pt idx="6466">
                  <c:v>0.88795510131838018</c:v>
                </c:pt>
                <c:pt idx="6467">
                  <c:v>0.88936940031963307</c:v>
                </c:pt>
                <c:pt idx="6468">
                  <c:v>0.89182819552348025</c:v>
                </c:pt>
                <c:pt idx="6469">
                  <c:v>0.89557834996838792</c:v>
                </c:pt>
                <c:pt idx="6470">
                  <c:v>0.90031153073579362</c:v>
                </c:pt>
                <c:pt idx="6471">
                  <c:v>0.90516765126339171</c:v>
                </c:pt>
                <c:pt idx="6472">
                  <c:v>0.90891731394925868</c:v>
                </c:pt>
                <c:pt idx="6473">
                  <c:v>0.91156346934763888</c:v>
                </c:pt>
                <c:pt idx="6474">
                  <c:v>0.91359148363177212</c:v>
                </c:pt>
                <c:pt idx="6475">
                  <c:v>0.91457500171331096</c:v>
                </c:pt>
                <c:pt idx="6476">
                  <c:v>0.91525264567149134</c:v>
                </c:pt>
                <c:pt idx="6477">
                  <c:v>0.91549803343283509</c:v>
                </c:pt>
                <c:pt idx="6478">
                  <c:v>0.91482137299273658</c:v>
                </c:pt>
                <c:pt idx="6479">
                  <c:v>0.91297678483081035</c:v>
                </c:pt>
                <c:pt idx="6480">
                  <c:v>0.90561147788142293</c:v>
                </c:pt>
                <c:pt idx="6481">
                  <c:v>0.90456747343786947</c:v>
                </c:pt>
                <c:pt idx="6482">
                  <c:v>0.90321562783479425</c:v>
                </c:pt>
                <c:pt idx="6483">
                  <c:v>0.89805117438863369</c:v>
                </c:pt>
                <c:pt idx="6484">
                  <c:v>0.8920271261392082</c:v>
                </c:pt>
                <c:pt idx="6485">
                  <c:v>0.8877237427734348</c:v>
                </c:pt>
                <c:pt idx="6486">
                  <c:v>0.88532592569064317</c:v>
                </c:pt>
                <c:pt idx="6487">
                  <c:v>0.88409701984776046</c:v>
                </c:pt>
                <c:pt idx="6488">
                  <c:v>0.88335888952756547</c:v>
                </c:pt>
                <c:pt idx="6489">
                  <c:v>0.8831135017662215</c:v>
                </c:pt>
                <c:pt idx="6490">
                  <c:v>0.8834203594076615</c:v>
                </c:pt>
                <c:pt idx="6491">
                  <c:v>0.8848346584089144</c:v>
                </c:pt>
                <c:pt idx="6492">
                  <c:v>0.88729345361276168</c:v>
                </c:pt>
                <c:pt idx="6493">
                  <c:v>0.89104360805766936</c:v>
                </c:pt>
                <c:pt idx="6494">
                  <c:v>0.89577678882507517</c:v>
                </c:pt>
                <c:pt idx="6495">
                  <c:v>0.90063290935267326</c:v>
                </c:pt>
                <c:pt idx="6496">
                  <c:v>0.90438257203854011</c:v>
                </c:pt>
                <c:pt idx="6497">
                  <c:v>0.90702872743692042</c:v>
                </c:pt>
                <c:pt idx="6498">
                  <c:v>0.90905674172105355</c:v>
                </c:pt>
                <c:pt idx="6499">
                  <c:v>0.9100402598025924</c:v>
                </c:pt>
                <c:pt idx="6500">
                  <c:v>0.91071790376077266</c:v>
                </c:pt>
                <c:pt idx="6501">
                  <c:v>0.91096329152211664</c:v>
                </c:pt>
                <c:pt idx="6502">
                  <c:v>0.91028663108201791</c:v>
                </c:pt>
                <c:pt idx="6503">
                  <c:v>0.90844204292009179</c:v>
                </c:pt>
                <c:pt idx="6504">
                  <c:v>0.8683119231813986</c:v>
                </c:pt>
                <c:pt idx="6505">
                  <c:v>0.86726791873784514</c:v>
                </c:pt>
                <c:pt idx="6506">
                  <c:v>0.86591607313476993</c:v>
                </c:pt>
                <c:pt idx="6507">
                  <c:v>0.86075161968860936</c:v>
                </c:pt>
                <c:pt idx="6508">
                  <c:v>0.85472757143918388</c:v>
                </c:pt>
                <c:pt idx="6509">
                  <c:v>0.85042418807341047</c:v>
                </c:pt>
                <c:pt idx="6510">
                  <c:v>0.84802637099061884</c:v>
                </c:pt>
                <c:pt idx="6511">
                  <c:v>0.84679746514773613</c:v>
                </c:pt>
                <c:pt idx="6512">
                  <c:v>0.84605933482754114</c:v>
                </c:pt>
                <c:pt idx="6513">
                  <c:v>0.84581394706619717</c:v>
                </c:pt>
                <c:pt idx="6514">
                  <c:v>0.84612080470763718</c:v>
                </c:pt>
                <c:pt idx="6515">
                  <c:v>0.84753510370889007</c:v>
                </c:pt>
                <c:pt idx="6516">
                  <c:v>0.84999389891273736</c:v>
                </c:pt>
                <c:pt idx="6517">
                  <c:v>0.85374405335764503</c:v>
                </c:pt>
                <c:pt idx="6518">
                  <c:v>0.85847723412505084</c:v>
                </c:pt>
                <c:pt idx="6519">
                  <c:v>0.86333335465264893</c:v>
                </c:pt>
                <c:pt idx="6520">
                  <c:v>0.86708301733851578</c:v>
                </c:pt>
                <c:pt idx="6521">
                  <c:v>0.86972917273689609</c:v>
                </c:pt>
                <c:pt idx="6522">
                  <c:v>0.87175718702102922</c:v>
                </c:pt>
                <c:pt idx="6523">
                  <c:v>0.87274070510256807</c:v>
                </c:pt>
                <c:pt idx="6524">
                  <c:v>0.87341834906074833</c:v>
                </c:pt>
                <c:pt idx="6525">
                  <c:v>0.87366373682209231</c:v>
                </c:pt>
                <c:pt idx="6526">
                  <c:v>0.87298707638199358</c:v>
                </c:pt>
                <c:pt idx="6527">
                  <c:v>0.87114248822006746</c:v>
                </c:pt>
                <c:pt idx="6528">
                  <c:v>0.95351535212651251</c:v>
                </c:pt>
                <c:pt idx="6529">
                  <c:v>0.95247134768295894</c:v>
                </c:pt>
                <c:pt idx="6530">
                  <c:v>0.95111950207988372</c:v>
                </c:pt>
                <c:pt idx="6531">
                  <c:v>0.94595504863372315</c:v>
                </c:pt>
                <c:pt idx="6532">
                  <c:v>0.93993100038429778</c:v>
                </c:pt>
                <c:pt idx="6533">
                  <c:v>0.93562761701852437</c:v>
                </c:pt>
                <c:pt idx="6534">
                  <c:v>0.93322979993573263</c:v>
                </c:pt>
                <c:pt idx="6535">
                  <c:v>0.93200089409284992</c:v>
                </c:pt>
                <c:pt idx="6536">
                  <c:v>0.93126276377265493</c:v>
                </c:pt>
                <c:pt idx="6537">
                  <c:v>0.93101737601131107</c:v>
                </c:pt>
                <c:pt idx="6538">
                  <c:v>0.93132423365275108</c:v>
                </c:pt>
                <c:pt idx="6539">
                  <c:v>0.93273853265400397</c:v>
                </c:pt>
                <c:pt idx="6540">
                  <c:v>0.93519732785785115</c:v>
                </c:pt>
                <c:pt idx="6541">
                  <c:v>0.93894748230275882</c:v>
                </c:pt>
                <c:pt idx="6542">
                  <c:v>0.94368066307016463</c:v>
                </c:pt>
                <c:pt idx="6543">
                  <c:v>0.94853678359776272</c:v>
                </c:pt>
                <c:pt idx="6544">
                  <c:v>0.95228644628362957</c:v>
                </c:pt>
                <c:pt idx="6545">
                  <c:v>0.95493260168200989</c:v>
                </c:pt>
                <c:pt idx="6546">
                  <c:v>0.95696061596614301</c:v>
                </c:pt>
                <c:pt idx="6547">
                  <c:v>0.95794413404768197</c:v>
                </c:pt>
                <c:pt idx="6548">
                  <c:v>0.95862177800586224</c:v>
                </c:pt>
                <c:pt idx="6549">
                  <c:v>0.9588671657672061</c:v>
                </c:pt>
                <c:pt idx="6550">
                  <c:v>0.95819050532710748</c:v>
                </c:pt>
                <c:pt idx="6551">
                  <c:v>0.95634591716518136</c:v>
                </c:pt>
                <c:pt idx="6552">
                  <c:v>1.0058632734441062</c:v>
                </c:pt>
                <c:pt idx="6553">
                  <c:v>1.0048192690005529</c:v>
                </c:pt>
                <c:pt idx="6554">
                  <c:v>1.0034674233974776</c:v>
                </c:pt>
                <c:pt idx="6555">
                  <c:v>0.99830296995131707</c:v>
                </c:pt>
                <c:pt idx="6556">
                  <c:v>0.99227892170189147</c:v>
                </c:pt>
                <c:pt idx="6557">
                  <c:v>0.98797553833611818</c:v>
                </c:pt>
                <c:pt idx="6558">
                  <c:v>0.98557772125332643</c:v>
                </c:pt>
                <c:pt idx="6559">
                  <c:v>0.98434881541044372</c:v>
                </c:pt>
                <c:pt idx="6560">
                  <c:v>0.98361068509024874</c:v>
                </c:pt>
                <c:pt idx="6561">
                  <c:v>0.98336529732890487</c:v>
                </c:pt>
                <c:pt idx="6562">
                  <c:v>0.98367215497034488</c:v>
                </c:pt>
                <c:pt idx="6563">
                  <c:v>0.98508645397159778</c:v>
                </c:pt>
                <c:pt idx="6564">
                  <c:v>0.98754524917544506</c:v>
                </c:pt>
                <c:pt idx="6565">
                  <c:v>0.99129540362035273</c:v>
                </c:pt>
                <c:pt idx="6566">
                  <c:v>0.99602858438775843</c:v>
                </c:pt>
                <c:pt idx="6567">
                  <c:v>1.0008847049153564</c:v>
                </c:pt>
                <c:pt idx="6568">
                  <c:v>1.0046343676012235</c:v>
                </c:pt>
                <c:pt idx="6569">
                  <c:v>1.0072805229996038</c:v>
                </c:pt>
                <c:pt idx="6570">
                  <c:v>1.0093085372837369</c:v>
                </c:pt>
                <c:pt idx="6571">
                  <c:v>1.0102920553652757</c:v>
                </c:pt>
                <c:pt idx="6572">
                  <c:v>1.010969699323456</c:v>
                </c:pt>
                <c:pt idx="6573">
                  <c:v>1.0112150870847998</c:v>
                </c:pt>
                <c:pt idx="6574">
                  <c:v>1.0105384266447013</c:v>
                </c:pt>
                <c:pt idx="6575">
                  <c:v>1.0086938384827751</c:v>
                </c:pt>
                <c:pt idx="6576">
                  <c:v>0.95781865068747718</c:v>
                </c:pt>
                <c:pt idx="6577">
                  <c:v>0.95677464624392372</c:v>
                </c:pt>
                <c:pt idx="6578">
                  <c:v>0.9554228006408485</c:v>
                </c:pt>
                <c:pt idx="6579">
                  <c:v>0.95025834719468794</c:v>
                </c:pt>
                <c:pt idx="6580">
                  <c:v>0.94423429894526245</c:v>
                </c:pt>
                <c:pt idx="6581">
                  <c:v>0.93993091557948905</c:v>
                </c:pt>
                <c:pt idx="6582">
                  <c:v>0.93753309849669741</c:v>
                </c:pt>
                <c:pt idx="6583">
                  <c:v>0.9363041926538147</c:v>
                </c:pt>
                <c:pt idx="6584">
                  <c:v>0.93556606233361972</c:v>
                </c:pt>
                <c:pt idx="6585">
                  <c:v>0.93532067457227575</c:v>
                </c:pt>
                <c:pt idx="6586">
                  <c:v>0.93562753221371575</c:v>
                </c:pt>
                <c:pt idx="6587">
                  <c:v>0.93704183121496865</c:v>
                </c:pt>
                <c:pt idx="6588">
                  <c:v>0.93950062641881593</c:v>
                </c:pt>
                <c:pt idx="6589">
                  <c:v>0.9432507808637236</c:v>
                </c:pt>
                <c:pt idx="6590">
                  <c:v>0.94798396163112941</c:v>
                </c:pt>
                <c:pt idx="6591">
                  <c:v>0.95284008215872751</c:v>
                </c:pt>
                <c:pt idx="6592">
                  <c:v>0.95658974484459436</c:v>
                </c:pt>
                <c:pt idx="6593">
                  <c:v>0.95923590024297467</c:v>
                </c:pt>
                <c:pt idx="6594">
                  <c:v>0.9612639145271078</c:v>
                </c:pt>
                <c:pt idx="6595">
                  <c:v>0.96224743260864665</c:v>
                </c:pt>
                <c:pt idx="6596">
                  <c:v>0.96292507656682691</c:v>
                </c:pt>
                <c:pt idx="6597">
                  <c:v>0.96317046432817088</c:v>
                </c:pt>
                <c:pt idx="6598">
                  <c:v>0.96249380388807215</c:v>
                </c:pt>
                <c:pt idx="6599">
                  <c:v>0.96064921572614603</c:v>
                </c:pt>
                <c:pt idx="6600">
                  <c:v>0.95781865068747718</c:v>
                </c:pt>
                <c:pt idx="6601">
                  <c:v>0.95677464624392372</c:v>
                </c:pt>
                <c:pt idx="6602">
                  <c:v>0.9554228006408485</c:v>
                </c:pt>
                <c:pt idx="6603">
                  <c:v>0.95025834719468794</c:v>
                </c:pt>
                <c:pt idx="6604">
                  <c:v>0.94423429894526245</c:v>
                </c:pt>
                <c:pt idx="6605">
                  <c:v>0.93993091557948905</c:v>
                </c:pt>
                <c:pt idx="6606">
                  <c:v>0.93753309849669741</c:v>
                </c:pt>
                <c:pt idx="6607">
                  <c:v>0.9363041926538147</c:v>
                </c:pt>
                <c:pt idx="6608">
                  <c:v>0.93556606233361972</c:v>
                </c:pt>
                <c:pt idx="6609">
                  <c:v>0.93532067457227575</c:v>
                </c:pt>
                <c:pt idx="6610">
                  <c:v>0.93562753221371575</c:v>
                </c:pt>
                <c:pt idx="6611">
                  <c:v>0.93704183121496865</c:v>
                </c:pt>
                <c:pt idx="6612">
                  <c:v>0.93950062641881593</c:v>
                </c:pt>
                <c:pt idx="6613">
                  <c:v>0.9432507808637236</c:v>
                </c:pt>
                <c:pt idx="6614">
                  <c:v>0.94798396163112941</c:v>
                </c:pt>
                <c:pt idx="6615">
                  <c:v>0.95284008215872751</c:v>
                </c:pt>
                <c:pt idx="6616">
                  <c:v>0.95658974484459436</c:v>
                </c:pt>
                <c:pt idx="6617">
                  <c:v>0.95923590024297467</c:v>
                </c:pt>
                <c:pt idx="6618">
                  <c:v>0.9612639145271078</c:v>
                </c:pt>
                <c:pt idx="6619">
                  <c:v>0.96224743260864665</c:v>
                </c:pt>
                <c:pt idx="6620">
                  <c:v>0.96292507656682691</c:v>
                </c:pt>
                <c:pt idx="6621">
                  <c:v>0.96317046432817088</c:v>
                </c:pt>
                <c:pt idx="6622">
                  <c:v>0.96249380388807215</c:v>
                </c:pt>
                <c:pt idx="6623">
                  <c:v>0.96064921572614603</c:v>
                </c:pt>
                <c:pt idx="6624">
                  <c:v>1.0096293795018012</c:v>
                </c:pt>
                <c:pt idx="6625">
                  <c:v>1.0085853750582476</c:v>
                </c:pt>
                <c:pt idx="6626">
                  <c:v>1.0072335294551726</c:v>
                </c:pt>
                <c:pt idx="6627">
                  <c:v>1.0020690760090121</c:v>
                </c:pt>
                <c:pt idx="6628">
                  <c:v>0.99604502775958648</c:v>
                </c:pt>
                <c:pt idx="6629">
                  <c:v>0.99174164439381318</c:v>
                </c:pt>
                <c:pt idx="6630">
                  <c:v>0.98934382731102144</c:v>
                </c:pt>
                <c:pt idx="6631">
                  <c:v>0.98811492146813873</c:v>
                </c:pt>
                <c:pt idx="6632">
                  <c:v>0.98737679114794374</c:v>
                </c:pt>
                <c:pt idx="6633">
                  <c:v>0.98713140338659988</c:v>
                </c:pt>
                <c:pt idx="6634">
                  <c:v>0.98743826102803989</c:v>
                </c:pt>
                <c:pt idx="6635">
                  <c:v>0.98885256002929278</c:v>
                </c:pt>
                <c:pt idx="6636">
                  <c:v>0.99131135523314007</c:v>
                </c:pt>
                <c:pt idx="6637">
                  <c:v>0.99506150967804774</c:v>
                </c:pt>
                <c:pt idx="6638">
                  <c:v>0.99979469044545344</c:v>
                </c:pt>
                <c:pt idx="6639">
                  <c:v>1.0046508109730516</c:v>
                </c:pt>
                <c:pt idx="6640">
                  <c:v>1.0084004736589185</c:v>
                </c:pt>
                <c:pt idx="6641">
                  <c:v>1.0110466290572986</c:v>
                </c:pt>
                <c:pt idx="6642">
                  <c:v>1.0130746433414319</c:v>
                </c:pt>
                <c:pt idx="6643">
                  <c:v>1.0140581614229707</c:v>
                </c:pt>
                <c:pt idx="6644">
                  <c:v>1.014735805381151</c:v>
                </c:pt>
                <c:pt idx="6645">
                  <c:v>1.014981193142495</c:v>
                </c:pt>
                <c:pt idx="6646">
                  <c:v>1.0143045327023963</c:v>
                </c:pt>
                <c:pt idx="6647">
                  <c:v>1.0124599445404701</c:v>
                </c:pt>
                <c:pt idx="6648">
                  <c:v>0.96668659042399363</c:v>
                </c:pt>
                <c:pt idx="6649">
                  <c:v>0.96564258598044006</c:v>
                </c:pt>
                <c:pt idx="6650">
                  <c:v>0.96429074037736495</c:v>
                </c:pt>
                <c:pt idx="6651">
                  <c:v>0.95912628693120439</c:v>
                </c:pt>
                <c:pt idx="6652">
                  <c:v>0.9531022386817789</c:v>
                </c:pt>
                <c:pt idx="6653">
                  <c:v>0.94879885531600561</c:v>
                </c:pt>
                <c:pt idx="6654">
                  <c:v>0.94640103823321375</c:v>
                </c:pt>
                <c:pt idx="6655">
                  <c:v>0.94517213239033104</c:v>
                </c:pt>
                <c:pt idx="6656">
                  <c:v>0.94443400207013606</c:v>
                </c:pt>
                <c:pt idx="6657">
                  <c:v>0.94418861430879231</c:v>
                </c:pt>
                <c:pt idx="6658">
                  <c:v>0.94449547195023231</c:v>
                </c:pt>
                <c:pt idx="6659">
                  <c:v>0.94590977095148521</c:v>
                </c:pt>
                <c:pt idx="6660">
                  <c:v>0.94836856615533238</c:v>
                </c:pt>
                <c:pt idx="6661">
                  <c:v>0.95211872060024005</c:v>
                </c:pt>
                <c:pt idx="6662">
                  <c:v>0.95685190136764575</c:v>
                </c:pt>
                <c:pt idx="6663">
                  <c:v>0.96170802189524385</c:v>
                </c:pt>
                <c:pt idx="6664">
                  <c:v>0.96545768458111081</c:v>
                </c:pt>
                <c:pt idx="6665">
                  <c:v>0.96810383997949101</c:v>
                </c:pt>
                <c:pt idx="6666">
                  <c:v>0.97013185426362425</c:v>
                </c:pt>
                <c:pt idx="6667">
                  <c:v>0.9711153723451631</c:v>
                </c:pt>
                <c:pt idx="6668">
                  <c:v>0.97179301630334347</c:v>
                </c:pt>
                <c:pt idx="6669">
                  <c:v>0.97203840406468722</c:v>
                </c:pt>
                <c:pt idx="6670">
                  <c:v>0.97136174362458871</c:v>
                </c:pt>
                <c:pt idx="6671">
                  <c:v>0.96951715546266248</c:v>
                </c:pt>
                <c:pt idx="6672">
                  <c:v>1.0085436105501429</c:v>
                </c:pt>
                <c:pt idx="6673">
                  <c:v>1.0074996061065895</c:v>
                </c:pt>
                <c:pt idx="6674">
                  <c:v>1.0061477605035143</c:v>
                </c:pt>
                <c:pt idx="6675">
                  <c:v>1.0009833070573537</c:v>
                </c:pt>
                <c:pt idx="6676">
                  <c:v>0.99495925880792813</c:v>
                </c:pt>
                <c:pt idx="6677">
                  <c:v>0.99065587544215483</c:v>
                </c:pt>
                <c:pt idx="6678">
                  <c:v>0.98825805835936309</c:v>
                </c:pt>
                <c:pt idx="6679">
                  <c:v>0.98702915251648038</c:v>
                </c:pt>
                <c:pt idx="6680">
                  <c:v>0.98629102219628539</c:v>
                </c:pt>
                <c:pt idx="6681">
                  <c:v>0.98604563443494153</c:v>
                </c:pt>
                <c:pt idx="6682">
                  <c:v>0.98635249207638154</c:v>
                </c:pt>
                <c:pt idx="6683">
                  <c:v>0.98776679107763443</c:v>
                </c:pt>
                <c:pt idx="6684">
                  <c:v>0.99022558628148172</c:v>
                </c:pt>
                <c:pt idx="6685">
                  <c:v>0.99397574072638939</c:v>
                </c:pt>
                <c:pt idx="6686">
                  <c:v>0.99870892149379509</c:v>
                </c:pt>
                <c:pt idx="6687">
                  <c:v>1.0035650420213931</c:v>
                </c:pt>
                <c:pt idx="6688">
                  <c:v>1.0073147047072601</c:v>
                </c:pt>
                <c:pt idx="6689">
                  <c:v>1.0099608601056405</c:v>
                </c:pt>
                <c:pt idx="6690">
                  <c:v>1.0119888743897736</c:v>
                </c:pt>
                <c:pt idx="6691">
                  <c:v>1.0129723924713123</c:v>
                </c:pt>
                <c:pt idx="6692">
                  <c:v>1.0136500364294927</c:v>
                </c:pt>
                <c:pt idx="6693">
                  <c:v>1.0138954241908364</c:v>
                </c:pt>
                <c:pt idx="6694">
                  <c:v>1.0132187637507379</c:v>
                </c:pt>
                <c:pt idx="6695">
                  <c:v>1.0113741755888117</c:v>
                </c:pt>
                <c:pt idx="6696">
                  <c:v>0.95673288173581883</c:v>
                </c:pt>
                <c:pt idx="6697">
                  <c:v>0.95568887729226537</c:v>
                </c:pt>
                <c:pt idx="6698">
                  <c:v>0.95433703168919015</c:v>
                </c:pt>
                <c:pt idx="6699">
                  <c:v>0.94917257824302959</c:v>
                </c:pt>
                <c:pt idx="6700">
                  <c:v>0.9431485299936041</c:v>
                </c:pt>
                <c:pt idx="6701">
                  <c:v>0.9388451466278307</c:v>
                </c:pt>
                <c:pt idx="6702">
                  <c:v>0.93644732954503906</c:v>
                </c:pt>
                <c:pt idx="6703">
                  <c:v>0.93521842370215635</c:v>
                </c:pt>
                <c:pt idx="6704">
                  <c:v>0.93448029338196137</c:v>
                </c:pt>
                <c:pt idx="6705">
                  <c:v>0.9342349056206174</c:v>
                </c:pt>
                <c:pt idx="6706">
                  <c:v>0.9345417632620574</c:v>
                </c:pt>
                <c:pt idx="6707">
                  <c:v>0.9359560622633103</c:v>
                </c:pt>
                <c:pt idx="6708">
                  <c:v>0.93841485746715758</c:v>
                </c:pt>
                <c:pt idx="6709">
                  <c:v>0.94216501191206525</c:v>
                </c:pt>
                <c:pt idx="6710">
                  <c:v>0.94689819267947106</c:v>
                </c:pt>
                <c:pt idx="6711">
                  <c:v>0.95175431320706916</c:v>
                </c:pt>
                <c:pt idx="6712">
                  <c:v>0.95550397589293601</c:v>
                </c:pt>
                <c:pt idx="6713">
                  <c:v>0.95815013129131632</c:v>
                </c:pt>
                <c:pt idx="6714">
                  <c:v>0.96017814557544945</c:v>
                </c:pt>
                <c:pt idx="6715">
                  <c:v>0.9611616636569883</c:v>
                </c:pt>
                <c:pt idx="6716">
                  <c:v>0.96183930761516856</c:v>
                </c:pt>
                <c:pt idx="6717">
                  <c:v>0.96208469537651253</c:v>
                </c:pt>
                <c:pt idx="6718">
                  <c:v>0.9614080349364138</c:v>
                </c:pt>
                <c:pt idx="6719">
                  <c:v>0.95956344677448768</c:v>
                </c:pt>
                <c:pt idx="6720">
                  <c:v>0.94786494199930238</c:v>
                </c:pt>
                <c:pt idx="6721">
                  <c:v>0.94682093755574881</c:v>
                </c:pt>
                <c:pt idx="6722">
                  <c:v>0.94546909195267359</c:v>
                </c:pt>
                <c:pt idx="6723">
                  <c:v>0.94030463850651302</c:v>
                </c:pt>
                <c:pt idx="6724">
                  <c:v>0.93428059025708765</c:v>
                </c:pt>
                <c:pt idx="6725">
                  <c:v>0.92997720689131425</c:v>
                </c:pt>
                <c:pt idx="6726">
                  <c:v>0.9275793898085225</c:v>
                </c:pt>
                <c:pt idx="6727">
                  <c:v>0.92635048396563979</c:v>
                </c:pt>
                <c:pt idx="6728">
                  <c:v>0.92561235364544481</c:v>
                </c:pt>
                <c:pt idx="6729">
                  <c:v>0.92536696588410094</c:v>
                </c:pt>
                <c:pt idx="6730">
                  <c:v>0.92567382352554095</c:v>
                </c:pt>
                <c:pt idx="6731">
                  <c:v>0.92708812252679385</c:v>
                </c:pt>
                <c:pt idx="6732">
                  <c:v>0.92954691773064102</c:v>
                </c:pt>
                <c:pt idx="6733">
                  <c:v>0.93329707217554869</c:v>
                </c:pt>
                <c:pt idx="6734">
                  <c:v>0.9380302529429545</c:v>
                </c:pt>
                <c:pt idx="6735">
                  <c:v>0.9428863734705526</c:v>
                </c:pt>
                <c:pt idx="6736">
                  <c:v>0.94663603615641945</c:v>
                </c:pt>
                <c:pt idx="6737">
                  <c:v>0.94928219155479976</c:v>
                </c:pt>
                <c:pt idx="6738">
                  <c:v>0.95131020583893289</c:v>
                </c:pt>
                <c:pt idx="6739">
                  <c:v>0.95229372392047185</c:v>
                </c:pt>
                <c:pt idx="6740">
                  <c:v>0.95297136787865211</c:v>
                </c:pt>
                <c:pt idx="6741">
                  <c:v>0.95321675563999597</c:v>
                </c:pt>
                <c:pt idx="6742">
                  <c:v>0.95254009519989735</c:v>
                </c:pt>
                <c:pt idx="6743">
                  <c:v>0.95069550703797123</c:v>
                </c:pt>
                <c:pt idx="6744">
                  <c:v>0.96902707091598939</c:v>
                </c:pt>
                <c:pt idx="6745">
                  <c:v>0.96798306647243582</c:v>
                </c:pt>
                <c:pt idx="6746">
                  <c:v>0.96663122086936071</c:v>
                </c:pt>
                <c:pt idx="6747">
                  <c:v>0.96146676742320014</c:v>
                </c:pt>
                <c:pt idx="6748">
                  <c:v>0.95544271917377466</c:v>
                </c:pt>
                <c:pt idx="6749">
                  <c:v>0.95113933580800136</c:v>
                </c:pt>
                <c:pt idx="6750">
                  <c:v>0.94874151872520951</c:v>
                </c:pt>
                <c:pt idx="6751">
                  <c:v>0.9475126128823268</c:v>
                </c:pt>
                <c:pt idx="6752">
                  <c:v>0.94677448256213181</c:v>
                </c:pt>
                <c:pt idx="6753">
                  <c:v>0.94652909480078806</c:v>
                </c:pt>
                <c:pt idx="6754">
                  <c:v>0.94683595244222807</c:v>
                </c:pt>
                <c:pt idx="6755">
                  <c:v>0.94825025144348096</c:v>
                </c:pt>
                <c:pt idx="6756">
                  <c:v>0.95070904664732814</c:v>
                </c:pt>
                <c:pt idx="6757">
                  <c:v>0.95445920109223581</c:v>
                </c:pt>
                <c:pt idx="6758">
                  <c:v>0.95919238185964151</c:v>
                </c:pt>
                <c:pt idx="6759">
                  <c:v>0.9640485023872396</c:v>
                </c:pt>
                <c:pt idx="6760">
                  <c:v>0.96779816507310656</c:v>
                </c:pt>
                <c:pt idx="6761">
                  <c:v>0.97044432047148677</c:v>
                </c:pt>
                <c:pt idx="6762">
                  <c:v>0.97247233475562</c:v>
                </c:pt>
                <c:pt idx="6763">
                  <c:v>0.97345585283715885</c:v>
                </c:pt>
                <c:pt idx="6764">
                  <c:v>0.97413349679533923</c:v>
                </c:pt>
                <c:pt idx="6765">
                  <c:v>0.97437888455668298</c:v>
                </c:pt>
                <c:pt idx="6766">
                  <c:v>0.97370222411658447</c:v>
                </c:pt>
                <c:pt idx="6767">
                  <c:v>0.97185763595465824</c:v>
                </c:pt>
                <c:pt idx="6768">
                  <c:v>0.96088831244720252</c:v>
                </c:pt>
                <c:pt idx="6769">
                  <c:v>0.95984430800364895</c:v>
                </c:pt>
                <c:pt idx="6770">
                  <c:v>0.95849246240057384</c:v>
                </c:pt>
                <c:pt idx="6771">
                  <c:v>0.95332800895441328</c:v>
                </c:pt>
                <c:pt idx="6772">
                  <c:v>0.94730396070498779</c:v>
                </c:pt>
                <c:pt idx="6773">
                  <c:v>0.9430005773392145</c:v>
                </c:pt>
                <c:pt idx="6774">
                  <c:v>0.94060276025642264</c:v>
                </c:pt>
                <c:pt idx="6775">
                  <c:v>0.93937385441353993</c:v>
                </c:pt>
                <c:pt idx="6776">
                  <c:v>0.93863572409334495</c:v>
                </c:pt>
                <c:pt idx="6777">
                  <c:v>0.9383903363320012</c:v>
                </c:pt>
                <c:pt idx="6778">
                  <c:v>0.9386971939734412</c:v>
                </c:pt>
                <c:pt idx="6779">
                  <c:v>0.9401114929746941</c:v>
                </c:pt>
                <c:pt idx="6780">
                  <c:v>0.94257028817854127</c:v>
                </c:pt>
                <c:pt idx="6781">
                  <c:v>0.94632044262344894</c:v>
                </c:pt>
                <c:pt idx="6782">
                  <c:v>0.95105362339085464</c:v>
                </c:pt>
                <c:pt idx="6783">
                  <c:v>0.95590974391845274</c:v>
                </c:pt>
                <c:pt idx="6784">
                  <c:v>0.9596594066043197</c:v>
                </c:pt>
                <c:pt idx="6785">
                  <c:v>0.9623055620026999</c:v>
                </c:pt>
                <c:pt idx="6786">
                  <c:v>0.96433357628683314</c:v>
                </c:pt>
                <c:pt idx="6787">
                  <c:v>0.96531709436837199</c:v>
                </c:pt>
                <c:pt idx="6788">
                  <c:v>0.96599473832655236</c:v>
                </c:pt>
                <c:pt idx="6789">
                  <c:v>0.96624012608789611</c:v>
                </c:pt>
                <c:pt idx="6790">
                  <c:v>0.9655634656477976</c:v>
                </c:pt>
                <c:pt idx="6791">
                  <c:v>0.96371887748587137</c:v>
                </c:pt>
                <c:pt idx="6792">
                  <c:v>0.94952768069989923</c:v>
                </c:pt>
                <c:pt idx="6793">
                  <c:v>0.94848367625634578</c:v>
                </c:pt>
                <c:pt idx="6794">
                  <c:v>0.94713183065327056</c:v>
                </c:pt>
                <c:pt idx="6795">
                  <c:v>0.94196737720710999</c:v>
                </c:pt>
                <c:pt idx="6796">
                  <c:v>0.93594332895768451</c:v>
                </c:pt>
                <c:pt idx="6797">
                  <c:v>0.9316399455919111</c:v>
                </c:pt>
                <c:pt idx="6798">
                  <c:v>0.92924212850911947</c:v>
                </c:pt>
                <c:pt idx="6799">
                  <c:v>0.92801322266623676</c:v>
                </c:pt>
                <c:pt idx="6800">
                  <c:v>0.92727509234604177</c:v>
                </c:pt>
                <c:pt idx="6801">
                  <c:v>0.9270297045846978</c:v>
                </c:pt>
                <c:pt idx="6802">
                  <c:v>0.92733656222613781</c:v>
                </c:pt>
                <c:pt idx="6803">
                  <c:v>0.9287508612273907</c:v>
                </c:pt>
                <c:pt idx="6804">
                  <c:v>0.93120965643123799</c:v>
                </c:pt>
                <c:pt idx="6805">
                  <c:v>0.93495981087614566</c:v>
                </c:pt>
                <c:pt idx="6806">
                  <c:v>0.93969299164355147</c:v>
                </c:pt>
                <c:pt idx="6807">
                  <c:v>0.94454911217114956</c:v>
                </c:pt>
                <c:pt idx="6808">
                  <c:v>0.94829877485701641</c:v>
                </c:pt>
                <c:pt idx="6809">
                  <c:v>0.95094493025539673</c:v>
                </c:pt>
                <c:pt idx="6810">
                  <c:v>0.95297294453952985</c:v>
                </c:pt>
                <c:pt idx="6811">
                  <c:v>0.9539564626210687</c:v>
                </c:pt>
                <c:pt idx="6812">
                  <c:v>0.95463410657924896</c:v>
                </c:pt>
                <c:pt idx="6813">
                  <c:v>0.95487949434059294</c:v>
                </c:pt>
                <c:pt idx="6814">
                  <c:v>0.95420283390049421</c:v>
                </c:pt>
                <c:pt idx="6815">
                  <c:v>0.95235824573856809</c:v>
                </c:pt>
                <c:pt idx="6816">
                  <c:v>0.93263446459810861</c:v>
                </c:pt>
                <c:pt idx="6817">
                  <c:v>0.93159046015455504</c:v>
                </c:pt>
                <c:pt idx="6818">
                  <c:v>0.93023861455147994</c:v>
                </c:pt>
                <c:pt idx="6819">
                  <c:v>0.92507416110531937</c:v>
                </c:pt>
                <c:pt idx="6820">
                  <c:v>0.91905011285589389</c:v>
                </c:pt>
                <c:pt idx="6821">
                  <c:v>0.91474672949012059</c:v>
                </c:pt>
                <c:pt idx="6822">
                  <c:v>0.91234891240732874</c:v>
                </c:pt>
                <c:pt idx="6823">
                  <c:v>0.91112000656444603</c:v>
                </c:pt>
                <c:pt idx="6824">
                  <c:v>0.91038187624425104</c:v>
                </c:pt>
                <c:pt idx="6825">
                  <c:v>0.91013648848290729</c:v>
                </c:pt>
                <c:pt idx="6826">
                  <c:v>0.9104433461243473</c:v>
                </c:pt>
                <c:pt idx="6827">
                  <c:v>0.91185764512560019</c:v>
                </c:pt>
                <c:pt idx="6828">
                  <c:v>0.91431644032944737</c:v>
                </c:pt>
                <c:pt idx="6829">
                  <c:v>0.91806659477435504</c:v>
                </c:pt>
                <c:pt idx="6830">
                  <c:v>0.92279977554176074</c:v>
                </c:pt>
                <c:pt idx="6831">
                  <c:v>0.92765589606935883</c:v>
                </c:pt>
                <c:pt idx="6832">
                  <c:v>0.93140555875522579</c:v>
                </c:pt>
                <c:pt idx="6833">
                  <c:v>0.93405171415360599</c:v>
                </c:pt>
                <c:pt idx="6834">
                  <c:v>0.93607972843773923</c:v>
                </c:pt>
                <c:pt idx="6835">
                  <c:v>0.93706324651927808</c:v>
                </c:pt>
                <c:pt idx="6836">
                  <c:v>0.93774089047745846</c:v>
                </c:pt>
                <c:pt idx="6837">
                  <c:v>0.93798627823880221</c:v>
                </c:pt>
                <c:pt idx="6838">
                  <c:v>0.9373096177987037</c:v>
                </c:pt>
                <c:pt idx="6839">
                  <c:v>0.93546502963677747</c:v>
                </c:pt>
                <c:pt idx="6840">
                  <c:v>1.0057652576954166</c:v>
                </c:pt>
                <c:pt idx="6841">
                  <c:v>1.004721253251863</c:v>
                </c:pt>
                <c:pt idx="6842">
                  <c:v>1.0033694076487878</c:v>
                </c:pt>
                <c:pt idx="6843">
                  <c:v>0.99820495420262723</c:v>
                </c:pt>
                <c:pt idx="6844">
                  <c:v>0.99218090595320185</c:v>
                </c:pt>
                <c:pt idx="6845">
                  <c:v>0.98787752258742845</c:v>
                </c:pt>
                <c:pt idx="6846">
                  <c:v>0.9854797055046367</c:v>
                </c:pt>
                <c:pt idx="6847">
                  <c:v>0.98425079966175399</c:v>
                </c:pt>
                <c:pt idx="6848">
                  <c:v>0.98351266934155901</c:v>
                </c:pt>
                <c:pt idx="6849">
                  <c:v>0.98326728158021515</c:v>
                </c:pt>
                <c:pt idx="6850">
                  <c:v>0.98357413922165515</c:v>
                </c:pt>
                <c:pt idx="6851">
                  <c:v>0.98498843822290805</c:v>
                </c:pt>
                <c:pt idx="6852">
                  <c:v>0.98744723342675522</c:v>
                </c:pt>
                <c:pt idx="6853">
                  <c:v>0.99119738787166289</c:v>
                </c:pt>
                <c:pt idx="6854">
                  <c:v>0.9959305686390687</c:v>
                </c:pt>
                <c:pt idx="6855">
                  <c:v>1.0007866891666668</c:v>
                </c:pt>
                <c:pt idx="6856">
                  <c:v>1.0045363518525336</c:v>
                </c:pt>
                <c:pt idx="6857">
                  <c:v>1.007182507250914</c:v>
                </c:pt>
                <c:pt idx="6858">
                  <c:v>1.0092105215350471</c:v>
                </c:pt>
                <c:pt idx="6859">
                  <c:v>1.010194039616586</c:v>
                </c:pt>
                <c:pt idx="6860">
                  <c:v>1.0108716835747664</c:v>
                </c:pt>
                <c:pt idx="6861">
                  <c:v>1.0111170713361102</c:v>
                </c:pt>
                <c:pt idx="6862">
                  <c:v>1.0104404108960114</c:v>
                </c:pt>
                <c:pt idx="6863">
                  <c:v>1.0085958227340854</c:v>
                </c:pt>
                <c:pt idx="6864">
                  <c:v>0.97237255756462659</c:v>
                </c:pt>
                <c:pt idx="6865">
                  <c:v>0.97132855312107313</c:v>
                </c:pt>
                <c:pt idx="6866">
                  <c:v>0.96997670751799792</c:v>
                </c:pt>
                <c:pt idx="6867">
                  <c:v>0.96481225407183735</c:v>
                </c:pt>
                <c:pt idx="6868">
                  <c:v>0.95878820582241187</c:v>
                </c:pt>
                <c:pt idx="6869">
                  <c:v>0.95448482245663846</c:v>
                </c:pt>
                <c:pt idx="6870">
                  <c:v>0.95208700537384683</c:v>
                </c:pt>
                <c:pt idx="6871">
                  <c:v>0.95085809953096412</c:v>
                </c:pt>
                <c:pt idx="6872">
                  <c:v>0.95011996921076913</c:v>
                </c:pt>
                <c:pt idx="6873">
                  <c:v>0.94987458144942516</c:v>
                </c:pt>
                <c:pt idx="6874">
                  <c:v>0.95018143909086517</c:v>
                </c:pt>
                <c:pt idx="6875">
                  <c:v>0.95159573809211806</c:v>
                </c:pt>
                <c:pt idx="6876">
                  <c:v>0.95405453329596535</c:v>
                </c:pt>
                <c:pt idx="6877">
                  <c:v>0.95780468774087302</c:v>
                </c:pt>
                <c:pt idx="6878">
                  <c:v>0.96253786850827883</c:v>
                </c:pt>
                <c:pt idx="6879">
                  <c:v>0.96739398903587692</c:v>
                </c:pt>
                <c:pt idx="6880">
                  <c:v>0.97114365172174377</c:v>
                </c:pt>
                <c:pt idx="6881">
                  <c:v>0.97378980712012408</c:v>
                </c:pt>
                <c:pt idx="6882">
                  <c:v>0.97581782140425721</c:v>
                </c:pt>
                <c:pt idx="6883">
                  <c:v>0.97680133948579606</c:v>
                </c:pt>
                <c:pt idx="6884">
                  <c:v>0.97747898344397632</c:v>
                </c:pt>
                <c:pt idx="6885">
                  <c:v>0.9777243712053203</c:v>
                </c:pt>
                <c:pt idx="6886">
                  <c:v>0.97704771076522157</c:v>
                </c:pt>
                <c:pt idx="6887">
                  <c:v>0.97520312260329545</c:v>
                </c:pt>
                <c:pt idx="6888">
                  <c:v>0.9289664163149115</c:v>
                </c:pt>
                <c:pt idx="6889">
                  <c:v>0.92792241187135804</c:v>
                </c:pt>
                <c:pt idx="6890">
                  <c:v>0.92657056626828282</c:v>
                </c:pt>
                <c:pt idx="6891">
                  <c:v>0.92140611282212226</c:v>
                </c:pt>
                <c:pt idx="6892">
                  <c:v>0.91538206457269677</c:v>
                </c:pt>
                <c:pt idx="6893">
                  <c:v>0.91107868120692337</c:v>
                </c:pt>
                <c:pt idx="6894">
                  <c:v>0.90868086412413174</c:v>
                </c:pt>
                <c:pt idx="6895">
                  <c:v>0.90745195828124903</c:v>
                </c:pt>
                <c:pt idx="6896">
                  <c:v>0.90671382796105404</c:v>
                </c:pt>
                <c:pt idx="6897">
                  <c:v>0.90646844019971007</c:v>
                </c:pt>
                <c:pt idx="6898">
                  <c:v>0.90677529784115007</c:v>
                </c:pt>
                <c:pt idx="6899">
                  <c:v>0.90818959684240297</c:v>
                </c:pt>
                <c:pt idx="6900">
                  <c:v>0.91064839204625025</c:v>
                </c:pt>
                <c:pt idx="6901">
                  <c:v>0.91439854649115793</c:v>
                </c:pt>
                <c:pt idx="6902">
                  <c:v>0.91913172725856374</c:v>
                </c:pt>
                <c:pt idx="6903">
                  <c:v>0.92398784778616183</c:v>
                </c:pt>
                <c:pt idx="6904">
                  <c:v>0.92773751047202868</c:v>
                </c:pt>
                <c:pt idx="6905">
                  <c:v>0.93038366587040899</c:v>
                </c:pt>
                <c:pt idx="6906">
                  <c:v>0.93241168015454212</c:v>
                </c:pt>
                <c:pt idx="6907">
                  <c:v>0.93339519823608097</c:v>
                </c:pt>
                <c:pt idx="6908">
                  <c:v>0.93407284219426123</c:v>
                </c:pt>
                <c:pt idx="6909">
                  <c:v>0.93431822995560521</c:v>
                </c:pt>
                <c:pt idx="6910">
                  <c:v>0.93364156951550648</c:v>
                </c:pt>
                <c:pt idx="6911">
                  <c:v>0.93179698135358036</c:v>
                </c:pt>
                <c:pt idx="6912">
                  <c:v>0.99042432099895139</c:v>
                </c:pt>
                <c:pt idx="6913">
                  <c:v>0.98938031655539782</c:v>
                </c:pt>
                <c:pt idx="6914">
                  <c:v>0.98802847095232271</c:v>
                </c:pt>
                <c:pt idx="6915">
                  <c:v>0.98286401750616215</c:v>
                </c:pt>
                <c:pt idx="6916">
                  <c:v>0.97683996925673666</c:v>
                </c:pt>
                <c:pt idx="6917">
                  <c:v>0.97253658589096337</c:v>
                </c:pt>
                <c:pt idx="6918">
                  <c:v>0.97013876880817151</c:v>
                </c:pt>
                <c:pt idx="6919">
                  <c:v>0.9689098629652888</c:v>
                </c:pt>
                <c:pt idx="6920">
                  <c:v>0.96817173264509382</c:v>
                </c:pt>
                <c:pt idx="6921">
                  <c:v>0.96792634488375007</c:v>
                </c:pt>
                <c:pt idx="6922">
                  <c:v>0.96823320252519007</c:v>
                </c:pt>
                <c:pt idx="6923">
                  <c:v>0.96964750152644297</c:v>
                </c:pt>
                <c:pt idx="6924">
                  <c:v>0.97210629673029014</c:v>
                </c:pt>
                <c:pt idx="6925">
                  <c:v>0.97585645117519781</c:v>
                </c:pt>
                <c:pt idx="6926">
                  <c:v>0.98058963194260351</c:v>
                </c:pt>
                <c:pt idx="6927">
                  <c:v>0.98544575247020161</c:v>
                </c:pt>
                <c:pt idx="6928">
                  <c:v>0.98919541515606857</c:v>
                </c:pt>
                <c:pt idx="6929">
                  <c:v>0.99184157055444877</c:v>
                </c:pt>
                <c:pt idx="6930">
                  <c:v>0.99386958483858201</c:v>
                </c:pt>
                <c:pt idx="6931">
                  <c:v>0.99485310292012086</c:v>
                </c:pt>
                <c:pt idx="6932">
                  <c:v>0.99553074687830123</c:v>
                </c:pt>
                <c:pt idx="6933">
                  <c:v>0.99577613463964498</c:v>
                </c:pt>
                <c:pt idx="6934">
                  <c:v>0.99509947419954647</c:v>
                </c:pt>
                <c:pt idx="6935">
                  <c:v>0.99325488603762024</c:v>
                </c:pt>
                <c:pt idx="6936">
                  <c:v>0.94748153192114382</c:v>
                </c:pt>
                <c:pt idx="6937">
                  <c:v>0.94643752747759025</c:v>
                </c:pt>
                <c:pt idx="6938">
                  <c:v>0.94508568187451503</c:v>
                </c:pt>
                <c:pt idx="6939">
                  <c:v>0.93992122842835446</c:v>
                </c:pt>
                <c:pt idx="6940">
                  <c:v>0.93389718017892909</c:v>
                </c:pt>
                <c:pt idx="6941">
                  <c:v>0.92959379681315568</c:v>
                </c:pt>
                <c:pt idx="6942">
                  <c:v>0.92719597973036394</c:v>
                </c:pt>
                <c:pt idx="6943">
                  <c:v>0.92596707388748123</c:v>
                </c:pt>
                <c:pt idx="6944">
                  <c:v>0.92522894356728624</c:v>
                </c:pt>
                <c:pt idx="6945">
                  <c:v>0.92498355580594238</c:v>
                </c:pt>
                <c:pt idx="6946">
                  <c:v>0.92529041344738239</c:v>
                </c:pt>
                <c:pt idx="6947">
                  <c:v>0.92670471244863528</c:v>
                </c:pt>
                <c:pt idx="6948">
                  <c:v>0.92916350765248246</c:v>
                </c:pt>
                <c:pt idx="6949">
                  <c:v>0.93291366209739013</c:v>
                </c:pt>
                <c:pt idx="6950">
                  <c:v>0.93764684286479594</c:v>
                </c:pt>
                <c:pt idx="6951">
                  <c:v>0.94250296339239403</c:v>
                </c:pt>
                <c:pt idx="6952">
                  <c:v>0.94625262607826088</c:v>
                </c:pt>
                <c:pt idx="6953">
                  <c:v>0.9488987814766412</c:v>
                </c:pt>
                <c:pt idx="6954">
                  <c:v>0.95092679576077432</c:v>
                </c:pt>
                <c:pt idx="6955">
                  <c:v>0.95191031384231328</c:v>
                </c:pt>
                <c:pt idx="6956">
                  <c:v>0.95258795780049355</c:v>
                </c:pt>
                <c:pt idx="6957">
                  <c:v>0.95283334556183741</c:v>
                </c:pt>
                <c:pt idx="6958">
                  <c:v>0.95215668512173879</c:v>
                </c:pt>
                <c:pt idx="6959">
                  <c:v>0.95031209695981267</c:v>
                </c:pt>
                <c:pt idx="6960">
                  <c:v>0.92761956157560654</c:v>
                </c:pt>
                <c:pt idx="6961">
                  <c:v>0.92657555713205308</c:v>
                </c:pt>
                <c:pt idx="6962">
                  <c:v>0.92522371152897787</c:v>
                </c:pt>
                <c:pt idx="6963">
                  <c:v>0.9200592580828173</c:v>
                </c:pt>
                <c:pt idx="6964">
                  <c:v>0.91403520983339182</c:v>
                </c:pt>
                <c:pt idx="6965">
                  <c:v>0.90973182646761841</c:v>
                </c:pt>
                <c:pt idx="6966">
                  <c:v>0.90733400938482678</c:v>
                </c:pt>
                <c:pt idx="6967">
                  <c:v>0.90610510354194407</c:v>
                </c:pt>
                <c:pt idx="6968">
                  <c:v>0.90536697322174908</c:v>
                </c:pt>
                <c:pt idx="6969">
                  <c:v>0.90512158546040511</c:v>
                </c:pt>
                <c:pt idx="6970">
                  <c:v>0.90542844310184512</c:v>
                </c:pt>
                <c:pt idx="6971">
                  <c:v>0.90684274210309801</c:v>
                </c:pt>
                <c:pt idx="6972">
                  <c:v>0.9093015373069453</c:v>
                </c:pt>
                <c:pt idx="6973">
                  <c:v>0.91305169175185297</c:v>
                </c:pt>
                <c:pt idx="6974">
                  <c:v>0.91778487251925878</c:v>
                </c:pt>
                <c:pt idx="6975">
                  <c:v>0.92264099304685687</c:v>
                </c:pt>
                <c:pt idx="6976">
                  <c:v>0.92639065573272372</c:v>
                </c:pt>
                <c:pt idx="6977">
                  <c:v>0.92903681113110403</c:v>
                </c:pt>
                <c:pt idx="6978">
                  <c:v>0.93106482541523716</c:v>
                </c:pt>
                <c:pt idx="6979">
                  <c:v>0.93204834349677601</c:v>
                </c:pt>
                <c:pt idx="6980">
                  <c:v>0.93272598745495627</c:v>
                </c:pt>
                <c:pt idx="6981">
                  <c:v>0.93297137521630025</c:v>
                </c:pt>
                <c:pt idx="6982">
                  <c:v>0.93229471477620152</c:v>
                </c:pt>
                <c:pt idx="6983">
                  <c:v>0.9304501266142754</c:v>
                </c:pt>
                <c:pt idx="6984">
                  <c:v>0.92446901920861024</c:v>
                </c:pt>
                <c:pt idx="6985">
                  <c:v>0.92342501476505667</c:v>
                </c:pt>
                <c:pt idx="6986">
                  <c:v>0.92207316916198145</c:v>
                </c:pt>
                <c:pt idx="6987">
                  <c:v>0.91690871571582089</c:v>
                </c:pt>
                <c:pt idx="6988">
                  <c:v>0.91088466746639551</c:v>
                </c:pt>
                <c:pt idx="6989">
                  <c:v>0.90658128410062211</c:v>
                </c:pt>
                <c:pt idx="6990">
                  <c:v>0.90418346701783037</c:v>
                </c:pt>
                <c:pt idx="6991">
                  <c:v>0.90295456117494766</c:v>
                </c:pt>
                <c:pt idx="6992">
                  <c:v>0.90221643085475267</c:v>
                </c:pt>
                <c:pt idx="6993">
                  <c:v>0.90197104309340881</c:v>
                </c:pt>
                <c:pt idx="6994">
                  <c:v>0.90227790073484881</c:v>
                </c:pt>
                <c:pt idx="6995">
                  <c:v>0.90369219973610171</c:v>
                </c:pt>
                <c:pt idx="6996">
                  <c:v>0.90615099493994888</c:v>
                </c:pt>
                <c:pt idx="6997">
                  <c:v>0.90990114938485656</c:v>
                </c:pt>
                <c:pt idx="6998">
                  <c:v>0.91463433015226236</c:v>
                </c:pt>
                <c:pt idx="6999">
                  <c:v>0.91949045067986046</c:v>
                </c:pt>
                <c:pt idx="7000">
                  <c:v>0.92324011336572731</c:v>
                </c:pt>
                <c:pt idx="7001">
                  <c:v>0.92588626876410762</c:v>
                </c:pt>
                <c:pt idx="7002">
                  <c:v>0.92791428304824075</c:v>
                </c:pt>
                <c:pt idx="7003">
                  <c:v>0.92889780112977971</c:v>
                </c:pt>
                <c:pt idx="7004">
                  <c:v>0.92957544508795997</c:v>
                </c:pt>
                <c:pt idx="7005">
                  <c:v>0.92982083284930384</c:v>
                </c:pt>
                <c:pt idx="7006">
                  <c:v>0.92914417240920522</c:v>
                </c:pt>
                <c:pt idx="7007">
                  <c:v>0.9272995842472791</c:v>
                </c:pt>
                <c:pt idx="7008">
                  <c:v>0.88955150649607673</c:v>
                </c:pt>
                <c:pt idx="7009">
                  <c:v>0.88850750205252327</c:v>
                </c:pt>
                <c:pt idx="7010">
                  <c:v>0.88715565644944805</c:v>
                </c:pt>
                <c:pt idx="7011">
                  <c:v>0.88199120300328748</c:v>
                </c:pt>
                <c:pt idx="7012">
                  <c:v>0.875967154753862</c:v>
                </c:pt>
                <c:pt idx="7013">
                  <c:v>0.87166377138808859</c:v>
                </c:pt>
                <c:pt idx="7014">
                  <c:v>0.86926595430529696</c:v>
                </c:pt>
                <c:pt idx="7015">
                  <c:v>0.86803704846241425</c:v>
                </c:pt>
                <c:pt idx="7016">
                  <c:v>0.86729891814221927</c:v>
                </c:pt>
                <c:pt idx="7017">
                  <c:v>0.86705353038087529</c:v>
                </c:pt>
                <c:pt idx="7018">
                  <c:v>0.8673603880223153</c:v>
                </c:pt>
                <c:pt idx="7019">
                  <c:v>0.86877468702356819</c:v>
                </c:pt>
                <c:pt idx="7020">
                  <c:v>0.87123348222741548</c:v>
                </c:pt>
                <c:pt idx="7021">
                  <c:v>0.87498363667232315</c:v>
                </c:pt>
                <c:pt idx="7022">
                  <c:v>0.87971681743972896</c:v>
                </c:pt>
                <c:pt idx="7023">
                  <c:v>0.88457293796732706</c:v>
                </c:pt>
                <c:pt idx="7024">
                  <c:v>0.88832260065319391</c:v>
                </c:pt>
                <c:pt idx="7025">
                  <c:v>0.89096875605157422</c:v>
                </c:pt>
                <c:pt idx="7026">
                  <c:v>0.89299677033570735</c:v>
                </c:pt>
                <c:pt idx="7027">
                  <c:v>0.89398028841724619</c:v>
                </c:pt>
                <c:pt idx="7028">
                  <c:v>0.89465793237542646</c:v>
                </c:pt>
                <c:pt idx="7029">
                  <c:v>0.89490332013677043</c:v>
                </c:pt>
                <c:pt idx="7030">
                  <c:v>0.8942266596966717</c:v>
                </c:pt>
                <c:pt idx="7031">
                  <c:v>0.89238207153474558</c:v>
                </c:pt>
                <c:pt idx="7032">
                  <c:v>0.91102464590818444</c:v>
                </c:pt>
                <c:pt idx="7033">
                  <c:v>0.90998064146463098</c:v>
                </c:pt>
                <c:pt idx="7034">
                  <c:v>0.90862879586155576</c:v>
                </c:pt>
                <c:pt idx="7035">
                  <c:v>0.90346434241539519</c:v>
                </c:pt>
                <c:pt idx="7036">
                  <c:v>0.89744029416596971</c:v>
                </c:pt>
                <c:pt idx="7037">
                  <c:v>0.8931369108001963</c:v>
                </c:pt>
                <c:pt idx="7038">
                  <c:v>0.89073909371740467</c:v>
                </c:pt>
                <c:pt idx="7039">
                  <c:v>0.88951018787452196</c:v>
                </c:pt>
                <c:pt idx="7040">
                  <c:v>0.88877205755432698</c:v>
                </c:pt>
                <c:pt idx="7041">
                  <c:v>0.888526669792983</c:v>
                </c:pt>
                <c:pt idx="7042">
                  <c:v>0.88883352743442301</c:v>
                </c:pt>
                <c:pt idx="7043">
                  <c:v>0.8902478264356759</c:v>
                </c:pt>
                <c:pt idx="7044">
                  <c:v>0.89270662163952319</c:v>
                </c:pt>
                <c:pt idx="7045">
                  <c:v>0.89645677608443086</c:v>
                </c:pt>
                <c:pt idx="7046">
                  <c:v>0.90118995685183667</c:v>
                </c:pt>
                <c:pt idx="7047">
                  <c:v>0.90604607737943477</c:v>
                </c:pt>
                <c:pt idx="7048">
                  <c:v>0.90979574006530162</c:v>
                </c:pt>
                <c:pt idx="7049">
                  <c:v>0.91244189546368193</c:v>
                </c:pt>
                <c:pt idx="7050">
                  <c:v>0.91446990974781506</c:v>
                </c:pt>
                <c:pt idx="7051">
                  <c:v>0.91545342782935391</c:v>
                </c:pt>
                <c:pt idx="7052">
                  <c:v>0.91613107178753417</c:v>
                </c:pt>
                <c:pt idx="7053">
                  <c:v>0.91637645954887814</c:v>
                </c:pt>
                <c:pt idx="7054">
                  <c:v>0.91569979910877941</c:v>
                </c:pt>
                <c:pt idx="7055">
                  <c:v>0.91385521094685329</c:v>
                </c:pt>
                <c:pt idx="7056">
                  <c:v>0.82690257849562665</c:v>
                </c:pt>
                <c:pt idx="7057">
                  <c:v>0.82585857405207319</c:v>
                </c:pt>
                <c:pt idx="7058">
                  <c:v>0.82450672844899797</c:v>
                </c:pt>
                <c:pt idx="7059">
                  <c:v>0.81934227500283741</c:v>
                </c:pt>
                <c:pt idx="7060">
                  <c:v>0.81331822675341192</c:v>
                </c:pt>
                <c:pt idx="7061">
                  <c:v>0.80901484338763852</c:v>
                </c:pt>
                <c:pt idx="7062">
                  <c:v>0.80661702630484688</c:v>
                </c:pt>
                <c:pt idx="7063">
                  <c:v>0.80538812046196417</c:v>
                </c:pt>
                <c:pt idx="7064">
                  <c:v>0.80464999014176919</c:v>
                </c:pt>
                <c:pt idx="7065">
                  <c:v>0.80440460238042522</c:v>
                </c:pt>
                <c:pt idx="7066">
                  <c:v>0.80471146002186522</c:v>
                </c:pt>
                <c:pt idx="7067">
                  <c:v>0.80612575902311812</c:v>
                </c:pt>
                <c:pt idx="7068">
                  <c:v>0.8085845542269654</c:v>
                </c:pt>
                <c:pt idx="7069">
                  <c:v>0.81233470867187307</c:v>
                </c:pt>
                <c:pt idx="7070">
                  <c:v>0.81706788943927888</c:v>
                </c:pt>
                <c:pt idx="7071">
                  <c:v>0.82192400996687698</c:v>
                </c:pt>
                <c:pt idx="7072">
                  <c:v>0.82567367265274383</c:v>
                </c:pt>
                <c:pt idx="7073">
                  <c:v>0.82831982805112414</c:v>
                </c:pt>
                <c:pt idx="7074">
                  <c:v>0.83034784233525727</c:v>
                </c:pt>
                <c:pt idx="7075">
                  <c:v>0.83133136041679612</c:v>
                </c:pt>
                <c:pt idx="7076">
                  <c:v>0.83200900437497638</c:v>
                </c:pt>
                <c:pt idx="7077">
                  <c:v>0.83225439213632035</c:v>
                </c:pt>
                <c:pt idx="7078">
                  <c:v>0.83157773169622162</c:v>
                </c:pt>
                <c:pt idx="7079">
                  <c:v>0.8297331435342955</c:v>
                </c:pt>
                <c:pt idx="7080">
                  <c:v>0.94156206186218627</c:v>
                </c:pt>
                <c:pt idx="7081">
                  <c:v>0.9405180574186327</c:v>
                </c:pt>
                <c:pt idx="7082">
                  <c:v>0.93916621181555759</c:v>
                </c:pt>
                <c:pt idx="7083">
                  <c:v>0.93400175836939703</c:v>
                </c:pt>
                <c:pt idx="7084">
                  <c:v>0.92797771011997154</c:v>
                </c:pt>
                <c:pt idx="7085">
                  <c:v>0.92367432675419825</c:v>
                </c:pt>
                <c:pt idx="7086">
                  <c:v>0.9212765096714064</c:v>
                </c:pt>
                <c:pt idx="7087">
                  <c:v>0.92004760382852369</c:v>
                </c:pt>
                <c:pt idx="7088">
                  <c:v>0.9193094735083287</c:v>
                </c:pt>
                <c:pt idx="7089">
                  <c:v>0.91906408574698495</c:v>
                </c:pt>
                <c:pt idx="7090">
                  <c:v>0.91937094338842495</c:v>
                </c:pt>
                <c:pt idx="7091">
                  <c:v>0.92078524238967785</c:v>
                </c:pt>
                <c:pt idx="7092">
                  <c:v>0.92324403759352502</c:v>
                </c:pt>
                <c:pt idx="7093">
                  <c:v>0.9269941920384327</c:v>
                </c:pt>
                <c:pt idx="7094">
                  <c:v>0.93172737280583839</c:v>
                </c:pt>
                <c:pt idx="7095">
                  <c:v>0.93658349333343649</c:v>
                </c:pt>
                <c:pt idx="7096">
                  <c:v>0.94033315601930345</c:v>
                </c:pt>
                <c:pt idx="7097">
                  <c:v>0.94297931141768365</c:v>
                </c:pt>
                <c:pt idx="7098">
                  <c:v>0.94500732570181689</c:v>
                </c:pt>
                <c:pt idx="7099">
                  <c:v>0.94599084378335574</c:v>
                </c:pt>
                <c:pt idx="7100">
                  <c:v>0.94666848774153611</c:v>
                </c:pt>
                <c:pt idx="7101">
                  <c:v>0.94691387550287986</c:v>
                </c:pt>
                <c:pt idx="7102">
                  <c:v>0.94623721506278136</c:v>
                </c:pt>
                <c:pt idx="7103">
                  <c:v>0.94439262690085513</c:v>
                </c:pt>
                <c:pt idx="7104">
                  <c:v>0.94531098106512412</c:v>
                </c:pt>
                <c:pt idx="7105">
                  <c:v>0.94426697662157055</c:v>
                </c:pt>
                <c:pt idx="7106">
                  <c:v>0.94291513101849544</c:v>
                </c:pt>
                <c:pt idx="7107">
                  <c:v>0.93775067757233488</c:v>
                </c:pt>
                <c:pt idx="7108">
                  <c:v>0.93172662932290939</c:v>
                </c:pt>
                <c:pt idx="7109">
                  <c:v>0.9274232459571361</c:v>
                </c:pt>
                <c:pt idx="7110">
                  <c:v>0.92502542887434425</c:v>
                </c:pt>
                <c:pt idx="7111">
                  <c:v>0.92379652303146154</c:v>
                </c:pt>
                <c:pt idx="7112">
                  <c:v>0.92305839271126655</c:v>
                </c:pt>
                <c:pt idx="7113">
                  <c:v>0.9228130049499228</c:v>
                </c:pt>
                <c:pt idx="7114">
                  <c:v>0.92311986259136281</c:v>
                </c:pt>
                <c:pt idx="7115">
                  <c:v>0.9245341615926157</c:v>
                </c:pt>
                <c:pt idx="7116">
                  <c:v>0.92699295679646287</c:v>
                </c:pt>
                <c:pt idx="7117">
                  <c:v>0.93074311124137055</c:v>
                </c:pt>
                <c:pt idx="7118">
                  <c:v>0.93547629200877624</c:v>
                </c:pt>
                <c:pt idx="7119">
                  <c:v>0.94033241253637434</c:v>
                </c:pt>
                <c:pt idx="7120">
                  <c:v>0.9440820752222413</c:v>
                </c:pt>
                <c:pt idx="7121">
                  <c:v>0.9467282306206215</c:v>
                </c:pt>
                <c:pt idx="7122">
                  <c:v>0.94875624490475474</c:v>
                </c:pt>
                <c:pt idx="7123">
                  <c:v>0.94973976298629359</c:v>
                </c:pt>
                <c:pt idx="7124">
                  <c:v>0.95041740694447396</c:v>
                </c:pt>
                <c:pt idx="7125">
                  <c:v>0.95066279470581772</c:v>
                </c:pt>
                <c:pt idx="7126">
                  <c:v>0.94998613426571921</c:v>
                </c:pt>
                <c:pt idx="7127">
                  <c:v>0.94814154610379298</c:v>
                </c:pt>
                <c:pt idx="7128">
                  <c:v>0.94143125743039824</c:v>
                </c:pt>
                <c:pt idx="7129">
                  <c:v>0.94038725298684467</c:v>
                </c:pt>
                <c:pt idx="7130">
                  <c:v>0.93903540738376945</c:v>
                </c:pt>
                <c:pt idx="7131">
                  <c:v>0.93387095393760888</c:v>
                </c:pt>
                <c:pt idx="7132">
                  <c:v>0.92784690568818351</c:v>
                </c:pt>
                <c:pt idx="7133">
                  <c:v>0.9235435223224101</c:v>
                </c:pt>
                <c:pt idx="7134">
                  <c:v>0.92114570523961836</c:v>
                </c:pt>
                <c:pt idx="7135">
                  <c:v>0.91991679939673565</c:v>
                </c:pt>
                <c:pt idx="7136">
                  <c:v>0.91917866907654067</c:v>
                </c:pt>
                <c:pt idx="7137">
                  <c:v>0.9189332813151968</c:v>
                </c:pt>
                <c:pt idx="7138">
                  <c:v>0.91924013895663681</c:v>
                </c:pt>
                <c:pt idx="7139">
                  <c:v>0.9206544379578897</c:v>
                </c:pt>
                <c:pt idx="7140">
                  <c:v>0.92311323316173688</c:v>
                </c:pt>
                <c:pt idx="7141">
                  <c:v>0.92686338760664455</c:v>
                </c:pt>
                <c:pt idx="7142">
                  <c:v>0.93159656837405036</c:v>
                </c:pt>
                <c:pt idx="7143">
                  <c:v>0.93645268890164846</c:v>
                </c:pt>
                <c:pt idx="7144">
                  <c:v>0.94020235158751531</c:v>
                </c:pt>
                <c:pt idx="7145">
                  <c:v>0.94284850698589562</c:v>
                </c:pt>
                <c:pt idx="7146">
                  <c:v>0.94487652127002875</c:v>
                </c:pt>
                <c:pt idx="7147">
                  <c:v>0.94586003935156771</c:v>
                </c:pt>
                <c:pt idx="7148">
                  <c:v>0.94653768330974797</c:v>
                </c:pt>
                <c:pt idx="7149">
                  <c:v>0.94678307107109183</c:v>
                </c:pt>
                <c:pt idx="7150">
                  <c:v>0.94610641063099321</c:v>
                </c:pt>
                <c:pt idx="7151">
                  <c:v>0.94426182246906709</c:v>
                </c:pt>
                <c:pt idx="7152">
                  <c:v>1.009204277770452</c:v>
                </c:pt>
                <c:pt idx="7153">
                  <c:v>1.0081602733268984</c:v>
                </c:pt>
                <c:pt idx="7154">
                  <c:v>1.0068084277238232</c:v>
                </c:pt>
                <c:pt idx="7155">
                  <c:v>1.0016439742776626</c:v>
                </c:pt>
                <c:pt idx="7156">
                  <c:v>0.99561992602823723</c:v>
                </c:pt>
                <c:pt idx="7157">
                  <c:v>0.99131654266246383</c:v>
                </c:pt>
                <c:pt idx="7158">
                  <c:v>0.98891872557967209</c:v>
                </c:pt>
                <c:pt idx="7159">
                  <c:v>0.98768981973678938</c:v>
                </c:pt>
                <c:pt idx="7160">
                  <c:v>0.98695168941659439</c:v>
                </c:pt>
                <c:pt idx="7161">
                  <c:v>0.98670630165525053</c:v>
                </c:pt>
                <c:pt idx="7162">
                  <c:v>0.98701315929669053</c:v>
                </c:pt>
                <c:pt idx="7163">
                  <c:v>0.98842745829794343</c:v>
                </c:pt>
                <c:pt idx="7164">
                  <c:v>0.9908862535017906</c:v>
                </c:pt>
                <c:pt idx="7165">
                  <c:v>0.99463640794669828</c:v>
                </c:pt>
                <c:pt idx="7166">
                  <c:v>0.99936958871410408</c:v>
                </c:pt>
                <c:pt idx="7167">
                  <c:v>1.0042257092417022</c:v>
                </c:pt>
                <c:pt idx="7168">
                  <c:v>1.007975371927569</c:v>
                </c:pt>
                <c:pt idx="7169">
                  <c:v>1.0106215273259493</c:v>
                </c:pt>
                <c:pt idx="7170">
                  <c:v>1.0126495416100825</c:v>
                </c:pt>
                <c:pt idx="7171">
                  <c:v>1.0136330596916214</c:v>
                </c:pt>
                <c:pt idx="7172">
                  <c:v>1.0143107036498016</c:v>
                </c:pt>
                <c:pt idx="7173">
                  <c:v>1.0145560914111456</c:v>
                </c:pt>
                <c:pt idx="7174">
                  <c:v>1.013879430971047</c:v>
                </c:pt>
                <c:pt idx="7175">
                  <c:v>1.0120348428091208</c:v>
                </c:pt>
                <c:pt idx="7176">
                  <c:v>0.97247181483853029</c:v>
                </c:pt>
                <c:pt idx="7177">
                  <c:v>0.97142781039497672</c:v>
                </c:pt>
                <c:pt idx="7178">
                  <c:v>0.97007596479190161</c:v>
                </c:pt>
                <c:pt idx="7179">
                  <c:v>0.96491151134574105</c:v>
                </c:pt>
                <c:pt idx="7180">
                  <c:v>0.95888746309631556</c:v>
                </c:pt>
                <c:pt idx="7181">
                  <c:v>0.95458407973054227</c:v>
                </c:pt>
                <c:pt idx="7182">
                  <c:v>0.95218626264775041</c:v>
                </c:pt>
                <c:pt idx="7183">
                  <c:v>0.9509573568048677</c:v>
                </c:pt>
                <c:pt idx="7184">
                  <c:v>0.95021922648467272</c:v>
                </c:pt>
                <c:pt idx="7185">
                  <c:v>0.94997383872332897</c:v>
                </c:pt>
                <c:pt idx="7186">
                  <c:v>0.95028069636476897</c:v>
                </c:pt>
                <c:pt idx="7187">
                  <c:v>0.95169499536602187</c:v>
                </c:pt>
                <c:pt idx="7188">
                  <c:v>0.95415379056986904</c:v>
                </c:pt>
                <c:pt idx="7189">
                  <c:v>0.95790394501477671</c:v>
                </c:pt>
                <c:pt idx="7190">
                  <c:v>0.96263712578218241</c:v>
                </c:pt>
                <c:pt idx="7191">
                  <c:v>0.96749324630978051</c:v>
                </c:pt>
                <c:pt idx="7192">
                  <c:v>0.97124290899564747</c:v>
                </c:pt>
                <c:pt idx="7193">
                  <c:v>0.97388906439402767</c:v>
                </c:pt>
                <c:pt idx="7194">
                  <c:v>0.97591707867816091</c:v>
                </c:pt>
                <c:pt idx="7195">
                  <c:v>0.97690059675969976</c:v>
                </c:pt>
                <c:pt idx="7196">
                  <c:v>0.97757824071788013</c:v>
                </c:pt>
                <c:pt idx="7197">
                  <c:v>0.97782362847922388</c:v>
                </c:pt>
                <c:pt idx="7198">
                  <c:v>0.97714696803912537</c:v>
                </c:pt>
                <c:pt idx="7199">
                  <c:v>0.97530237987719914</c:v>
                </c:pt>
                <c:pt idx="7200">
                  <c:v>0.97219135980805715</c:v>
                </c:pt>
                <c:pt idx="7201">
                  <c:v>0.97114735536450358</c:v>
                </c:pt>
                <c:pt idx="7202">
                  <c:v>0.96979550976142836</c:v>
                </c:pt>
                <c:pt idx="7203">
                  <c:v>0.9646310563152678</c:v>
                </c:pt>
                <c:pt idx="7204">
                  <c:v>0.95860700806584243</c:v>
                </c:pt>
                <c:pt idx="7205">
                  <c:v>0.95430362470006902</c:v>
                </c:pt>
                <c:pt idx="7206">
                  <c:v>0.95190580761727728</c:v>
                </c:pt>
                <c:pt idx="7207">
                  <c:v>0.95067690177439457</c:v>
                </c:pt>
                <c:pt idx="7208">
                  <c:v>0.94993877145419958</c:v>
                </c:pt>
                <c:pt idx="7209">
                  <c:v>0.94969338369285572</c:v>
                </c:pt>
                <c:pt idx="7210">
                  <c:v>0.95000024133429573</c:v>
                </c:pt>
                <c:pt idx="7211">
                  <c:v>0.95141454033554862</c:v>
                </c:pt>
                <c:pt idx="7212">
                  <c:v>0.95387333553939579</c:v>
                </c:pt>
                <c:pt idx="7213">
                  <c:v>0.95762348998430347</c:v>
                </c:pt>
                <c:pt idx="7214">
                  <c:v>0.96235667075170928</c:v>
                </c:pt>
                <c:pt idx="7215">
                  <c:v>0.96721279127930737</c:v>
                </c:pt>
                <c:pt idx="7216">
                  <c:v>0.97096245396517422</c:v>
                </c:pt>
                <c:pt idx="7217">
                  <c:v>0.97360860936355453</c:v>
                </c:pt>
                <c:pt idx="7218">
                  <c:v>0.97563662364768766</c:v>
                </c:pt>
                <c:pt idx="7219">
                  <c:v>0.97662014172922662</c:v>
                </c:pt>
                <c:pt idx="7220">
                  <c:v>0.97729778568740688</c:v>
                </c:pt>
                <c:pt idx="7221">
                  <c:v>0.97754317344875075</c:v>
                </c:pt>
                <c:pt idx="7222">
                  <c:v>0.97686651300865213</c:v>
                </c:pt>
                <c:pt idx="7223">
                  <c:v>0.97502192484672601</c:v>
                </c:pt>
                <c:pt idx="7224">
                  <c:v>0.97219135980805715</c:v>
                </c:pt>
                <c:pt idx="7225">
                  <c:v>0.97114735536450358</c:v>
                </c:pt>
                <c:pt idx="7226">
                  <c:v>0.96979550976142836</c:v>
                </c:pt>
                <c:pt idx="7227">
                  <c:v>0.9646310563152678</c:v>
                </c:pt>
                <c:pt idx="7228">
                  <c:v>0.95860700806584243</c:v>
                </c:pt>
                <c:pt idx="7229">
                  <c:v>0.95430362470006902</c:v>
                </c:pt>
                <c:pt idx="7230">
                  <c:v>0.95190580761727728</c:v>
                </c:pt>
                <c:pt idx="7231">
                  <c:v>0.95067690177439457</c:v>
                </c:pt>
                <c:pt idx="7232">
                  <c:v>0.94993877145419958</c:v>
                </c:pt>
                <c:pt idx="7233">
                  <c:v>0.94969338369285572</c:v>
                </c:pt>
                <c:pt idx="7234">
                  <c:v>0.95000024133429573</c:v>
                </c:pt>
                <c:pt idx="7235">
                  <c:v>0.95141454033554862</c:v>
                </c:pt>
                <c:pt idx="7236">
                  <c:v>0.95387333553939579</c:v>
                </c:pt>
                <c:pt idx="7237">
                  <c:v>0.95762348998430347</c:v>
                </c:pt>
                <c:pt idx="7238">
                  <c:v>0.96235667075170928</c:v>
                </c:pt>
                <c:pt idx="7239">
                  <c:v>0.96721279127930737</c:v>
                </c:pt>
                <c:pt idx="7240">
                  <c:v>0.97096245396517422</c:v>
                </c:pt>
                <c:pt idx="7241">
                  <c:v>0.97360860936355453</c:v>
                </c:pt>
                <c:pt idx="7242">
                  <c:v>0.97563662364768766</c:v>
                </c:pt>
                <c:pt idx="7243">
                  <c:v>0.97662014172922662</c:v>
                </c:pt>
                <c:pt idx="7244">
                  <c:v>0.97729778568740688</c:v>
                </c:pt>
                <c:pt idx="7245">
                  <c:v>0.97754317344875075</c:v>
                </c:pt>
                <c:pt idx="7246">
                  <c:v>0.97686651300865213</c:v>
                </c:pt>
                <c:pt idx="7247">
                  <c:v>0.97502192484672601</c:v>
                </c:pt>
                <c:pt idx="7248">
                  <c:v>0.9672031437062667</c:v>
                </c:pt>
                <c:pt idx="7249">
                  <c:v>0.96615913926271313</c:v>
                </c:pt>
                <c:pt idx="7250">
                  <c:v>0.96480729365963791</c:v>
                </c:pt>
                <c:pt idx="7251">
                  <c:v>0.95964284021347734</c:v>
                </c:pt>
                <c:pt idx="7252">
                  <c:v>0.95361879196405197</c:v>
                </c:pt>
                <c:pt idx="7253">
                  <c:v>0.94931540859827857</c:v>
                </c:pt>
                <c:pt idx="7254">
                  <c:v>0.94691759151548682</c:v>
                </c:pt>
                <c:pt idx="7255">
                  <c:v>0.94568868567260411</c:v>
                </c:pt>
                <c:pt idx="7256">
                  <c:v>0.94495055535240913</c:v>
                </c:pt>
                <c:pt idx="7257">
                  <c:v>0.94470516759106526</c:v>
                </c:pt>
                <c:pt idx="7258">
                  <c:v>0.94501202523250527</c:v>
                </c:pt>
                <c:pt idx="7259">
                  <c:v>0.94642632423375816</c:v>
                </c:pt>
                <c:pt idx="7260">
                  <c:v>0.94888511943760534</c:v>
                </c:pt>
                <c:pt idx="7261">
                  <c:v>0.95263527388251301</c:v>
                </c:pt>
                <c:pt idx="7262">
                  <c:v>0.95736845464991882</c:v>
                </c:pt>
                <c:pt idx="7263">
                  <c:v>0.96222457517751692</c:v>
                </c:pt>
                <c:pt idx="7264">
                  <c:v>0.96597423786338377</c:v>
                </c:pt>
                <c:pt idx="7265">
                  <c:v>0.96862039326176408</c:v>
                </c:pt>
                <c:pt idx="7266">
                  <c:v>0.97064840754589721</c:v>
                </c:pt>
                <c:pt idx="7267">
                  <c:v>0.97163192562743617</c:v>
                </c:pt>
                <c:pt idx="7268">
                  <c:v>0.97230956958561643</c:v>
                </c:pt>
                <c:pt idx="7269">
                  <c:v>0.97255495734696029</c:v>
                </c:pt>
                <c:pt idx="7270">
                  <c:v>0.97187829690686167</c:v>
                </c:pt>
                <c:pt idx="7271">
                  <c:v>0.97003370874493555</c:v>
                </c:pt>
                <c:pt idx="7272">
                  <c:v>0.86788221865728232</c:v>
                </c:pt>
                <c:pt idx="7273">
                  <c:v>0.86683821421372875</c:v>
                </c:pt>
                <c:pt idx="7274">
                  <c:v>0.86548636861065364</c:v>
                </c:pt>
                <c:pt idx="7275">
                  <c:v>0.86032191516449308</c:v>
                </c:pt>
                <c:pt idx="7276">
                  <c:v>0.85429786691506759</c:v>
                </c:pt>
                <c:pt idx="7277">
                  <c:v>0.8499944835492943</c:v>
                </c:pt>
                <c:pt idx="7278">
                  <c:v>0.84759666646650245</c:v>
                </c:pt>
                <c:pt idx="7279">
                  <c:v>0.84636776062361974</c:v>
                </c:pt>
                <c:pt idx="7280">
                  <c:v>0.84562963030342475</c:v>
                </c:pt>
                <c:pt idx="7281">
                  <c:v>0.845384242542081</c:v>
                </c:pt>
                <c:pt idx="7282">
                  <c:v>0.84569110018352101</c:v>
                </c:pt>
                <c:pt idx="7283">
                  <c:v>0.8471053991847739</c:v>
                </c:pt>
                <c:pt idx="7284">
                  <c:v>0.84956419438862107</c:v>
                </c:pt>
                <c:pt idx="7285">
                  <c:v>0.85331434883352875</c:v>
                </c:pt>
                <c:pt idx="7286">
                  <c:v>0.85804752960093444</c:v>
                </c:pt>
                <c:pt idx="7287">
                  <c:v>0.86290365012853254</c:v>
                </c:pt>
                <c:pt idx="7288">
                  <c:v>0.8666533128143995</c:v>
                </c:pt>
                <c:pt idx="7289">
                  <c:v>0.8692994682127797</c:v>
                </c:pt>
                <c:pt idx="7290">
                  <c:v>0.87132748249691294</c:v>
                </c:pt>
                <c:pt idx="7291">
                  <c:v>0.87231100057845179</c:v>
                </c:pt>
                <c:pt idx="7292">
                  <c:v>0.87298864453663216</c:v>
                </c:pt>
                <c:pt idx="7293">
                  <c:v>0.87323403229797592</c:v>
                </c:pt>
                <c:pt idx="7294">
                  <c:v>0.87255737185787741</c:v>
                </c:pt>
                <c:pt idx="7295">
                  <c:v>0.87071278369595118</c:v>
                </c:pt>
                <c:pt idx="7296">
                  <c:v>0.84925816104543561</c:v>
                </c:pt>
                <c:pt idx="7297">
                  <c:v>0.84821415660188215</c:v>
                </c:pt>
                <c:pt idx="7298">
                  <c:v>0.84686231099880693</c:v>
                </c:pt>
                <c:pt idx="7299">
                  <c:v>0.84169785755264637</c:v>
                </c:pt>
                <c:pt idx="7300">
                  <c:v>0.83567380930322088</c:v>
                </c:pt>
                <c:pt idx="7301">
                  <c:v>0.83137042593744748</c:v>
                </c:pt>
                <c:pt idx="7302">
                  <c:v>0.82897260885465585</c:v>
                </c:pt>
                <c:pt idx="7303">
                  <c:v>0.82774370301177314</c:v>
                </c:pt>
                <c:pt idx="7304">
                  <c:v>0.82700557269157815</c:v>
                </c:pt>
                <c:pt idx="7305">
                  <c:v>0.82676018493023418</c:v>
                </c:pt>
                <c:pt idx="7306">
                  <c:v>0.82706704257167418</c:v>
                </c:pt>
                <c:pt idx="7307">
                  <c:v>0.82848134157292708</c:v>
                </c:pt>
                <c:pt idx="7308">
                  <c:v>0.83094013677677436</c:v>
                </c:pt>
                <c:pt idx="7309">
                  <c:v>0.83469029122168203</c:v>
                </c:pt>
                <c:pt idx="7310">
                  <c:v>0.83942347198908784</c:v>
                </c:pt>
                <c:pt idx="7311">
                  <c:v>0.84427959251668594</c:v>
                </c:pt>
                <c:pt idx="7312">
                  <c:v>0.84802925520255279</c:v>
                </c:pt>
                <c:pt idx="7313">
                  <c:v>0.8506754106009331</c:v>
                </c:pt>
                <c:pt idx="7314">
                  <c:v>0.85270342488506623</c:v>
                </c:pt>
                <c:pt idx="7315">
                  <c:v>0.85368694296660508</c:v>
                </c:pt>
                <c:pt idx="7316">
                  <c:v>0.85436458692478534</c:v>
                </c:pt>
                <c:pt idx="7317">
                  <c:v>0.85460997468612931</c:v>
                </c:pt>
                <c:pt idx="7318">
                  <c:v>0.85393331424603058</c:v>
                </c:pt>
                <c:pt idx="7319">
                  <c:v>0.85208872608410446</c:v>
                </c:pt>
                <c:pt idx="7320">
                  <c:v>0.82080151909082122</c:v>
                </c:pt>
                <c:pt idx="7321">
                  <c:v>0.81975751464726776</c:v>
                </c:pt>
                <c:pt idx="7322">
                  <c:v>0.81840566904419254</c:v>
                </c:pt>
                <c:pt idx="7323">
                  <c:v>0.81324121559803197</c:v>
                </c:pt>
                <c:pt idx="7324">
                  <c:v>0.80721716734860649</c:v>
                </c:pt>
                <c:pt idx="7325">
                  <c:v>0.80291378398283308</c:v>
                </c:pt>
                <c:pt idx="7326">
                  <c:v>0.80051596690004145</c:v>
                </c:pt>
                <c:pt idx="7327">
                  <c:v>0.79928706105715874</c:v>
                </c:pt>
                <c:pt idx="7328">
                  <c:v>0.79854893073696376</c:v>
                </c:pt>
                <c:pt idx="7329">
                  <c:v>0.79830354297561978</c:v>
                </c:pt>
                <c:pt idx="7330">
                  <c:v>0.79861040061705979</c:v>
                </c:pt>
                <c:pt idx="7331">
                  <c:v>0.80002469961831268</c:v>
                </c:pt>
                <c:pt idx="7332">
                  <c:v>0.80248349482215997</c:v>
                </c:pt>
                <c:pt idx="7333">
                  <c:v>0.80623364926706764</c:v>
                </c:pt>
                <c:pt idx="7334">
                  <c:v>0.81096683003447345</c:v>
                </c:pt>
                <c:pt idx="7335">
                  <c:v>0.81582295056207155</c:v>
                </c:pt>
                <c:pt idx="7336">
                  <c:v>0.8195726132479384</c:v>
                </c:pt>
                <c:pt idx="7337">
                  <c:v>0.82221876864631871</c:v>
                </c:pt>
                <c:pt idx="7338">
                  <c:v>0.82424678293045184</c:v>
                </c:pt>
                <c:pt idx="7339">
                  <c:v>0.82523030101199069</c:v>
                </c:pt>
                <c:pt idx="7340">
                  <c:v>0.82590794497017095</c:v>
                </c:pt>
                <c:pt idx="7341">
                  <c:v>0.82615333273151492</c:v>
                </c:pt>
                <c:pt idx="7342">
                  <c:v>0.82547667229141619</c:v>
                </c:pt>
                <c:pt idx="7343">
                  <c:v>0.82363208412949007</c:v>
                </c:pt>
                <c:pt idx="7344">
                  <c:v>0.82966945882733767</c:v>
                </c:pt>
                <c:pt idx="7345">
                  <c:v>0.8286254543837841</c:v>
                </c:pt>
                <c:pt idx="7346">
                  <c:v>0.82727360878070899</c:v>
                </c:pt>
                <c:pt idx="7347">
                  <c:v>0.82210915533454842</c:v>
                </c:pt>
                <c:pt idx="7348">
                  <c:v>0.81608510708512294</c:v>
                </c:pt>
                <c:pt idx="7349">
                  <c:v>0.81178172371934965</c:v>
                </c:pt>
                <c:pt idx="7350">
                  <c:v>0.80938390663655779</c:v>
                </c:pt>
                <c:pt idx="7351">
                  <c:v>0.80815500079367508</c:v>
                </c:pt>
                <c:pt idx="7352">
                  <c:v>0.8074168704734801</c:v>
                </c:pt>
                <c:pt idx="7353">
                  <c:v>0.80717148271213635</c:v>
                </c:pt>
                <c:pt idx="7354">
                  <c:v>0.80747834035357635</c:v>
                </c:pt>
                <c:pt idx="7355">
                  <c:v>0.80889263935482925</c:v>
                </c:pt>
                <c:pt idx="7356">
                  <c:v>0.81135143455867642</c:v>
                </c:pt>
                <c:pt idx="7357">
                  <c:v>0.81510158900358409</c:v>
                </c:pt>
                <c:pt idx="7358">
                  <c:v>0.81983476977098979</c:v>
                </c:pt>
                <c:pt idx="7359">
                  <c:v>0.82469089029858789</c:v>
                </c:pt>
                <c:pt idx="7360">
                  <c:v>0.82844055298445485</c:v>
                </c:pt>
                <c:pt idx="7361">
                  <c:v>0.83108670838283505</c:v>
                </c:pt>
                <c:pt idx="7362">
                  <c:v>0.83311472266696829</c:v>
                </c:pt>
                <c:pt idx="7363">
                  <c:v>0.83409824074850714</c:v>
                </c:pt>
                <c:pt idx="7364">
                  <c:v>0.83477588470668751</c:v>
                </c:pt>
                <c:pt idx="7365">
                  <c:v>0.83502127246803126</c:v>
                </c:pt>
                <c:pt idx="7366">
                  <c:v>0.83434461202793275</c:v>
                </c:pt>
                <c:pt idx="7367">
                  <c:v>0.83250002386600652</c:v>
                </c:pt>
                <c:pt idx="7368">
                  <c:v>0.8030623482115341</c:v>
                </c:pt>
                <c:pt idx="7369">
                  <c:v>0.80201834376798065</c:v>
                </c:pt>
                <c:pt idx="7370">
                  <c:v>0.80066649816490543</c:v>
                </c:pt>
                <c:pt idx="7371">
                  <c:v>0.79550204471874486</c:v>
                </c:pt>
                <c:pt idx="7372">
                  <c:v>0.78947799646931938</c:v>
                </c:pt>
                <c:pt idx="7373">
                  <c:v>0.78517461310354597</c:v>
                </c:pt>
                <c:pt idx="7374">
                  <c:v>0.78277679602075434</c:v>
                </c:pt>
                <c:pt idx="7375">
                  <c:v>0.78154789017787163</c:v>
                </c:pt>
                <c:pt idx="7376">
                  <c:v>0.78080975985767664</c:v>
                </c:pt>
                <c:pt idx="7377">
                  <c:v>0.78056437209633267</c:v>
                </c:pt>
                <c:pt idx="7378">
                  <c:v>0.78087122973777268</c:v>
                </c:pt>
                <c:pt idx="7379">
                  <c:v>0.78228552873902557</c:v>
                </c:pt>
                <c:pt idx="7380">
                  <c:v>0.78474432394287286</c:v>
                </c:pt>
                <c:pt idx="7381">
                  <c:v>0.78849447838778053</c:v>
                </c:pt>
                <c:pt idx="7382">
                  <c:v>0.79322765915518634</c:v>
                </c:pt>
                <c:pt idx="7383">
                  <c:v>0.79808377968278443</c:v>
                </c:pt>
                <c:pt idx="7384">
                  <c:v>0.80183344236865128</c:v>
                </c:pt>
                <c:pt idx="7385">
                  <c:v>0.8044795977670316</c:v>
                </c:pt>
                <c:pt idx="7386">
                  <c:v>0.80650761205116472</c:v>
                </c:pt>
                <c:pt idx="7387">
                  <c:v>0.80749113013270357</c:v>
                </c:pt>
                <c:pt idx="7388">
                  <c:v>0.80816877409088383</c:v>
                </c:pt>
                <c:pt idx="7389">
                  <c:v>0.80841416185222781</c:v>
                </c:pt>
                <c:pt idx="7390">
                  <c:v>0.80773750141212908</c:v>
                </c:pt>
                <c:pt idx="7391">
                  <c:v>0.80589291325020296</c:v>
                </c:pt>
                <c:pt idx="7392">
                  <c:v>0.85298863983184836</c:v>
                </c:pt>
                <c:pt idx="7393">
                  <c:v>0.8519446353882949</c:v>
                </c:pt>
                <c:pt idx="7394">
                  <c:v>0.85059278978521968</c:v>
                </c:pt>
                <c:pt idx="7395">
                  <c:v>0.84542833633905912</c:v>
                </c:pt>
                <c:pt idx="7396">
                  <c:v>0.83940428808963363</c:v>
                </c:pt>
                <c:pt idx="7397">
                  <c:v>0.83510090472386023</c:v>
                </c:pt>
                <c:pt idx="7398">
                  <c:v>0.8327030876410686</c:v>
                </c:pt>
                <c:pt idx="7399">
                  <c:v>0.83147418179818589</c:v>
                </c:pt>
                <c:pt idx="7400">
                  <c:v>0.8307360514779909</c:v>
                </c:pt>
                <c:pt idx="7401">
                  <c:v>0.83049066371664693</c:v>
                </c:pt>
                <c:pt idx="7402">
                  <c:v>0.83079752135808693</c:v>
                </c:pt>
                <c:pt idx="7403">
                  <c:v>0.83221182035933983</c:v>
                </c:pt>
                <c:pt idx="7404">
                  <c:v>0.83467061556318711</c:v>
                </c:pt>
                <c:pt idx="7405">
                  <c:v>0.83842077000809478</c:v>
                </c:pt>
                <c:pt idx="7406">
                  <c:v>0.84315395077550059</c:v>
                </c:pt>
                <c:pt idx="7407">
                  <c:v>0.84801007130309869</c:v>
                </c:pt>
                <c:pt idx="7408">
                  <c:v>0.85175973398896554</c:v>
                </c:pt>
                <c:pt idx="7409">
                  <c:v>0.85440588938734585</c:v>
                </c:pt>
                <c:pt idx="7410">
                  <c:v>0.85643390367147898</c:v>
                </c:pt>
                <c:pt idx="7411">
                  <c:v>0.85741742175301783</c:v>
                </c:pt>
                <c:pt idx="7412">
                  <c:v>0.85809506571119809</c:v>
                </c:pt>
                <c:pt idx="7413">
                  <c:v>0.85834045347254206</c:v>
                </c:pt>
                <c:pt idx="7414">
                  <c:v>0.85766379303244333</c:v>
                </c:pt>
                <c:pt idx="7415">
                  <c:v>0.85581920487051721</c:v>
                </c:pt>
                <c:pt idx="7416">
                  <c:v>0.85298863983184836</c:v>
                </c:pt>
                <c:pt idx="7417">
                  <c:v>0.8519446353882949</c:v>
                </c:pt>
                <c:pt idx="7418">
                  <c:v>0.85059278978521968</c:v>
                </c:pt>
                <c:pt idx="7419">
                  <c:v>0.84542833633905912</c:v>
                </c:pt>
                <c:pt idx="7420">
                  <c:v>0.83940428808963363</c:v>
                </c:pt>
                <c:pt idx="7421">
                  <c:v>0.83510090472386023</c:v>
                </c:pt>
                <c:pt idx="7422">
                  <c:v>0.8327030876410686</c:v>
                </c:pt>
                <c:pt idx="7423">
                  <c:v>0.83147418179818589</c:v>
                </c:pt>
                <c:pt idx="7424">
                  <c:v>0.8307360514779909</c:v>
                </c:pt>
                <c:pt idx="7425">
                  <c:v>0.83049066371664693</c:v>
                </c:pt>
                <c:pt idx="7426">
                  <c:v>0.83079752135808693</c:v>
                </c:pt>
                <c:pt idx="7427">
                  <c:v>0.83221182035933983</c:v>
                </c:pt>
                <c:pt idx="7428">
                  <c:v>0.83467061556318711</c:v>
                </c:pt>
                <c:pt idx="7429">
                  <c:v>0.83842077000809478</c:v>
                </c:pt>
                <c:pt idx="7430">
                  <c:v>0.84315395077550059</c:v>
                </c:pt>
                <c:pt idx="7431">
                  <c:v>0.84801007130309869</c:v>
                </c:pt>
                <c:pt idx="7432">
                  <c:v>0.85175973398896554</c:v>
                </c:pt>
                <c:pt idx="7433">
                  <c:v>0.85440588938734585</c:v>
                </c:pt>
                <c:pt idx="7434">
                  <c:v>0.85643390367147898</c:v>
                </c:pt>
                <c:pt idx="7435">
                  <c:v>0.85741742175301783</c:v>
                </c:pt>
                <c:pt idx="7436">
                  <c:v>0.85809506571119809</c:v>
                </c:pt>
                <c:pt idx="7437">
                  <c:v>0.85834045347254206</c:v>
                </c:pt>
                <c:pt idx="7438">
                  <c:v>0.85766379303244333</c:v>
                </c:pt>
                <c:pt idx="7439">
                  <c:v>0.85581920487051721</c:v>
                </c:pt>
                <c:pt idx="7440">
                  <c:v>0.89698778815962144</c:v>
                </c:pt>
                <c:pt idx="7441">
                  <c:v>0.89594378371606798</c:v>
                </c:pt>
                <c:pt idx="7442">
                  <c:v>0.89459193811299276</c:v>
                </c:pt>
                <c:pt idx="7443">
                  <c:v>0.88942748466683219</c:v>
                </c:pt>
                <c:pt idx="7444">
                  <c:v>0.88340343641740671</c:v>
                </c:pt>
                <c:pt idx="7445">
                  <c:v>0.8791000530516333</c:v>
                </c:pt>
                <c:pt idx="7446">
                  <c:v>0.87670223596884167</c:v>
                </c:pt>
                <c:pt idx="7447">
                  <c:v>0.87547333012595896</c:v>
                </c:pt>
                <c:pt idx="7448">
                  <c:v>0.87473519980576397</c:v>
                </c:pt>
                <c:pt idx="7449">
                  <c:v>0.87448981204442</c:v>
                </c:pt>
                <c:pt idx="7450">
                  <c:v>0.87479666968586001</c:v>
                </c:pt>
                <c:pt idx="7451">
                  <c:v>0.8762109686871129</c:v>
                </c:pt>
                <c:pt idx="7452">
                  <c:v>0.87866976389096019</c:v>
                </c:pt>
                <c:pt idx="7453">
                  <c:v>0.88241991833586786</c:v>
                </c:pt>
                <c:pt idx="7454">
                  <c:v>0.88715309910327367</c:v>
                </c:pt>
                <c:pt idx="7455">
                  <c:v>0.89200921963087176</c:v>
                </c:pt>
                <c:pt idx="7456">
                  <c:v>0.89575888231673861</c:v>
                </c:pt>
                <c:pt idx="7457">
                  <c:v>0.89840503771511893</c:v>
                </c:pt>
                <c:pt idx="7458">
                  <c:v>0.90043305199925205</c:v>
                </c:pt>
                <c:pt idx="7459">
                  <c:v>0.9014165700807909</c:v>
                </c:pt>
                <c:pt idx="7460">
                  <c:v>0.90209421403897116</c:v>
                </c:pt>
                <c:pt idx="7461">
                  <c:v>0.90233960180031514</c:v>
                </c:pt>
                <c:pt idx="7462">
                  <c:v>0.90166294136021641</c:v>
                </c:pt>
                <c:pt idx="7463">
                  <c:v>0.89981835319829029</c:v>
                </c:pt>
                <c:pt idx="7464">
                  <c:v>0.86646011471293694</c:v>
                </c:pt>
                <c:pt idx="7465">
                  <c:v>0.86541611026938337</c:v>
                </c:pt>
                <c:pt idx="7466">
                  <c:v>0.86406426466630815</c:v>
                </c:pt>
                <c:pt idx="7467">
                  <c:v>0.85889981122014758</c:v>
                </c:pt>
                <c:pt idx="7468">
                  <c:v>0.85287576297072221</c:v>
                </c:pt>
                <c:pt idx="7469">
                  <c:v>0.8485723796049488</c:v>
                </c:pt>
                <c:pt idx="7470">
                  <c:v>0.84617456252215706</c:v>
                </c:pt>
                <c:pt idx="7471">
                  <c:v>0.84494565667927435</c:v>
                </c:pt>
                <c:pt idx="7472">
                  <c:v>0.84420752635907936</c:v>
                </c:pt>
                <c:pt idx="7473">
                  <c:v>0.8439621385977355</c:v>
                </c:pt>
                <c:pt idx="7474">
                  <c:v>0.84426899623917551</c:v>
                </c:pt>
                <c:pt idx="7475">
                  <c:v>0.8456832952404284</c:v>
                </c:pt>
                <c:pt idx="7476">
                  <c:v>0.84814209044427558</c:v>
                </c:pt>
                <c:pt idx="7477">
                  <c:v>0.85189224488918325</c:v>
                </c:pt>
                <c:pt idx="7478">
                  <c:v>0.85662542565658906</c:v>
                </c:pt>
                <c:pt idx="7479">
                  <c:v>0.86148154618418715</c:v>
                </c:pt>
                <c:pt idx="7480">
                  <c:v>0.865231208870054</c:v>
                </c:pt>
                <c:pt idx="7481">
                  <c:v>0.86787736426843431</c:v>
                </c:pt>
                <c:pt idx="7482">
                  <c:v>0.86990537855256744</c:v>
                </c:pt>
                <c:pt idx="7483">
                  <c:v>0.8708888966341064</c:v>
                </c:pt>
                <c:pt idx="7484">
                  <c:v>0.87156654059228666</c:v>
                </c:pt>
                <c:pt idx="7485">
                  <c:v>0.87181192835363053</c:v>
                </c:pt>
                <c:pt idx="7486">
                  <c:v>0.87113526791353191</c:v>
                </c:pt>
                <c:pt idx="7487">
                  <c:v>0.86929067975160579</c:v>
                </c:pt>
                <c:pt idx="7488">
                  <c:v>0.87447774883631646</c:v>
                </c:pt>
                <c:pt idx="7489">
                  <c:v>0.87343374439276289</c:v>
                </c:pt>
                <c:pt idx="7490">
                  <c:v>0.87208189878968767</c:v>
                </c:pt>
                <c:pt idx="7491">
                  <c:v>0.8669174453435271</c:v>
                </c:pt>
                <c:pt idx="7492">
                  <c:v>0.86089339709410173</c:v>
                </c:pt>
                <c:pt idx="7493">
                  <c:v>0.85659001372832833</c:v>
                </c:pt>
                <c:pt idx="7494">
                  <c:v>0.85419219664553658</c:v>
                </c:pt>
                <c:pt idx="7495">
                  <c:v>0.85296329080265387</c:v>
                </c:pt>
                <c:pt idx="7496">
                  <c:v>0.85222516048245889</c:v>
                </c:pt>
                <c:pt idx="7497">
                  <c:v>0.85197977272111503</c:v>
                </c:pt>
                <c:pt idx="7498">
                  <c:v>0.85228663036255503</c:v>
                </c:pt>
                <c:pt idx="7499">
                  <c:v>0.85370092936380793</c:v>
                </c:pt>
                <c:pt idx="7500">
                  <c:v>0.8561597245676551</c:v>
                </c:pt>
                <c:pt idx="7501">
                  <c:v>0.85990987901256277</c:v>
                </c:pt>
                <c:pt idx="7502">
                  <c:v>0.86464305977996858</c:v>
                </c:pt>
                <c:pt idx="7503">
                  <c:v>0.86949918030756668</c:v>
                </c:pt>
                <c:pt idx="7504">
                  <c:v>0.87324884299343353</c:v>
                </c:pt>
                <c:pt idx="7505">
                  <c:v>0.87589499839181384</c:v>
                </c:pt>
                <c:pt idx="7506">
                  <c:v>0.87792301267594697</c:v>
                </c:pt>
                <c:pt idx="7507">
                  <c:v>0.87890653075748593</c:v>
                </c:pt>
                <c:pt idx="7508">
                  <c:v>0.87958417471566619</c:v>
                </c:pt>
                <c:pt idx="7509">
                  <c:v>0.87982956247701005</c:v>
                </c:pt>
                <c:pt idx="7510">
                  <c:v>0.87915290203691143</c:v>
                </c:pt>
                <c:pt idx="7511">
                  <c:v>0.87730831387498531</c:v>
                </c:pt>
                <c:pt idx="7512">
                  <c:v>0.86250603019201932</c:v>
                </c:pt>
                <c:pt idx="7513">
                  <c:v>0.86146202574846575</c:v>
                </c:pt>
                <c:pt idx="7514">
                  <c:v>0.86011018014539053</c:v>
                </c:pt>
                <c:pt idx="7515">
                  <c:v>0.85494572669922997</c:v>
                </c:pt>
                <c:pt idx="7516">
                  <c:v>0.8489216784498046</c:v>
                </c:pt>
                <c:pt idx="7517">
                  <c:v>0.84461829508403119</c:v>
                </c:pt>
                <c:pt idx="7518">
                  <c:v>0.84222047800123945</c:v>
                </c:pt>
                <c:pt idx="7519">
                  <c:v>0.84099157215835674</c:v>
                </c:pt>
                <c:pt idx="7520">
                  <c:v>0.84025344183816175</c:v>
                </c:pt>
                <c:pt idx="7521">
                  <c:v>0.84000805407681789</c:v>
                </c:pt>
                <c:pt idx="7522">
                  <c:v>0.8403149117182579</c:v>
                </c:pt>
                <c:pt idx="7523">
                  <c:v>0.84172921071951079</c:v>
                </c:pt>
                <c:pt idx="7524">
                  <c:v>0.84418800592335796</c:v>
                </c:pt>
                <c:pt idx="7525">
                  <c:v>0.84793816036826564</c:v>
                </c:pt>
                <c:pt idx="7526">
                  <c:v>0.85267134113567145</c:v>
                </c:pt>
                <c:pt idx="7527">
                  <c:v>0.85752746166326954</c:v>
                </c:pt>
                <c:pt idx="7528">
                  <c:v>0.86127712434913639</c:v>
                </c:pt>
                <c:pt idx="7529">
                  <c:v>0.8639232797475167</c:v>
                </c:pt>
                <c:pt idx="7530">
                  <c:v>0.86595129403164983</c:v>
                </c:pt>
                <c:pt idx="7531">
                  <c:v>0.86693481211318879</c:v>
                </c:pt>
                <c:pt idx="7532">
                  <c:v>0.86761245607136905</c:v>
                </c:pt>
                <c:pt idx="7533">
                  <c:v>0.86785784383271292</c:v>
                </c:pt>
                <c:pt idx="7534">
                  <c:v>0.8671811833926143</c:v>
                </c:pt>
                <c:pt idx="7535">
                  <c:v>0.86533659523068818</c:v>
                </c:pt>
                <c:pt idx="7536">
                  <c:v>0.90932854290455278</c:v>
                </c:pt>
                <c:pt idx="7537">
                  <c:v>0.90828453846099921</c:v>
                </c:pt>
                <c:pt idx="7538">
                  <c:v>0.90693269285792399</c:v>
                </c:pt>
                <c:pt idx="7539">
                  <c:v>0.90176823941176343</c:v>
                </c:pt>
                <c:pt idx="7540">
                  <c:v>0.89574419116233805</c:v>
                </c:pt>
                <c:pt idx="7541">
                  <c:v>0.89144080779656465</c:v>
                </c:pt>
                <c:pt idx="7542">
                  <c:v>0.88904299071377291</c:v>
                </c:pt>
                <c:pt idx="7543">
                  <c:v>0.8878140848708902</c:v>
                </c:pt>
                <c:pt idx="7544">
                  <c:v>0.88707595455069521</c:v>
                </c:pt>
                <c:pt idx="7545">
                  <c:v>0.88683056678935135</c:v>
                </c:pt>
                <c:pt idx="7546">
                  <c:v>0.88713742443079135</c:v>
                </c:pt>
                <c:pt idx="7547">
                  <c:v>0.88855172343204425</c:v>
                </c:pt>
                <c:pt idx="7548">
                  <c:v>0.89101051863589142</c:v>
                </c:pt>
                <c:pt idx="7549">
                  <c:v>0.8947606730807991</c:v>
                </c:pt>
                <c:pt idx="7550">
                  <c:v>0.89949385384820491</c:v>
                </c:pt>
                <c:pt idx="7551">
                  <c:v>0.904349974375803</c:v>
                </c:pt>
                <c:pt idx="7552">
                  <c:v>0.90809963706166985</c:v>
                </c:pt>
                <c:pt idx="7553">
                  <c:v>0.91074579246005016</c:v>
                </c:pt>
                <c:pt idx="7554">
                  <c:v>0.91277380674418329</c:v>
                </c:pt>
                <c:pt idx="7555">
                  <c:v>0.91375732482572225</c:v>
                </c:pt>
                <c:pt idx="7556">
                  <c:v>0.91443496878390251</c:v>
                </c:pt>
                <c:pt idx="7557">
                  <c:v>0.91468035654524638</c:v>
                </c:pt>
                <c:pt idx="7558">
                  <c:v>0.91400369610514776</c:v>
                </c:pt>
                <c:pt idx="7559">
                  <c:v>0.91215910794322164</c:v>
                </c:pt>
                <c:pt idx="7560">
                  <c:v>0.91144475579622142</c:v>
                </c:pt>
                <c:pt idx="7561">
                  <c:v>0.91040075135266796</c:v>
                </c:pt>
                <c:pt idx="7562">
                  <c:v>0.90904890574959274</c:v>
                </c:pt>
                <c:pt idx="7563">
                  <c:v>0.90388445230343217</c:v>
                </c:pt>
                <c:pt idx="7564">
                  <c:v>0.89786040405400669</c:v>
                </c:pt>
                <c:pt idx="7565">
                  <c:v>0.89355702068823328</c:v>
                </c:pt>
                <c:pt idx="7566">
                  <c:v>0.89115920360544165</c:v>
                </c:pt>
                <c:pt idx="7567">
                  <c:v>0.88993029776255894</c:v>
                </c:pt>
                <c:pt idx="7568">
                  <c:v>0.88919216744236396</c:v>
                </c:pt>
                <c:pt idx="7569">
                  <c:v>0.88894677968101998</c:v>
                </c:pt>
                <c:pt idx="7570">
                  <c:v>0.88925363732245999</c:v>
                </c:pt>
                <c:pt idx="7571">
                  <c:v>0.89066793632371288</c:v>
                </c:pt>
                <c:pt idx="7572">
                  <c:v>0.89312673152756017</c:v>
                </c:pt>
                <c:pt idx="7573">
                  <c:v>0.89687688597246784</c:v>
                </c:pt>
                <c:pt idx="7574">
                  <c:v>0.90161006673987365</c:v>
                </c:pt>
                <c:pt idx="7575">
                  <c:v>0.90646618726747175</c:v>
                </c:pt>
                <c:pt idx="7576">
                  <c:v>0.9102158499533386</c:v>
                </c:pt>
                <c:pt idx="7577">
                  <c:v>0.91286200535171891</c:v>
                </c:pt>
                <c:pt idx="7578">
                  <c:v>0.91489001963585204</c:v>
                </c:pt>
                <c:pt idx="7579">
                  <c:v>0.91587353771739088</c:v>
                </c:pt>
                <c:pt idx="7580">
                  <c:v>0.91655118167557115</c:v>
                </c:pt>
                <c:pt idx="7581">
                  <c:v>0.91679656943691512</c:v>
                </c:pt>
                <c:pt idx="7582">
                  <c:v>0.91611990899681639</c:v>
                </c:pt>
                <c:pt idx="7583">
                  <c:v>0.91427532083489027</c:v>
                </c:pt>
                <c:pt idx="7584">
                  <c:v>0.89980558489204365</c:v>
                </c:pt>
                <c:pt idx="7585">
                  <c:v>0.89876158044849008</c:v>
                </c:pt>
                <c:pt idx="7586">
                  <c:v>0.89740973484541486</c:v>
                </c:pt>
                <c:pt idx="7587">
                  <c:v>0.8922452813992543</c:v>
                </c:pt>
                <c:pt idx="7588">
                  <c:v>0.88622123314982892</c:v>
                </c:pt>
                <c:pt idx="7589">
                  <c:v>0.88191784978405552</c:v>
                </c:pt>
                <c:pt idx="7590">
                  <c:v>0.87952003270126378</c:v>
                </c:pt>
                <c:pt idx="7591">
                  <c:v>0.87829112685838107</c:v>
                </c:pt>
                <c:pt idx="7592">
                  <c:v>0.87755299653818608</c:v>
                </c:pt>
                <c:pt idx="7593">
                  <c:v>0.87730760877684222</c:v>
                </c:pt>
                <c:pt idx="7594">
                  <c:v>0.87761446641828222</c:v>
                </c:pt>
                <c:pt idx="7595">
                  <c:v>0.87902876541953512</c:v>
                </c:pt>
                <c:pt idx="7596">
                  <c:v>0.88148756062338229</c:v>
                </c:pt>
                <c:pt idx="7597">
                  <c:v>0.88523771506828997</c:v>
                </c:pt>
                <c:pt idx="7598">
                  <c:v>0.88997089583569577</c:v>
                </c:pt>
                <c:pt idx="7599">
                  <c:v>0.89482701636329387</c:v>
                </c:pt>
                <c:pt idx="7600">
                  <c:v>0.89857667904916072</c:v>
                </c:pt>
                <c:pt idx="7601">
                  <c:v>0.90122283444754103</c:v>
                </c:pt>
                <c:pt idx="7602">
                  <c:v>0.90325084873167416</c:v>
                </c:pt>
                <c:pt idx="7603">
                  <c:v>0.90423436681321312</c:v>
                </c:pt>
                <c:pt idx="7604">
                  <c:v>0.90491201077139338</c:v>
                </c:pt>
                <c:pt idx="7605">
                  <c:v>0.90515739853273725</c:v>
                </c:pt>
                <c:pt idx="7606">
                  <c:v>0.90448073809263863</c:v>
                </c:pt>
                <c:pt idx="7607">
                  <c:v>0.90263614993071251</c:v>
                </c:pt>
                <c:pt idx="7608">
                  <c:v>0.85686279581423608</c:v>
                </c:pt>
                <c:pt idx="7609">
                  <c:v>0.85581879137068251</c:v>
                </c:pt>
                <c:pt idx="7610">
                  <c:v>0.8544669457676074</c:v>
                </c:pt>
                <c:pt idx="7611">
                  <c:v>0.84930249232144683</c:v>
                </c:pt>
                <c:pt idx="7612">
                  <c:v>0.84327844407202135</c:v>
                </c:pt>
                <c:pt idx="7613">
                  <c:v>0.83897506070624805</c:v>
                </c:pt>
                <c:pt idx="7614">
                  <c:v>0.8365772436234562</c:v>
                </c:pt>
                <c:pt idx="7615">
                  <c:v>0.83534833778057349</c:v>
                </c:pt>
                <c:pt idx="7616">
                  <c:v>0.83461020746037851</c:v>
                </c:pt>
                <c:pt idx="7617">
                  <c:v>0.83436481969903475</c:v>
                </c:pt>
                <c:pt idx="7618">
                  <c:v>0.83467167734047476</c:v>
                </c:pt>
                <c:pt idx="7619">
                  <c:v>0.83608597634172765</c:v>
                </c:pt>
                <c:pt idx="7620">
                  <c:v>0.83854477154557483</c:v>
                </c:pt>
                <c:pt idx="7621">
                  <c:v>0.8422949259904825</c:v>
                </c:pt>
                <c:pt idx="7622">
                  <c:v>0.8470281067578882</c:v>
                </c:pt>
                <c:pt idx="7623">
                  <c:v>0.8518842272854863</c:v>
                </c:pt>
                <c:pt idx="7624">
                  <c:v>0.85563388997135326</c:v>
                </c:pt>
                <c:pt idx="7625">
                  <c:v>0.85828004536973346</c:v>
                </c:pt>
                <c:pt idx="7626">
                  <c:v>0.8603080596538667</c:v>
                </c:pt>
                <c:pt idx="7627">
                  <c:v>0.86129157773540554</c:v>
                </c:pt>
                <c:pt idx="7628">
                  <c:v>0.86196922169358592</c:v>
                </c:pt>
                <c:pt idx="7629">
                  <c:v>0.86221460945492967</c:v>
                </c:pt>
                <c:pt idx="7630">
                  <c:v>0.86153794901483116</c:v>
                </c:pt>
                <c:pt idx="7631">
                  <c:v>0.85969336085290493</c:v>
                </c:pt>
                <c:pt idx="7632">
                  <c:v>0.90105495915171674</c:v>
                </c:pt>
                <c:pt idx="7633">
                  <c:v>0.90001095470816317</c:v>
                </c:pt>
                <c:pt idx="7634">
                  <c:v>0.89865910910508806</c:v>
                </c:pt>
                <c:pt idx="7635">
                  <c:v>0.89349465565892749</c:v>
                </c:pt>
                <c:pt idx="7636">
                  <c:v>0.88747060740950201</c:v>
                </c:pt>
                <c:pt idx="7637">
                  <c:v>0.88316722404372872</c:v>
                </c:pt>
                <c:pt idx="7638">
                  <c:v>0.88076940696093686</c:v>
                </c:pt>
                <c:pt idx="7639">
                  <c:v>0.87954050111805415</c:v>
                </c:pt>
                <c:pt idx="7640">
                  <c:v>0.87880237079785917</c:v>
                </c:pt>
                <c:pt idx="7641">
                  <c:v>0.87855698303651542</c:v>
                </c:pt>
                <c:pt idx="7642">
                  <c:v>0.87886384067795542</c:v>
                </c:pt>
                <c:pt idx="7643">
                  <c:v>0.88027813967920832</c:v>
                </c:pt>
                <c:pt idx="7644">
                  <c:v>0.88273693488305549</c:v>
                </c:pt>
                <c:pt idx="7645">
                  <c:v>0.88648708932796316</c:v>
                </c:pt>
                <c:pt idx="7646">
                  <c:v>0.89122027009536886</c:v>
                </c:pt>
                <c:pt idx="7647">
                  <c:v>0.89607639062296696</c:v>
                </c:pt>
                <c:pt idx="7648">
                  <c:v>0.89982605330883392</c:v>
                </c:pt>
                <c:pt idx="7649">
                  <c:v>0.90247220870721412</c:v>
                </c:pt>
                <c:pt idx="7650">
                  <c:v>0.90450022299134736</c:v>
                </c:pt>
                <c:pt idx="7651">
                  <c:v>0.90548374107288621</c:v>
                </c:pt>
                <c:pt idx="7652">
                  <c:v>0.90616138503106658</c:v>
                </c:pt>
                <c:pt idx="7653">
                  <c:v>0.90640677279241033</c:v>
                </c:pt>
                <c:pt idx="7654">
                  <c:v>0.90573011235231182</c:v>
                </c:pt>
                <c:pt idx="7655">
                  <c:v>0.90388552419038559</c:v>
                </c:pt>
                <c:pt idx="7656">
                  <c:v>0.9478774718642502</c:v>
                </c:pt>
                <c:pt idx="7657">
                  <c:v>0.94683346742069663</c:v>
                </c:pt>
                <c:pt idx="7658">
                  <c:v>0.94548162181762152</c:v>
                </c:pt>
                <c:pt idx="7659">
                  <c:v>0.94031716837146095</c:v>
                </c:pt>
                <c:pt idx="7660">
                  <c:v>0.93429312012203547</c:v>
                </c:pt>
                <c:pt idx="7661">
                  <c:v>0.92998973675626218</c:v>
                </c:pt>
                <c:pt idx="7662">
                  <c:v>0.92759191967347032</c:v>
                </c:pt>
                <c:pt idx="7663">
                  <c:v>0.92636301383058761</c:v>
                </c:pt>
                <c:pt idx="7664">
                  <c:v>0.92562488351039263</c:v>
                </c:pt>
                <c:pt idx="7665">
                  <c:v>0.92537949574904887</c:v>
                </c:pt>
                <c:pt idx="7666">
                  <c:v>0.92568635339048888</c:v>
                </c:pt>
                <c:pt idx="7667">
                  <c:v>0.92710065239174178</c:v>
                </c:pt>
                <c:pt idx="7668">
                  <c:v>0.92955944759558895</c:v>
                </c:pt>
                <c:pt idx="7669">
                  <c:v>0.93330960204049662</c:v>
                </c:pt>
                <c:pt idx="7670">
                  <c:v>0.93804278280790232</c:v>
                </c:pt>
                <c:pt idx="7671">
                  <c:v>0.94289890333550042</c:v>
                </c:pt>
                <c:pt idx="7672">
                  <c:v>0.94664856602136738</c:v>
                </c:pt>
                <c:pt idx="7673">
                  <c:v>0.94929472141974758</c:v>
                </c:pt>
                <c:pt idx="7674">
                  <c:v>0.95132273570388082</c:v>
                </c:pt>
                <c:pt idx="7675">
                  <c:v>0.95230625378541967</c:v>
                </c:pt>
                <c:pt idx="7676">
                  <c:v>0.95298389774360004</c:v>
                </c:pt>
                <c:pt idx="7677">
                  <c:v>0.95322928550494379</c:v>
                </c:pt>
                <c:pt idx="7678">
                  <c:v>0.95255262506484528</c:v>
                </c:pt>
                <c:pt idx="7679">
                  <c:v>0.95070803690291905</c:v>
                </c:pt>
                <c:pt idx="7680">
                  <c:v>0.86121594898168996</c:v>
                </c:pt>
                <c:pt idx="7681">
                  <c:v>0.86017194453813639</c:v>
                </c:pt>
                <c:pt idx="7682">
                  <c:v>0.85882009893506128</c:v>
                </c:pt>
                <c:pt idx="7683">
                  <c:v>0.85365564548890072</c:v>
                </c:pt>
                <c:pt idx="7684">
                  <c:v>0.84763159723947523</c:v>
                </c:pt>
                <c:pt idx="7685">
                  <c:v>0.84332821387370194</c:v>
                </c:pt>
                <c:pt idx="7686">
                  <c:v>0.84093039679091008</c:v>
                </c:pt>
                <c:pt idx="7687">
                  <c:v>0.83970149094802737</c:v>
                </c:pt>
                <c:pt idx="7688">
                  <c:v>0.83896336062783239</c:v>
                </c:pt>
                <c:pt idx="7689">
                  <c:v>0.83871797286648864</c:v>
                </c:pt>
                <c:pt idx="7690">
                  <c:v>0.83902483050792864</c:v>
                </c:pt>
                <c:pt idx="7691">
                  <c:v>0.84043912950918154</c:v>
                </c:pt>
                <c:pt idx="7692">
                  <c:v>0.84289792471302871</c:v>
                </c:pt>
                <c:pt idx="7693">
                  <c:v>0.84664807915793638</c:v>
                </c:pt>
                <c:pt idx="7694">
                  <c:v>0.85138125992534208</c:v>
                </c:pt>
                <c:pt idx="7695">
                  <c:v>0.85623738045294018</c:v>
                </c:pt>
                <c:pt idx="7696">
                  <c:v>0.85998704313880714</c:v>
                </c:pt>
                <c:pt idx="7697">
                  <c:v>0.86263319853718734</c:v>
                </c:pt>
                <c:pt idx="7698">
                  <c:v>0.86466121282132058</c:v>
                </c:pt>
                <c:pt idx="7699">
                  <c:v>0.86564473090285943</c:v>
                </c:pt>
                <c:pt idx="7700">
                  <c:v>0.8663223748610398</c:v>
                </c:pt>
                <c:pt idx="7701">
                  <c:v>0.86656776262238355</c:v>
                </c:pt>
                <c:pt idx="7702">
                  <c:v>0.86589110218228504</c:v>
                </c:pt>
                <c:pt idx="7703">
                  <c:v>0.86404651402035881</c:v>
                </c:pt>
                <c:pt idx="7704">
                  <c:v>0.86121594898168996</c:v>
                </c:pt>
                <c:pt idx="7705">
                  <c:v>0.86017194453813639</c:v>
                </c:pt>
                <c:pt idx="7706">
                  <c:v>0.85882009893506128</c:v>
                </c:pt>
                <c:pt idx="7707">
                  <c:v>0.85365564548890072</c:v>
                </c:pt>
                <c:pt idx="7708">
                  <c:v>0.84763159723947523</c:v>
                </c:pt>
                <c:pt idx="7709">
                  <c:v>0.84332821387370194</c:v>
                </c:pt>
                <c:pt idx="7710">
                  <c:v>0.84093039679091008</c:v>
                </c:pt>
                <c:pt idx="7711">
                  <c:v>0.83970149094802737</c:v>
                </c:pt>
                <c:pt idx="7712">
                  <c:v>0.83896336062783239</c:v>
                </c:pt>
                <c:pt idx="7713">
                  <c:v>0.83871797286648864</c:v>
                </c:pt>
                <c:pt idx="7714">
                  <c:v>0.83902483050792864</c:v>
                </c:pt>
                <c:pt idx="7715">
                  <c:v>0.84043912950918154</c:v>
                </c:pt>
                <c:pt idx="7716">
                  <c:v>0.84289792471302871</c:v>
                </c:pt>
                <c:pt idx="7717">
                  <c:v>0.84664807915793638</c:v>
                </c:pt>
                <c:pt idx="7718">
                  <c:v>0.85138125992534208</c:v>
                </c:pt>
                <c:pt idx="7719">
                  <c:v>0.85623738045294018</c:v>
                </c:pt>
                <c:pt idx="7720">
                  <c:v>0.85998704313880714</c:v>
                </c:pt>
                <c:pt idx="7721">
                  <c:v>0.86263319853718734</c:v>
                </c:pt>
                <c:pt idx="7722">
                  <c:v>0.86466121282132058</c:v>
                </c:pt>
                <c:pt idx="7723">
                  <c:v>0.86564473090285943</c:v>
                </c:pt>
                <c:pt idx="7724">
                  <c:v>0.8663223748610398</c:v>
                </c:pt>
                <c:pt idx="7725">
                  <c:v>0.86656776262238355</c:v>
                </c:pt>
                <c:pt idx="7726">
                  <c:v>0.86589110218228504</c:v>
                </c:pt>
                <c:pt idx="7727">
                  <c:v>0.86404651402035881</c:v>
                </c:pt>
                <c:pt idx="7728">
                  <c:v>0.8143934362691565</c:v>
                </c:pt>
                <c:pt idx="7729">
                  <c:v>0.81334943182560293</c:v>
                </c:pt>
                <c:pt idx="7730">
                  <c:v>0.81199758622252782</c:v>
                </c:pt>
                <c:pt idx="7731">
                  <c:v>0.80683313277636726</c:v>
                </c:pt>
                <c:pt idx="7732">
                  <c:v>0.80080908452694177</c:v>
                </c:pt>
                <c:pt idx="7733">
                  <c:v>0.79650570116116848</c:v>
                </c:pt>
                <c:pt idx="7734">
                  <c:v>0.79410788407837662</c:v>
                </c:pt>
                <c:pt idx="7735">
                  <c:v>0.79287897823549391</c:v>
                </c:pt>
                <c:pt idx="7736">
                  <c:v>0.79214084791529893</c:v>
                </c:pt>
                <c:pt idx="7737">
                  <c:v>0.79189546015395518</c:v>
                </c:pt>
                <c:pt idx="7738">
                  <c:v>0.79220231779539518</c:v>
                </c:pt>
                <c:pt idx="7739">
                  <c:v>0.79361661679664808</c:v>
                </c:pt>
                <c:pt idx="7740">
                  <c:v>0.79607541200049525</c:v>
                </c:pt>
                <c:pt idx="7741">
                  <c:v>0.79982556644540292</c:v>
                </c:pt>
                <c:pt idx="7742">
                  <c:v>0.80455874721280862</c:v>
                </c:pt>
                <c:pt idx="7743">
                  <c:v>0.80941486774040672</c:v>
                </c:pt>
                <c:pt idx="7744">
                  <c:v>0.81316453042627368</c:v>
                </c:pt>
                <c:pt idx="7745">
                  <c:v>0.81581068582465388</c:v>
                </c:pt>
                <c:pt idx="7746">
                  <c:v>0.81783870010878712</c:v>
                </c:pt>
                <c:pt idx="7747">
                  <c:v>0.81882221819032597</c:v>
                </c:pt>
                <c:pt idx="7748">
                  <c:v>0.81949986214850634</c:v>
                </c:pt>
                <c:pt idx="7749">
                  <c:v>0.81974524990985009</c:v>
                </c:pt>
                <c:pt idx="7750">
                  <c:v>0.81906858946975158</c:v>
                </c:pt>
                <c:pt idx="7751">
                  <c:v>0.81722400130782535</c:v>
                </c:pt>
                <c:pt idx="7752">
                  <c:v>0.90039717254539964</c:v>
                </c:pt>
                <c:pt idx="7753">
                  <c:v>0.89935316810184607</c:v>
                </c:pt>
                <c:pt idx="7754">
                  <c:v>0.89800132249877085</c:v>
                </c:pt>
                <c:pt idx="7755">
                  <c:v>0.89283686905261028</c:v>
                </c:pt>
                <c:pt idx="7756">
                  <c:v>0.88681282080318491</c:v>
                </c:pt>
                <c:pt idx="7757">
                  <c:v>0.8825094374374115</c:v>
                </c:pt>
                <c:pt idx="7758">
                  <c:v>0.88011162035461976</c:v>
                </c:pt>
                <c:pt idx="7759">
                  <c:v>0.87888271451173705</c:v>
                </c:pt>
                <c:pt idx="7760">
                  <c:v>0.87814458419154207</c:v>
                </c:pt>
                <c:pt idx="7761">
                  <c:v>0.8778991964301982</c:v>
                </c:pt>
                <c:pt idx="7762">
                  <c:v>0.87820605407163821</c:v>
                </c:pt>
                <c:pt idx="7763">
                  <c:v>0.8796203530728911</c:v>
                </c:pt>
                <c:pt idx="7764">
                  <c:v>0.88207914827673828</c:v>
                </c:pt>
                <c:pt idx="7765">
                  <c:v>0.88582930272164595</c:v>
                </c:pt>
                <c:pt idx="7766">
                  <c:v>0.89056248348905176</c:v>
                </c:pt>
                <c:pt idx="7767">
                  <c:v>0.89541860401664986</c:v>
                </c:pt>
                <c:pt idx="7768">
                  <c:v>0.89916826670251671</c:v>
                </c:pt>
                <c:pt idx="7769">
                  <c:v>0.90181442210089702</c:v>
                </c:pt>
                <c:pt idx="7770">
                  <c:v>0.90384243638503015</c:v>
                </c:pt>
                <c:pt idx="7771">
                  <c:v>0.9048259544665691</c:v>
                </c:pt>
                <c:pt idx="7772">
                  <c:v>0.90550359842474937</c:v>
                </c:pt>
                <c:pt idx="7773">
                  <c:v>0.90574898618609323</c:v>
                </c:pt>
                <c:pt idx="7774">
                  <c:v>0.90507232574599461</c:v>
                </c:pt>
                <c:pt idx="7775">
                  <c:v>0.90322773758406849</c:v>
                </c:pt>
                <c:pt idx="7776">
                  <c:v>0.95950241439765094</c:v>
                </c:pt>
                <c:pt idx="7777">
                  <c:v>0.95845840995409737</c:v>
                </c:pt>
                <c:pt idx="7778">
                  <c:v>0.95710656435102226</c:v>
                </c:pt>
                <c:pt idx="7779">
                  <c:v>0.95194211090486169</c:v>
                </c:pt>
                <c:pt idx="7780">
                  <c:v>0.94591806265543621</c:v>
                </c:pt>
                <c:pt idx="7781">
                  <c:v>0.94161467928966291</c:v>
                </c:pt>
                <c:pt idx="7782">
                  <c:v>0.93921686220687106</c:v>
                </c:pt>
                <c:pt idx="7783">
                  <c:v>0.93798795636398835</c:v>
                </c:pt>
                <c:pt idx="7784">
                  <c:v>0.93724982604379337</c:v>
                </c:pt>
                <c:pt idx="7785">
                  <c:v>0.93700443828244961</c:v>
                </c:pt>
                <c:pt idx="7786">
                  <c:v>0.93731129592388962</c:v>
                </c:pt>
                <c:pt idx="7787">
                  <c:v>0.93872559492514251</c:v>
                </c:pt>
                <c:pt idx="7788">
                  <c:v>0.94118439012898969</c:v>
                </c:pt>
                <c:pt idx="7789">
                  <c:v>0.94493454457389736</c:v>
                </c:pt>
                <c:pt idx="7790">
                  <c:v>0.94966772534130306</c:v>
                </c:pt>
                <c:pt idx="7791">
                  <c:v>0.95452384586890116</c:v>
                </c:pt>
                <c:pt idx="7792">
                  <c:v>0.95827350855476812</c:v>
                </c:pt>
                <c:pt idx="7793">
                  <c:v>0.96091966395314832</c:v>
                </c:pt>
                <c:pt idx="7794">
                  <c:v>0.96294767823728156</c:v>
                </c:pt>
                <c:pt idx="7795">
                  <c:v>0.9639311963188204</c:v>
                </c:pt>
                <c:pt idx="7796">
                  <c:v>0.96460884027700078</c:v>
                </c:pt>
                <c:pt idx="7797">
                  <c:v>0.96485422803834453</c:v>
                </c:pt>
                <c:pt idx="7798">
                  <c:v>0.96417756759824602</c:v>
                </c:pt>
                <c:pt idx="7799">
                  <c:v>0.96233297943631979</c:v>
                </c:pt>
                <c:pt idx="7800">
                  <c:v>0.93341029272226717</c:v>
                </c:pt>
                <c:pt idx="7801">
                  <c:v>0.9323662882787136</c:v>
                </c:pt>
                <c:pt idx="7802">
                  <c:v>0.93101444267563849</c:v>
                </c:pt>
                <c:pt idx="7803">
                  <c:v>0.92584998922947792</c:v>
                </c:pt>
                <c:pt idx="7804">
                  <c:v>0.91982594098005244</c:v>
                </c:pt>
                <c:pt idx="7805">
                  <c:v>0.91552255761427914</c:v>
                </c:pt>
                <c:pt idx="7806">
                  <c:v>0.91312474053148729</c:v>
                </c:pt>
                <c:pt idx="7807">
                  <c:v>0.91189583468860458</c:v>
                </c:pt>
                <c:pt idx="7808">
                  <c:v>0.91115770436840959</c:v>
                </c:pt>
                <c:pt idx="7809">
                  <c:v>0.91091231660706584</c:v>
                </c:pt>
                <c:pt idx="7810">
                  <c:v>0.91121917424850585</c:v>
                </c:pt>
                <c:pt idx="7811">
                  <c:v>0.91263347324975874</c:v>
                </c:pt>
                <c:pt idx="7812">
                  <c:v>0.91509226845360592</c:v>
                </c:pt>
                <c:pt idx="7813">
                  <c:v>0.91884242289851359</c:v>
                </c:pt>
                <c:pt idx="7814">
                  <c:v>0.92357560366591929</c:v>
                </c:pt>
                <c:pt idx="7815">
                  <c:v>0.92843172419351738</c:v>
                </c:pt>
                <c:pt idx="7816">
                  <c:v>0.93218138687938434</c:v>
                </c:pt>
                <c:pt idx="7817">
                  <c:v>0.93482754227776454</c:v>
                </c:pt>
                <c:pt idx="7818">
                  <c:v>0.93685555656189778</c:v>
                </c:pt>
                <c:pt idx="7819">
                  <c:v>0.93783907464343663</c:v>
                </c:pt>
                <c:pt idx="7820">
                  <c:v>0.93851671860161701</c:v>
                </c:pt>
                <c:pt idx="7821">
                  <c:v>0.93876210636296076</c:v>
                </c:pt>
                <c:pt idx="7822">
                  <c:v>0.93808544592286225</c:v>
                </c:pt>
                <c:pt idx="7823">
                  <c:v>0.93624085776093602</c:v>
                </c:pt>
                <c:pt idx="7824">
                  <c:v>0.87865198166597613</c:v>
                </c:pt>
                <c:pt idx="7825">
                  <c:v>0.87760797722242256</c:v>
                </c:pt>
                <c:pt idx="7826">
                  <c:v>0.87625613161934746</c:v>
                </c:pt>
                <c:pt idx="7827">
                  <c:v>0.87109167817318689</c:v>
                </c:pt>
                <c:pt idx="7828">
                  <c:v>0.86506762992376141</c:v>
                </c:pt>
                <c:pt idx="7829">
                  <c:v>0.86076424655798811</c:v>
                </c:pt>
                <c:pt idx="7830">
                  <c:v>0.85836642947519626</c:v>
                </c:pt>
                <c:pt idx="7831">
                  <c:v>0.85713752363231355</c:v>
                </c:pt>
                <c:pt idx="7832">
                  <c:v>0.85639939331211856</c:v>
                </c:pt>
                <c:pt idx="7833">
                  <c:v>0.85615400555077481</c:v>
                </c:pt>
                <c:pt idx="7834">
                  <c:v>0.85646086319221482</c:v>
                </c:pt>
                <c:pt idx="7835">
                  <c:v>0.85787516219346771</c:v>
                </c:pt>
                <c:pt idx="7836">
                  <c:v>0.86033395739731489</c:v>
                </c:pt>
                <c:pt idx="7837">
                  <c:v>0.86408411184222256</c:v>
                </c:pt>
                <c:pt idx="7838">
                  <c:v>0.86881729260962826</c:v>
                </c:pt>
                <c:pt idx="7839">
                  <c:v>0.87367341313722635</c:v>
                </c:pt>
                <c:pt idx="7840">
                  <c:v>0.87742307582309331</c:v>
                </c:pt>
                <c:pt idx="7841">
                  <c:v>0.88006923122147351</c:v>
                </c:pt>
                <c:pt idx="7842">
                  <c:v>0.88209724550560675</c:v>
                </c:pt>
                <c:pt idx="7843">
                  <c:v>0.8830807635871456</c:v>
                </c:pt>
                <c:pt idx="7844">
                  <c:v>0.88375840754532597</c:v>
                </c:pt>
                <c:pt idx="7845">
                  <c:v>0.88400379530666973</c:v>
                </c:pt>
                <c:pt idx="7846">
                  <c:v>0.88332713486657122</c:v>
                </c:pt>
                <c:pt idx="7847">
                  <c:v>0.88148254670464499</c:v>
                </c:pt>
                <c:pt idx="7848">
                  <c:v>0.82848970615231099</c:v>
                </c:pt>
                <c:pt idx="7849">
                  <c:v>0.82744570170875753</c:v>
                </c:pt>
                <c:pt idx="7850">
                  <c:v>0.82609385610568231</c:v>
                </c:pt>
                <c:pt idx="7851">
                  <c:v>0.82092940265952175</c:v>
                </c:pt>
                <c:pt idx="7852">
                  <c:v>0.81490535441009626</c:v>
                </c:pt>
                <c:pt idx="7853">
                  <c:v>0.81060197104432286</c:v>
                </c:pt>
                <c:pt idx="7854">
                  <c:v>0.80820415396153122</c:v>
                </c:pt>
                <c:pt idx="7855">
                  <c:v>0.80697524811864851</c:v>
                </c:pt>
                <c:pt idx="7856">
                  <c:v>0.80623711779845353</c:v>
                </c:pt>
                <c:pt idx="7857">
                  <c:v>0.80599173003710955</c:v>
                </c:pt>
                <c:pt idx="7858">
                  <c:v>0.80629858767854956</c:v>
                </c:pt>
                <c:pt idx="7859">
                  <c:v>0.80771288667980246</c:v>
                </c:pt>
                <c:pt idx="7860">
                  <c:v>0.81017168188364974</c:v>
                </c:pt>
                <c:pt idx="7861">
                  <c:v>0.81392183632855741</c:v>
                </c:pt>
                <c:pt idx="7862">
                  <c:v>0.81865501709596322</c:v>
                </c:pt>
                <c:pt idx="7863">
                  <c:v>0.82351113762356132</c:v>
                </c:pt>
                <c:pt idx="7864">
                  <c:v>0.82726080030942817</c:v>
                </c:pt>
                <c:pt idx="7865">
                  <c:v>0.82990695570780848</c:v>
                </c:pt>
                <c:pt idx="7866">
                  <c:v>0.83193496999194161</c:v>
                </c:pt>
                <c:pt idx="7867">
                  <c:v>0.83291848807348046</c:v>
                </c:pt>
                <c:pt idx="7868">
                  <c:v>0.83359613203166072</c:v>
                </c:pt>
                <c:pt idx="7869">
                  <c:v>0.83384151979300469</c:v>
                </c:pt>
                <c:pt idx="7870">
                  <c:v>0.83316485935290596</c:v>
                </c:pt>
                <c:pt idx="7871">
                  <c:v>0.83132027119097984</c:v>
                </c:pt>
                <c:pt idx="7872">
                  <c:v>0.83624915342176287</c:v>
                </c:pt>
                <c:pt idx="7873">
                  <c:v>0.8352051489782093</c:v>
                </c:pt>
                <c:pt idx="7874">
                  <c:v>0.83385330337513408</c:v>
                </c:pt>
                <c:pt idx="7875">
                  <c:v>0.82868884992897351</c:v>
                </c:pt>
                <c:pt idx="7876">
                  <c:v>0.82266480167954814</c:v>
                </c:pt>
                <c:pt idx="7877">
                  <c:v>0.81836141831377474</c:v>
                </c:pt>
                <c:pt idx="7878">
                  <c:v>0.81596360123098299</c:v>
                </c:pt>
                <c:pt idx="7879">
                  <c:v>0.81473469538810028</c:v>
                </c:pt>
                <c:pt idx="7880">
                  <c:v>0.8139965650679053</c:v>
                </c:pt>
                <c:pt idx="7881">
                  <c:v>0.81375117730656144</c:v>
                </c:pt>
                <c:pt idx="7882">
                  <c:v>0.81405803494800144</c:v>
                </c:pt>
                <c:pt idx="7883">
                  <c:v>0.81547233394925434</c:v>
                </c:pt>
                <c:pt idx="7884">
                  <c:v>0.81793112915310151</c:v>
                </c:pt>
                <c:pt idx="7885">
                  <c:v>0.82168128359800918</c:v>
                </c:pt>
                <c:pt idx="7886">
                  <c:v>0.82641446436541499</c:v>
                </c:pt>
                <c:pt idx="7887">
                  <c:v>0.83127058489301309</c:v>
                </c:pt>
                <c:pt idx="7888">
                  <c:v>0.83502024757887994</c:v>
                </c:pt>
                <c:pt idx="7889">
                  <c:v>0.83766640297726025</c:v>
                </c:pt>
                <c:pt idx="7890">
                  <c:v>0.83969441726139338</c:v>
                </c:pt>
                <c:pt idx="7891">
                  <c:v>0.84067793534293234</c:v>
                </c:pt>
                <c:pt idx="7892">
                  <c:v>0.8413555793011126</c:v>
                </c:pt>
                <c:pt idx="7893">
                  <c:v>0.84160096706245646</c:v>
                </c:pt>
                <c:pt idx="7894">
                  <c:v>0.84092430662235784</c:v>
                </c:pt>
                <c:pt idx="7895">
                  <c:v>0.83907971846043172</c:v>
                </c:pt>
                <c:pt idx="7896">
                  <c:v>0.85646455551849276</c:v>
                </c:pt>
                <c:pt idx="7897">
                  <c:v>0.85542055107493931</c:v>
                </c:pt>
                <c:pt idx="7898">
                  <c:v>0.85406870547186409</c:v>
                </c:pt>
                <c:pt idx="7899">
                  <c:v>0.84890425202570352</c:v>
                </c:pt>
                <c:pt idx="7900">
                  <c:v>0.84288020377627804</c:v>
                </c:pt>
                <c:pt idx="7901">
                  <c:v>0.83857682041050463</c:v>
                </c:pt>
                <c:pt idx="7902">
                  <c:v>0.836179003327713</c:v>
                </c:pt>
                <c:pt idx="7903">
                  <c:v>0.83495009748483029</c:v>
                </c:pt>
                <c:pt idx="7904">
                  <c:v>0.8342119671646353</c:v>
                </c:pt>
                <c:pt idx="7905">
                  <c:v>0.83396657940329133</c:v>
                </c:pt>
                <c:pt idx="7906">
                  <c:v>0.83427343704473134</c:v>
                </c:pt>
                <c:pt idx="7907">
                  <c:v>0.83568773604598423</c:v>
                </c:pt>
                <c:pt idx="7908">
                  <c:v>0.83814653124983152</c:v>
                </c:pt>
                <c:pt idx="7909">
                  <c:v>0.84189668569473919</c:v>
                </c:pt>
                <c:pt idx="7910">
                  <c:v>0.846629866462145</c:v>
                </c:pt>
                <c:pt idx="7911">
                  <c:v>0.85148598698974309</c:v>
                </c:pt>
                <c:pt idx="7912">
                  <c:v>0.85523564967560994</c:v>
                </c:pt>
                <c:pt idx="7913">
                  <c:v>0.85788180507399026</c:v>
                </c:pt>
                <c:pt idx="7914">
                  <c:v>0.85990981935812338</c:v>
                </c:pt>
                <c:pt idx="7915">
                  <c:v>0.86089333743966223</c:v>
                </c:pt>
                <c:pt idx="7916">
                  <c:v>0.86157098139784249</c:v>
                </c:pt>
                <c:pt idx="7917">
                  <c:v>0.86181636915918647</c:v>
                </c:pt>
                <c:pt idx="7918">
                  <c:v>0.86113970871908774</c:v>
                </c:pt>
                <c:pt idx="7919">
                  <c:v>0.85929512055716162</c:v>
                </c:pt>
                <c:pt idx="7920">
                  <c:v>0.85646455551849276</c:v>
                </c:pt>
                <c:pt idx="7921">
                  <c:v>0.85542055107493931</c:v>
                </c:pt>
                <c:pt idx="7922">
                  <c:v>0.85406870547186409</c:v>
                </c:pt>
                <c:pt idx="7923">
                  <c:v>0.84890425202570352</c:v>
                </c:pt>
                <c:pt idx="7924">
                  <c:v>0.84288020377627804</c:v>
                </c:pt>
                <c:pt idx="7925">
                  <c:v>0.83857682041050463</c:v>
                </c:pt>
                <c:pt idx="7926">
                  <c:v>0.836179003327713</c:v>
                </c:pt>
                <c:pt idx="7927">
                  <c:v>0.83495009748483029</c:v>
                </c:pt>
                <c:pt idx="7928">
                  <c:v>0.8342119671646353</c:v>
                </c:pt>
                <c:pt idx="7929">
                  <c:v>0.83396657940329133</c:v>
                </c:pt>
                <c:pt idx="7930">
                  <c:v>0.83427343704473134</c:v>
                </c:pt>
                <c:pt idx="7931">
                  <c:v>0.83568773604598423</c:v>
                </c:pt>
                <c:pt idx="7932">
                  <c:v>0.83814653124983152</c:v>
                </c:pt>
                <c:pt idx="7933">
                  <c:v>0.84189668569473919</c:v>
                </c:pt>
                <c:pt idx="7934">
                  <c:v>0.846629866462145</c:v>
                </c:pt>
                <c:pt idx="7935">
                  <c:v>0.85148598698974309</c:v>
                </c:pt>
                <c:pt idx="7936">
                  <c:v>0.85523564967560994</c:v>
                </c:pt>
                <c:pt idx="7937">
                  <c:v>0.85788180507399026</c:v>
                </c:pt>
                <c:pt idx="7938">
                  <c:v>0.85990981935812338</c:v>
                </c:pt>
                <c:pt idx="7939">
                  <c:v>0.86089333743966223</c:v>
                </c:pt>
                <c:pt idx="7940">
                  <c:v>0.86157098139784249</c:v>
                </c:pt>
                <c:pt idx="7941">
                  <c:v>0.86181636915918647</c:v>
                </c:pt>
                <c:pt idx="7942">
                  <c:v>0.86113970871908774</c:v>
                </c:pt>
                <c:pt idx="7943">
                  <c:v>0.85929512055716162</c:v>
                </c:pt>
                <c:pt idx="7944">
                  <c:v>0.85646455551849276</c:v>
                </c:pt>
                <c:pt idx="7945">
                  <c:v>0.85542055107493931</c:v>
                </c:pt>
                <c:pt idx="7946">
                  <c:v>0.85406870547186409</c:v>
                </c:pt>
                <c:pt idx="7947">
                  <c:v>0.84890425202570352</c:v>
                </c:pt>
                <c:pt idx="7948">
                  <c:v>0.84288020377627804</c:v>
                </c:pt>
                <c:pt idx="7949">
                  <c:v>0.83857682041050463</c:v>
                </c:pt>
                <c:pt idx="7950">
                  <c:v>0.836179003327713</c:v>
                </c:pt>
                <c:pt idx="7951">
                  <c:v>0.83495009748483029</c:v>
                </c:pt>
                <c:pt idx="7952">
                  <c:v>0.8342119671646353</c:v>
                </c:pt>
                <c:pt idx="7953">
                  <c:v>0.83396657940329133</c:v>
                </c:pt>
                <c:pt idx="7954">
                  <c:v>0.83427343704473134</c:v>
                </c:pt>
                <c:pt idx="7955">
                  <c:v>0.83568773604598423</c:v>
                </c:pt>
                <c:pt idx="7956">
                  <c:v>0.83814653124983152</c:v>
                </c:pt>
                <c:pt idx="7957">
                  <c:v>0.84189668569473919</c:v>
                </c:pt>
                <c:pt idx="7958">
                  <c:v>0.846629866462145</c:v>
                </c:pt>
                <c:pt idx="7959">
                  <c:v>0.85148598698974309</c:v>
                </c:pt>
                <c:pt idx="7960">
                  <c:v>0.85523564967560994</c:v>
                </c:pt>
                <c:pt idx="7961">
                  <c:v>0.85788180507399026</c:v>
                </c:pt>
                <c:pt idx="7962">
                  <c:v>0.85990981935812338</c:v>
                </c:pt>
                <c:pt idx="7963">
                  <c:v>0.86089333743966223</c:v>
                </c:pt>
                <c:pt idx="7964">
                  <c:v>0.86157098139784249</c:v>
                </c:pt>
                <c:pt idx="7965">
                  <c:v>0.86181636915918647</c:v>
                </c:pt>
                <c:pt idx="7966">
                  <c:v>0.86113970871908774</c:v>
                </c:pt>
                <c:pt idx="7967">
                  <c:v>0.85929512055716162</c:v>
                </c:pt>
                <c:pt idx="7968">
                  <c:v>0.85646455551849276</c:v>
                </c:pt>
                <c:pt idx="7969">
                  <c:v>0.85542055107493931</c:v>
                </c:pt>
                <c:pt idx="7970">
                  <c:v>0.85406870547186409</c:v>
                </c:pt>
                <c:pt idx="7971">
                  <c:v>0.84890425202570352</c:v>
                </c:pt>
                <c:pt idx="7972">
                  <c:v>0.84288020377627804</c:v>
                </c:pt>
                <c:pt idx="7973">
                  <c:v>0.83857682041050463</c:v>
                </c:pt>
                <c:pt idx="7974">
                  <c:v>0.836179003327713</c:v>
                </c:pt>
                <c:pt idx="7975">
                  <c:v>0.83495009748483029</c:v>
                </c:pt>
                <c:pt idx="7976">
                  <c:v>0.8342119671646353</c:v>
                </c:pt>
                <c:pt idx="7977">
                  <c:v>0.83396657940329133</c:v>
                </c:pt>
                <c:pt idx="7978">
                  <c:v>0.83427343704473134</c:v>
                </c:pt>
                <c:pt idx="7979">
                  <c:v>0.83568773604598423</c:v>
                </c:pt>
                <c:pt idx="7980">
                  <c:v>0.83814653124983152</c:v>
                </c:pt>
                <c:pt idx="7981">
                  <c:v>0.84189668569473919</c:v>
                </c:pt>
                <c:pt idx="7982">
                  <c:v>0.846629866462145</c:v>
                </c:pt>
                <c:pt idx="7983">
                  <c:v>0.85148598698974309</c:v>
                </c:pt>
                <c:pt idx="7984">
                  <c:v>0.85523564967560994</c:v>
                </c:pt>
                <c:pt idx="7985">
                  <c:v>0.85788180507399026</c:v>
                </c:pt>
                <c:pt idx="7986">
                  <c:v>0.85990981935812338</c:v>
                </c:pt>
                <c:pt idx="7987">
                  <c:v>0.86089333743966223</c:v>
                </c:pt>
                <c:pt idx="7988">
                  <c:v>0.86157098139784249</c:v>
                </c:pt>
                <c:pt idx="7989">
                  <c:v>0.86181636915918647</c:v>
                </c:pt>
                <c:pt idx="7990">
                  <c:v>0.86113970871908774</c:v>
                </c:pt>
                <c:pt idx="7991">
                  <c:v>0.85929512055716162</c:v>
                </c:pt>
                <c:pt idx="7992">
                  <c:v>0.90827528433281679</c:v>
                </c:pt>
                <c:pt idx="7993">
                  <c:v>0.90723127988926322</c:v>
                </c:pt>
                <c:pt idx="7994">
                  <c:v>0.905879434286188</c:v>
                </c:pt>
                <c:pt idx="7995">
                  <c:v>0.90071498084002743</c:v>
                </c:pt>
                <c:pt idx="7996">
                  <c:v>0.89469093259060206</c:v>
                </c:pt>
                <c:pt idx="7997">
                  <c:v>0.89038754922482866</c:v>
                </c:pt>
                <c:pt idx="7998">
                  <c:v>0.88798973214203691</c:v>
                </c:pt>
                <c:pt idx="7999">
                  <c:v>0.8867608262991542</c:v>
                </c:pt>
                <c:pt idx="8000">
                  <c:v>0.88602269597895922</c:v>
                </c:pt>
                <c:pt idx="8001">
                  <c:v>0.88577730821761536</c:v>
                </c:pt>
                <c:pt idx="8002">
                  <c:v>0.88608416585905536</c:v>
                </c:pt>
                <c:pt idx="8003">
                  <c:v>0.88749846486030826</c:v>
                </c:pt>
                <c:pt idx="8004">
                  <c:v>0.88995726006415543</c:v>
                </c:pt>
                <c:pt idx="8005">
                  <c:v>0.8937074145090631</c:v>
                </c:pt>
                <c:pt idx="8006">
                  <c:v>0.89844059527646891</c:v>
                </c:pt>
                <c:pt idx="8007">
                  <c:v>0.90329671580406701</c:v>
                </c:pt>
                <c:pt idx="8008">
                  <c:v>0.90704637848993386</c:v>
                </c:pt>
                <c:pt idx="8009">
                  <c:v>0.90969253388831417</c:v>
                </c:pt>
                <c:pt idx="8010">
                  <c:v>0.9117205481724473</c:v>
                </c:pt>
                <c:pt idx="8011">
                  <c:v>0.91270406625398626</c:v>
                </c:pt>
                <c:pt idx="8012">
                  <c:v>0.91338171021216652</c:v>
                </c:pt>
                <c:pt idx="8013">
                  <c:v>0.91362709797351038</c:v>
                </c:pt>
                <c:pt idx="8014">
                  <c:v>0.91295043753341176</c:v>
                </c:pt>
                <c:pt idx="8015">
                  <c:v>0.91110584937148564</c:v>
                </c:pt>
                <c:pt idx="8016">
                  <c:v>0.95382424752492401</c:v>
                </c:pt>
                <c:pt idx="8017">
                  <c:v>0.95278024308137055</c:v>
                </c:pt>
                <c:pt idx="8018">
                  <c:v>0.95142839747829533</c:v>
                </c:pt>
                <c:pt idx="8019">
                  <c:v>0.94626394403213476</c:v>
                </c:pt>
                <c:pt idx="8020">
                  <c:v>0.94023989578270928</c:v>
                </c:pt>
                <c:pt idx="8021">
                  <c:v>0.93593651241693587</c:v>
                </c:pt>
                <c:pt idx="8022">
                  <c:v>0.93353869533414424</c:v>
                </c:pt>
                <c:pt idx="8023">
                  <c:v>0.93230978949126153</c:v>
                </c:pt>
                <c:pt idx="8024">
                  <c:v>0.93157165917106655</c:v>
                </c:pt>
                <c:pt idx="8025">
                  <c:v>0.93132627140972257</c:v>
                </c:pt>
                <c:pt idx="8026">
                  <c:v>0.93163312905116258</c:v>
                </c:pt>
                <c:pt idx="8027">
                  <c:v>0.93304742805241547</c:v>
                </c:pt>
                <c:pt idx="8028">
                  <c:v>0.93550622325626276</c:v>
                </c:pt>
                <c:pt idx="8029">
                  <c:v>0.93925637770117043</c:v>
                </c:pt>
                <c:pt idx="8030">
                  <c:v>0.94398955846857624</c:v>
                </c:pt>
                <c:pt idx="8031">
                  <c:v>0.94884567899617434</c:v>
                </c:pt>
                <c:pt idx="8032">
                  <c:v>0.95259534168204119</c:v>
                </c:pt>
                <c:pt idx="8033">
                  <c:v>0.9552414970804215</c:v>
                </c:pt>
                <c:pt idx="8034">
                  <c:v>0.95726951136455463</c:v>
                </c:pt>
                <c:pt idx="8035">
                  <c:v>0.95825302944609347</c:v>
                </c:pt>
                <c:pt idx="8036">
                  <c:v>0.95893067340427374</c:v>
                </c:pt>
                <c:pt idx="8037">
                  <c:v>0.95917606116561771</c:v>
                </c:pt>
                <c:pt idx="8038">
                  <c:v>0.95849940072551898</c:v>
                </c:pt>
                <c:pt idx="8039">
                  <c:v>0.95665481256359286</c:v>
                </c:pt>
                <c:pt idx="8040">
                  <c:v>0.94829166317043678</c:v>
                </c:pt>
                <c:pt idx="8041">
                  <c:v>0.94724765872688321</c:v>
                </c:pt>
                <c:pt idx="8042">
                  <c:v>0.9458958131238081</c:v>
                </c:pt>
                <c:pt idx="8043">
                  <c:v>0.94073135967764754</c:v>
                </c:pt>
                <c:pt idx="8044">
                  <c:v>0.93470731142822205</c:v>
                </c:pt>
                <c:pt idx="8045">
                  <c:v>0.93040392806244876</c:v>
                </c:pt>
                <c:pt idx="8046">
                  <c:v>0.92800611097965691</c:v>
                </c:pt>
                <c:pt idx="8047">
                  <c:v>0.9267772051367742</c:v>
                </c:pt>
                <c:pt idx="8048">
                  <c:v>0.92603907481657921</c:v>
                </c:pt>
                <c:pt idx="8049">
                  <c:v>0.92579368705523546</c:v>
                </c:pt>
                <c:pt idx="8050">
                  <c:v>0.92610054469667547</c:v>
                </c:pt>
                <c:pt idx="8051">
                  <c:v>0.92751484369792836</c:v>
                </c:pt>
                <c:pt idx="8052">
                  <c:v>0.92997363890177553</c:v>
                </c:pt>
                <c:pt idx="8053">
                  <c:v>0.93372379334668321</c:v>
                </c:pt>
                <c:pt idx="8054">
                  <c:v>0.9384569741140889</c:v>
                </c:pt>
                <c:pt idx="8055">
                  <c:v>0.943313094641687</c:v>
                </c:pt>
                <c:pt idx="8056">
                  <c:v>0.94706275732755396</c:v>
                </c:pt>
                <c:pt idx="8057">
                  <c:v>0.94970891272593416</c:v>
                </c:pt>
                <c:pt idx="8058">
                  <c:v>0.9517369270100674</c:v>
                </c:pt>
                <c:pt idx="8059">
                  <c:v>0.95272044509160625</c:v>
                </c:pt>
                <c:pt idx="8060">
                  <c:v>0.95339808904978662</c:v>
                </c:pt>
                <c:pt idx="8061">
                  <c:v>0.95364347681113038</c:v>
                </c:pt>
                <c:pt idx="8062">
                  <c:v>0.95296681637103187</c:v>
                </c:pt>
                <c:pt idx="8063">
                  <c:v>0.95112222820910564</c:v>
                </c:pt>
                <c:pt idx="8064">
                  <c:v>0.96277781029363008</c:v>
                </c:pt>
                <c:pt idx="8065">
                  <c:v>0.96173380585007662</c:v>
                </c:pt>
                <c:pt idx="8066">
                  <c:v>0.9603819602470014</c:v>
                </c:pt>
                <c:pt idx="8067">
                  <c:v>0.95521750680084083</c:v>
                </c:pt>
                <c:pt idx="8068">
                  <c:v>0.94919345855141535</c:v>
                </c:pt>
                <c:pt idx="8069">
                  <c:v>0.94489007518564194</c:v>
                </c:pt>
                <c:pt idx="8070">
                  <c:v>0.94249225810285031</c:v>
                </c:pt>
                <c:pt idx="8071">
                  <c:v>0.9412633522599676</c:v>
                </c:pt>
                <c:pt idx="8072">
                  <c:v>0.94052522193977262</c:v>
                </c:pt>
                <c:pt idx="8073">
                  <c:v>0.94027983417842864</c:v>
                </c:pt>
                <c:pt idx="8074">
                  <c:v>0.94058669181986865</c:v>
                </c:pt>
                <c:pt idx="8075">
                  <c:v>0.94200099082112154</c:v>
                </c:pt>
                <c:pt idx="8076">
                  <c:v>0.94445978602496883</c:v>
                </c:pt>
                <c:pt idx="8077">
                  <c:v>0.9482099404698765</c:v>
                </c:pt>
                <c:pt idx="8078">
                  <c:v>0.95294312123728231</c:v>
                </c:pt>
                <c:pt idx="8079">
                  <c:v>0.9577992417648804</c:v>
                </c:pt>
                <c:pt idx="8080">
                  <c:v>0.96154890445074725</c:v>
                </c:pt>
                <c:pt idx="8081">
                  <c:v>0.96419505984912757</c:v>
                </c:pt>
                <c:pt idx="8082">
                  <c:v>0.9662230741332607</c:v>
                </c:pt>
                <c:pt idx="8083">
                  <c:v>0.96720659221479954</c:v>
                </c:pt>
                <c:pt idx="8084">
                  <c:v>0.96788423617297981</c:v>
                </c:pt>
                <c:pt idx="8085">
                  <c:v>0.96812962393432378</c:v>
                </c:pt>
                <c:pt idx="8086">
                  <c:v>0.96745296349422505</c:v>
                </c:pt>
                <c:pt idx="8087">
                  <c:v>0.96560837533229893</c:v>
                </c:pt>
                <c:pt idx="8088">
                  <c:v>0.9198350212158225</c:v>
                </c:pt>
                <c:pt idx="8089">
                  <c:v>0.91879101677226904</c:v>
                </c:pt>
                <c:pt idx="8090">
                  <c:v>0.91743917116919382</c:v>
                </c:pt>
                <c:pt idx="8091">
                  <c:v>0.91227471772303326</c:v>
                </c:pt>
                <c:pt idx="8092">
                  <c:v>0.90625066947360777</c:v>
                </c:pt>
                <c:pt idx="8093">
                  <c:v>0.90194728610783437</c:v>
                </c:pt>
                <c:pt idx="8094">
                  <c:v>0.89954946902504274</c:v>
                </c:pt>
                <c:pt idx="8095">
                  <c:v>0.89832056318216003</c:v>
                </c:pt>
                <c:pt idx="8096">
                  <c:v>0.89758243286196504</c:v>
                </c:pt>
                <c:pt idx="8097">
                  <c:v>0.89733704510062107</c:v>
                </c:pt>
                <c:pt idx="8098">
                  <c:v>0.89764390274206107</c:v>
                </c:pt>
                <c:pt idx="8099">
                  <c:v>0.89905820174331397</c:v>
                </c:pt>
                <c:pt idx="8100">
                  <c:v>0.90151699694716125</c:v>
                </c:pt>
                <c:pt idx="8101">
                  <c:v>0.90526715139206893</c:v>
                </c:pt>
                <c:pt idx="8102">
                  <c:v>0.91000033215947473</c:v>
                </c:pt>
                <c:pt idx="8103">
                  <c:v>0.91485645268707283</c:v>
                </c:pt>
                <c:pt idx="8104">
                  <c:v>0.91860611537293968</c:v>
                </c:pt>
                <c:pt idx="8105">
                  <c:v>0.92125227077131999</c:v>
                </c:pt>
                <c:pt idx="8106">
                  <c:v>0.92328028505545312</c:v>
                </c:pt>
                <c:pt idx="8107">
                  <c:v>0.92426380313699197</c:v>
                </c:pt>
                <c:pt idx="8108">
                  <c:v>0.92494144709517223</c:v>
                </c:pt>
                <c:pt idx="8109">
                  <c:v>0.9251868348565162</c:v>
                </c:pt>
                <c:pt idx="8110">
                  <c:v>0.92451017441641747</c:v>
                </c:pt>
                <c:pt idx="8111">
                  <c:v>0.92266558625449135</c:v>
                </c:pt>
                <c:pt idx="8112">
                  <c:v>0.96277781029363008</c:v>
                </c:pt>
                <c:pt idx="8113">
                  <c:v>0.96173380585007662</c:v>
                </c:pt>
                <c:pt idx="8114">
                  <c:v>0.9603819602470014</c:v>
                </c:pt>
                <c:pt idx="8115">
                  <c:v>0.95521750680084083</c:v>
                </c:pt>
                <c:pt idx="8116">
                  <c:v>0.94919345855141535</c:v>
                </c:pt>
                <c:pt idx="8117">
                  <c:v>0.94489007518564194</c:v>
                </c:pt>
                <c:pt idx="8118">
                  <c:v>0.94249225810285031</c:v>
                </c:pt>
                <c:pt idx="8119">
                  <c:v>0.9412633522599676</c:v>
                </c:pt>
                <c:pt idx="8120">
                  <c:v>0.94052522193977262</c:v>
                </c:pt>
                <c:pt idx="8121">
                  <c:v>0.94027983417842864</c:v>
                </c:pt>
                <c:pt idx="8122">
                  <c:v>0.94058669181986865</c:v>
                </c:pt>
                <c:pt idx="8123">
                  <c:v>0.94200099082112154</c:v>
                </c:pt>
                <c:pt idx="8124">
                  <c:v>0.94445978602496883</c:v>
                </c:pt>
                <c:pt idx="8125">
                  <c:v>0.9482099404698765</c:v>
                </c:pt>
                <c:pt idx="8126">
                  <c:v>0.95294312123728231</c:v>
                </c:pt>
                <c:pt idx="8127">
                  <c:v>0.9577992417648804</c:v>
                </c:pt>
                <c:pt idx="8128">
                  <c:v>0.96154890445074725</c:v>
                </c:pt>
                <c:pt idx="8129">
                  <c:v>0.96419505984912757</c:v>
                </c:pt>
                <c:pt idx="8130">
                  <c:v>0.9662230741332607</c:v>
                </c:pt>
                <c:pt idx="8131">
                  <c:v>0.96720659221479954</c:v>
                </c:pt>
                <c:pt idx="8132">
                  <c:v>0.96788423617297981</c:v>
                </c:pt>
                <c:pt idx="8133">
                  <c:v>0.96812962393432378</c:v>
                </c:pt>
                <c:pt idx="8134">
                  <c:v>0.96745296349422505</c:v>
                </c:pt>
                <c:pt idx="8135">
                  <c:v>0.96560837533229893</c:v>
                </c:pt>
                <c:pt idx="8136">
                  <c:v>0.96277781029363008</c:v>
                </c:pt>
                <c:pt idx="8137">
                  <c:v>0.96173380585007662</c:v>
                </c:pt>
                <c:pt idx="8138">
                  <c:v>0.9603819602470014</c:v>
                </c:pt>
                <c:pt idx="8139">
                  <c:v>0.95521750680084083</c:v>
                </c:pt>
                <c:pt idx="8140">
                  <c:v>0.94919345855141535</c:v>
                </c:pt>
                <c:pt idx="8141">
                  <c:v>0.94489007518564194</c:v>
                </c:pt>
                <c:pt idx="8142">
                  <c:v>0.94249225810285031</c:v>
                </c:pt>
                <c:pt idx="8143">
                  <c:v>0.9412633522599676</c:v>
                </c:pt>
                <c:pt idx="8144">
                  <c:v>0.94052522193977262</c:v>
                </c:pt>
                <c:pt idx="8145">
                  <c:v>0.94027983417842864</c:v>
                </c:pt>
                <c:pt idx="8146">
                  <c:v>0.94058669181986865</c:v>
                </c:pt>
                <c:pt idx="8147">
                  <c:v>0.94200099082112154</c:v>
                </c:pt>
                <c:pt idx="8148">
                  <c:v>0.94445978602496883</c:v>
                </c:pt>
                <c:pt idx="8149">
                  <c:v>0.9482099404698765</c:v>
                </c:pt>
                <c:pt idx="8150">
                  <c:v>0.95294312123728231</c:v>
                </c:pt>
                <c:pt idx="8151">
                  <c:v>0.9577992417648804</c:v>
                </c:pt>
                <c:pt idx="8152">
                  <c:v>0.96154890445074725</c:v>
                </c:pt>
                <c:pt idx="8153">
                  <c:v>0.96419505984912757</c:v>
                </c:pt>
                <c:pt idx="8154">
                  <c:v>0.9662230741332607</c:v>
                </c:pt>
                <c:pt idx="8155">
                  <c:v>0.96720659221479954</c:v>
                </c:pt>
                <c:pt idx="8156">
                  <c:v>0.96788423617297981</c:v>
                </c:pt>
                <c:pt idx="8157">
                  <c:v>0.96812962393432378</c:v>
                </c:pt>
                <c:pt idx="8158">
                  <c:v>0.96745296349422505</c:v>
                </c:pt>
                <c:pt idx="8159">
                  <c:v>0.96560837533229893</c:v>
                </c:pt>
                <c:pt idx="8160">
                  <c:v>0.95862777420522027</c:v>
                </c:pt>
                <c:pt idx="8161">
                  <c:v>0.9575837697616667</c:v>
                </c:pt>
                <c:pt idx="8162">
                  <c:v>0.95623192415859148</c:v>
                </c:pt>
                <c:pt idx="8163">
                  <c:v>0.95106747071243092</c:v>
                </c:pt>
                <c:pt idx="8164">
                  <c:v>0.94504342246300554</c:v>
                </c:pt>
                <c:pt idx="8165">
                  <c:v>0.94074003909723214</c:v>
                </c:pt>
                <c:pt idx="8166">
                  <c:v>0.9383422220144404</c:v>
                </c:pt>
                <c:pt idx="8167">
                  <c:v>0.93711331617155769</c:v>
                </c:pt>
                <c:pt idx="8168">
                  <c:v>0.9363751858513627</c:v>
                </c:pt>
                <c:pt idx="8169">
                  <c:v>0.93612979809001884</c:v>
                </c:pt>
                <c:pt idx="8170">
                  <c:v>0.93643665573145884</c:v>
                </c:pt>
                <c:pt idx="8171">
                  <c:v>0.93785095473271174</c:v>
                </c:pt>
                <c:pt idx="8172">
                  <c:v>0.94030974993655891</c:v>
                </c:pt>
                <c:pt idx="8173">
                  <c:v>0.94405990438146659</c:v>
                </c:pt>
                <c:pt idx="8174">
                  <c:v>0.94879308514887239</c:v>
                </c:pt>
                <c:pt idx="8175">
                  <c:v>0.95364920567647049</c:v>
                </c:pt>
                <c:pt idx="8176">
                  <c:v>0.95739886836233734</c:v>
                </c:pt>
                <c:pt idx="8177">
                  <c:v>0.96004502376071765</c:v>
                </c:pt>
                <c:pt idx="8178">
                  <c:v>0.96207303804485078</c:v>
                </c:pt>
                <c:pt idx="8179">
                  <c:v>0.96305655612638974</c:v>
                </c:pt>
                <c:pt idx="8180">
                  <c:v>0.96373420008457</c:v>
                </c:pt>
                <c:pt idx="8181">
                  <c:v>0.96397958784591387</c:v>
                </c:pt>
                <c:pt idx="8182">
                  <c:v>0.96330292740581525</c:v>
                </c:pt>
                <c:pt idx="8183">
                  <c:v>0.96145833924388913</c:v>
                </c:pt>
                <c:pt idx="8184">
                  <c:v>0.97359242251059186</c:v>
                </c:pt>
                <c:pt idx="8185">
                  <c:v>0.97254841806703829</c:v>
                </c:pt>
                <c:pt idx="8186">
                  <c:v>0.97119657246396307</c:v>
                </c:pt>
                <c:pt idx="8187">
                  <c:v>0.9660321190178025</c:v>
                </c:pt>
                <c:pt idx="8188">
                  <c:v>0.96000807076837713</c:v>
                </c:pt>
                <c:pt idx="8189">
                  <c:v>0.95570468740260373</c:v>
                </c:pt>
                <c:pt idx="8190">
                  <c:v>0.95330687031981198</c:v>
                </c:pt>
                <c:pt idx="8191">
                  <c:v>0.95207796447692927</c:v>
                </c:pt>
                <c:pt idx="8192">
                  <c:v>0.95133983415673429</c:v>
                </c:pt>
                <c:pt idx="8193">
                  <c:v>0.95109444639539042</c:v>
                </c:pt>
                <c:pt idx="8194">
                  <c:v>0.95140130403683043</c:v>
                </c:pt>
                <c:pt idx="8195">
                  <c:v>0.95281560303808333</c:v>
                </c:pt>
                <c:pt idx="8196">
                  <c:v>0.9552743982419305</c:v>
                </c:pt>
                <c:pt idx="8197">
                  <c:v>0.95902455268683817</c:v>
                </c:pt>
                <c:pt idx="8198">
                  <c:v>0.96375773345424398</c:v>
                </c:pt>
                <c:pt idx="8199">
                  <c:v>0.96861385398184208</c:v>
                </c:pt>
                <c:pt idx="8200">
                  <c:v>0.97236351666770893</c:v>
                </c:pt>
                <c:pt idx="8201">
                  <c:v>0.97500967206608924</c:v>
                </c:pt>
                <c:pt idx="8202">
                  <c:v>0.97703768635022237</c:v>
                </c:pt>
                <c:pt idx="8203">
                  <c:v>0.97802120443176133</c:v>
                </c:pt>
                <c:pt idx="8204">
                  <c:v>0.97869884838994159</c:v>
                </c:pt>
                <c:pt idx="8205">
                  <c:v>0.97894423615128545</c:v>
                </c:pt>
                <c:pt idx="8206">
                  <c:v>0.97826757571118683</c:v>
                </c:pt>
                <c:pt idx="8207">
                  <c:v>0.97642298754926071</c:v>
                </c:pt>
                <c:pt idx="8208">
                  <c:v>0.97851391996808512</c:v>
                </c:pt>
                <c:pt idx="8209">
                  <c:v>0.97746991552453166</c:v>
                </c:pt>
                <c:pt idx="8210">
                  <c:v>0.97611806992145644</c:v>
                </c:pt>
                <c:pt idx="8211">
                  <c:v>0.97095361647529588</c:v>
                </c:pt>
                <c:pt idx="8212">
                  <c:v>0.96492956822587039</c:v>
                </c:pt>
                <c:pt idx="8213">
                  <c:v>0.96062618486009699</c:v>
                </c:pt>
                <c:pt idx="8214">
                  <c:v>0.95822836777730536</c:v>
                </c:pt>
                <c:pt idx="8215">
                  <c:v>0.95699946193442265</c:v>
                </c:pt>
                <c:pt idx="8216">
                  <c:v>0.95626133161422766</c:v>
                </c:pt>
                <c:pt idx="8217">
                  <c:v>0.95601594385288369</c:v>
                </c:pt>
                <c:pt idx="8218">
                  <c:v>0.95632280149432369</c:v>
                </c:pt>
                <c:pt idx="8219">
                  <c:v>0.95773710049557659</c:v>
                </c:pt>
                <c:pt idx="8220">
                  <c:v>0.96019589569942387</c:v>
                </c:pt>
                <c:pt idx="8221">
                  <c:v>0.96394605014433155</c:v>
                </c:pt>
                <c:pt idx="8222">
                  <c:v>0.96867923091173735</c:v>
                </c:pt>
                <c:pt idx="8223">
                  <c:v>0.97353535143933545</c:v>
                </c:pt>
                <c:pt idx="8224">
                  <c:v>0.9772850141252023</c:v>
                </c:pt>
                <c:pt idx="8225">
                  <c:v>0.97993116952358261</c:v>
                </c:pt>
                <c:pt idx="8226">
                  <c:v>0.98195918380771574</c:v>
                </c:pt>
                <c:pt idx="8227">
                  <c:v>0.98294270188925459</c:v>
                </c:pt>
                <c:pt idx="8228">
                  <c:v>0.98362034584743485</c:v>
                </c:pt>
                <c:pt idx="8229">
                  <c:v>0.98386573360877883</c:v>
                </c:pt>
                <c:pt idx="8230">
                  <c:v>0.98318907316868009</c:v>
                </c:pt>
                <c:pt idx="8231">
                  <c:v>0.98134448500675397</c:v>
                </c:pt>
                <c:pt idx="8232">
                  <c:v>0.93557113089027744</c:v>
                </c:pt>
                <c:pt idx="8233">
                  <c:v>0.93452712644672387</c:v>
                </c:pt>
                <c:pt idx="8234">
                  <c:v>0.93317528084364876</c:v>
                </c:pt>
                <c:pt idx="8235">
                  <c:v>0.92801082739748819</c:v>
                </c:pt>
                <c:pt idx="8236">
                  <c:v>0.92198677914806271</c:v>
                </c:pt>
                <c:pt idx="8237">
                  <c:v>0.91768339578228941</c:v>
                </c:pt>
                <c:pt idx="8238">
                  <c:v>0.91528557869949756</c:v>
                </c:pt>
                <c:pt idx="8239">
                  <c:v>0.91405667285661485</c:v>
                </c:pt>
                <c:pt idx="8240">
                  <c:v>0.91331854253641986</c:v>
                </c:pt>
                <c:pt idx="8241">
                  <c:v>0.91307315477507611</c:v>
                </c:pt>
                <c:pt idx="8242">
                  <c:v>0.91338001241651612</c:v>
                </c:pt>
                <c:pt idx="8243">
                  <c:v>0.91479431141776901</c:v>
                </c:pt>
                <c:pt idx="8244">
                  <c:v>0.91725310662161619</c:v>
                </c:pt>
                <c:pt idx="8245">
                  <c:v>0.92100326106652386</c:v>
                </c:pt>
                <c:pt idx="8246">
                  <c:v>0.92573644183392956</c:v>
                </c:pt>
                <c:pt idx="8247">
                  <c:v>0.93059256236152765</c:v>
                </c:pt>
                <c:pt idx="8248">
                  <c:v>0.93434222504739461</c:v>
                </c:pt>
                <c:pt idx="8249">
                  <c:v>0.93698838044577482</c:v>
                </c:pt>
                <c:pt idx="8250">
                  <c:v>0.93901639472990805</c:v>
                </c:pt>
                <c:pt idx="8251">
                  <c:v>0.9399999128114469</c:v>
                </c:pt>
                <c:pt idx="8252">
                  <c:v>0.94067755676962728</c:v>
                </c:pt>
                <c:pt idx="8253">
                  <c:v>0.94092294453097103</c:v>
                </c:pt>
                <c:pt idx="8254">
                  <c:v>0.94024628409087252</c:v>
                </c:pt>
                <c:pt idx="8255">
                  <c:v>0.93840169592894629</c:v>
                </c:pt>
                <c:pt idx="8256">
                  <c:v>0.96188653296211668</c:v>
                </c:pt>
                <c:pt idx="8257">
                  <c:v>0.96084252851856311</c:v>
                </c:pt>
                <c:pt idx="8258">
                  <c:v>0.959490682915488</c:v>
                </c:pt>
                <c:pt idx="8259">
                  <c:v>0.95432622946932744</c:v>
                </c:pt>
                <c:pt idx="8260">
                  <c:v>0.94830218121990195</c:v>
                </c:pt>
                <c:pt idx="8261">
                  <c:v>0.94399879785412866</c:v>
                </c:pt>
                <c:pt idx="8262">
                  <c:v>0.9416009807713368</c:v>
                </c:pt>
                <c:pt idx="8263">
                  <c:v>0.94037207492845409</c:v>
                </c:pt>
                <c:pt idx="8264">
                  <c:v>0.93963394460825911</c:v>
                </c:pt>
                <c:pt idx="8265">
                  <c:v>0.93938855684691536</c:v>
                </c:pt>
                <c:pt idx="8266">
                  <c:v>0.93969541448835536</c:v>
                </c:pt>
                <c:pt idx="8267">
                  <c:v>0.94110971348960826</c:v>
                </c:pt>
                <c:pt idx="8268">
                  <c:v>0.94356850869345543</c:v>
                </c:pt>
                <c:pt idx="8269">
                  <c:v>0.9473186631383631</c:v>
                </c:pt>
                <c:pt idx="8270">
                  <c:v>0.9520518439057688</c:v>
                </c:pt>
                <c:pt idx="8271">
                  <c:v>0.9569079644333669</c:v>
                </c:pt>
                <c:pt idx="8272">
                  <c:v>0.96065762711923386</c:v>
                </c:pt>
                <c:pt idx="8273">
                  <c:v>0.96330378251761406</c:v>
                </c:pt>
                <c:pt idx="8274">
                  <c:v>0.9653317968017473</c:v>
                </c:pt>
                <c:pt idx="8275">
                  <c:v>0.96631531488328615</c:v>
                </c:pt>
                <c:pt idx="8276">
                  <c:v>0.96699295884146652</c:v>
                </c:pt>
                <c:pt idx="8277">
                  <c:v>0.96723834660281027</c:v>
                </c:pt>
                <c:pt idx="8278">
                  <c:v>0.96656168616271176</c:v>
                </c:pt>
                <c:pt idx="8279">
                  <c:v>0.96471709800078553</c:v>
                </c:pt>
                <c:pt idx="8280">
                  <c:v>0.90697202524001197</c:v>
                </c:pt>
                <c:pt idx="8281">
                  <c:v>0.9059280207964584</c:v>
                </c:pt>
                <c:pt idx="8282">
                  <c:v>0.90457617519338318</c:v>
                </c:pt>
                <c:pt idx="8283">
                  <c:v>0.89941172174722261</c:v>
                </c:pt>
                <c:pt idx="8284">
                  <c:v>0.89338767349779724</c:v>
                </c:pt>
                <c:pt idx="8285">
                  <c:v>0.88908429013202384</c:v>
                </c:pt>
                <c:pt idx="8286">
                  <c:v>0.88668647304923209</c:v>
                </c:pt>
                <c:pt idx="8287">
                  <c:v>0.88545756720634938</c:v>
                </c:pt>
                <c:pt idx="8288">
                  <c:v>0.8847194368861544</c:v>
                </c:pt>
                <c:pt idx="8289">
                  <c:v>0.88447404912481054</c:v>
                </c:pt>
                <c:pt idx="8290">
                  <c:v>0.88478090676625054</c:v>
                </c:pt>
                <c:pt idx="8291">
                  <c:v>0.88619520576750344</c:v>
                </c:pt>
                <c:pt idx="8292">
                  <c:v>0.88865400097135061</c:v>
                </c:pt>
                <c:pt idx="8293">
                  <c:v>0.89240415541625828</c:v>
                </c:pt>
                <c:pt idx="8294">
                  <c:v>0.89713733618366409</c:v>
                </c:pt>
                <c:pt idx="8295">
                  <c:v>0.90199345671126219</c:v>
                </c:pt>
                <c:pt idx="8296">
                  <c:v>0.90574311939712904</c:v>
                </c:pt>
                <c:pt idx="8297">
                  <c:v>0.90838927479550935</c:v>
                </c:pt>
                <c:pt idx="8298">
                  <c:v>0.91041728907964248</c:v>
                </c:pt>
                <c:pt idx="8299">
                  <c:v>0.91140080716118144</c:v>
                </c:pt>
                <c:pt idx="8300">
                  <c:v>0.9120784511193617</c:v>
                </c:pt>
                <c:pt idx="8301">
                  <c:v>0.91232383888070556</c:v>
                </c:pt>
                <c:pt idx="8302">
                  <c:v>0.91164717844060694</c:v>
                </c:pt>
                <c:pt idx="8303">
                  <c:v>0.90980259027868082</c:v>
                </c:pt>
                <c:pt idx="8304">
                  <c:v>0.97526767736465314</c:v>
                </c:pt>
                <c:pt idx="8305">
                  <c:v>0.97422367292109957</c:v>
                </c:pt>
                <c:pt idx="8306">
                  <c:v>0.97287182731802435</c:v>
                </c:pt>
                <c:pt idx="8307">
                  <c:v>0.96770737387186379</c:v>
                </c:pt>
                <c:pt idx="8308">
                  <c:v>0.96168332562243841</c:v>
                </c:pt>
                <c:pt idx="8309">
                  <c:v>0.95737994225666501</c:v>
                </c:pt>
                <c:pt idx="8310">
                  <c:v>0.95498212517387326</c:v>
                </c:pt>
                <c:pt idx="8311">
                  <c:v>0.95375321933099055</c:v>
                </c:pt>
                <c:pt idx="8312">
                  <c:v>0.95301508901079557</c:v>
                </c:pt>
                <c:pt idx="8313">
                  <c:v>0.95276970124945171</c:v>
                </c:pt>
                <c:pt idx="8314">
                  <c:v>0.95307655889089171</c:v>
                </c:pt>
                <c:pt idx="8315">
                  <c:v>0.95449085789214461</c:v>
                </c:pt>
                <c:pt idx="8316">
                  <c:v>0.95694965309599178</c:v>
                </c:pt>
                <c:pt idx="8317">
                  <c:v>0.96069980754089945</c:v>
                </c:pt>
                <c:pt idx="8318">
                  <c:v>0.96543298830830526</c:v>
                </c:pt>
                <c:pt idx="8319">
                  <c:v>0.97028910883590336</c:v>
                </c:pt>
                <c:pt idx="8320">
                  <c:v>0.97403877152177021</c:v>
                </c:pt>
                <c:pt idx="8321">
                  <c:v>0.97668492692015052</c:v>
                </c:pt>
                <c:pt idx="8322">
                  <c:v>0.97871294120428365</c:v>
                </c:pt>
                <c:pt idx="8323">
                  <c:v>0.97969645928582261</c:v>
                </c:pt>
                <c:pt idx="8324">
                  <c:v>0.98037410324400287</c:v>
                </c:pt>
                <c:pt idx="8325">
                  <c:v>0.98061949100534673</c:v>
                </c:pt>
                <c:pt idx="8326">
                  <c:v>0.97994283056524811</c:v>
                </c:pt>
                <c:pt idx="8327">
                  <c:v>0.97809824240332199</c:v>
                </c:pt>
                <c:pt idx="8328">
                  <c:v>0.90124455050967123</c:v>
                </c:pt>
                <c:pt idx="8329">
                  <c:v>0.90020054606611777</c:v>
                </c:pt>
                <c:pt idx="8330">
                  <c:v>0.89884870046304255</c:v>
                </c:pt>
                <c:pt idx="8331">
                  <c:v>0.89368424701688198</c:v>
                </c:pt>
                <c:pt idx="8332">
                  <c:v>0.8876601987674565</c:v>
                </c:pt>
                <c:pt idx="8333">
                  <c:v>0.88335681540168309</c:v>
                </c:pt>
                <c:pt idx="8334">
                  <c:v>0.88095899831889146</c:v>
                </c:pt>
                <c:pt idx="8335">
                  <c:v>0.87973009247600875</c:v>
                </c:pt>
                <c:pt idx="8336">
                  <c:v>0.87899196215581377</c:v>
                </c:pt>
                <c:pt idx="8337">
                  <c:v>0.87874657439446979</c:v>
                </c:pt>
                <c:pt idx="8338">
                  <c:v>0.8790534320359098</c:v>
                </c:pt>
                <c:pt idx="8339">
                  <c:v>0.88046773103716269</c:v>
                </c:pt>
                <c:pt idx="8340">
                  <c:v>0.88292652624100998</c:v>
                </c:pt>
                <c:pt idx="8341">
                  <c:v>0.88667668068591765</c:v>
                </c:pt>
                <c:pt idx="8342">
                  <c:v>0.89140986145332346</c:v>
                </c:pt>
                <c:pt idx="8343">
                  <c:v>0.89626598198092156</c:v>
                </c:pt>
                <c:pt idx="8344">
                  <c:v>0.90001564466678841</c:v>
                </c:pt>
                <c:pt idx="8345">
                  <c:v>0.90266180006516872</c:v>
                </c:pt>
                <c:pt idx="8346">
                  <c:v>0.90468981434930185</c:v>
                </c:pt>
                <c:pt idx="8347">
                  <c:v>0.90567333243084069</c:v>
                </c:pt>
                <c:pt idx="8348">
                  <c:v>0.90635097638902096</c:v>
                </c:pt>
                <c:pt idx="8349">
                  <c:v>0.90659636415036493</c:v>
                </c:pt>
                <c:pt idx="8350">
                  <c:v>0.9059197037102662</c:v>
                </c:pt>
                <c:pt idx="8351">
                  <c:v>0.90407511554834008</c:v>
                </c:pt>
                <c:pt idx="8352">
                  <c:v>0.86632703779713771</c:v>
                </c:pt>
                <c:pt idx="8353">
                  <c:v>0.86528303335358414</c:v>
                </c:pt>
                <c:pt idx="8354">
                  <c:v>0.86393118775050903</c:v>
                </c:pt>
                <c:pt idx="8355">
                  <c:v>0.85876673430434847</c:v>
                </c:pt>
                <c:pt idx="8356">
                  <c:v>0.85274268605492298</c:v>
                </c:pt>
                <c:pt idx="8357">
                  <c:v>0.84843930268914969</c:v>
                </c:pt>
                <c:pt idx="8358">
                  <c:v>0.84604148560635783</c:v>
                </c:pt>
                <c:pt idx="8359">
                  <c:v>0.84481257976347512</c:v>
                </c:pt>
                <c:pt idx="8360">
                  <c:v>0.84407444944328014</c:v>
                </c:pt>
                <c:pt idx="8361">
                  <c:v>0.84382906168193639</c:v>
                </c:pt>
                <c:pt idx="8362">
                  <c:v>0.84413591932337639</c:v>
                </c:pt>
                <c:pt idx="8363">
                  <c:v>0.84555021832462929</c:v>
                </c:pt>
                <c:pt idx="8364">
                  <c:v>0.84800901352847646</c:v>
                </c:pt>
                <c:pt idx="8365">
                  <c:v>0.85175916797338413</c:v>
                </c:pt>
                <c:pt idx="8366">
                  <c:v>0.85649234874078983</c:v>
                </c:pt>
                <c:pt idx="8367">
                  <c:v>0.86134846926838793</c:v>
                </c:pt>
                <c:pt idx="8368">
                  <c:v>0.86509813195425489</c:v>
                </c:pt>
                <c:pt idx="8369">
                  <c:v>0.86774428735263509</c:v>
                </c:pt>
                <c:pt idx="8370">
                  <c:v>0.86977230163676833</c:v>
                </c:pt>
                <c:pt idx="8371">
                  <c:v>0.87075581971830718</c:v>
                </c:pt>
                <c:pt idx="8372">
                  <c:v>0.87143346367648755</c:v>
                </c:pt>
                <c:pt idx="8373">
                  <c:v>0.8716788514378313</c:v>
                </c:pt>
                <c:pt idx="8374">
                  <c:v>0.87100219099773279</c:v>
                </c:pt>
                <c:pt idx="8375">
                  <c:v>0.86915760283580656</c:v>
                </c:pt>
                <c:pt idx="8376">
                  <c:v>0.86632703779713771</c:v>
                </c:pt>
                <c:pt idx="8377">
                  <c:v>0.86528303335358414</c:v>
                </c:pt>
                <c:pt idx="8378">
                  <c:v>0.86393118775050903</c:v>
                </c:pt>
                <c:pt idx="8379">
                  <c:v>0.85876673430434847</c:v>
                </c:pt>
                <c:pt idx="8380">
                  <c:v>0.85274268605492298</c:v>
                </c:pt>
                <c:pt idx="8381">
                  <c:v>0.84843930268914969</c:v>
                </c:pt>
                <c:pt idx="8382">
                  <c:v>0.84604148560635783</c:v>
                </c:pt>
                <c:pt idx="8383">
                  <c:v>0.84481257976347512</c:v>
                </c:pt>
                <c:pt idx="8384">
                  <c:v>0.84407444944328014</c:v>
                </c:pt>
                <c:pt idx="8385">
                  <c:v>0.84382906168193639</c:v>
                </c:pt>
                <c:pt idx="8386">
                  <c:v>0.84413591932337639</c:v>
                </c:pt>
                <c:pt idx="8387">
                  <c:v>0.84555021832462929</c:v>
                </c:pt>
                <c:pt idx="8388">
                  <c:v>0.84800901352847646</c:v>
                </c:pt>
                <c:pt idx="8389">
                  <c:v>0.85175916797338413</c:v>
                </c:pt>
                <c:pt idx="8390">
                  <c:v>0.85649234874078983</c:v>
                </c:pt>
                <c:pt idx="8391">
                  <c:v>0.86134846926838793</c:v>
                </c:pt>
                <c:pt idx="8392">
                  <c:v>0.86509813195425489</c:v>
                </c:pt>
                <c:pt idx="8393">
                  <c:v>0.86774428735263509</c:v>
                </c:pt>
                <c:pt idx="8394">
                  <c:v>0.86977230163676833</c:v>
                </c:pt>
                <c:pt idx="8395">
                  <c:v>0.87075581971830718</c:v>
                </c:pt>
                <c:pt idx="8396">
                  <c:v>0.87143346367648755</c:v>
                </c:pt>
                <c:pt idx="8397">
                  <c:v>0.8716788514378313</c:v>
                </c:pt>
                <c:pt idx="8398">
                  <c:v>0.87100219099773279</c:v>
                </c:pt>
                <c:pt idx="8399">
                  <c:v>0.86915760283580656</c:v>
                </c:pt>
                <c:pt idx="8400">
                  <c:v>0.8947836797517521</c:v>
                </c:pt>
                <c:pt idx="8401">
                  <c:v>0.89373967530819853</c:v>
                </c:pt>
                <c:pt idx="8402">
                  <c:v>0.89238782970512343</c:v>
                </c:pt>
                <c:pt idx="8403">
                  <c:v>0.88722337625896286</c:v>
                </c:pt>
                <c:pt idx="8404">
                  <c:v>0.88119932800953737</c:v>
                </c:pt>
                <c:pt idx="8405">
                  <c:v>0.87689594464376408</c:v>
                </c:pt>
                <c:pt idx="8406">
                  <c:v>0.87449812756097223</c:v>
                </c:pt>
                <c:pt idx="8407">
                  <c:v>0.87326922171808952</c:v>
                </c:pt>
                <c:pt idx="8408">
                  <c:v>0.87253109139789453</c:v>
                </c:pt>
                <c:pt idx="8409">
                  <c:v>0.87228570363655078</c:v>
                </c:pt>
                <c:pt idx="8410">
                  <c:v>0.87259256127799079</c:v>
                </c:pt>
                <c:pt idx="8411">
                  <c:v>0.87400686027924368</c:v>
                </c:pt>
                <c:pt idx="8412">
                  <c:v>0.87646565548309086</c:v>
                </c:pt>
                <c:pt idx="8413">
                  <c:v>0.88021580992799853</c:v>
                </c:pt>
                <c:pt idx="8414">
                  <c:v>0.88494899069540423</c:v>
                </c:pt>
                <c:pt idx="8415">
                  <c:v>0.88980511122300232</c:v>
                </c:pt>
                <c:pt idx="8416">
                  <c:v>0.89355477390886928</c:v>
                </c:pt>
                <c:pt idx="8417">
                  <c:v>0.89620092930724948</c:v>
                </c:pt>
                <c:pt idx="8418">
                  <c:v>0.89822894359138272</c:v>
                </c:pt>
                <c:pt idx="8419">
                  <c:v>0.89921246167292157</c:v>
                </c:pt>
                <c:pt idx="8420">
                  <c:v>0.89989010563110194</c:v>
                </c:pt>
                <c:pt idx="8421">
                  <c:v>0.9001354933924457</c:v>
                </c:pt>
                <c:pt idx="8422">
                  <c:v>0.89945883295234719</c:v>
                </c:pt>
                <c:pt idx="8423">
                  <c:v>0.89761424479042096</c:v>
                </c:pt>
                <c:pt idx="8424">
                  <c:v>0.97756547899958646</c:v>
                </c:pt>
                <c:pt idx="8425">
                  <c:v>0.97652147455603289</c:v>
                </c:pt>
                <c:pt idx="8426">
                  <c:v>0.97516962895295778</c:v>
                </c:pt>
                <c:pt idx="8427">
                  <c:v>0.97000517550679721</c:v>
                </c:pt>
                <c:pt idx="8428">
                  <c:v>0.96398112725737173</c:v>
                </c:pt>
                <c:pt idx="8429">
                  <c:v>0.95967774389159843</c:v>
                </c:pt>
                <c:pt idx="8430">
                  <c:v>0.95727992680880658</c:v>
                </c:pt>
                <c:pt idx="8431">
                  <c:v>0.95605102096592387</c:v>
                </c:pt>
                <c:pt idx="8432">
                  <c:v>0.95531289064572888</c:v>
                </c:pt>
                <c:pt idx="8433">
                  <c:v>0.95506750288438513</c:v>
                </c:pt>
                <c:pt idx="8434">
                  <c:v>0.95537436052582514</c:v>
                </c:pt>
                <c:pt idx="8435">
                  <c:v>0.95678865952707803</c:v>
                </c:pt>
                <c:pt idx="8436">
                  <c:v>0.95924745473092521</c:v>
                </c:pt>
                <c:pt idx="8437">
                  <c:v>0.96299760917583288</c:v>
                </c:pt>
                <c:pt idx="8438">
                  <c:v>0.96773078994323858</c:v>
                </c:pt>
                <c:pt idx="8439">
                  <c:v>0.97258691047083667</c:v>
                </c:pt>
                <c:pt idx="8440">
                  <c:v>0.97633657315670364</c:v>
                </c:pt>
                <c:pt idx="8441">
                  <c:v>0.97898272855508384</c:v>
                </c:pt>
                <c:pt idx="8442">
                  <c:v>0.98101074283921708</c:v>
                </c:pt>
                <c:pt idx="8443">
                  <c:v>0.98199426092075592</c:v>
                </c:pt>
                <c:pt idx="8444">
                  <c:v>0.9826719048789363</c:v>
                </c:pt>
                <c:pt idx="8445">
                  <c:v>0.98291729264028005</c:v>
                </c:pt>
                <c:pt idx="8446">
                  <c:v>0.98224063220018154</c:v>
                </c:pt>
                <c:pt idx="8447">
                  <c:v>0.98039604403825531</c:v>
                </c:pt>
                <c:pt idx="8448">
                  <c:v>0.90926982687494529</c:v>
                </c:pt>
                <c:pt idx="8449">
                  <c:v>0.90822582243139172</c:v>
                </c:pt>
                <c:pt idx="8450">
                  <c:v>0.9068739768283165</c:v>
                </c:pt>
                <c:pt idx="8451">
                  <c:v>0.90170952338215593</c:v>
                </c:pt>
                <c:pt idx="8452">
                  <c:v>0.89568547513273056</c:v>
                </c:pt>
                <c:pt idx="8453">
                  <c:v>0.89138209176695715</c:v>
                </c:pt>
                <c:pt idx="8454">
                  <c:v>0.88898427468416541</c:v>
                </c:pt>
                <c:pt idx="8455">
                  <c:v>0.8877553688412827</c:v>
                </c:pt>
                <c:pt idx="8456">
                  <c:v>0.88701723852108771</c:v>
                </c:pt>
                <c:pt idx="8457">
                  <c:v>0.88677185075974385</c:v>
                </c:pt>
                <c:pt idx="8458">
                  <c:v>0.88707870840118386</c:v>
                </c:pt>
                <c:pt idx="8459">
                  <c:v>0.88849300740243675</c:v>
                </c:pt>
                <c:pt idx="8460">
                  <c:v>0.89095180260628393</c:v>
                </c:pt>
                <c:pt idx="8461">
                  <c:v>0.8947019570511916</c:v>
                </c:pt>
                <c:pt idx="8462">
                  <c:v>0.89943513781859741</c:v>
                </c:pt>
                <c:pt idx="8463">
                  <c:v>0.9042912583461955</c:v>
                </c:pt>
                <c:pt idx="8464">
                  <c:v>0.90804092103206235</c:v>
                </c:pt>
                <c:pt idx="8465">
                  <c:v>0.91068707643044267</c:v>
                </c:pt>
                <c:pt idx="8466">
                  <c:v>0.91271509071457579</c:v>
                </c:pt>
                <c:pt idx="8467">
                  <c:v>0.91369860879611475</c:v>
                </c:pt>
                <c:pt idx="8468">
                  <c:v>0.91437625275429502</c:v>
                </c:pt>
                <c:pt idx="8469">
                  <c:v>0.91462164051563888</c:v>
                </c:pt>
                <c:pt idx="8470">
                  <c:v>0.91394498007554026</c:v>
                </c:pt>
                <c:pt idx="8471">
                  <c:v>0.91210039191361414</c:v>
                </c:pt>
                <c:pt idx="8472">
                  <c:v>0.91425804297673574</c:v>
                </c:pt>
                <c:pt idx="8473">
                  <c:v>0.91321403853318217</c:v>
                </c:pt>
                <c:pt idx="8474">
                  <c:v>0.91186219293010706</c:v>
                </c:pt>
                <c:pt idx="8475">
                  <c:v>0.9066977394839465</c:v>
                </c:pt>
                <c:pt idx="8476">
                  <c:v>0.90067369123452101</c:v>
                </c:pt>
                <c:pt idx="8477">
                  <c:v>0.89637030786874772</c:v>
                </c:pt>
                <c:pt idx="8478">
                  <c:v>0.89397249078595586</c:v>
                </c:pt>
                <c:pt idx="8479">
                  <c:v>0.89274358494307315</c:v>
                </c:pt>
                <c:pt idx="8480">
                  <c:v>0.89200545462287817</c:v>
                </c:pt>
                <c:pt idx="8481">
                  <c:v>0.89176006686153442</c:v>
                </c:pt>
                <c:pt idx="8482">
                  <c:v>0.89206692450297442</c:v>
                </c:pt>
                <c:pt idx="8483">
                  <c:v>0.89348122350422732</c:v>
                </c:pt>
                <c:pt idx="8484">
                  <c:v>0.89594001870807449</c:v>
                </c:pt>
                <c:pt idx="8485">
                  <c:v>0.89969017315298216</c:v>
                </c:pt>
                <c:pt idx="8486">
                  <c:v>0.90442335392038786</c:v>
                </c:pt>
                <c:pt idx="8487">
                  <c:v>0.90927947444798596</c:v>
                </c:pt>
                <c:pt idx="8488">
                  <c:v>0.91302913713385292</c:v>
                </c:pt>
                <c:pt idx="8489">
                  <c:v>0.91567529253223312</c:v>
                </c:pt>
                <c:pt idx="8490">
                  <c:v>0.91770330681636636</c:v>
                </c:pt>
                <c:pt idx="8491">
                  <c:v>0.91868682489790521</c:v>
                </c:pt>
                <c:pt idx="8492">
                  <c:v>0.91936446885608558</c:v>
                </c:pt>
                <c:pt idx="8493">
                  <c:v>0.91960985661742933</c:v>
                </c:pt>
                <c:pt idx="8494">
                  <c:v>0.91893319617733082</c:v>
                </c:pt>
                <c:pt idx="8495">
                  <c:v>0.91708860801540459</c:v>
                </c:pt>
                <c:pt idx="8496">
                  <c:v>0.95720083205454332</c:v>
                </c:pt>
                <c:pt idx="8497">
                  <c:v>0.95615682761098975</c:v>
                </c:pt>
                <c:pt idx="8498">
                  <c:v>0.95480498200791453</c:v>
                </c:pt>
                <c:pt idx="8499">
                  <c:v>0.94964052856175396</c:v>
                </c:pt>
                <c:pt idx="8500">
                  <c:v>0.94361648031232859</c:v>
                </c:pt>
                <c:pt idx="8501">
                  <c:v>0.93931309694655518</c:v>
                </c:pt>
                <c:pt idx="8502">
                  <c:v>0.93691527986376344</c:v>
                </c:pt>
                <c:pt idx="8503">
                  <c:v>0.93568637402088073</c:v>
                </c:pt>
                <c:pt idx="8504">
                  <c:v>0.93494824370068574</c:v>
                </c:pt>
                <c:pt idx="8505">
                  <c:v>0.93470285593934188</c:v>
                </c:pt>
                <c:pt idx="8506">
                  <c:v>0.93500971358078189</c:v>
                </c:pt>
                <c:pt idx="8507">
                  <c:v>0.93642401258203478</c:v>
                </c:pt>
                <c:pt idx="8508">
                  <c:v>0.93888280778588196</c:v>
                </c:pt>
                <c:pt idx="8509">
                  <c:v>0.94263296223078963</c:v>
                </c:pt>
                <c:pt idx="8510">
                  <c:v>0.94736614299819544</c:v>
                </c:pt>
                <c:pt idx="8511">
                  <c:v>0.95222226352579353</c:v>
                </c:pt>
                <c:pt idx="8512">
                  <c:v>0.95597192621166038</c:v>
                </c:pt>
                <c:pt idx="8513">
                  <c:v>0.9586180816100407</c:v>
                </c:pt>
                <c:pt idx="8514">
                  <c:v>0.96064609589417382</c:v>
                </c:pt>
                <c:pt idx="8515">
                  <c:v>0.96162961397571278</c:v>
                </c:pt>
                <c:pt idx="8516">
                  <c:v>0.96230725793389305</c:v>
                </c:pt>
                <c:pt idx="8517">
                  <c:v>0.96255264569523691</c:v>
                </c:pt>
                <c:pt idx="8518">
                  <c:v>0.96187598525513829</c:v>
                </c:pt>
                <c:pt idx="8519">
                  <c:v>0.96003139709321217</c:v>
                </c:pt>
                <c:pt idx="8520">
                  <c:v>0.90536592782289183</c:v>
                </c:pt>
                <c:pt idx="8521">
                  <c:v>0.90432192337933825</c:v>
                </c:pt>
                <c:pt idx="8522">
                  <c:v>0.90297007777626304</c:v>
                </c:pt>
                <c:pt idx="8523">
                  <c:v>0.89780562433010247</c:v>
                </c:pt>
                <c:pt idx="8524">
                  <c:v>0.8917815760806771</c:v>
                </c:pt>
                <c:pt idx="8525">
                  <c:v>0.88747819271490369</c:v>
                </c:pt>
                <c:pt idx="8526">
                  <c:v>0.88508037563211195</c:v>
                </c:pt>
                <c:pt idx="8527">
                  <c:v>0.88385146978922924</c:v>
                </c:pt>
                <c:pt idx="8528">
                  <c:v>0.88311333946903425</c:v>
                </c:pt>
                <c:pt idx="8529">
                  <c:v>0.88286795170769039</c:v>
                </c:pt>
                <c:pt idx="8530">
                  <c:v>0.8831748093491304</c:v>
                </c:pt>
                <c:pt idx="8531">
                  <c:v>0.88458910835038329</c:v>
                </c:pt>
                <c:pt idx="8532">
                  <c:v>0.88704790355423047</c:v>
                </c:pt>
                <c:pt idx="8533">
                  <c:v>0.89079805799913814</c:v>
                </c:pt>
                <c:pt idx="8534">
                  <c:v>0.89553123876654395</c:v>
                </c:pt>
                <c:pt idx="8535">
                  <c:v>0.90038735929414204</c:v>
                </c:pt>
                <c:pt idx="8536">
                  <c:v>0.90413702198000889</c:v>
                </c:pt>
                <c:pt idx="8537">
                  <c:v>0.9067831773783892</c:v>
                </c:pt>
                <c:pt idx="8538">
                  <c:v>0.90881119166252233</c:v>
                </c:pt>
                <c:pt idx="8539">
                  <c:v>0.90979470974406129</c:v>
                </c:pt>
                <c:pt idx="8540">
                  <c:v>0.91047235370224155</c:v>
                </c:pt>
                <c:pt idx="8541">
                  <c:v>0.91071774146358542</c:v>
                </c:pt>
                <c:pt idx="8542">
                  <c:v>0.9100410810234868</c:v>
                </c:pt>
                <c:pt idx="8543">
                  <c:v>0.90819649286156068</c:v>
                </c:pt>
                <c:pt idx="8544">
                  <c:v>0.93611429833011484</c:v>
                </c:pt>
                <c:pt idx="8545">
                  <c:v>0.93507029388656138</c:v>
                </c:pt>
                <c:pt idx="8546">
                  <c:v>0.93371844828348616</c:v>
                </c:pt>
                <c:pt idx="8547">
                  <c:v>0.92855399483732559</c:v>
                </c:pt>
                <c:pt idx="8548">
                  <c:v>0.92252994658790011</c:v>
                </c:pt>
                <c:pt idx="8549">
                  <c:v>0.9182265632221267</c:v>
                </c:pt>
                <c:pt idx="8550">
                  <c:v>0.91582874613933507</c:v>
                </c:pt>
                <c:pt idx="8551">
                  <c:v>0.91459984029645236</c:v>
                </c:pt>
                <c:pt idx="8552">
                  <c:v>0.91386170997625737</c:v>
                </c:pt>
                <c:pt idx="8553">
                  <c:v>0.9136163222149134</c:v>
                </c:pt>
                <c:pt idx="8554">
                  <c:v>0.91392317985635341</c:v>
                </c:pt>
                <c:pt idx="8555">
                  <c:v>0.9153374788576063</c:v>
                </c:pt>
                <c:pt idx="8556">
                  <c:v>0.91779627406145359</c:v>
                </c:pt>
                <c:pt idx="8557">
                  <c:v>0.92154642850636126</c:v>
                </c:pt>
                <c:pt idx="8558">
                  <c:v>0.92627960927376707</c:v>
                </c:pt>
                <c:pt idx="8559">
                  <c:v>0.93113572980136516</c:v>
                </c:pt>
                <c:pt idx="8560">
                  <c:v>0.93488539248723201</c:v>
                </c:pt>
                <c:pt idx="8561">
                  <c:v>0.93753154788561233</c:v>
                </c:pt>
                <c:pt idx="8562">
                  <c:v>0.93955956216974545</c:v>
                </c:pt>
                <c:pt idx="8563">
                  <c:v>0.9405430802512843</c:v>
                </c:pt>
                <c:pt idx="8564">
                  <c:v>0.94122072420946457</c:v>
                </c:pt>
                <c:pt idx="8565">
                  <c:v>0.94146611197080854</c:v>
                </c:pt>
                <c:pt idx="8566">
                  <c:v>0.94078945153070981</c:v>
                </c:pt>
                <c:pt idx="8567">
                  <c:v>0.93894486336878369</c:v>
                </c:pt>
                <c:pt idx="8568">
                  <c:v>0.89553195931496199</c:v>
                </c:pt>
                <c:pt idx="8569">
                  <c:v>0.89448795487140842</c:v>
                </c:pt>
                <c:pt idx="8570">
                  <c:v>0.8931361092683332</c:v>
                </c:pt>
                <c:pt idx="8571">
                  <c:v>0.88797165582217263</c:v>
                </c:pt>
                <c:pt idx="8572">
                  <c:v>0.88194760757274726</c:v>
                </c:pt>
                <c:pt idx="8573">
                  <c:v>0.87764422420697386</c:v>
                </c:pt>
                <c:pt idx="8574">
                  <c:v>0.87524640712418211</c:v>
                </c:pt>
                <c:pt idx="8575">
                  <c:v>0.8740175012812994</c:v>
                </c:pt>
                <c:pt idx="8576">
                  <c:v>0.87327937096110442</c:v>
                </c:pt>
                <c:pt idx="8577">
                  <c:v>0.87303398319976055</c:v>
                </c:pt>
                <c:pt idx="8578">
                  <c:v>0.87334084084120056</c:v>
                </c:pt>
                <c:pt idx="8579">
                  <c:v>0.87475513984245346</c:v>
                </c:pt>
                <c:pt idx="8580">
                  <c:v>0.87721393504630063</c:v>
                </c:pt>
                <c:pt idx="8581">
                  <c:v>0.8809640894912083</c:v>
                </c:pt>
                <c:pt idx="8582">
                  <c:v>0.88569727025861411</c:v>
                </c:pt>
                <c:pt idx="8583">
                  <c:v>0.89055339078621221</c:v>
                </c:pt>
                <c:pt idx="8584">
                  <c:v>0.89430305347207906</c:v>
                </c:pt>
                <c:pt idx="8585">
                  <c:v>0.89694920887045937</c:v>
                </c:pt>
                <c:pt idx="8586">
                  <c:v>0.8989772231545925</c:v>
                </c:pt>
                <c:pt idx="8587">
                  <c:v>0.89996074123613146</c:v>
                </c:pt>
                <c:pt idx="8588">
                  <c:v>0.90063838519431172</c:v>
                </c:pt>
                <c:pt idx="8589">
                  <c:v>0.90088377295565558</c:v>
                </c:pt>
                <c:pt idx="8590">
                  <c:v>0.90020711251555696</c:v>
                </c:pt>
                <c:pt idx="8591">
                  <c:v>0.89836252435363084</c:v>
                </c:pt>
                <c:pt idx="8592">
                  <c:v>0.89553195931496199</c:v>
                </c:pt>
                <c:pt idx="8593">
                  <c:v>0.89448795487140842</c:v>
                </c:pt>
                <c:pt idx="8594">
                  <c:v>0.8931361092683332</c:v>
                </c:pt>
                <c:pt idx="8595">
                  <c:v>0.88797165582217263</c:v>
                </c:pt>
                <c:pt idx="8596">
                  <c:v>0.88194760757274726</c:v>
                </c:pt>
                <c:pt idx="8597">
                  <c:v>0.87764422420697386</c:v>
                </c:pt>
                <c:pt idx="8598">
                  <c:v>0.87524640712418211</c:v>
                </c:pt>
                <c:pt idx="8599">
                  <c:v>0.8740175012812994</c:v>
                </c:pt>
                <c:pt idx="8600">
                  <c:v>0.87327937096110442</c:v>
                </c:pt>
                <c:pt idx="8601">
                  <c:v>0.87303398319976055</c:v>
                </c:pt>
                <c:pt idx="8602">
                  <c:v>0.87334084084120056</c:v>
                </c:pt>
                <c:pt idx="8603">
                  <c:v>0.87475513984245346</c:v>
                </c:pt>
                <c:pt idx="8604">
                  <c:v>0.87721393504630063</c:v>
                </c:pt>
                <c:pt idx="8605">
                  <c:v>0.8809640894912083</c:v>
                </c:pt>
                <c:pt idx="8606">
                  <c:v>0.88569727025861411</c:v>
                </c:pt>
                <c:pt idx="8607">
                  <c:v>0.89055339078621221</c:v>
                </c:pt>
                <c:pt idx="8608">
                  <c:v>0.89430305347207906</c:v>
                </c:pt>
                <c:pt idx="8609">
                  <c:v>0.89694920887045937</c:v>
                </c:pt>
                <c:pt idx="8610">
                  <c:v>0.8989772231545925</c:v>
                </c:pt>
                <c:pt idx="8611">
                  <c:v>0.89996074123613146</c:v>
                </c:pt>
                <c:pt idx="8612">
                  <c:v>0.90063838519431172</c:v>
                </c:pt>
                <c:pt idx="8613">
                  <c:v>0.90088377295565558</c:v>
                </c:pt>
                <c:pt idx="8614">
                  <c:v>0.90020711251555696</c:v>
                </c:pt>
                <c:pt idx="8615">
                  <c:v>0.89836252435363084</c:v>
                </c:pt>
                <c:pt idx="8616">
                  <c:v>0.89553195931496199</c:v>
                </c:pt>
                <c:pt idx="8617">
                  <c:v>0.89448795487140842</c:v>
                </c:pt>
                <c:pt idx="8618">
                  <c:v>0.8931361092683332</c:v>
                </c:pt>
                <c:pt idx="8619">
                  <c:v>0.88797165582217263</c:v>
                </c:pt>
                <c:pt idx="8620">
                  <c:v>0.88194760757274726</c:v>
                </c:pt>
                <c:pt idx="8621">
                  <c:v>0.87764422420697386</c:v>
                </c:pt>
                <c:pt idx="8622">
                  <c:v>0.87524640712418211</c:v>
                </c:pt>
                <c:pt idx="8623">
                  <c:v>0.8740175012812994</c:v>
                </c:pt>
                <c:pt idx="8624">
                  <c:v>0.87327937096110442</c:v>
                </c:pt>
                <c:pt idx="8625">
                  <c:v>0.87303398319976055</c:v>
                </c:pt>
                <c:pt idx="8626">
                  <c:v>0.87334084084120056</c:v>
                </c:pt>
                <c:pt idx="8627">
                  <c:v>0.87475513984245346</c:v>
                </c:pt>
                <c:pt idx="8628">
                  <c:v>0.87721393504630063</c:v>
                </c:pt>
                <c:pt idx="8629">
                  <c:v>0.8809640894912083</c:v>
                </c:pt>
                <c:pt idx="8630">
                  <c:v>0.88569727025861411</c:v>
                </c:pt>
                <c:pt idx="8631">
                  <c:v>0.89055339078621221</c:v>
                </c:pt>
                <c:pt idx="8632">
                  <c:v>0.89430305347207906</c:v>
                </c:pt>
                <c:pt idx="8633">
                  <c:v>0.89694920887045937</c:v>
                </c:pt>
                <c:pt idx="8634">
                  <c:v>0.8989772231545925</c:v>
                </c:pt>
                <c:pt idx="8635">
                  <c:v>0.89996074123613146</c:v>
                </c:pt>
                <c:pt idx="8636">
                  <c:v>0.90063838519431172</c:v>
                </c:pt>
                <c:pt idx="8637">
                  <c:v>0.90088377295565558</c:v>
                </c:pt>
                <c:pt idx="8638">
                  <c:v>0.90020711251555696</c:v>
                </c:pt>
                <c:pt idx="8639">
                  <c:v>0.89836252435363084</c:v>
                </c:pt>
                <c:pt idx="8640">
                  <c:v>0.84760095413536396</c:v>
                </c:pt>
                <c:pt idx="8641">
                  <c:v>0.84655694969181039</c:v>
                </c:pt>
                <c:pt idx="8642">
                  <c:v>0.84520510408873517</c:v>
                </c:pt>
                <c:pt idx="8643">
                  <c:v>0.8400406506425746</c:v>
                </c:pt>
                <c:pt idx="8644">
                  <c:v>0.83401660239314923</c:v>
                </c:pt>
                <c:pt idx="8645">
                  <c:v>0.82971321902737583</c:v>
                </c:pt>
                <c:pt idx="8646">
                  <c:v>0.82731540194458408</c:v>
                </c:pt>
                <c:pt idx="8647">
                  <c:v>0.82608649610170137</c:v>
                </c:pt>
                <c:pt idx="8648">
                  <c:v>0.82534836578150639</c:v>
                </c:pt>
                <c:pt idx="8649">
                  <c:v>0.82510297802016253</c:v>
                </c:pt>
                <c:pt idx="8650">
                  <c:v>0.82540983566160253</c:v>
                </c:pt>
                <c:pt idx="8651">
                  <c:v>0.82682413466285543</c:v>
                </c:pt>
                <c:pt idx="8652">
                  <c:v>0.8292829298667026</c:v>
                </c:pt>
                <c:pt idx="8653">
                  <c:v>0.83303308431161027</c:v>
                </c:pt>
                <c:pt idx="8654">
                  <c:v>0.83776626507901608</c:v>
                </c:pt>
                <c:pt idx="8655">
                  <c:v>0.84262238560661418</c:v>
                </c:pt>
                <c:pt idx="8656">
                  <c:v>0.84637204829248103</c:v>
                </c:pt>
                <c:pt idx="8657">
                  <c:v>0.84901820369086134</c:v>
                </c:pt>
                <c:pt idx="8658">
                  <c:v>0.85104621797499447</c:v>
                </c:pt>
                <c:pt idx="8659">
                  <c:v>0.85202973605653343</c:v>
                </c:pt>
                <c:pt idx="8660">
                  <c:v>0.85270738001471369</c:v>
                </c:pt>
                <c:pt idx="8661">
                  <c:v>0.85295276777605755</c:v>
                </c:pt>
                <c:pt idx="8662">
                  <c:v>0.85227610733595893</c:v>
                </c:pt>
                <c:pt idx="8663">
                  <c:v>0.85043151917403281</c:v>
                </c:pt>
                <c:pt idx="8664">
                  <c:v>0.8426794566778707</c:v>
                </c:pt>
                <c:pt idx="8665">
                  <c:v>0.84163545223431724</c:v>
                </c:pt>
                <c:pt idx="8666">
                  <c:v>0.84028360663124202</c:v>
                </c:pt>
                <c:pt idx="8667">
                  <c:v>0.83511915318508145</c:v>
                </c:pt>
                <c:pt idx="8668">
                  <c:v>0.82909510493565597</c:v>
                </c:pt>
                <c:pt idx="8669">
                  <c:v>0.82479172156988256</c:v>
                </c:pt>
                <c:pt idx="8670">
                  <c:v>0.82239390448709093</c:v>
                </c:pt>
                <c:pt idx="8671">
                  <c:v>0.82116499864420822</c:v>
                </c:pt>
                <c:pt idx="8672">
                  <c:v>0.82042686832401324</c:v>
                </c:pt>
                <c:pt idx="8673">
                  <c:v>0.82018148056266926</c:v>
                </c:pt>
                <c:pt idx="8674">
                  <c:v>0.82048833820410927</c:v>
                </c:pt>
                <c:pt idx="8675">
                  <c:v>0.82190263720536216</c:v>
                </c:pt>
                <c:pt idx="8676">
                  <c:v>0.82436143240920945</c:v>
                </c:pt>
                <c:pt idx="8677">
                  <c:v>0.82811158685411712</c:v>
                </c:pt>
                <c:pt idx="8678">
                  <c:v>0.83284476762152293</c:v>
                </c:pt>
                <c:pt idx="8679">
                  <c:v>0.83770088814912103</c:v>
                </c:pt>
                <c:pt idx="8680">
                  <c:v>0.84145055083498788</c:v>
                </c:pt>
                <c:pt idx="8681">
                  <c:v>0.84409670623336819</c:v>
                </c:pt>
                <c:pt idx="8682">
                  <c:v>0.84612472051750132</c:v>
                </c:pt>
                <c:pt idx="8683">
                  <c:v>0.84710823859904016</c:v>
                </c:pt>
                <c:pt idx="8684">
                  <c:v>0.84778588255722043</c:v>
                </c:pt>
                <c:pt idx="8685">
                  <c:v>0.8480312703185644</c:v>
                </c:pt>
                <c:pt idx="8686">
                  <c:v>0.84735460987846567</c:v>
                </c:pt>
                <c:pt idx="8687">
                  <c:v>0.84551002171653955</c:v>
                </c:pt>
                <c:pt idx="8688">
                  <c:v>0.79973666760006301</c:v>
                </c:pt>
                <c:pt idx="8689">
                  <c:v>0.79869266315650944</c:v>
                </c:pt>
                <c:pt idx="8690">
                  <c:v>0.79734081755343433</c:v>
                </c:pt>
                <c:pt idx="8691">
                  <c:v>0.79217636410727377</c:v>
                </c:pt>
                <c:pt idx="8692">
                  <c:v>0.78615231585784828</c:v>
                </c:pt>
                <c:pt idx="8693">
                  <c:v>0.78184893249207499</c:v>
                </c:pt>
                <c:pt idx="8694">
                  <c:v>0.77945111540928314</c:v>
                </c:pt>
                <c:pt idx="8695">
                  <c:v>0.77822220956640042</c:v>
                </c:pt>
                <c:pt idx="8696">
                  <c:v>0.77748407924620544</c:v>
                </c:pt>
                <c:pt idx="8697">
                  <c:v>0.77723869148486169</c:v>
                </c:pt>
                <c:pt idx="8698">
                  <c:v>0.77754554912630169</c:v>
                </c:pt>
                <c:pt idx="8699">
                  <c:v>0.77895984812755459</c:v>
                </c:pt>
                <c:pt idx="8700">
                  <c:v>0.78141864333140176</c:v>
                </c:pt>
                <c:pt idx="8701">
                  <c:v>0.78516879777630944</c:v>
                </c:pt>
                <c:pt idx="8702">
                  <c:v>0.78990197854371513</c:v>
                </c:pt>
                <c:pt idx="8703">
                  <c:v>0.79475809907131323</c:v>
                </c:pt>
                <c:pt idx="8704">
                  <c:v>0.79850776175718019</c:v>
                </c:pt>
                <c:pt idx="8705">
                  <c:v>0.80115391715556039</c:v>
                </c:pt>
                <c:pt idx="8706">
                  <c:v>0.80318193143969363</c:v>
                </c:pt>
                <c:pt idx="8707">
                  <c:v>0.80416544952123248</c:v>
                </c:pt>
                <c:pt idx="8708">
                  <c:v>0.80484309347941285</c:v>
                </c:pt>
                <c:pt idx="8709">
                  <c:v>0.8050884812407566</c:v>
                </c:pt>
                <c:pt idx="8710">
                  <c:v>0.8044118208006581</c:v>
                </c:pt>
                <c:pt idx="8711">
                  <c:v>0.80256723263873186</c:v>
                </c:pt>
                <c:pt idx="8712">
                  <c:v>0.72187636580972181</c:v>
                </c:pt>
                <c:pt idx="8713">
                  <c:v>0.72083236136616824</c:v>
                </c:pt>
                <c:pt idx="8714">
                  <c:v>0.71948051576309313</c:v>
                </c:pt>
                <c:pt idx="8715">
                  <c:v>0.71431606231693257</c:v>
                </c:pt>
                <c:pt idx="8716">
                  <c:v>0.70829201406750708</c:v>
                </c:pt>
                <c:pt idx="8717">
                  <c:v>0.70398863070173368</c:v>
                </c:pt>
                <c:pt idx="8718">
                  <c:v>0.70159081361894193</c:v>
                </c:pt>
                <c:pt idx="8719">
                  <c:v>0.70036190777605922</c:v>
                </c:pt>
                <c:pt idx="8720">
                  <c:v>0.69962377745586424</c:v>
                </c:pt>
                <c:pt idx="8721">
                  <c:v>0.69937838969452037</c:v>
                </c:pt>
                <c:pt idx="8722">
                  <c:v>0.69968524733596038</c:v>
                </c:pt>
                <c:pt idx="8723">
                  <c:v>0.70109954633721328</c:v>
                </c:pt>
                <c:pt idx="8724">
                  <c:v>0.70355834154106056</c:v>
                </c:pt>
                <c:pt idx="8725">
                  <c:v>0.70730849598596823</c:v>
                </c:pt>
                <c:pt idx="8726">
                  <c:v>0.71204167675337393</c:v>
                </c:pt>
                <c:pt idx="8727">
                  <c:v>0.71689779728097203</c:v>
                </c:pt>
                <c:pt idx="8728">
                  <c:v>0.72064745996683899</c:v>
                </c:pt>
                <c:pt idx="8729">
                  <c:v>0.72329361536521919</c:v>
                </c:pt>
                <c:pt idx="8730">
                  <c:v>0.72532162964935243</c:v>
                </c:pt>
                <c:pt idx="8731">
                  <c:v>0.72630514773089128</c:v>
                </c:pt>
                <c:pt idx="8732">
                  <c:v>0.72698279168907154</c:v>
                </c:pt>
                <c:pt idx="8733">
                  <c:v>0.7272281794504154</c:v>
                </c:pt>
                <c:pt idx="8734">
                  <c:v>0.72655151901031678</c:v>
                </c:pt>
                <c:pt idx="8735">
                  <c:v>0.72470693084839066</c:v>
                </c:pt>
                <c:pt idx="8736">
                  <c:v>0.68695885309718818</c:v>
                </c:pt>
                <c:pt idx="8737">
                  <c:v>0.68591484865363472</c:v>
                </c:pt>
                <c:pt idx="8738">
                  <c:v>0.6845630030505595</c:v>
                </c:pt>
                <c:pt idx="8739">
                  <c:v>0.67939854960439894</c:v>
                </c:pt>
                <c:pt idx="8740">
                  <c:v>0.67337450135497345</c:v>
                </c:pt>
                <c:pt idx="8741">
                  <c:v>0.66907111798920016</c:v>
                </c:pt>
                <c:pt idx="8742">
                  <c:v>0.66667330090640842</c:v>
                </c:pt>
                <c:pt idx="8743">
                  <c:v>0.66544439506352571</c:v>
                </c:pt>
                <c:pt idx="8744">
                  <c:v>0.66470626474333072</c:v>
                </c:pt>
                <c:pt idx="8745">
                  <c:v>0.66446087698198686</c:v>
                </c:pt>
                <c:pt idx="8746">
                  <c:v>0.66476773462342686</c:v>
                </c:pt>
                <c:pt idx="8747">
                  <c:v>0.66618203362467976</c:v>
                </c:pt>
                <c:pt idx="8748">
                  <c:v>0.66864082882852693</c:v>
                </c:pt>
                <c:pt idx="8749">
                  <c:v>0.67239098327343461</c:v>
                </c:pt>
                <c:pt idx="8750">
                  <c:v>0.67712416404084041</c:v>
                </c:pt>
                <c:pt idx="8751">
                  <c:v>0.68198028456843851</c:v>
                </c:pt>
                <c:pt idx="8752">
                  <c:v>0.68572994725430536</c:v>
                </c:pt>
                <c:pt idx="8753">
                  <c:v>0.68837610265268567</c:v>
                </c:pt>
                <c:pt idx="8754">
                  <c:v>0.6904041169368188</c:v>
                </c:pt>
                <c:pt idx="8755">
                  <c:v>0.69138763501835765</c:v>
                </c:pt>
                <c:pt idx="8756">
                  <c:v>0.69206527897653802</c:v>
                </c:pt>
                <c:pt idx="8757">
                  <c:v>0.69231066673788189</c:v>
                </c:pt>
                <c:pt idx="8758">
                  <c:v>0.69163400629778327</c:v>
                </c:pt>
                <c:pt idx="8759">
                  <c:v>0.68978941813585704</c:v>
                </c:pt>
              </c:numCache>
            </c:numRef>
          </c:val>
          <c:smooth val="0"/>
        </c:ser>
        <c:ser>
          <c:idx val="1"/>
          <c:order val="1"/>
          <c:tx>
            <c:v>NOx</c:v>
          </c:tx>
          <c:marker>
            <c:symbol val="none"/>
          </c:marker>
          <c:val>
            <c:numRef>
              <c:f>all_uintah!$AG$2:$AG$8761</c:f>
              <c:numCache>
                <c:formatCode>0.00</c:formatCode>
                <c:ptCount val="8760"/>
                <c:pt idx="0">
                  <c:v>-0.14473870759078966</c:v>
                </c:pt>
                <c:pt idx="1">
                  <c:v>-0.14578271203434323</c:v>
                </c:pt>
                <c:pt idx="2">
                  <c:v>-0.14713455763741845</c:v>
                </c:pt>
                <c:pt idx="3">
                  <c:v>-0.15229901108357902</c:v>
                </c:pt>
                <c:pt idx="4">
                  <c:v>-0.15832305933300439</c:v>
                </c:pt>
                <c:pt idx="5">
                  <c:v>-0.1626264426987778</c:v>
                </c:pt>
                <c:pt idx="6">
                  <c:v>-0.16502425978156954</c:v>
                </c:pt>
                <c:pt idx="7">
                  <c:v>-0.16625316562445225</c:v>
                </c:pt>
                <c:pt idx="8">
                  <c:v>-0.16699129594464723</c:v>
                </c:pt>
                <c:pt idx="9">
                  <c:v>-0.1672366837059911</c:v>
                </c:pt>
                <c:pt idx="10">
                  <c:v>-0.16692982606455109</c:v>
                </c:pt>
                <c:pt idx="11">
                  <c:v>-0.1655155270632982</c:v>
                </c:pt>
                <c:pt idx="12">
                  <c:v>-0.16305673185945102</c:v>
                </c:pt>
                <c:pt idx="13">
                  <c:v>-0.15930657741454335</c:v>
                </c:pt>
                <c:pt idx="14">
                  <c:v>-0.15457339664713754</c:v>
                </c:pt>
                <c:pt idx="15">
                  <c:v>-0.14971727611953944</c:v>
                </c:pt>
                <c:pt idx="16">
                  <c:v>-0.14596761343367259</c:v>
                </c:pt>
                <c:pt idx="17">
                  <c:v>-0.14332145803529228</c:v>
                </c:pt>
                <c:pt idx="18">
                  <c:v>-0.14129344375115915</c:v>
                </c:pt>
                <c:pt idx="19">
                  <c:v>-0.14030992566962019</c:v>
                </c:pt>
                <c:pt idx="20">
                  <c:v>-0.13963228171143993</c:v>
                </c:pt>
                <c:pt idx="21">
                  <c:v>-0.13938689395009607</c:v>
                </c:pt>
                <c:pt idx="22">
                  <c:v>-0.14006355439019469</c:v>
                </c:pt>
                <c:pt idx="23">
                  <c:v>-0.14190814255212081</c:v>
                </c:pt>
                <c:pt idx="24">
                  <c:v>-0.11116146304297969</c:v>
                </c:pt>
                <c:pt idx="25">
                  <c:v>-0.11220546748653315</c:v>
                </c:pt>
                <c:pt idx="26">
                  <c:v>-0.11355731308960826</c:v>
                </c:pt>
                <c:pt idx="27">
                  <c:v>-0.11872176653576882</c:v>
                </c:pt>
                <c:pt idx="28">
                  <c:v>-0.12474581478519442</c:v>
                </c:pt>
                <c:pt idx="29">
                  <c:v>-0.12904919815096771</c:v>
                </c:pt>
                <c:pt idx="30">
                  <c:v>-0.13144701523375946</c:v>
                </c:pt>
                <c:pt idx="31">
                  <c:v>-0.13267592107664217</c:v>
                </c:pt>
                <c:pt idx="32">
                  <c:v>-0.13341405139683715</c:v>
                </c:pt>
                <c:pt idx="33">
                  <c:v>-0.13365943915818101</c:v>
                </c:pt>
                <c:pt idx="34">
                  <c:v>-0.13335258151674101</c:v>
                </c:pt>
                <c:pt idx="35">
                  <c:v>-0.13193828251548811</c:v>
                </c:pt>
                <c:pt idx="36">
                  <c:v>-0.12947948731164083</c:v>
                </c:pt>
                <c:pt idx="37">
                  <c:v>-0.12572933286673316</c:v>
                </c:pt>
                <c:pt idx="38">
                  <c:v>-0.12099615209932746</c:v>
                </c:pt>
                <c:pt idx="39">
                  <c:v>-0.11614003157172936</c:v>
                </c:pt>
                <c:pt idx="40">
                  <c:v>-0.1123903688858624</c:v>
                </c:pt>
                <c:pt idx="41">
                  <c:v>-0.1097442134874822</c:v>
                </c:pt>
                <c:pt idx="42">
                  <c:v>-0.10771619920334896</c:v>
                </c:pt>
                <c:pt idx="43">
                  <c:v>-0.10673268112181022</c:v>
                </c:pt>
                <c:pt idx="44">
                  <c:v>-0.10605503716362985</c:v>
                </c:pt>
                <c:pt idx="45">
                  <c:v>-0.10580964940228599</c:v>
                </c:pt>
                <c:pt idx="46">
                  <c:v>-0.10648630984238461</c:v>
                </c:pt>
                <c:pt idx="47">
                  <c:v>-0.10833089800431084</c:v>
                </c:pt>
                <c:pt idx="48">
                  <c:v>-0.12414228627704327</c:v>
                </c:pt>
                <c:pt idx="49">
                  <c:v>-0.12518629072059684</c:v>
                </c:pt>
                <c:pt idx="50">
                  <c:v>-0.12653813632367195</c:v>
                </c:pt>
                <c:pt idx="51">
                  <c:v>-0.13170258976983251</c:v>
                </c:pt>
                <c:pt idx="52">
                  <c:v>-0.137726638019258</c:v>
                </c:pt>
                <c:pt idx="53">
                  <c:v>-0.14203002138503129</c:v>
                </c:pt>
                <c:pt idx="54">
                  <c:v>-0.14442783846782314</c:v>
                </c:pt>
                <c:pt idx="55">
                  <c:v>-0.14565674431070585</c:v>
                </c:pt>
                <c:pt idx="56">
                  <c:v>-0.14639487463090084</c:v>
                </c:pt>
                <c:pt idx="57">
                  <c:v>-0.14664026239224459</c:v>
                </c:pt>
                <c:pt idx="58">
                  <c:v>-0.14633340475080459</c:v>
                </c:pt>
                <c:pt idx="59">
                  <c:v>-0.14491910574955169</c:v>
                </c:pt>
                <c:pt idx="60">
                  <c:v>-0.14246031054570452</c:v>
                </c:pt>
                <c:pt idx="61">
                  <c:v>-0.13871015610079684</c:v>
                </c:pt>
                <c:pt idx="62">
                  <c:v>-0.13397697533339115</c:v>
                </c:pt>
                <c:pt idx="63">
                  <c:v>-0.12912085480579305</c:v>
                </c:pt>
                <c:pt idx="64">
                  <c:v>-0.12537119211992609</c:v>
                </c:pt>
                <c:pt idx="65">
                  <c:v>-0.12272503672154589</c:v>
                </c:pt>
                <c:pt idx="66">
                  <c:v>-0.12069702243741265</c:v>
                </c:pt>
                <c:pt idx="67">
                  <c:v>-0.1197135043558738</c:v>
                </c:pt>
                <c:pt idx="68">
                  <c:v>-0.11903586039769343</c:v>
                </c:pt>
                <c:pt idx="69">
                  <c:v>-0.11879047263634968</c:v>
                </c:pt>
                <c:pt idx="70">
                  <c:v>-0.11946713307644818</c:v>
                </c:pt>
                <c:pt idx="71">
                  <c:v>-0.12131172123837441</c:v>
                </c:pt>
                <c:pt idx="72">
                  <c:v>-0.15163428362540654</c:v>
                </c:pt>
                <c:pt idx="73">
                  <c:v>-0.15267828806896</c:v>
                </c:pt>
                <c:pt idx="74">
                  <c:v>-0.15403013367203522</c:v>
                </c:pt>
                <c:pt idx="75">
                  <c:v>-0.15919458711819579</c:v>
                </c:pt>
                <c:pt idx="76">
                  <c:v>-0.16521863536762127</c:v>
                </c:pt>
                <c:pt idx="77">
                  <c:v>-0.16952201873339456</c:v>
                </c:pt>
                <c:pt idx="78">
                  <c:v>-0.17191983581618631</c:v>
                </c:pt>
                <c:pt idx="79">
                  <c:v>-0.17314874165906902</c:v>
                </c:pt>
                <c:pt idx="80">
                  <c:v>-0.173886871979264</c:v>
                </c:pt>
                <c:pt idx="81">
                  <c:v>-0.17413225974060786</c:v>
                </c:pt>
                <c:pt idx="82">
                  <c:v>-0.17382540209916786</c:v>
                </c:pt>
                <c:pt idx="83">
                  <c:v>-0.17241110309791496</c:v>
                </c:pt>
                <c:pt idx="84">
                  <c:v>-0.16995230789406779</c:v>
                </c:pt>
                <c:pt idx="85">
                  <c:v>-0.16620215344916012</c:v>
                </c:pt>
                <c:pt idx="86">
                  <c:v>-0.16146897268175431</c:v>
                </c:pt>
                <c:pt idx="87">
                  <c:v>-0.15661285215415621</c:v>
                </c:pt>
                <c:pt idx="88">
                  <c:v>-0.15286318946828936</c:v>
                </c:pt>
                <c:pt idx="89">
                  <c:v>-0.15021703406990905</c:v>
                </c:pt>
                <c:pt idx="90">
                  <c:v>-0.14818901978577592</c:v>
                </c:pt>
                <c:pt idx="91">
                  <c:v>-0.14720550170423707</c:v>
                </c:pt>
                <c:pt idx="92">
                  <c:v>-0.1465278577460567</c:v>
                </c:pt>
                <c:pt idx="93">
                  <c:v>-0.14628246998471284</c:v>
                </c:pt>
                <c:pt idx="94">
                  <c:v>-0.14695913042481146</c:v>
                </c:pt>
                <c:pt idx="95">
                  <c:v>-0.14880371858673769</c:v>
                </c:pt>
                <c:pt idx="96">
                  <c:v>-0.15551400726013254</c:v>
                </c:pt>
                <c:pt idx="97">
                  <c:v>-0.156558011703686</c:v>
                </c:pt>
                <c:pt idx="98">
                  <c:v>-0.15790985730676121</c:v>
                </c:pt>
                <c:pt idx="99">
                  <c:v>-0.16307431075292178</c:v>
                </c:pt>
                <c:pt idx="100">
                  <c:v>-0.16909835900234726</c:v>
                </c:pt>
                <c:pt idx="101">
                  <c:v>-0.17340174236812056</c:v>
                </c:pt>
                <c:pt idx="102">
                  <c:v>-0.1757995594509123</c:v>
                </c:pt>
                <c:pt idx="103">
                  <c:v>-0.17702846529379501</c:v>
                </c:pt>
                <c:pt idx="104">
                  <c:v>-0.17776659561399</c:v>
                </c:pt>
                <c:pt idx="105">
                  <c:v>-0.17801198337533386</c:v>
                </c:pt>
                <c:pt idx="106">
                  <c:v>-0.17770512573389385</c:v>
                </c:pt>
                <c:pt idx="107">
                  <c:v>-0.17629082673264096</c:v>
                </c:pt>
                <c:pt idx="108">
                  <c:v>-0.17383203152879378</c:v>
                </c:pt>
                <c:pt idx="109">
                  <c:v>-0.17008187708388611</c:v>
                </c:pt>
                <c:pt idx="110">
                  <c:v>-0.1653486963164803</c:v>
                </c:pt>
                <c:pt idx="111">
                  <c:v>-0.16049257578888221</c:v>
                </c:pt>
                <c:pt idx="112">
                  <c:v>-0.15674291310301536</c:v>
                </c:pt>
                <c:pt idx="113">
                  <c:v>-0.15409675770463505</c:v>
                </c:pt>
                <c:pt idx="114">
                  <c:v>-0.15206874342050192</c:v>
                </c:pt>
                <c:pt idx="115">
                  <c:v>-0.15108522533896307</c:v>
                </c:pt>
                <c:pt idx="116">
                  <c:v>-0.1504075813807827</c:v>
                </c:pt>
                <c:pt idx="117">
                  <c:v>-0.15016219361943883</c:v>
                </c:pt>
                <c:pt idx="118">
                  <c:v>-0.15083885405953745</c:v>
                </c:pt>
                <c:pt idx="119">
                  <c:v>-0.15268344222146368</c:v>
                </c:pt>
                <c:pt idx="120">
                  <c:v>-9.6029185453958776E-2</c:v>
                </c:pt>
                <c:pt idx="121">
                  <c:v>-9.7073189897512235E-2</c:v>
                </c:pt>
                <c:pt idx="122">
                  <c:v>-9.8425035500587454E-2</c:v>
                </c:pt>
                <c:pt idx="123">
                  <c:v>-0.10358948894674802</c:v>
                </c:pt>
                <c:pt idx="124">
                  <c:v>-0.1096135371961735</c:v>
                </c:pt>
                <c:pt idx="125">
                  <c:v>-0.11391692056194691</c:v>
                </c:pt>
                <c:pt idx="126">
                  <c:v>-0.11631473764473854</c:v>
                </c:pt>
                <c:pt idx="127">
                  <c:v>-0.11754364348762125</c:v>
                </c:pt>
                <c:pt idx="128">
                  <c:v>-0.11828177380781624</c:v>
                </c:pt>
                <c:pt idx="129">
                  <c:v>-0.11852716156916021</c:v>
                </c:pt>
                <c:pt idx="130">
                  <c:v>-0.11822030392772021</c:v>
                </c:pt>
                <c:pt idx="131">
                  <c:v>-0.11680600492646731</c:v>
                </c:pt>
                <c:pt idx="132">
                  <c:v>-0.11434720972262002</c:v>
                </c:pt>
                <c:pt idx="133">
                  <c:v>-0.11059705527771235</c:v>
                </c:pt>
                <c:pt idx="134">
                  <c:v>-0.10586387451030654</c:v>
                </c:pt>
                <c:pt idx="135">
                  <c:v>-0.10100775398270845</c:v>
                </c:pt>
                <c:pt idx="136">
                  <c:v>-9.7258091296841598E-2</c:v>
                </c:pt>
                <c:pt idx="137">
                  <c:v>-9.4611935898461286E-2</c:v>
                </c:pt>
                <c:pt idx="138">
                  <c:v>-9.2583921614328157E-2</c:v>
                </c:pt>
                <c:pt idx="139">
                  <c:v>-9.160040353278931E-2</c:v>
                </c:pt>
                <c:pt idx="140">
                  <c:v>-9.0922759574609047E-2</c:v>
                </c:pt>
                <c:pt idx="141">
                  <c:v>-9.0677371813265073E-2</c:v>
                </c:pt>
                <c:pt idx="142">
                  <c:v>-9.1354032253363804E-2</c:v>
                </c:pt>
                <c:pt idx="143">
                  <c:v>-9.3198620415289923E-2</c:v>
                </c:pt>
                <c:pt idx="144">
                  <c:v>-4.9206672741425206E-2</c:v>
                </c:pt>
                <c:pt idx="145">
                  <c:v>-5.0250677184978665E-2</c:v>
                </c:pt>
                <c:pt idx="146">
                  <c:v>-5.1602522788053773E-2</c:v>
                </c:pt>
                <c:pt idx="147">
                  <c:v>-5.6766976234214339E-2</c:v>
                </c:pt>
                <c:pt idx="148">
                  <c:v>-6.2791024483639934E-2</c:v>
                </c:pt>
                <c:pt idx="149">
                  <c:v>-6.7094407849413229E-2</c:v>
                </c:pt>
                <c:pt idx="150">
                  <c:v>-6.9492224932204971E-2</c:v>
                </c:pt>
                <c:pt idx="151">
                  <c:v>-7.0721130775087682E-2</c:v>
                </c:pt>
                <c:pt idx="152">
                  <c:v>-7.1459261095282667E-2</c:v>
                </c:pt>
                <c:pt idx="153">
                  <c:v>-7.1704648856626529E-2</c:v>
                </c:pt>
                <c:pt idx="154">
                  <c:v>-7.1397791215186523E-2</c:v>
                </c:pt>
                <c:pt idx="155">
                  <c:v>-6.9983492213933629E-2</c:v>
                </c:pt>
                <c:pt idx="156">
                  <c:v>-6.7524697010086343E-2</c:v>
                </c:pt>
                <c:pt idx="157">
                  <c:v>-6.3774542565178671E-2</c:v>
                </c:pt>
                <c:pt idx="158">
                  <c:v>-5.9041361797772973E-2</c:v>
                </c:pt>
                <c:pt idx="159">
                  <c:v>-5.4185241270174878E-2</c:v>
                </c:pt>
                <c:pt idx="160">
                  <c:v>-5.0435578584307916E-2</c:v>
                </c:pt>
                <c:pt idx="161">
                  <c:v>-4.7789423185927715E-2</c:v>
                </c:pt>
                <c:pt idx="162">
                  <c:v>-4.5761408901794476E-2</c:v>
                </c:pt>
                <c:pt idx="163">
                  <c:v>-4.4777890820255739E-2</c:v>
                </c:pt>
                <c:pt idx="164">
                  <c:v>-4.4100246862075365E-2</c:v>
                </c:pt>
                <c:pt idx="165">
                  <c:v>-4.3854859100731503E-2</c:v>
                </c:pt>
                <c:pt idx="166">
                  <c:v>-4.4531519540830122E-2</c:v>
                </c:pt>
                <c:pt idx="167">
                  <c:v>-4.6376107702756353E-2</c:v>
                </c:pt>
                <c:pt idx="168">
                  <c:v>-4.9206672741425206E-2</c:v>
                </c:pt>
                <c:pt idx="169">
                  <c:v>-5.0250677184978665E-2</c:v>
                </c:pt>
                <c:pt idx="170">
                  <c:v>-5.1602522788053773E-2</c:v>
                </c:pt>
                <c:pt idx="171">
                  <c:v>-5.6766976234214339E-2</c:v>
                </c:pt>
                <c:pt idx="172">
                  <c:v>-6.2791024483639934E-2</c:v>
                </c:pt>
                <c:pt idx="173">
                  <c:v>-6.7094407849413229E-2</c:v>
                </c:pt>
                <c:pt idx="174">
                  <c:v>-6.9492224932204971E-2</c:v>
                </c:pt>
                <c:pt idx="175">
                  <c:v>-7.0721130775087682E-2</c:v>
                </c:pt>
                <c:pt idx="176">
                  <c:v>-7.1459261095282667E-2</c:v>
                </c:pt>
                <c:pt idx="177">
                  <c:v>-7.1704648856626529E-2</c:v>
                </c:pt>
                <c:pt idx="178">
                  <c:v>-7.1397791215186523E-2</c:v>
                </c:pt>
                <c:pt idx="179">
                  <c:v>-6.9983492213933629E-2</c:v>
                </c:pt>
                <c:pt idx="180">
                  <c:v>-6.7524697010086343E-2</c:v>
                </c:pt>
                <c:pt idx="181">
                  <c:v>-6.3774542565178671E-2</c:v>
                </c:pt>
                <c:pt idx="182">
                  <c:v>-5.9041361797772973E-2</c:v>
                </c:pt>
                <c:pt idx="183">
                  <c:v>-5.4185241270174878E-2</c:v>
                </c:pt>
                <c:pt idx="184">
                  <c:v>-5.0435578584307916E-2</c:v>
                </c:pt>
                <c:pt idx="185">
                  <c:v>-4.7789423185927715E-2</c:v>
                </c:pt>
                <c:pt idx="186">
                  <c:v>-4.5761408901794476E-2</c:v>
                </c:pt>
                <c:pt idx="187">
                  <c:v>-4.4777890820255739E-2</c:v>
                </c:pt>
                <c:pt idx="188">
                  <c:v>-4.4100246862075365E-2</c:v>
                </c:pt>
                <c:pt idx="189">
                  <c:v>-4.3854859100731503E-2</c:v>
                </c:pt>
                <c:pt idx="190">
                  <c:v>-4.4531519540830122E-2</c:v>
                </c:pt>
                <c:pt idx="191">
                  <c:v>-4.6376107702756353E-2</c:v>
                </c:pt>
                <c:pt idx="192">
                  <c:v>-4.9206672741425206E-2</c:v>
                </c:pt>
                <c:pt idx="193">
                  <c:v>-5.0250677184978665E-2</c:v>
                </c:pt>
                <c:pt idx="194">
                  <c:v>-5.1602522788053773E-2</c:v>
                </c:pt>
                <c:pt idx="195">
                  <c:v>-5.6766976234214339E-2</c:v>
                </c:pt>
                <c:pt idx="196">
                  <c:v>-6.2791024483639934E-2</c:v>
                </c:pt>
                <c:pt idx="197">
                  <c:v>-6.7094407849413229E-2</c:v>
                </c:pt>
                <c:pt idx="198">
                  <c:v>-6.9492224932204971E-2</c:v>
                </c:pt>
                <c:pt idx="199">
                  <c:v>-7.0721130775087682E-2</c:v>
                </c:pt>
                <c:pt idx="200">
                  <c:v>-7.1459261095282667E-2</c:v>
                </c:pt>
                <c:pt idx="201">
                  <c:v>-7.1704648856626529E-2</c:v>
                </c:pt>
                <c:pt idx="202">
                  <c:v>-7.1397791215186523E-2</c:v>
                </c:pt>
                <c:pt idx="203">
                  <c:v>-6.9983492213933629E-2</c:v>
                </c:pt>
                <c:pt idx="204">
                  <c:v>-6.7524697010086343E-2</c:v>
                </c:pt>
                <c:pt idx="205">
                  <c:v>-6.3774542565178671E-2</c:v>
                </c:pt>
                <c:pt idx="206">
                  <c:v>-5.9041361797772973E-2</c:v>
                </c:pt>
                <c:pt idx="207">
                  <c:v>-5.4185241270174878E-2</c:v>
                </c:pt>
                <c:pt idx="208">
                  <c:v>-5.0435578584307916E-2</c:v>
                </c:pt>
                <c:pt idx="209">
                  <c:v>-4.7789423185927715E-2</c:v>
                </c:pt>
                <c:pt idx="210">
                  <c:v>-4.5761408901794476E-2</c:v>
                </c:pt>
                <c:pt idx="211">
                  <c:v>-4.4777890820255739E-2</c:v>
                </c:pt>
                <c:pt idx="212">
                  <c:v>-4.4100246862075365E-2</c:v>
                </c:pt>
                <c:pt idx="213">
                  <c:v>-4.3854859100731503E-2</c:v>
                </c:pt>
                <c:pt idx="214">
                  <c:v>-4.4531519540830122E-2</c:v>
                </c:pt>
                <c:pt idx="215">
                  <c:v>-4.6376107702756353E-2</c:v>
                </c:pt>
                <c:pt idx="216">
                  <c:v>-4.9206672741425206E-2</c:v>
                </c:pt>
                <c:pt idx="217">
                  <c:v>-5.0250677184978665E-2</c:v>
                </c:pt>
                <c:pt idx="218">
                  <c:v>-5.1602522788053773E-2</c:v>
                </c:pt>
                <c:pt idx="219">
                  <c:v>-5.6766976234214339E-2</c:v>
                </c:pt>
                <c:pt idx="220">
                  <c:v>-6.2791024483639934E-2</c:v>
                </c:pt>
                <c:pt idx="221">
                  <c:v>-6.7094407849413229E-2</c:v>
                </c:pt>
                <c:pt idx="222">
                  <c:v>-6.9492224932204971E-2</c:v>
                </c:pt>
                <c:pt idx="223">
                  <c:v>-7.0721130775087682E-2</c:v>
                </c:pt>
                <c:pt idx="224">
                  <c:v>-7.1459261095282667E-2</c:v>
                </c:pt>
                <c:pt idx="225">
                  <c:v>-7.1704648856626529E-2</c:v>
                </c:pt>
                <c:pt idx="226">
                  <c:v>-7.1397791215186523E-2</c:v>
                </c:pt>
                <c:pt idx="227">
                  <c:v>-6.9983492213933629E-2</c:v>
                </c:pt>
                <c:pt idx="228">
                  <c:v>-6.7524697010086343E-2</c:v>
                </c:pt>
                <c:pt idx="229">
                  <c:v>-6.3774542565178671E-2</c:v>
                </c:pt>
                <c:pt idx="230">
                  <c:v>-5.9041361797772973E-2</c:v>
                </c:pt>
                <c:pt idx="231">
                  <c:v>-5.4185241270174878E-2</c:v>
                </c:pt>
                <c:pt idx="232">
                  <c:v>-5.0435578584307916E-2</c:v>
                </c:pt>
                <c:pt idx="233">
                  <c:v>-4.7789423185927715E-2</c:v>
                </c:pt>
                <c:pt idx="234">
                  <c:v>-4.5761408901794476E-2</c:v>
                </c:pt>
                <c:pt idx="235">
                  <c:v>-4.4777890820255739E-2</c:v>
                </c:pt>
                <c:pt idx="236">
                  <c:v>-4.4100246862075365E-2</c:v>
                </c:pt>
                <c:pt idx="237">
                  <c:v>-4.3854859100731503E-2</c:v>
                </c:pt>
                <c:pt idx="238">
                  <c:v>-4.4531519540830122E-2</c:v>
                </c:pt>
                <c:pt idx="239">
                  <c:v>-4.6376107702756353E-2</c:v>
                </c:pt>
                <c:pt idx="240">
                  <c:v>-6.2662178030153282E-2</c:v>
                </c:pt>
                <c:pt idx="241">
                  <c:v>-6.3706182473706741E-2</c:v>
                </c:pt>
                <c:pt idx="242">
                  <c:v>-6.505802807678196E-2</c:v>
                </c:pt>
                <c:pt idx="243">
                  <c:v>-7.0222481522942526E-2</c:v>
                </c:pt>
                <c:pt idx="244">
                  <c:v>-7.624652977236801E-2</c:v>
                </c:pt>
                <c:pt idx="245">
                  <c:v>-8.0549913138141416E-2</c:v>
                </c:pt>
                <c:pt idx="246">
                  <c:v>-8.2947730220933047E-2</c:v>
                </c:pt>
                <c:pt idx="247">
                  <c:v>-8.4176636063815757E-2</c:v>
                </c:pt>
                <c:pt idx="248">
                  <c:v>-8.4914766384010743E-2</c:v>
                </c:pt>
                <c:pt idx="249">
                  <c:v>-8.5160154145354716E-2</c:v>
                </c:pt>
                <c:pt idx="250">
                  <c:v>-8.485329650391471E-2</c:v>
                </c:pt>
                <c:pt idx="251">
                  <c:v>-8.3438997502661816E-2</c:v>
                </c:pt>
                <c:pt idx="252">
                  <c:v>-8.098020229881453E-2</c:v>
                </c:pt>
                <c:pt idx="253">
                  <c:v>-7.7230047853906858E-2</c:v>
                </c:pt>
                <c:pt idx="254">
                  <c:v>-7.2496867086501049E-2</c:v>
                </c:pt>
                <c:pt idx="255">
                  <c:v>-6.7640746558902953E-2</c:v>
                </c:pt>
                <c:pt idx="256">
                  <c:v>-6.3891083873036103E-2</c:v>
                </c:pt>
                <c:pt idx="257">
                  <c:v>-6.1244928474655791E-2</c:v>
                </c:pt>
                <c:pt idx="258">
                  <c:v>-5.9216914190522663E-2</c:v>
                </c:pt>
                <c:pt idx="259">
                  <c:v>-5.8233396108983815E-2</c:v>
                </c:pt>
                <c:pt idx="260">
                  <c:v>-5.7555752150803552E-2</c:v>
                </c:pt>
                <c:pt idx="261">
                  <c:v>-5.7310364389459578E-2</c:v>
                </c:pt>
                <c:pt idx="262">
                  <c:v>-5.7987024829558309E-2</c:v>
                </c:pt>
                <c:pt idx="263">
                  <c:v>-5.9831612991484429E-2</c:v>
                </c:pt>
                <c:pt idx="264">
                  <c:v>-0.11491491966614098</c:v>
                </c:pt>
                <c:pt idx="265">
                  <c:v>-0.11595892410969444</c:v>
                </c:pt>
                <c:pt idx="266">
                  <c:v>-0.11731076971276966</c:v>
                </c:pt>
                <c:pt idx="267">
                  <c:v>-0.12247522315893022</c:v>
                </c:pt>
                <c:pt idx="268">
                  <c:v>-0.12849927140835571</c:v>
                </c:pt>
                <c:pt idx="269">
                  <c:v>-0.13280265477412911</c:v>
                </c:pt>
                <c:pt idx="270">
                  <c:v>-0.13520047185692075</c:v>
                </c:pt>
                <c:pt idx="271">
                  <c:v>-0.13642937769980346</c:v>
                </c:pt>
                <c:pt idx="272">
                  <c:v>-0.13716750801999844</c:v>
                </c:pt>
                <c:pt idx="273">
                  <c:v>-0.13741289578134241</c:v>
                </c:pt>
                <c:pt idx="274">
                  <c:v>-0.13710603813990241</c:v>
                </c:pt>
                <c:pt idx="275">
                  <c:v>-0.13569173913864951</c:v>
                </c:pt>
                <c:pt idx="276">
                  <c:v>-0.13323294393480223</c:v>
                </c:pt>
                <c:pt idx="277">
                  <c:v>-0.12948278948989456</c:v>
                </c:pt>
                <c:pt idx="278">
                  <c:v>-0.12474960872248875</c:v>
                </c:pt>
                <c:pt idx="279">
                  <c:v>-0.11989348819489065</c:v>
                </c:pt>
                <c:pt idx="280">
                  <c:v>-0.1161438255090238</c:v>
                </c:pt>
                <c:pt idx="281">
                  <c:v>-0.11349767011064349</c:v>
                </c:pt>
                <c:pt idx="282">
                  <c:v>-0.11146965582651036</c:v>
                </c:pt>
                <c:pt idx="283">
                  <c:v>-0.11048613774497151</c:v>
                </c:pt>
                <c:pt idx="284">
                  <c:v>-0.10980849378679125</c:v>
                </c:pt>
                <c:pt idx="285">
                  <c:v>-0.10956310602544728</c:v>
                </c:pt>
                <c:pt idx="286">
                  <c:v>-0.11023976646554601</c:v>
                </c:pt>
                <c:pt idx="287">
                  <c:v>-0.11208435462747213</c:v>
                </c:pt>
                <c:pt idx="288">
                  <c:v>-9.0572216149704343E-2</c:v>
                </c:pt>
                <c:pt idx="289">
                  <c:v>-9.1616220593257913E-2</c:v>
                </c:pt>
                <c:pt idx="290">
                  <c:v>-9.2968066196333132E-2</c:v>
                </c:pt>
                <c:pt idx="291">
                  <c:v>-9.8132519642493699E-2</c:v>
                </c:pt>
                <c:pt idx="292">
                  <c:v>-0.10415656789191907</c:v>
                </c:pt>
                <c:pt idx="293">
                  <c:v>-0.10845995125769248</c:v>
                </c:pt>
                <c:pt idx="294">
                  <c:v>-0.11085776834048422</c:v>
                </c:pt>
                <c:pt idx="295">
                  <c:v>-0.11208667418336693</c:v>
                </c:pt>
                <c:pt idx="296">
                  <c:v>-0.11282480450356192</c:v>
                </c:pt>
                <c:pt idx="297">
                  <c:v>-0.11307019226490578</c:v>
                </c:pt>
                <c:pt idx="298">
                  <c:v>-0.11276333462346577</c:v>
                </c:pt>
                <c:pt idx="299">
                  <c:v>-0.11134903562221288</c:v>
                </c:pt>
                <c:pt idx="300">
                  <c:v>-0.1088902404183657</c:v>
                </c:pt>
                <c:pt idx="301">
                  <c:v>-0.10514008597345803</c:v>
                </c:pt>
                <c:pt idx="302">
                  <c:v>-0.10040690520605222</c:v>
                </c:pt>
                <c:pt idx="303">
                  <c:v>-9.5550784678454126E-2</c:v>
                </c:pt>
                <c:pt idx="304">
                  <c:v>-9.1801121992587276E-2</c:v>
                </c:pt>
                <c:pt idx="305">
                  <c:v>-8.9154966594206964E-2</c:v>
                </c:pt>
                <c:pt idx="306">
                  <c:v>-8.7126952310073835E-2</c:v>
                </c:pt>
                <c:pt idx="307">
                  <c:v>-8.6143434228534876E-2</c:v>
                </c:pt>
                <c:pt idx="308">
                  <c:v>-8.5465790270354614E-2</c:v>
                </c:pt>
                <c:pt idx="309">
                  <c:v>-8.5220402509010751E-2</c:v>
                </c:pt>
                <c:pt idx="310">
                  <c:v>-8.5897062949109371E-2</c:v>
                </c:pt>
                <c:pt idx="311">
                  <c:v>-8.774165111103549E-2</c:v>
                </c:pt>
                <c:pt idx="312">
                  <c:v>-9.0572216149704343E-2</c:v>
                </c:pt>
                <c:pt idx="313">
                  <c:v>-9.1616220593257913E-2</c:v>
                </c:pt>
                <c:pt idx="314">
                  <c:v>-9.2968066196333132E-2</c:v>
                </c:pt>
                <c:pt idx="315">
                  <c:v>-9.8132519642493699E-2</c:v>
                </c:pt>
                <c:pt idx="316">
                  <c:v>-0.10415656789191907</c:v>
                </c:pt>
                <c:pt idx="317">
                  <c:v>-0.10845995125769248</c:v>
                </c:pt>
                <c:pt idx="318">
                  <c:v>-0.11085776834048422</c:v>
                </c:pt>
                <c:pt idx="319">
                  <c:v>-0.11208667418336693</c:v>
                </c:pt>
                <c:pt idx="320">
                  <c:v>-0.11282480450356192</c:v>
                </c:pt>
                <c:pt idx="321">
                  <c:v>-0.11307019226490578</c:v>
                </c:pt>
                <c:pt idx="322">
                  <c:v>-0.11276333462346577</c:v>
                </c:pt>
                <c:pt idx="323">
                  <c:v>-0.11134903562221288</c:v>
                </c:pt>
                <c:pt idx="324">
                  <c:v>-0.1088902404183657</c:v>
                </c:pt>
                <c:pt idx="325">
                  <c:v>-0.10514008597345803</c:v>
                </c:pt>
                <c:pt idx="326">
                  <c:v>-0.10040690520605222</c:v>
                </c:pt>
                <c:pt idx="327">
                  <c:v>-9.5550784678454126E-2</c:v>
                </c:pt>
                <c:pt idx="328">
                  <c:v>-9.1801121992587276E-2</c:v>
                </c:pt>
                <c:pt idx="329">
                  <c:v>-8.9154966594206964E-2</c:v>
                </c:pt>
                <c:pt idx="330">
                  <c:v>-8.7126952310073835E-2</c:v>
                </c:pt>
                <c:pt idx="331">
                  <c:v>-8.6143434228534876E-2</c:v>
                </c:pt>
                <c:pt idx="332">
                  <c:v>-8.5465790270354614E-2</c:v>
                </c:pt>
                <c:pt idx="333">
                  <c:v>-8.5220402509010751E-2</c:v>
                </c:pt>
                <c:pt idx="334">
                  <c:v>-8.5897062949109371E-2</c:v>
                </c:pt>
                <c:pt idx="335">
                  <c:v>-8.774165111103549E-2</c:v>
                </c:pt>
                <c:pt idx="336">
                  <c:v>-0.10221138705388222</c:v>
                </c:pt>
                <c:pt idx="337">
                  <c:v>-0.10325539149743579</c:v>
                </c:pt>
                <c:pt idx="338">
                  <c:v>-0.10460723710051101</c:v>
                </c:pt>
                <c:pt idx="339">
                  <c:v>-0.10977169054667157</c:v>
                </c:pt>
                <c:pt idx="340">
                  <c:v>-0.11579573879609695</c:v>
                </c:pt>
                <c:pt idx="341">
                  <c:v>-0.12009912216187035</c:v>
                </c:pt>
                <c:pt idx="342">
                  <c:v>-0.1224969392446621</c:v>
                </c:pt>
                <c:pt idx="343">
                  <c:v>-0.12372584508754481</c:v>
                </c:pt>
                <c:pt idx="344">
                  <c:v>-0.12446397540773979</c:v>
                </c:pt>
                <c:pt idx="345">
                  <c:v>-0.12470936316908365</c:v>
                </c:pt>
                <c:pt idx="346">
                  <c:v>-0.12440250552764365</c:v>
                </c:pt>
                <c:pt idx="347">
                  <c:v>-0.12298820652639075</c:v>
                </c:pt>
                <c:pt idx="348">
                  <c:v>-0.12052941132254358</c:v>
                </c:pt>
                <c:pt idx="349">
                  <c:v>-0.11677925687763591</c:v>
                </c:pt>
                <c:pt idx="350">
                  <c:v>-0.1120460761102301</c:v>
                </c:pt>
                <c:pt idx="351">
                  <c:v>-0.107189955582632</c:v>
                </c:pt>
                <c:pt idx="352">
                  <c:v>-0.10344029289676515</c:v>
                </c:pt>
                <c:pt idx="353">
                  <c:v>-0.10079413749838484</c:v>
                </c:pt>
                <c:pt idx="354">
                  <c:v>-9.8766123214251711E-2</c:v>
                </c:pt>
                <c:pt idx="355">
                  <c:v>-9.7782605132712752E-2</c:v>
                </c:pt>
                <c:pt idx="356">
                  <c:v>-9.7104961174532489E-2</c:v>
                </c:pt>
                <c:pt idx="357">
                  <c:v>-9.6859573413188627E-2</c:v>
                </c:pt>
                <c:pt idx="358">
                  <c:v>-9.7536233853287246E-2</c:v>
                </c:pt>
                <c:pt idx="359">
                  <c:v>-9.9380822015213366E-2</c:v>
                </c:pt>
                <c:pt idx="360">
                  <c:v>-5.5388874341348648E-2</c:v>
                </c:pt>
                <c:pt idx="361">
                  <c:v>-5.6432878784902107E-2</c:v>
                </c:pt>
                <c:pt idx="362">
                  <c:v>-5.7784724387977326E-2</c:v>
                </c:pt>
                <c:pt idx="363">
                  <c:v>-6.2949177834137893E-2</c:v>
                </c:pt>
                <c:pt idx="364">
                  <c:v>-6.8973226083563377E-2</c:v>
                </c:pt>
                <c:pt idx="365">
                  <c:v>-7.3276609449336783E-2</c:v>
                </c:pt>
                <c:pt idx="366">
                  <c:v>-7.5674426532128414E-2</c:v>
                </c:pt>
                <c:pt idx="367">
                  <c:v>-7.6903332375011124E-2</c:v>
                </c:pt>
                <c:pt idx="368">
                  <c:v>-7.7641462695206109E-2</c:v>
                </c:pt>
                <c:pt idx="369">
                  <c:v>-7.7886850456550083E-2</c:v>
                </c:pt>
                <c:pt idx="370">
                  <c:v>-7.7579992815110077E-2</c:v>
                </c:pt>
                <c:pt idx="371">
                  <c:v>-7.6165693813857183E-2</c:v>
                </c:pt>
                <c:pt idx="372">
                  <c:v>-7.3706898610009897E-2</c:v>
                </c:pt>
                <c:pt idx="373">
                  <c:v>-6.9956744165102225E-2</c:v>
                </c:pt>
                <c:pt idx="374">
                  <c:v>-6.5223563397696416E-2</c:v>
                </c:pt>
                <c:pt idx="375">
                  <c:v>-6.036744287009832E-2</c:v>
                </c:pt>
                <c:pt idx="376">
                  <c:v>-5.661778018423147E-2</c:v>
                </c:pt>
                <c:pt idx="377">
                  <c:v>-5.3971624785851158E-2</c:v>
                </c:pt>
                <c:pt idx="378">
                  <c:v>-5.1943610501718029E-2</c:v>
                </c:pt>
                <c:pt idx="379">
                  <c:v>-5.0960092420179182E-2</c:v>
                </c:pt>
                <c:pt idx="380">
                  <c:v>-5.0282448461998919E-2</c:v>
                </c:pt>
                <c:pt idx="381">
                  <c:v>-5.0037060700654945E-2</c:v>
                </c:pt>
                <c:pt idx="382">
                  <c:v>-5.0713721140753676E-2</c:v>
                </c:pt>
                <c:pt idx="383">
                  <c:v>-5.2558309302679795E-2</c:v>
                </c:pt>
                <c:pt idx="384">
                  <c:v>-5.5388874341348648E-2</c:v>
                </c:pt>
                <c:pt idx="385">
                  <c:v>-5.6432878784902107E-2</c:v>
                </c:pt>
                <c:pt idx="386">
                  <c:v>-5.7784724387977326E-2</c:v>
                </c:pt>
                <c:pt idx="387">
                  <c:v>-6.2949177834137893E-2</c:v>
                </c:pt>
                <c:pt idx="388">
                  <c:v>-6.8973226083563377E-2</c:v>
                </c:pt>
                <c:pt idx="389">
                  <c:v>-7.3276609449336783E-2</c:v>
                </c:pt>
                <c:pt idx="390">
                  <c:v>-7.5674426532128414E-2</c:v>
                </c:pt>
                <c:pt idx="391">
                  <c:v>-7.6903332375011124E-2</c:v>
                </c:pt>
                <c:pt idx="392">
                  <c:v>-7.7641462695206109E-2</c:v>
                </c:pt>
                <c:pt idx="393">
                  <c:v>-7.7886850456550083E-2</c:v>
                </c:pt>
                <c:pt idx="394">
                  <c:v>-7.7579992815110077E-2</c:v>
                </c:pt>
                <c:pt idx="395">
                  <c:v>-7.6165693813857183E-2</c:v>
                </c:pt>
                <c:pt idx="396">
                  <c:v>-7.3706898610009897E-2</c:v>
                </c:pt>
                <c:pt idx="397">
                  <c:v>-6.9956744165102225E-2</c:v>
                </c:pt>
                <c:pt idx="398">
                  <c:v>-6.5223563397696416E-2</c:v>
                </c:pt>
                <c:pt idx="399">
                  <c:v>-6.036744287009832E-2</c:v>
                </c:pt>
                <c:pt idx="400">
                  <c:v>-5.661778018423147E-2</c:v>
                </c:pt>
                <c:pt idx="401">
                  <c:v>-5.3971624785851158E-2</c:v>
                </c:pt>
                <c:pt idx="402">
                  <c:v>-5.1943610501718029E-2</c:v>
                </c:pt>
                <c:pt idx="403">
                  <c:v>-5.0960092420179182E-2</c:v>
                </c:pt>
                <c:pt idx="404">
                  <c:v>-5.0282448461998919E-2</c:v>
                </c:pt>
                <c:pt idx="405">
                  <c:v>-5.0037060700654945E-2</c:v>
                </c:pt>
                <c:pt idx="406">
                  <c:v>-5.0713721140753676E-2</c:v>
                </c:pt>
                <c:pt idx="407">
                  <c:v>-5.2558309302679795E-2</c:v>
                </c:pt>
                <c:pt idx="408">
                  <c:v>-2.6146210298968575E-2</c:v>
                </c:pt>
                <c:pt idx="409">
                  <c:v>-2.7190214742522145E-2</c:v>
                </c:pt>
                <c:pt idx="410">
                  <c:v>-2.8542060345597364E-2</c:v>
                </c:pt>
                <c:pt idx="411">
                  <c:v>-3.370651379175793E-2</c:v>
                </c:pt>
                <c:pt idx="412">
                  <c:v>-3.9730562041183304E-2</c:v>
                </c:pt>
                <c:pt idx="413">
                  <c:v>-4.4033945406956709E-2</c:v>
                </c:pt>
                <c:pt idx="414">
                  <c:v>-4.6431762489748452E-2</c:v>
                </c:pt>
                <c:pt idx="415">
                  <c:v>-4.7660668332631162E-2</c:v>
                </c:pt>
                <c:pt idx="416">
                  <c:v>-4.8398798652826147E-2</c:v>
                </c:pt>
                <c:pt idx="417">
                  <c:v>-4.864418641417001E-2</c:v>
                </c:pt>
                <c:pt idx="418">
                  <c:v>-4.8337328772730004E-2</c:v>
                </c:pt>
                <c:pt idx="419">
                  <c:v>-4.6923029771477109E-2</c:v>
                </c:pt>
                <c:pt idx="420">
                  <c:v>-4.4464234567629934E-2</c:v>
                </c:pt>
                <c:pt idx="421">
                  <c:v>-4.0714080122722263E-2</c:v>
                </c:pt>
                <c:pt idx="422">
                  <c:v>-3.5980899355316454E-2</c:v>
                </c:pt>
                <c:pt idx="423">
                  <c:v>-3.1124778827718358E-2</c:v>
                </c:pt>
                <c:pt idx="424">
                  <c:v>-2.7375116141851508E-2</c:v>
                </c:pt>
                <c:pt idx="425">
                  <c:v>-2.4728960743471196E-2</c:v>
                </c:pt>
                <c:pt idx="426">
                  <c:v>-2.2700946459338067E-2</c:v>
                </c:pt>
                <c:pt idx="427">
                  <c:v>-2.1717428377799108E-2</c:v>
                </c:pt>
                <c:pt idx="428">
                  <c:v>-2.1039784419618845E-2</c:v>
                </c:pt>
                <c:pt idx="429">
                  <c:v>-2.0794396658274983E-2</c:v>
                </c:pt>
                <c:pt idx="430">
                  <c:v>-2.1471057098373603E-2</c:v>
                </c:pt>
                <c:pt idx="431">
                  <c:v>-2.3315645260299722E-2</c:v>
                </c:pt>
                <c:pt idx="432">
                  <c:v>-0.12989656763941326</c:v>
                </c:pt>
                <c:pt idx="433">
                  <c:v>-0.13094057208296672</c:v>
                </c:pt>
                <c:pt idx="434">
                  <c:v>-0.13229241768604194</c:v>
                </c:pt>
                <c:pt idx="435">
                  <c:v>-0.13745687113220251</c:v>
                </c:pt>
                <c:pt idx="436">
                  <c:v>-0.14348091938162799</c:v>
                </c:pt>
                <c:pt idx="437">
                  <c:v>-0.1477843027474014</c:v>
                </c:pt>
                <c:pt idx="438">
                  <c:v>-0.15018211983019303</c:v>
                </c:pt>
                <c:pt idx="439">
                  <c:v>-0.15141102567307574</c:v>
                </c:pt>
                <c:pt idx="440">
                  <c:v>-0.15214915599327072</c:v>
                </c:pt>
                <c:pt idx="441">
                  <c:v>-0.1523945437546147</c:v>
                </c:pt>
                <c:pt idx="442">
                  <c:v>-0.15208768611317469</c:v>
                </c:pt>
                <c:pt idx="443">
                  <c:v>-0.1506733871119218</c:v>
                </c:pt>
                <c:pt idx="444">
                  <c:v>-0.14821459190807451</c:v>
                </c:pt>
                <c:pt idx="445">
                  <c:v>-0.14446443746316684</c:v>
                </c:pt>
                <c:pt idx="446">
                  <c:v>-0.13973125669576103</c:v>
                </c:pt>
                <c:pt idx="447">
                  <c:v>-0.13487513616816293</c:v>
                </c:pt>
                <c:pt idx="448">
                  <c:v>-0.13112547348229608</c:v>
                </c:pt>
                <c:pt idx="449">
                  <c:v>-0.12847931808391577</c:v>
                </c:pt>
                <c:pt idx="450">
                  <c:v>-0.12645130379978264</c:v>
                </c:pt>
                <c:pt idx="451">
                  <c:v>-0.1254677857182438</c:v>
                </c:pt>
                <c:pt idx="452">
                  <c:v>-0.12479014176006353</c:v>
                </c:pt>
                <c:pt idx="453">
                  <c:v>-0.12454475399871956</c:v>
                </c:pt>
                <c:pt idx="454">
                  <c:v>-0.12522141443881829</c:v>
                </c:pt>
                <c:pt idx="455">
                  <c:v>-0.12706600260074441</c:v>
                </c:pt>
                <c:pt idx="456">
                  <c:v>-0.12989656763941326</c:v>
                </c:pt>
                <c:pt idx="457">
                  <c:v>-0.13094057208296672</c:v>
                </c:pt>
                <c:pt idx="458">
                  <c:v>-0.13229241768604194</c:v>
                </c:pt>
                <c:pt idx="459">
                  <c:v>-0.13745687113220251</c:v>
                </c:pt>
                <c:pt idx="460">
                  <c:v>-0.14348091938162799</c:v>
                </c:pt>
                <c:pt idx="461">
                  <c:v>-0.1477843027474014</c:v>
                </c:pt>
                <c:pt idx="462">
                  <c:v>-0.15018211983019303</c:v>
                </c:pt>
                <c:pt idx="463">
                  <c:v>-0.15141102567307574</c:v>
                </c:pt>
                <c:pt idx="464">
                  <c:v>-0.15214915599327072</c:v>
                </c:pt>
                <c:pt idx="465">
                  <c:v>-0.1523945437546147</c:v>
                </c:pt>
                <c:pt idx="466">
                  <c:v>-0.15208768611317469</c:v>
                </c:pt>
                <c:pt idx="467">
                  <c:v>-0.1506733871119218</c:v>
                </c:pt>
                <c:pt idx="468">
                  <c:v>-0.14821459190807451</c:v>
                </c:pt>
                <c:pt idx="469">
                  <c:v>-0.14446443746316684</c:v>
                </c:pt>
                <c:pt idx="470">
                  <c:v>-0.13973125669576103</c:v>
                </c:pt>
                <c:pt idx="471">
                  <c:v>-0.13487513616816293</c:v>
                </c:pt>
                <c:pt idx="472">
                  <c:v>-0.13112547348229608</c:v>
                </c:pt>
                <c:pt idx="473">
                  <c:v>-0.12847931808391577</c:v>
                </c:pt>
                <c:pt idx="474">
                  <c:v>-0.12645130379978264</c:v>
                </c:pt>
                <c:pt idx="475">
                  <c:v>-0.1254677857182438</c:v>
                </c:pt>
                <c:pt idx="476">
                  <c:v>-0.12479014176006353</c:v>
                </c:pt>
                <c:pt idx="477">
                  <c:v>-0.12454475399871956</c:v>
                </c:pt>
                <c:pt idx="478">
                  <c:v>-0.12522141443881829</c:v>
                </c:pt>
                <c:pt idx="479">
                  <c:v>-0.12706600260074441</c:v>
                </c:pt>
                <c:pt idx="480">
                  <c:v>-7.1434884022701817E-2</c:v>
                </c:pt>
                <c:pt idx="481">
                  <c:v>-7.2478888466255276E-2</c:v>
                </c:pt>
                <c:pt idx="482">
                  <c:v>-7.3830734069330384E-2</c:v>
                </c:pt>
                <c:pt idx="483">
                  <c:v>-7.899518751549095E-2</c:v>
                </c:pt>
                <c:pt idx="484">
                  <c:v>-8.5019235764916545E-2</c:v>
                </c:pt>
                <c:pt idx="485">
                  <c:v>-8.932261913068984E-2</c:v>
                </c:pt>
                <c:pt idx="486">
                  <c:v>-9.1720436213481582E-2</c:v>
                </c:pt>
                <c:pt idx="487">
                  <c:v>-9.2949342056364292E-2</c:v>
                </c:pt>
                <c:pt idx="488">
                  <c:v>-9.3687472376559278E-2</c:v>
                </c:pt>
                <c:pt idx="489">
                  <c:v>-9.393286013790314E-2</c:v>
                </c:pt>
                <c:pt idx="490">
                  <c:v>-9.3626002496463134E-2</c:v>
                </c:pt>
                <c:pt idx="491">
                  <c:v>-9.221170349521024E-2</c:v>
                </c:pt>
                <c:pt idx="492">
                  <c:v>-8.9752908291362954E-2</c:v>
                </c:pt>
                <c:pt idx="493">
                  <c:v>-8.6002753846455282E-2</c:v>
                </c:pt>
                <c:pt idx="494">
                  <c:v>-8.1269573079049584E-2</c:v>
                </c:pt>
                <c:pt idx="495">
                  <c:v>-7.6413452551451488E-2</c:v>
                </c:pt>
                <c:pt idx="496">
                  <c:v>-7.2663789865584527E-2</c:v>
                </c:pt>
                <c:pt idx="497">
                  <c:v>-7.0017634467204326E-2</c:v>
                </c:pt>
                <c:pt idx="498">
                  <c:v>-6.7989620183071087E-2</c:v>
                </c:pt>
                <c:pt idx="499">
                  <c:v>-6.700610210153235E-2</c:v>
                </c:pt>
                <c:pt idx="500">
                  <c:v>-6.6328458143351976E-2</c:v>
                </c:pt>
                <c:pt idx="501">
                  <c:v>-6.6083070382008113E-2</c:v>
                </c:pt>
                <c:pt idx="502">
                  <c:v>-6.6759730822106733E-2</c:v>
                </c:pt>
                <c:pt idx="503">
                  <c:v>-6.8604318984032964E-2</c:v>
                </c:pt>
                <c:pt idx="504">
                  <c:v>-7.1434884022701817E-2</c:v>
                </c:pt>
                <c:pt idx="505">
                  <c:v>-7.2478888466255276E-2</c:v>
                </c:pt>
                <c:pt idx="506">
                  <c:v>-7.3830734069330384E-2</c:v>
                </c:pt>
                <c:pt idx="507">
                  <c:v>-7.899518751549095E-2</c:v>
                </c:pt>
                <c:pt idx="508">
                  <c:v>-8.5019235764916545E-2</c:v>
                </c:pt>
                <c:pt idx="509">
                  <c:v>-8.932261913068984E-2</c:v>
                </c:pt>
                <c:pt idx="510">
                  <c:v>-9.1720436213481582E-2</c:v>
                </c:pt>
                <c:pt idx="511">
                  <c:v>-9.2949342056364292E-2</c:v>
                </c:pt>
                <c:pt idx="512">
                  <c:v>-9.3687472376559278E-2</c:v>
                </c:pt>
                <c:pt idx="513">
                  <c:v>-9.393286013790314E-2</c:v>
                </c:pt>
                <c:pt idx="514">
                  <c:v>-9.3626002496463134E-2</c:v>
                </c:pt>
                <c:pt idx="515">
                  <c:v>-9.221170349521024E-2</c:v>
                </c:pt>
                <c:pt idx="516">
                  <c:v>-8.9752908291362954E-2</c:v>
                </c:pt>
                <c:pt idx="517">
                  <c:v>-8.6002753846455282E-2</c:v>
                </c:pt>
                <c:pt idx="518">
                  <c:v>-8.1269573079049584E-2</c:v>
                </c:pt>
                <c:pt idx="519">
                  <c:v>-7.6413452551451488E-2</c:v>
                </c:pt>
                <c:pt idx="520">
                  <c:v>-7.2663789865584527E-2</c:v>
                </c:pt>
                <c:pt idx="521">
                  <c:v>-7.0017634467204326E-2</c:v>
                </c:pt>
                <c:pt idx="522">
                  <c:v>-6.7989620183071087E-2</c:v>
                </c:pt>
                <c:pt idx="523">
                  <c:v>-6.700610210153235E-2</c:v>
                </c:pt>
                <c:pt idx="524">
                  <c:v>-6.6328458143351976E-2</c:v>
                </c:pt>
                <c:pt idx="525">
                  <c:v>-6.6083070382008113E-2</c:v>
                </c:pt>
                <c:pt idx="526">
                  <c:v>-6.6759730822106733E-2</c:v>
                </c:pt>
                <c:pt idx="527">
                  <c:v>-6.8604318984032964E-2</c:v>
                </c:pt>
                <c:pt idx="528">
                  <c:v>-0.11437767310050939</c:v>
                </c:pt>
                <c:pt idx="529">
                  <c:v>-0.11542167754406296</c:v>
                </c:pt>
                <c:pt idx="530">
                  <c:v>-0.11677352314713807</c:v>
                </c:pt>
                <c:pt idx="531">
                  <c:v>-0.12193797659329864</c:v>
                </c:pt>
                <c:pt idx="532">
                  <c:v>-0.12796202484272412</c:v>
                </c:pt>
                <c:pt idx="533">
                  <c:v>-0.13226540820849741</c:v>
                </c:pt>
                <c:pt idx="534">
                  <c:v>-0.13466322529128927</c:v>
                </c:pt>
                <c:pt idx="535">
                  <c:v>-0.13589213113417198</c:v>
                </c:pt>
                <c:pt idx="536">
                  <c:v>-0.13663026145436696</c:v>
                </c:pt>
                <c:pt idx="537">
                  <c:v>-0.13687564921571072</c:v>
                </c:pt>
                <c:pt idx="538">
                  <c:v>-0.13656879157427071</c:v>
                </c:pt>
                <c:pt idx="539">
                  <c:v>-0.13515449257301781</c:v>
                </c:pt>
                <c:pt idx="540">
                  <c:v>-0.13269569736917064</c:v>
                </c:pt>
                <c:pt idx="541">
                  <c:v>-0.12894554292426297</c:v>
                </c:pt>
                <c:pt idx="542">
                  <c:v>-0.12421236215685727</c:v>
                </c:pt>
                <c:pt idx="543">
                  <c:v>-0.11935624162925917</c:v>
                </c:pt>
                <c:pt idx="544">
                  <c:v>-0.11560657894339221</c:v>
                </c:pt>
                <c:pt idx="545">
                  <c:v>-0.11296042354501201</c:v>
                </c:pt>
                <c:pt idx="546">
                  <c:v>-0.11093240926087877</c:v>
                </c:pt>
                <c:pt idx="547">
                  <c:v>-0.10994889117933992</c:v>
                </c:pt>
                <c:pt idx="548">
                  <c:v>-0.10927124722115955</c:v>
                </c:pt>
                <c:pt idx="549">
                  <c:v>-0.1090258594598158</c:v>
                </c:pt>
                <c:pt idx="550">
                  <c:v>-0.10970251989991431</c:v>
                </c:pt>
                <c:pt idx="551">
                  <c:v>-0.11154710806184054</c:v>
                </c:pt>
                <c:pt idx="552">
                  <c:v>-0.18659474051306746</c:v>
                </c:pt>
                <c:pt idx="553">
                  <c:v>-0.18763874495662103</c:v>
                </c:pt>
                <c:pt idx="554">
                  <c:v>-0.18899059055969614</c:v>
                </c:pt>
                <c:pt idx="555">
                  <c:v>-0.1941550440058567</c:v>
                </c:pt>
                <c:pt idx="556">
                  <c:v>-0.20017909225528219</c:v>
                </c:pt>
                <c:pt idx="557">
                  <c:v>-0.20448247562105559</c:v>
                </c:pt>
                <c:pt idx="558">
                  <c:v>-0.20688029270384733</c:v>
                </c:pt>
                <c:pt idx="559">
                  <c:v>-0.20810919854673005</c:v>
                </c:pt>
                <c:pt idx="560">
                  <c:v>-0.20884732886692503</c:v>
                </c:pt>
                <c:pt idx="561">
                  <c:v>-0.20909271662826889</c:v>
                </c:pt>
                <c:pt idx="562">
                  <c:v>-0.20878585898682889</c:v>
                </c:pt>
                <c:pt idx="563">
                  <c:v>-0.20737155998557599</c:v>
                </c:pt>
                <c:pt idx="564">
                  <c:v>-0.20491276478172871</c:v>
                </c:pt>
                <c:pt idx="565">
                  <c:v>-0.20116261033682103</c:v>
                </c:pt>
                <c:pt idx="566">
                  <c:v>-0.19642942956941534</c:v>
                </c:pt>
                <c:pt idx="567">
                  <c:v>-0.19157330904181724</c:v>
                </c:pt>
                <c:pt idx="568">
                  <c:v>-0.18782364635595028</c:v>
                </c:pt>
                <c:pt idx="569">
                  <c:v>-0.18517749095757008</c:v>
                </c:pt>
                <c:pt idx="570">
                  <c:v>-0.18314947667343684</c:v>
                </c:pt>
                <c:pt idx="571">
                  <c:v>-0.18216595859189799</c:v>
                </c:pt>
                <c:pt idx="572">
                  <c:v>-0.18148831463371773</c:v>
                </c:pt>
                <c:pt idx="573">
                  <c:v>-0.18124292687237387</c:v>
                </c:pt>
                <c:pt idx="574">
                  <c:v>-0.18191958731247249</c:v>
                </c:pt>
                <c:pt idx="575">
                  <c:v>-0.18376417547439861</c:v>
                </c:pt>
                <c:pt idx="576">
                  <c:v>-0.13548157867410271</c:v>
                </c:pt>
                <c:pt idx="577">
                  <c:v>-0.13652558311765617</c:v>
                </c:pt>
                <c:pt idx="578">
                  <c:v>-0.13787742872073139</c:v>
                </c:pt>
                <c:pt idx="579">
                  <c:v>-0.14304188216689195</c:v>
                </c:pt>
                <c:pt idx="580">
                  <c:v>-0.14906593041631744</c:v>
                </c:pt>
                <c:pt idx="581">
                  <c:v>-0.15336931378209073</c:v>
                </c:pt>
                <c:pt idx="582">
                  <c:v>-0.15576713086488247</c:v>
                </c:pt>
                <c:pt idx="583">
                  <c:v>-0.15699603670776519</c:v>
                </c:pt>
                <c:pt idx="584">
                  <c:v>-0.15773416702796017</c:v>
                </c:pt>
                <c:pt idx="585">
                  <c:v>-0.15797955478930403</c:v>
                </c:pt>
                <c:pt idx="586">
                  <c:v>-0.15767269714786403</c:v>
                </c:pt>
                <c:pt idx="587">
                  <c:v>-0.15625839814661113</c:v>
                </c:pt>
                <c:pt idx="588">
                  <c:v>-0.15379960294276396</c:v>
                </c:pt>
                <c:pt idx="589">
                  <c:v>-0.15004944849785629</c:v>
                </c:pt>
                <c:pt idx="590">
                  <c:v>-0.14531626773045048</c:v>
                </c:pt>
                <c:pt idx="591">
                  <c:v>-0.14046014720285238</c:v>
                </c:pt>
                <c:pt idx="592">
                  <c:v>-0.13671048451698553</c:v>
                </c:pt>
                <c:pt idx="593">
                  <c:v>-0.13406432911860522</c:v>
                </c:pt>
                <c:pt idx="594">
                  <c:v>-0.13203631483447209</c:v>
                </c:pt>
                <c:pt idx="595">
                  <c:v>-0.13105279675293324</c:v>
                </c:pt>
                <c:pt idx="596">
                  <c:v>-0.13037515279475287</c:v>
                </c:pt>
                <c:pt idx="597">
                  <c:v>-0.13012976503340901</c:v>
                </c:pt>
                <c:pt idx="598">
                  <c:v>-0.13080642547350763</c:v>
                </c:pt>
                <c:pt idx="599">
                  <c:v>-0.13265101363543386</c:v>
                </c:pt>
                <c:pt idx="600">
                  <c:v>-0.13049336257231225</c:v>
                </c:pt>
                <c:pt idx="601">
                  <c:v>-0.13153736701586571</c:v>
                </c:pt>
                <c:pt idx="602">
                  <c:v>-0.13288921261894082</c:v>
                </c:pt>
                <c:pt idx="603">
                  <c:v>-0.13805366606510139</c:v>
                </c:pt>
                <c:pt idx="604">
                  <c:v>-0.14407771431452698</c:v>
                </c:pt>
                <c:pt idx="605">
                  <c:v>-0.14838109768030028</c:v>
                </c:pt>
                <c:pt idx="606">
                  <c:v>-0.15077891476309202</c:v>
                </c:pt>
                <c:pt idx="607">
                  <c:v>-0.15200782060597473</c:v>
                </c:pt>
                <c:pt idx="608">
                  <c:v>-0.15274595092616972</c:v>
                </c:pt>
                <c:pt idx="609">
                  <c:v>-0.15299133868751358</c:v>
                </c:pt>
                <c:pt idx="610">
                  <c:v>-0.15268448104607357</c:v>
                </c:pt>
                <c:pt idx="611">
                  <c:v>-0.15127018204482068</c:v>
                </c:pt>
                <c:pt idx="612">
                  <c:v>-0.14881138684097339</c:v>
                </c:pt>
                <c:pt idx="613">
                  <c:v>-0.14506123239606572</c:v>
                </c:pt>
                <c:pt idx="614">
                  <c:v>-0.14032805162866002</c:v>
                </c:pt>
                <c:pt idx="615">
                  <c:v>-0.13547193110106193</c:v>
                </c:pt>
                <c:pt idx="616">
                  <c:v>-0.13172226841519497</c:v>
                </c:pt>
                <c:pt idx="617">
                  <c:v>-0.12907611301681476</c:v>
                </c:pt>
                <c:pt idx="618">
                  <c:v>-0.12704809873268152</c:v>
                </c:pt>
                <c:pt idx="619">
                  <c:v>-0.12606458065114279</c:v>
                </c:pt>
                <c:pt idx="620">
                  <c:v>-0.12538693669296241</c:v>
                </c:pt>
                <c:pt idx="621">
                  <c:v>-0.12514154893161855</c:v>
                </c:pt>
                <c:pt idx="622">
                  <c:v>-0.12581820937171717</c:v>
                </c:pt>
                <c:pt idx="623">
                  <c:v>-0.1276627975336434</c:v>
                </c:pt>
                <c:pt idx="624">
                  <c:v>-0.12938487010524768</c:v>
                </c:pt>
                <c:pt idx="625">
                  <c:v>-0.13042887454880114</c:v>
                </c:pt>
                <c:pt idx="626">
                  <c:v>-0.13178072015187625</c:v>
                </c:pt>
                <c:pt idx="627">
                  <c:v>-0.13694517359803682</c:v>
                </c:pt>
                <c:pt idx="628">
                  <c:v>-0.14296922184746241</c:v>
                </c:pt>
                <c:pt idx="629">
                  <c:v>-0.14727260521323571</c:v>
                </c:pt>
                <c:pt idx="630">
                  <c:v>-0.14967042229602745</c:v>
                </c:pt>
                <c:pt idx="631">
                  <c:v>-0.15089932813891016</c:v>
                </c:pt>
                <c:pt idx="632">
                  <c:v>-0.15163745845910515</c:v>
                </c:pt>
                <c:pt idx="633">
                  <c:v>-0.15188284622044901</c:v>
                </c:pt>
                <c:pt idx="634">
                  <c:v>-0.151575988579009</c:v>
                </c:pt>
                <c:pt idx="635">
                  <c:v>-0.15016168957775611</c:v>
                </c:pt>
                <c:pt idx="636">
                  <c:v>-0.14770289437390882</c:v>
                </c:pt>
                <c:pt idx="637">
                  <c:v>-0.14395273992900115</c:v>
                </c:pt>
                <c:pt idx="638">
                  <c:v>-0.13921955916159545</c:v>
                </c:pt>
                <c:pt idx="639">
                  <c:v>-0.13436343863399736</c:v>
                </c:pt>
                <c:pt idx="640">
                  <c:v>-0.1306137759481304</c:v>
                </c:pt>
                <c:pt idx="641">
                  <c:v>-0.12796762054975019</c:v>
                </c:pt>
                <c:pt idx="642">
                  <c:v>-0.12593960626561695</c:v>
                </c:pt>
                <c:pt idx="643">
                  <c:v>-0.12495608818407822</c:v>
                </c:pt>
                <c:pt idx="644">
                  <c:v>-0.12427844422589784</c:v>
                </c:pt>
                <c:pt idx="645">
                  <c:v>-0.12403305646455398</c:v>
                </c:pt>
                <c:pt idx="646">
                  <c:v>-0.1247097169046526</c:v>
                </c:pt>
                <c:pt idx="647">
                  <c:v>-0.12655430506657883</c:v>
                </c:pt>
                <c:pt idx="648">
                  <c:v>-9.4201528296891879E-2</c:v>
                </c:pt>
                <c:pt idx="649">
                  <c:v>-9.5245532740445449E-2</c:v>
                </c:pt>
                <c:pt idx="650">
                  <c:v>-9.6597378343520557E-2</c:v>
                </c:pt>
                <c:pt idx="651">
                  <c:v>-0.10176183178968112</c:v>
                </c:pt>
                <c:pt idx="652">
                  <c:v>-0.10778588003910661</c:v>
                </c:pt>
                <c:pt idx="653">
                  <c:v>-0.1120892634048799</c:v>
                </c:pt>
                <c:pt idx="654">
                  <c:v>-0.11448708048767176</c:v>
                </c:pt>
                <c:pt idx="655">
                  <c:v>-0.11571598633055447</c:v>
                </c:pt>
                <c:pt idx="656">
                  <c:v>-0.11645411665074945</c:v>
                </c:pt>
                <c:pt idx="657">
                  <c:v>-0.1166995044120932</c:v>
                </c:pt>
                <c:pt idx="658">
                  <c:v>-0.1163926467706532</c:v>
                </c:pt>
                <c:pt idx="659">
                  <c:v>-0.1149783477694003</c:v>
                </c:pt>
                <c:pt idx="660">
                  <c:v>-0.11251955256555313</c:v>
                </c:pt>
                <c:pt idx="661">
                  <c:v>-0.10876939812064546</c:v>
                </c:pt>
                <c:pt idx="662">
                  <c:v>-0.10403621735323976</c:v>
                </c:pt>
                <c:pt idx="663">
                  <c:v>-9.9180096825641662E-2</c:v>
                </c:pt>
                <c:pt idx="664">
                  <c:v>-9.54304341397747E-2</c:v>
                </c:pt>
                <c:pt idx="665">
                  <c:v>-9.2784278741394499E-2</c:v>
                </c:pt>
                <c:pt idx="666">
                  <c:v>-9.075626445726126E-2</c:v>
                </c:pt>
                <c:pt idx="667">
                  <c:v>-8.9772746375722412E-2</c:v>
                </c:pt>
                <c:pt idx="668">
                  <c:v>-8.9095102417542038E-2</c:v>
                </c:pt>
                <c:pt idx="669">
                  <c:v>-8.8849714656198286E-2</c:v>
                </c:pt>
                <c:pt idx="670">
                  <c:v>-8.9526375096296795E-2</c:v>
                </c:pt>
                <c:pt idx="671">
                  <c:v>-9.1370963258223026E-2</c:v>
                </c:pt>
                <c:pt idx="672">
                  <c:v>-9.1097749389111082E-2</c:v>
                </c:pt>
                <c:pt idx="673">
                  <c:v>-9.2141753832664652E-2</c:v>
                </c:pt>
                <c:pt idx="674">
                  <c:v>-9.3493599435739871E-2</c:v>
                </c:pt>
                <c:pt idx="675">
                  <c:v>-9.8658052881900438E-2</c:v>
                </c:pt>
                <c:pt idx="676">
                  <c:v>-0.10468210113132581</c:v>
                </c:pt>
                <c:pt idx="677">
                  <c:v>-0.10898548449709922</c:v>
                </c:pt>
                <c:pt idx="678">
                  <c:v>-0.11138330157989096</c:v>
                </c:pt>
                <c:pt idx="679">
                  <c:v>-0.11261220742277367</c:v>
                </c:pt>
                <c:pt idx="680">
                  <c:v>-0.11335033774296865</c:v>
                </c:pt>
                <c:pt idx="681">
                  <c:v>-0.11359572550431252</c:v>
                </c:pt>
                <c:pt idx="682">
                  <c:v>-0.11328886786287251</c:v>
                </c:pt>
                <c:pt idx="683">
                  <c:v>-0.11187456886161962</c:v>
                </c:pt>
                <c:pt idx="684">
                  <c:v>-0.10941577365777244</c:v>
                </c:pt>
                <c:pt idx="685">
                  <c:v>-0.10566561921286477</c:v>
                </c:pt>
                <c:pt idx="686">
                  <c:v>-0.10093243844545896</c:v>
                </c:pt>
                <c:pt idx="687">
                  <c:v>-9.6076317917860865E-2</c:v>
                </c:pt>
                <c:pt idx="688">
                  <c:v>-9.2326655231994015E-2</c:v>
                </c:pt>
                <c:pt idx="689">
                  <c:v>-8.9680499833613703E-2</c:v>
                </c:pt>
                <c:pt idx="690">
                  <c:v>-8.7652485549480574E-2</c:v>
                </c:pt>
                <c:pt idx="691">
                  <c:v>-8.6668967467941616E-2</c:v>
                </c:pt>
                <c:pt idx="692">
                  <c:v>-8.5991323509761353E-2</c:v>
                </c:pt>
                <c:pt idx="693">
                  <c:v>-8.574593574841749E-2</c:v>
                </c:pt>
                <c:pt idx="694">
                  <c:v>-8.642259618851611E-2</c:v>
                </c:pt>
                <c:pt idx="695">
                  <c:v>-8.8267184350442229E-2</c:v>
                </c:pt>
                <c:pt idx="696">
                  <c:v>-9.1097749389111082E-2</c:v>
                </c:pt>
                <c:pt idx="697">
                  <c:v>-9.2141753832664652E-2</c:v>
                </c:pt>
                <c:pt idx="698">
                  <c:v>-9.3493599435739871E-2</c:v>
                </c:pt>
                <c:pt idx="699">
                  <c:v>-9.8658052881900438E-2</c:v>
                </c:pt>
                <c:pt idx="700">
                  <c:v>-0.10468210113132581</c:v>
                </c:pt>
                <c:pt idx="701">
                  <c:v>-0.10898548449709922</c:v>
                </c:pt>
                <c:pt idx="702">
                  <c:v>-0.11138330157989096</c:v>
                </c:pt>
                <c:pt idx="703">
                  <c:v>-0.11261220742277367</c:v>
                </c:pt>
                <c:pt idx="704">
                  <c:v>-0.11335033774296865</c:v>
                </c:pt>
                <c:pt idx="705">
                  <c:v>-0.11359572550431252</c:v>
                </c:pt>
                <c:pt idx="706">
                  <c:v>-0.11328886786287251</c:v>
                </c:pt>
                <c:pt idx="707">
                  <c:v>-0.11187456886161962</c:v>
                </c:pt>
                <c:pt idx="708">
                  <c:v>-0.10941577365777244</c:v>
                </c:pt>
                <c:pt idx="709">
                  <c:v>-0.10566561921286477</c:v>
                </c:pt>
                <c:pt idx="710">
                  <c:v>-0.10093243844545896</c:v>
                </c:pt>
                <c:pt idx="711">
                  <c:v>-9.6076317917860865E-2</c:v>
                </c:pt>
                <c:pt idx="712">
                  <c:v>-9.2326655231994015E-2</c:v>
                </c:pt>
                <c:pt idx="713">
                  <c:v>-8.9680499833613703E-2</c:v>
                </c:pt>
                <c:pt idx="714">
                  <c:v>-8.7652485549480574E-2</c:v>
                </c:pt>
                <c:pt idx="715">
                  <c:v>-8.6668967467941616E-2</c:v>
                </c:pt>
                <c:pt idx="716">
                  <c:v>-8.5991323509761353E-2</c:v>
                </c:pt>
                <c:pt idx="717">
                  <c:v>-8.574593574841749E-2</c:v>
                </c:pt>
                <c:pt idx="718">
                  <c:v>-8.642259618851611E-2</c:v>
                </c:pt>
                <c:pt idx="719">
                  <c:v>-8.8267184350442229E-2</c:v>
                </c:pt>
                <c:pt idx="720">
                  <c:v>-9.1097749389111082E-2</c:v>
                </c:pt>
                <c:pt idx="721">
                  <c:v>-9.2141753832664652E-2</c:v>
                </c:pt>
                <c:pt idx="722">
                  <c:v>-9.3493599435739871E-2</c:v>
                </c:pt>
                <c:pt idx="723">
                  <c:v>-9.8658052881900438E-2</c:v>
                </c:pt>
                <c:pt idx="724">
                  <c:v>-0.10468210113132581</c:v>
                </c:pt>
                <c:pt idx="725">
                  <c:v>-0.10898548449709922</c:v>
                </c:pt>
                <c:pt idx="726">
                  <c:v>-0.11138330157989096</c:v>
                </c:pt>
                <c:pt idx="727">
                  <c:v>-0.11261220742277367</c:v>
                </c:pt>
                <c:pt idx="728">
                  <c:v>-0.11335033774296865</c:v>
                </c:pt>
                <c:pt idx="729">
                  <c:v>-0.11359572550431252</c:v>
                </c:pt>
                <c:pt idx="730">
                  <c:v>-0.11328886786287251</c:v>
                </c:pt>
                <c:pt idx="731">
                  <c:v>-0.11187456886161962</c:v>
                </c:pt>
                <c:pt idx="732">
                  <c:v>-0.10941577365777244</c:v>
                </c:pt>
                <c:pt idx="733">
                  <c:v>-0.10566561921286477</c:v>
                </c:pt>
                <c:pt idx="734">
                  <c:v>-0.10093243844545896</c:v>
                </c:pt>
                <c:pt idx="735">
                  <c:v>-9.6076317917860865E-2</c:v>
                </c:pt>
                <c:pt idx="736">
                  <c:v>-9.2326655231994015E-2</c:v>
                </c:pt>
                <c:pt idx="737">
                  <c:v>-8.9680499833613703E-2</c:v>
                </c:pt>
                <c:pt idx="738">
                  <c:v>-8.7652485549480574E-2</c:v>
                </c:pt>
                <c:pt idx="739">
                  <c:v>-8.6668967467941616E-2</c:v>
                </c:pt>
                <c:pt idx="740">
                  <c:v>-8.5991323509761353E-2</c:v>
                </c:pt>
                <c:pt idx="741">
                  <c:v>-8.574593574841749E-2</c:v>
                </c:pt>
                <c:pt idx="742">
                  <c:v>-8.642259618851611E-2</c:v>
                </c:pt>
                <c:pt idx="743">
                  <c:v>-8.8267184350442229E-2</c:v>
                </c:pt>
                <c:pt idx="744">
                  <c:v>-0.14290847820343522</c:v>
                </c:pt>
                <c:pt idx="745">
                  <c:v>-0.14395248264698879</c:v>
                </c:pt>
                <c:pt idx="746">
                  <c:v>-0.1453043282500639</c:v>
                </c:pt>
                <c:pt idx="747">
                  <c:v>-0.15046878169622446</c:v>
                </c:pt>
                <c:pt idx="748">
                  <c:v>-0.15649282994564995</c:v>
                </c:pt>
                <c:pt idx="749">
                  <c:v>-0.16079621331142335</c:v>
                </c:pt>
                <c:pt idx="750">
                  <c:v>-0.16319403039421509</c:v>
                </c:pt>
                <c:pt idx="751">
                  <c:v>-0.16442293623709781</c:v>
                </c:pt>
                <c:pt idx="752">
                  <c:v>-0.16516106655729279</c:v>
                </c:pt>
                <c:pt idx="753">
                  <c:v>-0.16540645431863665</c:v>
                </c:pt>
                <c:pt idx="754">
                  <c:v>-0.16509959667719665</c:v>
                </c:pt>
                <c:pt idx="755">
                  <c:v>-0.16368529767594375</c:v>
                </c:pt>
                <c:pt idx="756">
                  <c:v>-0.16122650247209647</c:v>
                </c:pt>
                <c:pt idx="757">
                  <c:v>-0.15747634802718879</c:v>
                </c:pt>
                <c:pt idx="758">
                  <c:v>-0.1527431672597831</c:v>
                </c:pt>
                <c:pt idx="759">
                  <c:v>-0.147887046732185</c:v>
                </c:pt>
                <c:pt idx="760">
                  <c:v>-0.14413738404631804</c:v>
                </c:pt>
                <c:pt idx="761">
                  <c:v>-0.14149122864793784</c:v>
                </c:pt>
                <c:pt idx="762">
                  <c:v>-0.1394632143638046</c:v>
                </c:pt>
                <c:pt idx="763">
                  <c:v>-0.13847969628226575</c:v>
                </c:pt>
                <c:pt idx="764">
                  <c:v>-0.13780205232408549</c:v>
                </c:pt>
                <c:pt idx="765">
                  <c:v>-0.13755666456274163</c:v>
                </c:pt>
                <c:pt idx="766">
                  <c:v>-0.13823332500284025</c:v>
                </c:pt>
                <c:pt idx="767">
                  <c:v>-0.14007791316476637</c:v>
                </c:pt>
                <c:pt idx="768">
                  <c:v>-0.12435252340104785</c:v>
                </c:pt>
                <c:pt idx="769">
                  <c:v>-0.12539652784460131</c:v>
                </c:pt>
                <c:pt idx="770">
                  <c:v>-0.12674837344767653</c:v>
                </c:pt>
                <c:pt idx="771">
                  <c:v>-0.1319128268938371</c:v>
                </c:pt>
                <c:pt idx="772">
                  <c:v>-0.13793687514326258</c:v>
                </c:pt>
                <c:pt idx="773">
                  <c:v>-0.14224025850903599</c:v>
                </c:pt>
                <c:pt idx="774">
                  <c:v>-0.14463807559182762</c:v>
                </c:pt>
                <c:pt idx="775">
                  <c:v>-0.14586698143471033</c:v>
                </c:pt>
                <c:pt idx="776">
                  <c:v>-0.14660511175490532</c:v>
                </c:pt>
                <c:pt idx="777">
                  <c:v>-0.14685049951624929</c:v>
                </c:pt>
                <c:pt idx="778">
                  <c:v>-0.14654364187480928</c:v>
                </c:pt>
                <c:pt idx="779">
                  <c:v>-0.14512934287355639</c:v>
                </c:pt>
                <c:pt idx="780">
                  <c:v>-0.1426705476697091</c:v>
                </c:pt>
                <c:pt idx="781">
                  <c:v>-0.13892039322480143</c:v>
                </c:pt>
                <c:pt idx="782">
                  <c:v>-0.13418721245739562</c:v>
                </c:pt>
                <c:pt idx="783">
                  <c:v>-0.12933109192979753</c:v>
                </c:pt>
                <c:pt idx="784">
                  <c:v>-0.12558142924393068</c:v>
                </c:pt>
                <c:pt idx="785">
                  <c:v>-0.12293527384555036</c:v>
                </c:pt>
                <c:pt idx="786">
                  <c:v>-0.12090725956141724</c:v>
                </c:pt>
                <c:pt idx="787">
                  <c:v>-0.11992374147987839</c:v>
                </c:pt>
                <c:pt idx="788">
                  <c:v>-0.11924609752169812</c:v>
                </c:pt>
                <c:pt idx="789">
                  <c:v>-0.11900070976035415</c:v>
                </c:pt>
                <c:pt idx="790">
                  <c:v>-0.11967737020045288</c:v>
                </c:pt>
                <c:pt idx="791">
                  <c:v>-0.121521958362379</c:v>
                </c:pt>
                <c:pt idx="792">
                  <c:v>-0.17616325221537199</c:v>
                </c:pt>
                <c:pt idx="793">
                  <c:v>-0.17720725665892556</c:v>
                </c:pt>
                <c:pt idx="794">
                  <c:v>-0.17855910226200067</c:v>
                </c:pt>
                <c:pt idx="795">
                  <c:v>-0.18372355570816123</c:v>
                </c:pt>
                <c:pt idx="796">
                  <c:v>-0.18974760395758672</c:v>
                </c:pt>
                <c:pt idx="797">
                  <c:v>-0.19405098732336012</c:v>
                </c:pt>
                <c:pt idx="798">
                  <c:v>-0.19644880440615187</c:v>
                </c:pt>
                <c:pt idx="799">
                  <c:v>-0.19767771024903458</c:v>
                </c:pt>
                <c:pt idx="800">
                  <c:v>-0.19841584056922956</c:v>
                </c:pt>
                <c:pt idx="801">
                  <c:v>-0.19866122833057343</c:v>
                </c:pt>
                <c:pt idx="802">
                  <c:v>-0.19835437068913342</c:v>
                </c:pt>
                <c:pt idx="803">
                  <c:v>-0.19694007168788052</c:v>
                </c:pt>
                <c:pt idx="804">
                  <c:v>-0.19448127648403324</c:v>
                </c:pt>
                <c:pt idx="805">
                  <c:v>-0.19073112203912557</c:v>
                </c:pt>
                <c:pt idx="806">
                  <c:v>-0.18599794127171987</c:v>
                </c:pt>
                <c:pt idx="807">
                  <c:v>-0.18114182074412177</c:v>
                </c:pt>
                <c:pt idx="808">
                  <c:v>-0.17739215805825481</c:v>
                </c:pt>
                <c:pt idx="809">
                  <c:v>-0.17474600265987461</c:v>
                </c:pt>
                <c:pt idx="810">
                  <c:v>-0.17271798837574137</c:v>
                </c:pt>
                <c:pt idx="811">
                  <c:v>-0.17173447029420252</c:v>
                </c:pt>
                <c:pt idx="812">
                  <c:v>-0.17105682633602226</c:v>
                </c:pt>
                <c:pt idx="813">
                  <c:v>-0.1708114385746784</c:v>
                </c:pt>
                <c:pt idx="814">
                  <c:v>-0.17148809901477702</c:v>
                </c:pt>
                <c:pt idx="815">
                  <c:v>-0.17333268717670314</c:v>
                </c:pt>
                <c:pt idx="816">
                  <c:v>-0.1010741815926921</c:v>
                </c:pt>
                <c:pt idx="817">
                  <c:v>-0.10211818603624556</c:v>
                </c:pt>
                <c:pt idx="818">
                  <c:v>-0.10347003163932078</c:v>
                </c:pt>
                <c:pt idx="819">
                  <c:v>-0.10863448508548135</c:v>
                </c:pt>
                <c:pt idx="820">
                  <c:v>-0.11465853333490683</c:v>
                </c:pt>
                <c:pt idx="821">
                  <c:v>-0.11896191670068024</c:v>
                </c:pt>
                <c:pt idx="822">
                  <c:v>-0.12135973378347187</c:v>
                </c:pt>
                <c:pt idx="823">
                  <c:v>-0.12258863962635458</c:v>
                </c:pt>
                <c:pt idx="824">
                  <c:v>-0.12332676994654956</c:v>
                </c:pt>
                <c:pt idx="825">
                  <c:v>-0.12357215770789354</c:v>
                </c:pt>
                <c:pt idx="826">
                  <c:v>-0.12326530006645353</c:v>
                </c:pt>
                <c:pt idx="827">
                  <c:v>-0.12185100106520064</c:v>
                </c:pt>
                <c:pt idx="828">
                  <c:v>-0.11939220586135335</c:v>
                </c:pt>
                <c:pt idx="829">
                  <c:v>-0.11564205141644568</c:v>
                </c:pt>
                <c:pt idx="830">
                  <c:v>-0.11090887064903987</c:v>
                </c:pt>
                <c:pt idx="831">
                  <c:v>-0.10605275012144177</c:v>
                </c:pt>
                <c:pt idx="832">
                  <c:v>-0.10230308743557492</c:v>
                </c:pt>
                <c:pt idx="833">
                  <c:v>-9.9656932037194612E-2</c:v>
                </c:pt>
                <c:pt idx="834">
                  <c:v>-9.7628917753061484E-2</c:v>
                </c:pt>
                <c:pt idx="835">
                  <c:v>-9.6645399671522636E-2</c:v>
                </c:pt>
                <c:pt idx="836">
                  <c:v>-9.5967755713342373E-2</c:v>
                </c:pt>
                <c:pt idx="837">
                  <c:v>-9.5722367951998399E-2</c:v>
                </c:pt>
                <c:pt idx="838">
                  <c:v>-9.639902839209713E-2</c:v>
                </c:pt>
                <c:pt idx="839">
                  <c:v>-9.824361655402325E-2</c:v>
                </c:pt>
                <c:pt idx="840">
                  <c:v>-0.10110131252720067</c:v>
                </c:pt>
                <c:pt idx="841">
                  <c:v>-0.10214531697075413</c:v>
                </c:pt>
                <c:pt idx="842">
                  <c:v>-0.10349716257382935</c:v>
                </c:pt>
                <c:pt idx="843">
                  <c:v>-0.10866161601998992</c:v>
                </c:pt>
                <c:pt idx="844">
                  <c:v>-0.1146856642694154</c:v>
                </c:pt>
                <c:pt idx="845">
                  <c:v>-0.1189890476351888</c:v>
                </c:pt>
                <c:pt idx="846">
                  <c:v>-0.12138686471798044</c:v>
                </c:pt>
                <c:pt idx="847">
                  <c:v>-0.12261577056086315</c:v>
                </c:pt>
                <c:pt idx="848">
                  <c:v>-0.12335390088105813</c:v>
                </c:pt>
                <c:pt idx="849">
                  <c:v>-0.12359928864240211</c:v>
                </c:pt>
                <c:pt idx="850">
                  <c:v>-0.1232924310009621</c:v>
                </c:pt>
                <c:pt idx="851">
                  <c:v>-0.1218781319997092</c:v>
                </c:pt>
                <c:pt idx="852">
                  <c:v>-0.11941933679586192</c:v>
                </c:pt>
                <c:pt idx="853">
                  <c:v>-0.11566918235095425</c:v>
                </c:pt>
                <c:pt idx="854">
                  <c:v>-0.11093600158354844</c:v>
                </c:pt>
                <c:pt idx="855">
                  <c:v>-0.10607988105595034</c:v>
                </c:pt>
                <c:pt idx="856">
                  <c:v>-0.10233021837008349</c:v>
                </c:pt>
                <c:pt idx="857">
                  <c:v>-9.968406297170318E-2</c:v>
                </c:pt>
                <c:pt idx="858">
                  <c:v>-9.7656048687570052E-2</c:v>
                </c:pt>
                <c:pt idx="859">
                  <c:v>-9.6672530606031204E-2</c:v>
                </c:pt>
                <c:pt idx="860">
                  <c:v>-9.5994886647850941E-2</c:v>
                </c:pt>
                <c:pt idx="861">
                  <c:v>-9.5749498886506967E-2</c:v>
                </c:pt>
                <c:pt idx="862">
                  <c:v>-9.6426159326605698E-2</c:v>
                </c:pt>
                <c:pt idx="863">
                  <c:v>-9.8270747488531818E-2</c:v>
                </c:pt>
                <c:pt idx="864">
                  <c:v>-5.42787998146671E-2</c:v>
                </c:pt>
                <c:pt idx="865">
                  <c:v>-5.532280425822067E-2</c:v>
                </c:pt>
                <c:pt idx="866">
                  <c:v>-5.6674649861295778E-2</c:v>
                </c:pt>
                <c:pt idx="867">
                  <c:v>-6.1839103307456345E-2</c:v>
                </c:pt>
                <c:pt idx="868">
                  <c:v>-6.7863151556881829E-2</c:v>
                </c:pt>
                <c:pt idx="869">
                  <c:v>-7.2166534922655123E-2</c:v>
                </c:pt>
                <c:pt idx="870">
                  <c:v>-7.4564352005446977E-2</c:v>
                </c:pt>
                <c:pt idx="871">
                  <c:v>-7.5793257848329687E-2</c:v>
                </c:pt>
                <c:pt idx="872">
                  <c:v>-7.6531388168524672E-2</c:v>
                </c:pt>
                <c:pt idx="873">
                  <c:v>-7.6776775929868424E-2</c:v>
                </c:pt>
                <c:pt idx="874">
                  <c:v>-7.6469918288428418E-2</c:v>
                </c:pt>
                <c:pt idx="875">
                  <c:v>-7.5055619287175523E-2</c:v>
                </c:pt>
                <c:pt idx="876">
                  <c:v>-7.2596824083328348E-2</c:v>
                </c:pt>
                <c:pt idx="877">
                  <c:v>-6.8846669638420677E-2</c:v>
                </c:pt>
                <c:pt idx="878">
                  <c:v>-6.4113488871014979E-2</c:v>
                </c:pt>
                <c:pt idx="879">
                  <c:v>-5.9257368343416883E-2</c:v>
                </c:pt>
                <c:pt idx="880">
                  <c:v>-5.5507705657549922E-2</c:v>
                </c:pt>
                <c:pt idx="881">
                  <c:v>-5.2861550259169721E-2</c:v>
                </c:pt>
                <c:pt idx="882">
                  <c:v>-5.0833535975036481E-2</c:v>
                </c:pt>
                <c:pt idx="883">
                  <c:v>-4.9850017893497633E-2</c:v>
                </c:pt>
                <c:pt idx="884">
                  <c:v>-4.917237393531726E-2</c:v>
                </c:pt>
                <c:pt idx="885">
                  <c:v>-4.8926986173973508E-2</c:v>
                </c:pt>
                <c:pt idx="886">
                  <c:v>-4.9603646614072017E-2</c:v>
                </c:pt>
                <c:pt idx="887">
                  <c:v>-5.1448234775998247E-2</c:v>
                </c:pt>
                <c:pt idx="888">
                  <c:v>-9.7221588892474675E-2</c:v>
                </c:pt>
                <c:pt idx="889">
                  <c:v>-9.8265593336028245E-2</c:v>
                </c:pt>
                <c:pt idx="890">
                  <c:v>-9.9617438939103464E-2</c:v>
                </c:pt>
                <c:pt idx="891">
                  <c:v>-0.10478189238526403</c:v>
                </c:pt>
                <c:pt idx="892">
                  <c:v>-0.1108059406346894</c:v>
                </c:pt>
                <c:pt idx="893">
                  <c:v>-0.11510932400046281</c:v>
                </c:pt>
                <c:pt idx="894">
                  <c:v>-0.11750714108325455</c:v>
                </c:pt>
                <c:pt idx="895">
                  <c:v>-0.11873604692613726</c:v>
                </c:pt>
                <c:pt idx="896">
                  <c:v>-0.11947417724633225</c:v>
                </c:pt>
                <c:pt idx="897">
                  <c:v>-0.11971956500767611</c:v>
                </c:pt>
                <c:pt idx="898">
                  <c:v>-0.1194127073662361</c:v>
                </c:pt>
                <c:pt idx="899">
                  <c:v>-0.11799840836498321</c:v>
                </c:pt>
                <c:pt idx="900">
                  <c:v>-0.11553961316113603</c:v>
                </c:pt>
                <c:pt idx="901">
                  <c:v>-0.11178945871622836</c:v>
                </c:pt>
                <c:pt idx="902">
                  <c:v>-0.10705627794882255</c:v>
                </c:pt>
                <c:pt idx="903">
                  <c:v>-0.10220015742122446</c:v>
                </c:pt>
                <c:pt idx="904">
                  <c:v>-9.8450494735357608E-2</c:v>
                </c:pt>
                <c:pt idx="905">
                  <c:v>-9.5804339336977296E-2</c:v>
                </c:pt>
                <c:pt idx="906">
                  <c:v>-9.3776325052844167E-2</c:v>
                </c:pt>
                <c:pt idx="907">
                  <c:v>-9.2792806971305208E-2</c:v>
                </c:pt>
                <c:pt idx="908">
                  <c:v>-9.2115163013124945E-2</c:v>
                </c:pt>
                <c:pt idx="909">
                  <c:v>-9.1869775251781083E-2</c:v>
                </c:pt>
                <c:pt idx="910">
                  <c:v>-9.2546435691879703E-2</c:v>
                </c:pt>
                <c:pt idx="911">
                  <c:v>-9.4391023853805822E-2</c:v>
                </c:pt>
                <c:pt idx="912">
                  <c:v>-7.3943247084119035E-2</c:v>
                </c:pt>
                <c:pt idx="913">
                  <c:v>-7.4987251527672494E-2</c:v>
                </c:pt>
                <c:pt idx="914">
                  <c:v>-7.6339097130747713E-2</c:v>
                </c:pt>
                <c:pt idx="915">
                  <c:v>-8.1503550576908279E-2</c:v>
                </c:pt>
                <c:pt idx="916">
                  <c:v>-8.7527598826333763E-2</c:v>
                </c:pt>
                <c:pt idx="917">
                  <c:v>-9.1830982192107169E-2</c:v>
                </c:pt>
                <c:pt idx="918">
                  <c:v>-9.42287992748988E-2</c:v>
                </c:pt>
                <c:pt idx="919">
                  <c:v>-9.5457705117781511E-2</c:v>
                </c:pt>
                <c:pt idx="920">
                  <c:v>-9.6195835437976496E-2</c:v>
                </c:pt>
                <c:pt idx="921">
                  <c:v>-9.6441223199320469E-2</c:v>
                </c:pt>
                <c:pt idx="922">
                  <c:v>-9.6134365557880463E-2</c:v>
                </c:pt>
                <c:pt idx="923">
                  <c:v>-9.4720066556627569E-2</c:v>
                </c:pt>
                <c:pt idx="924">
                  <c:v>-9.2261271352780283E-2</c:v>
                </c:pt>
                <c:pt idx="925">
                  <c:v>-8.8511116907872611E-2</c:v>
                </c:pt>
                <c:pt idx="926">
                  <c:v>-8.3777936140466802E-2</c:v>
                </c:pt>
                <c:pt idx="927">
                  <c:v>-7.8921815612868707E-2</c:v>
                </c:pt>
                <c:pt idx="928">
                  <c:v>-7.5172152927001856E-2</c:v>
                </c:pt>
                <c:pt idx="929">
                  <c:v>-7.2525997528621544E-2</c:v>
                </c:pt>
                <c:pt idx="930">
                  <c:v>-7.0497983244488416E-2</c:v>
                </c:pt>
                <c:pt idx="931">
                  <c:v>-6.9514465162949568E-2</c:v>
                </c:pt>
                <c:pt idx="932">
                  <c:v>-6.8836821204769305E-2</c:v>
                </c:pt>
                <c:pt idx="933">
                  <c:v>-6.8591433443425331E-2</c:v>
                </c:pt>
                <c:pt idx="934">
                  <c:v>-6.9268093883524062E-2</c:v>
                </c:pt>
                <c:pt idx="935">
                  <c:v>-7.1112682045450182E-2</c:v>
                </c:pt>
                <c:pt idx="936">
                  <c:v>-0.10912658889247473</c:v>
                </c:pt>
                <c:pt idx="937">
                  <c:v>-0.1101705933360283</c:v>
                </c:pt>
                <c:pt idx="938">
                  <c:v>-0.11152243893910352</c:v>
                </c:pt>
                <c:pt idx="939">
                  <c:v>-0.11668689238526408</c:v>
                </c:pt>
                <c:pt idx="940">
                  <c:v>-0.12271094063468946</c:v>
                </c:pt>
                <c:pt idx="941">
                  <c:v>-0.12701432400046286</c:v>
                </c:pt>
                <c:pt idx="942">
                  <c:v>-0.12941214108325461</c:v>
                </c:pt>
                <c:pt idx="943">
                  <c:v>-0.13064104692613732</c:v>
                </c:pt>
                <c:pt idx="944">
                  <c:v>-0.1313791772463323</c:v>
                </c:pt>
                <c:pt idx="945">
                  <c:v>-0.13162456500767616</c:v>
                </c:pt>
                <c:pt idx="946">
                  <c:v>-0.13131770736623616</c:v>
                </c:pt>
                <c:pt idx="947">
                  <c:v>-0.12990340836498326</c:v>
                </c:pt>
                <c:pt idx="948">
                  <c:v>-0.12744461316113609</c:v>
                </c:pt>
                <c:pt idx="949">
                  <c:v>-0.12369445871622842</c:v>
                </c:pt>
                <c:pt idx="950">
                  <c:v>-0.11896127794882261</c:v>
                </c:pt>
                <c:pt idx="951">
                  <c:v>-0.11410515742122451</c:v>
                </c:pt>
                <c:pt idx="952">
                  <c:v>-0.11035549473535766</c:v>
                </c:pt>
                <c:pt idx="953">
                  <c:v>-0.10770933933697735</c:v>
                </c:pt>
                <c:pt idx="954">
                  <c:v>-0.10568132505284422</c:v>
                </c:pt>
                <c:pt idx="955">
                  <c:v>-0.10469780697130526</c:v>
                </c:pt>
                <c:pt idx="956">
                  <c:v>-0.104020163013125</c:v>
                </c:pt>
                <c:pt idx="957">
                  <c:v>-0.10377477525178114</c:v>
                </c:pt>
                <c:pt idx="958">
                  <c:v>-0.10445143569187976</c:v>
                </c:pt>
                <c:pt idx="959">
                  <c:v>-0.10629602385380588</c:v>
                </c:pt>
                <c:pt idx="960">
                  <c:v>-7.1827034192450401E-2</c:v>
                </c:pt>
                <c:pt idx="961">
                  <c:v>-7.287103863600386E-2</c:v>
                </c:pt>
                <c:pt idx="962">
                  <c:v>-7.4222884239078968E-2</c:v>
                </c:pt>
                <c:pt idx="963">
                  <c:v>-7.9387337685239534E-2</c:v>
                </c:pt>
                <c:pt idx="964">
                  <c:v>-8.5411385934665129E-2</c:v>
                </c:pt>
                <c:pt idx="965">
                  <c:v>-8.9714769300438424E-2</c:v>
                </c:pt>
                <c:pt idx="966">
                  <c:v>-9.2112586383230166E-2</c:v>
                </c:pt>
                <c:pt idx="967">
                  <c:v>-9.3341492226112877E-2</c:v>
                </c:pt>
                <c:pt idx="968">
                  <c:v>-9.4079622546307862E-2</c:v>
                </c:pt>
                <c:pt idx="969">
                  <c:v>-9.4325010307651724E-2</c:v>
                </c:pt>
                <c:pt idx="970">
                  <c:v>-9.4018152666211718E-2</c:v>
                </c:pt>
                <c:pt idx="971">
                  <c:v>-9.2603853664958824E-2</c:v>
                </c:pt>
                <c:pt idx="972">
                  <c:v>-9.0145058461111538E-2</c:v>
                </c:pt>
                <c:pt idx="973">
                  <c:v>-8.6394904016203866E-2</c:v>
                </c:pt>
                <c:pt idx="974">
                  <c:v>-8.1661723248798168E-2</c:v>
                </c:pt>
                <c:pt idx="975">
                  <c:v>-7.6805602721200072E-2</c:v>
                </c:pt>
                <c:pt idx="976">
                  <c:v>-7.3055940035333111E-2</c:v>
                </c:pt>
                <c:pt idx="977">
                  <c:v>-7.040978463695291E-2</c:v>
                </c:pt>
                <c:pt idx="978">
                  <c:v>-6.8381770352819671E-2</c:v>
                </c:pt>
                <c:pt idx="979">
                  <c:v>-6.7398252271280934E-2</c:v>
                </c:pt>
                <c:pt idx="980">
                  <c:v>-6.672060831310056E-2</c:v>
                </c:pt>
                <c:pt idx="981">
                  <c:v>-6.6475220551756697E-2</c:v>
                </c:pt>
                <c:pt idx="982">
                  <c:v>-6.7151880991855317E-2</c:v>
                </c:pt>
                <c:pt idx="983">
                  <c:v>-6.8996469153781548E-2</c:v>
                </c:pt>
                <c:pt idx="984">
                  <c:v>-4.0060063846913074E-2</c:v>
                </c:pt>
                <c:pt idx="985">
                  <c:v>-4.1104068290466533E-2</c:v>
                </c:pt>
                <c:pt idx="986">
                  <c:v>-4.2455913893541752E-2</c:v>
                </c:pt>
                <c:pt idx="987">
                  <c:v>-4.7620367339702319E-2</c:v>
                </c:pt>
                <c:pt idx="988">
                  <c:v>-5.3644415589127803E-2</c:v>
                </c:pt>
                <c:pt idx="989">
                  <c:v>-5.7947798954901208E-2</c:v>
                </c:pt>
                <c:pt idx="990">
                  <c:v>-6.034561603769284E-2</c:v>
                </c:pt>
                <c:pt idx="991">
                  <c:v>-6.157452188057555E-2</c:v>
                </c:pt>
                <c:pt idx="992">
                  <c:v>-6.2312652200770535E-2</c:v>
                </c:pt>
                <c:pt idx="993">
                  <c:v>-6.2558039962114509E-2</c:v>
                </c:pt>
                <c:pt idx="994">
                  <c:v>-6.2251182320674503E-2</c:v>
                </c:pt>
                <c:pt idx="995">
                  <c:v>-6.0836883319421609E-2</c:v>
                </c:pt>
                <c:pt idx="996">
                  <c:v>-5.8378088115574323E-2</c:v>
                </c:pt>
                <c:pt idx="997">
                  <c:v>-5.4627933670666651E-2</c:v>
                </c:pt>
                <c:pt idx="998">
                  <c:v>-4.9894752903260842E-2</c:v>
                </c:pt>
                <c:pt idx="999">
                  <c:v>-4.5038632375662746E-2</c:v>
                </c:pt>
                <c:pt idx="1000">
                  <c:v>-4.1288969689795896E-2</c:v>
                </c:pt>
                <c:pt idx="1001">
                  <c:v>-3.8642814291415584E-2</c:v>
                </c:pt>
                <c:pt idx="1002">
                  <c:v>-3.6614800007282455E-2</c:v>
                </c:pt>
                <c:pt idx="1003">
                  <c:v>-3.5631281925743608E-2</c:v>
                </c:pt>
                <c:pt idx="1004">
                  <c:v>-3.4953637967563345E-2</c:v>
                </c:pt>
                <c:pt idx="1005">
                  <c:v>-3.4708250206219371E-2</c:v>
                </c:pt>
                <c:pt idx="1006">
                  <c:v>-3.5384910646318102E-2</c:v>
                </c:pt>
                <c:pt idx="1007">
                  <c:v>-3.7229498808244221E-2</c:v>
                </c:pt>
                <c:pt idx="1008">
                  <c:v>-0.12180008927198027</c:v>
                </c:pt>
                <c:pt idx="1009">
                  <c:v>-0.12284409371553373</c:v>
                </c:pt>
                <c:pt idx="1010">
                  <c:v>-0.12419593931860884</c:v>
                </c:pt>
                <c:pt idx="1011">
                  <c:v>-0.12936039276476941</c:v>
                </c:pt>
                <c:pt idx="1012">
                  <c:v>-0.135384441014195</c:v>
                </c:pt>
                <c:pt idx="1013">
                  <c:v>-0.1396878243799683</c:v>
                </c:pt>
                <c:pt idx="1014">
                  <c:v>-0.14208564146276004</c:v>
                </c:pt>
                <c:pt idx="1015">
                  <c:v>-0.14331454730564275</c:v>
                </c:pt>
                <c:pt idx="1016">
                  <c:v>-0.14405267762583773</c:v>
                </c:pt>
                <c:pt idx="1017">
                  <c:v>-0.1442980653871816</c:v>
                </c:pt>
                <c:pt idx="1018">
                  <c:v>-0.14399120774574159</c:v>
                </c:pt>
                <c:pt idx="1019">
                  <c:v>-0.1425769087444887</c:v>
                </c:pt>
                <c:pt idx="1020">
                  <c:v>-0.14011811354064141</c:v>
                </c:pt>
                <c:pt idx="1021">
                  <c:v>-0.13636795909573374</c:v>
                </c:pt>
                <c:pt idx="1022">
                  <c:v>-0.13163477832832804</c:v>
                </c:pt>
                <c:pt idx="1023">
                  <c:v>-0.12677865780072994</c:v>
                </c:pt>
                <c:pt idx="1024">
                  <c:v>-0.12302899511486298</c:v>
                </c:pt>
                <c:pt idx="1025">
                  <c:v>-0.12038283971648278</c:v>
                </c:pt>
                <c:pt idx="1026">
                  <c:v>-0.11835482543234954</c:v>
                </c:pt>
                <c:pt idx="1027">
                  <c:v>-0.11737130735081081</c:v>
                </c:pt>
                <c:pt idx="1028">
                  <c:v>-0.11669366339263043</c:v>
                </c:pt>
                <c:pt idx="1029">
                  <c:v>-0.11644827563128657</c:v>
                </c:pt>
                <c:pt idx="1030">
                  <c:v>-0.11712493607138519</c:v>
                </c:pt>
                <c:pt idx="1031">
                  <c:v>-0.11896952423331142</c:v>
                </c:pt>
                <c:pt idx="1032">
                  <c:v>-0.12180008927198027</c:v>
                </c:pt>
                <c:pt idx="1033">
                  <c:v>-0.12284409371553373</c:v>
                </c:pt>
                <c:pt idx="1034">
                  <c:v>-0.12419593931860884</c:v>
                </c:pt>
                <c:pt idx="1035">
                  <c:v>-0.12936039276476941</c:v>
                </c:pt>
                <c:pt idx="1036">
                  <c:v>-0.135384441014195</c:v>
                </c:pt>
                <c:pt idx="1037">
                  <c:v>-0.1396878243799683</c:v>
                </c:pt>
                <c:pt idx="1038">
                  <c:v>-0.14208564146276004</c:v>
                </c:pt>
                <c:pt idx="1039">
                  <c:v>-0.14331454730564275</c:v>
                </c:pt>
                <c:pt idx="1040">
                  <c:v>-0.14405267762583773</c:v>
                </c:pt>
                <c:pt idx="1041">
                  <c:v>-0.1442980653871816</c:v>
                </c:pt>
                <c:pt idx="1042">
                  <c:v>-0.14399120774574159</c:v>
                </c:pt>
                <c:pt idx="1043">
                  <c:v>-0.1425769087444887</c:v>
                </c:pt>
                <c:pt idx="1044">
                  <c:v>-0.14011811354064141</c:v>
                </c:pt>
                <c:pt idx="1045">
                  <c:v>-0.13636795909573374</c:v>
                </c:pt>
                <c:pt idx="1046">
                  <c:v>-0.13163477832832804</c:v>
                </c:pt>
                <c:pt idx="1047">
                  <c:v>-0.12677865780072994</c:v>
                </c:pt>
                <c:pt idx="1048">
                  <c:v>-0.12302899511486298</c:v>
                </c:pt>
                <c:pt idx="1049">
                  <c:v>-0.12038283971648278</c:v>
                </c:pt>
                <c:pt idx="1050">
                  <c:v>-0.11835482543234954</c:v>
                </c:pt>
                <c:pt idx="1051">
                  <c:v>-0.11737130735081081</c:v>
                </c:pt>
                <c:pt idx="1052">
                  <c:v>-0.11669366339263043</c:v>
                </c:pt>
                <c:pt idx="1053">
                  <c:v>-0.11644827563128657</c:v>
                </c:pt>
                <c:pt idx="1054">
                  <c:v>-0.11712493607138519</c:v>
                </c:pt>
                <c:pt idx="1055">
                  <c:v>-0.11896952423331142</c:v>
                </c:pt>
                <c:pt idx="1056">
                  <c:v>-0.1101609183678024</c:v>
                </c:pt>
                <c:pt idx="1057">
                  <c:v>-0.11120492281135597</c:v>
                </c:pt>
                <c:pt idx="1058">
                  <c:v>-0.11255676841443107</c:v>
                </c:pt>
                <c:pt idx="1059">
                  <c:v>-0.11772122186059164</c:v>
                </c:pt>
                <c:pt idx="1060">
                  <c:v>-0.12374527011001712</c:v>
                </c:pt>
                <c:pt idx="1061">
                  <c:v>-0.12804865347579042</c:v>
                </c:pt>
                <c:pt idx="1062">
                  <c:v>-0.13044647055858227</c:v>
                </c:pt>
                <c:pt idx="1063">
                  <c:v>-0.13167537640146498</c:v>
                </c:pt>
                <c:pt idx="1064">
                  <c:v>-0.13241350672165997</c:v>
                </c:pt>
                <c:pt idx="1065">
                  <c:v>-0.13265889448300372</c:v>
                </c:pt>
                <c:pt idx="1066">
                  <c:v>-0.13235203684156371</c:v>
                </c:pt>
                <c:pt idx="1067">
                  <c:v>-0.13093773784031082</c:v>
                </c:pt>
                <c:pt idx="1068">
                  <c:v>-0.12847894263646364</c:v>
                </c:pt>
                <c:pt idx="1069">
                  <c:v>-0.12472878819155597</c:v>
                </c:pt>
                <c:pt idx="1070">
                  <c:v>-0.11999560742415027</c:v>
                </c:pt>
                <c:pt idx="1071">
                  <c:v>-0.11513948689655218</c:v>
                </c:pt>
                <c:pt idx="1072">
                  <c:v>-0.11138982421068522</c:v>
                </c:pt>
                <c:pt idx="1073">
                  <c:v>-0.10874366881230502</c:v>
                </c:pt>
                <c:pt idx="1074">
                  <c:v>-0.10671565452817178</c:v>
                </c:pt>
                <c:pt idx="1075">
                  <c:v>-0.10573213644663293</c:v>
                </c:pt>
                <c:pt idx="1076">
                  <c:v>-0.10505449248845256</c:v>
                </c:pt>
                <c:pt idx="1077">
                  <c:v>-0.1048091047271088</c:v>
                </c:pt>
                <c:pt idx="1078">
                  <c:v>-0.10548576516720731</c:v>
                </c:pt>
                <c:pt idx="1079">
                  <c:v>-0.10733035332913354</c:v>
                </c:pt>
                <c:pt idx="1080">
                  <c:v>-0.1101609183678024</c:v>
                </c:pt>
                <c:pt idx="1081">
                  <c:v>-0.11120492281135597</c:v>
                </c:pt>
                <c:pt idx="1082">
                  <c:v>-0.11255676841443107</c:v>
                </c:pt>
                <c:pt idx="1083">
                  <c:v>-0.11772122186059164</c:v>
                </c:pt>
                <c:pt idx="1084">
                  <c:v>-0.12374527011001712</c:v>
                </c:pt>
                <c:pt idx="1085">
                  <c:v>-0.12804865347579042</c:v>
                </c:pt>
                <c:pt idx="1086">
                  <c:v>-0.13044647055858227</c:v>
                </c:pt>
                <c:pt idx="1087">
                  <c:v>-0.13167537640146498</c:v>
                </c:pt>
                <c:pt idx="1088">
                  <c:v>-0.13241350672165997</c:v>
                </c:pt>
                <c:pt idx="1089">
                  <c:v>-0.13265889448300372</c:v>
                </c:pt>
                <c:pt idx="1090">
                  <c:v>-0.13235203684156371</c:v>
                </c:pt>
                <c:pt idx="1091">
                  <c:v>-0.13093773784031082</c:v>
                </c:pt>
                <c:pt idx="1092">
                  <c:v>-0.12847894263646364</c:v>
                </c:pt>
                <c:pt idx="1093">
                  <c:v>-0.12472878819155597</c:v>
                </c:pt>
                <c:pt idx="1094">
                  <c:v>-0.11999560742415027</c:v>
                </c:pt>
                <c:pt idx="1095">
                  <c:v>-0.11513948689655218</c:v>
                </c:pt>
                <c:pt idx="1096">
                  <c:v>-0.11138982421068522</c:v>
                </c:pt>
                <c:pt idx="1097">
                  <c:v>-0.10874366881230502</c:v>
                </c:pt>
                <c:pt idx="1098">
                  <c:v>-0.10671565452817178</c:v>
                </c:pt>
                <c:pt idx="1099">
                  <c:v>-0.10573213644663293</c:v>
                </c:pt>
                <c:pt idx="1100">
                  <c:v>-0.10505449248845256</c:v>
                </c:pt>
                <c:pt idx="1101">
                  <c:v>-0.1048091047271088</c:v>
                </c:pt>
                <c:pt idx="1102">
                  <c:v>-0.10548576516720731</c:v>
                </c:pt>
                <c:pt idx="1103">
                  <c:v>-0.10733035332913354</c:v>
                </c:pt>
                <c:pt idx="1104">
                  <c:v>-0.13028871780916174</c:v>
                </c:pt>
                <c:pt idx="1105">
                  <c:v>-0.13133272225271531</c:v>
                </c:pt>
                <c:pt idx="1106">
                  <c:v>-0.13268456785579053</c:v>
                </c:pt>
                <c:pt idx="1107">
                  <c:v>-0.13784902130195109</c:v>
                </c:pt>
                <c:pt idx="1108">
                  <c:v>-0.14387306955137646</c:v>
                </c:pt>
                <c:pt idx="1109">
                  <c:v>-0.14817645291714987</c:v>
                </c:pt>
                <c:pt idx="1110">
                  <c:v>-0.15057426999994161</c:v>
                </c:pt>
                <c:pt idx="1111">
                  <c:v>-0.15180317584282432</c:v>
                </c:pt>
                <c:pt idx="1112">
                  <c:v>-0.15254130616301931</c:v>
                </c:pt>
                <c:pt idx="1113">
                  <c:v>-0.15278669392436317</c:v>
                </c:pt>
                <c:pt idx="1114">
                  <c:v>-0.15247983628292316</c:v>
                </c:pt>
                <c:pt idx="1115">
                  <c:v>-0.15106553728167027</c:v>
                </c:pt>
                <c:pt idx="1116">
                  <c:v>-0.1486067420778231</c:v>
                </c:pt>
                <c:pt idx="1117">
                  <c:v>-0.14485658763291542</c:v>
                </c:pt>
                <c:pt idx="1118">
                  <c:v>-0.14012340686550961</c:v>
                </c:pt>
                <c:pt idx="1119">
                  <c:v>-0.13526728633791152</c:v>
                </c:pt>
                <c:pt idx="1120">
                  <c:v>-0.13151762365204467</c:v>
                </c:pt>
                <c:pt idx="1121">
                  <c:v>-0.12887146825366436</c:v>
                </c:pt>
                <c:pt idx="1122">
                  <c:v>-0.12684345396953123</c:v>
                </c:pt>
                <c:pt idx="1123">
                  <c:v>-0.12585993588799227</c:v>
                </c:pt>
                <c:pt idx="1124">
                  <c:v>-0.12518229192981201</c:v>
                </c:pt>
                <c:pt idx="1125">
                  <c:v>-0.12493690416846814</c:v>
                </c:pt>
                <c:pt idx="1126">
                  <c:v>-0.12561356460856676</c:v>
                </c:pt>
                <c:pt idx="1127">
                  <c:v>-0.12745815277049288</c:v>
                </c:pt>
                <c:pt idx="1128">
                  <c:v>-0.10183207585454734</c:v>
                </c:pt>
                <c:pt idx="1129">
                  <c:v>-0.10287608029810091</c:v>
                </c:pt>
                <c:pt idx="1130">
                  <c:v>-0.10422792590117613</c:v>
                </c:pt>
                <c:pt idx="1131">
                  <c:v>-0.1093923793473367</c:v>
                </c:pt>
                <c:pt idx="1132">
                  <c:v>-0.11541642759676207</c:v>
                </c:pt>
                <c:pt idx="1133">
                  <c:v>-0.11971981096253548</c:v>
                </c:pt>
                <c:pt idx="1134">
                  <c:v>-0.12211762804532722</c:v>
                </c:pt>
                <c:pt idx="1135">
                  <c:v>-0.12334653388820993</c:v>
                </c:pt>
                <c:pt idx="1136">
                  <c:v>-0.12408466420840492</c:v>
                </c:pt>
                <c:pt idx="1137">
                  <c:v>-0.12433005196974878</c:v>
                </c:pt>
                <c:pt idx="1138">
                  <c:v>-0.12402319432830877</c:v>
                </c:pt>
                <c:pt idx="1139">
                  <c:v>-0.12260889532705588</c:v>
                </c:pt>
                <c:pt idx="1140">
                  <c:v>-0.1201501001232087</c:v>
                </c:pt>
                <c:pt idx="1141">
                  <c:v>-0.11639994567830103</c:v>
                </c:pt>
                <c:pt idx="1142">
                  <c:v>-0.11166676491089522</c:v>
                </c:pt>
                <c:pt idx="1143">
                  <c:v>-0.10681064438329713</c:v>
                </c:pt>
                <c:pt idx="1144">
                  <c:v>-0.10306098169743028</c:v>
                </c:pt>
                <c:pt idx="1145">
                  <c:v>-0.10041482629904996</c:v>
                </c:pt>
                <c:pt idx="1146">
                  <c:v>-9.8386812014916836E-2</c:v>
                </c:pt>
                <c:pt idx="1147">
                  <c:v>-9.7403293933377877E-2</c:v>
                </c:pt>
                <c:pt idx="1148">
                  <c:v>-9.6725649975197614E-2</c:v>
                </c:pt>
                <c:pt idx="1149">
                  <c:v>-9.6480262213853751E-2</c:v>
                </c:pt>
                <c:pt idx="1150">
                  <c:v>-9.7156922653952371E-2</c:v>
                </c:pt>
                <c:pt idx="1151">
                  <c:v>-9.9001510815878491E-2</c:v>
                </c:pt>
                <c:pt idx="1152">
                  <c:v>-0.10166004227516912</c:v>
                </c:pt>
                <c:pt idx="1153">
                  <c:v>-0.10270404671872269</c:v>
                </c:pt>
                <c:pt idx="1154">
                  <c:v>-0.10405589232179779</c:v>
                </c:pt>
                <c:pt idx="1155">
                  <c:v>-0.10922034576795836</c:v>
                </c:pt>
                <c:pt idx="1156">
                  <c:v>-0.11524439401738384</c:v>
                </c:pt>
                <c:pt idx="1157">
                  <c:v>-0.11954777738315714</c:v>
                </c:pt>
                <c:pt idx="1158">
                  <c:v>-0.12194559446594899</c:v>
                </c:pt>
                <c:pt idx="1159">
                  <c:v>-0.1231745003088317</c:v>
                </c:pt>
                <c:pt idx="1160">
                  <c:v>-0.12391263062902669</c:v>
                </c:pt>
                <c:pt idx="1161">
                  <c:v>-0.12415801839037044</c:v>
                </c:pt>
                <c:pt idx="1162">
                  <c:v>-0.12385116074893043</c:v>
                </c:pt>
                <c:pt idx="1163">
                  <c:v>-0.12243686174767754</c:v>
                </c:pt>
                <c:pt idx="1164">
                  <c:v>-0.11997806654383036</c:v>
                </c:pt>
                <c:pt idx="1165">
                  <c:v>-0.11622791209892269</c:v>
                </c:pt>
                <c:pt idx="1166">
                  <c:v>-0.11149473133151699</c:v>
                </c:pt>
                <c:pt idx="1167">
                  <c:v>-0.1066386108039189</c:v>
                </c:pt>
                <c:pt idx="1168">
                  <c:v>-0.10288894811805194</c:v>
                </c:pt>
                <c:pt idx="1169">
                  <c:v>-0.10024279271967174</c:v>
                </c:pt>
                <c:pt idx="1170">
                  <c:v>-9.8214778435538497E-2</c:v>
                </c:pt>
                <c:pt idx="1171">
                  <c:v>-9.7231260353999649E-2</c:v>
                </c:pt>
                <c:pt idx="1172">
                  <c:v>-9.6553616395819275E-2</c:v>
                </c:pt>
                <c:pt idx="1173">
                  <c:v>-9.6308228634475523E-2</c:v>
                </c:pt>
                <c:pt idx="1174">
                  <c:v>-9.6984889074574032E-2</c:v>
                </c:pt>
                <c:pt idx="1175">
                  <c:v>-9.8829477236500263E-2</c:v>
                </c:pt>
                <c:pt idx="1176">
                  <c:v>-3.1825016850101973E-2</c:v>
                </c:pt>
                <c:pt idx="1177">
                  <c:v>-3.2869021293655432E-2</c:v>
                </c:pt>
                <c:pt idx="1178">
                  <c:v>-3.4220866896730651E-2</c:v>
                </c:pt>
                <c:pt idx="1179">
                  <c:v>-3.9385320342891217E-2</c:v>
                </c:pt>
                <c:pt idx="1180">
                  <c:v>-4.5409368592316701E-2</c:v>
                </c:pt>
                <c:pt idx="1181">
                  <c:v>-4.9712751958090107E-2</c:v>
                </c:pt>
                <c:pt idx="1182">
                  <c:v>-5.2110569040881738E-2</c:v>
                </c:pt>
                <c:pt idx="1183">
                  <c:v>-5.3339474883764448E-2</c:v>
                </c:pt>
                <c:pt idx="1184">
                  <c:v>-5.4077605203959433E-2</c:v>
                </c:pt>
                <c:pt idx="1185">
                  <c:v>-5.4322992965303407E-2</c:v>
                </c:pt>
                <c:pt idx="1186">
                  <c:v>-5.4016135323863401E-2</c:v>
                </c:pt>
                <c:pt idx="1187">
                  <c:v>-5.2601836322610507E-2</c:v>
                </c:pt>
                <c:pt idx="1188">
                  <c:v>-5.0143041118763221E-2</c:v>
                </c:pt>
                <c:pt idx="1189">
                  <c:v>-4.6392886673855549E-2</c:v>
                </c:pt>
                <c:pt idx="1190">
                  <c:v>-4.165970590644974E-2</c:v>
                </c:pt>
                <c:pt idx="1191">
                  <c:v>-3.6803585378851644E-2</c:v>
                </c:pt>
                <c:pt idx="1192">
                  <c:v>-3.3053922692984794E-2</c:v>
                </c:pt>
                <c:pt idx="1193">
                  <c:v>-3.0407767294604482E-2</c:v>
                </c:pt>
                <c:pt idx="1194">
                  <c:v>-2.8379753010471354E-2</c:v>
                </c:pt>
                <c:pt idx="1195">
                  <c:v>-2.7396234928932506E-2</c:v>
                </c:pt>
                <c:pt idx="1196">
                  <c:v>-2.6718590970752243E-2</c:v>
                </c:pt>
                <c:pt idx="1197">
                  <c:v>-2.6473203209408269E-2</c:v>
                </c:pt>
                <c:pt idx="1198">
                  <c:v>-2.7149863649507E-2</c:v>
                </c:pt>
                <c:pt idx="1199">
                  <c:v>-2.899445181143312E-2</c:v>
                </c:pt>
                <c:pt idx="1200">
                  <c:v>1.4997495862431487E-2</c:v>
                </c:pt>
                <c:pt idx="1201">
                  <c:v>1.3953491418878028E-2</c:v>
                </c:pt>
                <c:pt idx="1202">
                  <c:v>1.2601645815802809E-2</c:v>
                </c:pt>
                <c:pt idx="1203">
                  <c:v>7.4371923696422426E-3</c:v>
                </c:pt>
                <c:pt idx="1204">
                  <c:v>1.4131441202167583E-3</c:v>
                </c:pt>
                <c:pt idx="1205">
                  <c:v>-2.8902392455566472E-3</c:v>
                </c:pt>
                <c:pt idx="1206">
                  <c:v>-5.2880563283482784E-3</c:v>
                </c:pt>
                <c:pt idx="1207">
                  <c:v>-6.5169621712309889E-3</c:v>
                </c:pt>
                <c:pt idx="1208">
                  <c:v>-7.255092491425974E-3</c:v>
                </c:pt>
                <c:pt idx="1209">
                  <c:v>-7.5004802527699477E-3</c:v>
                </c:pt>
                <c:pt idx="1210">
                  <c:v>-7.1936226113299417E-3</c:v>
                </c:pt>
                <c:pt idx="1211">
                  <c:v>-5.7793236100770473E-3</c:v>
                </c:pt>
                <c:pt idx="1212">
                  <c:v>-3.3205284062297613E-3</c:v>
                </c:pt>
                <c:pt idx="1213">
                  <c:v>4.2962603867791049E-4</c:v>
                </c:pt>
                <c:pt idx="1214">
                  <c:v>5.1628068060837196E-3</c:v>
                </c:pt>
                <c:pt idx="1215">
                  <c:v>1.0018927333681815E-2</c:v>
                </c:pt>
                <c:pt idx="1216">
                  <c:v>1.3768590019548665E-2</c:v>
                </c:pt>
                <c:pt idx="1217">
                  <c:v>1.6414745417928978E-2</c:v>
                </c:pt>
                <c:pt idx="1218">
                  <c:v>1.8442759702062106E-2</c:v>
                </c:pt>
                <c:pt idx="1219">
                  <c:v>1.9426277783600954E-2</c:v>
                </c:pt>
                <c:pt idx="1220">
                  <c:v>2.0103921741781217E-2</c:v>
                </c:pt>
                <c:pt idx="1221">
                  <c:v>2.034930950312519E-2</c:v>
                </c:pt>
                <c:pt idx="1222">
                  <c:v>1.9672649063026459E-2</c:v>
                </c:pt>
                <c:pt idx="1223">
                  <c:v>1.782806090110034E-2</c:v>
                </c:pt>
                <c:pt idx="1224">
                  <c:v>-6.9124571550126412E-2</c:v>
                </c:pt>
                <c:pt idx="1225">
                  <c:v>-7.0168575993679982E-2</c:v>
                </c:pt>
                <c:pt idx="1226">
                  <c:v>-7.152042159675509E-2</c:v>
                </c:pt>
                <c:pt idx="1227">
                  <c:v>-7.6684875042915657E-2</c:v>
                </c:pt>
                <c:pt idx="1228">
                  <c:v>-8.2708923292341141E-2</c:v>
                </c:pt>
                <c:pt idx="1229">
                  <c:v>-8.7012306658114436E-2</c:v>
                </c:pt>
                <c:pt idx="1230">
                  <c:v>-8.9410123740906289E-2</c:v>
                </c:pt>
                <c:pt idx="1231">
                  <c:v>-9.0639029583788999E-2</c:v>
                </c:pt>
                <c:pt idx="1232">
                  <c:v>-9.1377159903983984E-2</c:v>
                </c:pt>
                <c:pt idx="1233">
                  <c:v>-9.1622547665327736E-2</c:v>
                </c:pt>
                <c:pt idx="1234">
                  <c:v>-9.131569002388773E-2</c:v>
                </c:pt>
                <c:pt idx="1235">
                  <c:v>-8.9901391022634836E-2</c:v>
                </c:pt>
                <c:pt idx="1236">
                  <c:v>-8.7442595818787661E-2</c:v>
                </c:pt>
                <c:pt idx="1237">
                  <c:v>-8.3692441373879989E-2</c:v>
                </c:pt>
                <c:pt idx="1238">
                  <c:v>-7.8959260606474291E-2</c:v>
                </c:pt>
                <c:pt idx="1239">
                  <c:v>-7.4103140078876195E-2</c:v>
                </c:pt>
                <c:pt idx="1240">
                  <c:v>-7.0353477393009234E-2</c:v>
                </c:pt>
                <c:pt idx="1241">
                  <c:v>-6.7707321994629033E-2</c:v>
                </c:pt>
                <c:pt idx="1242">
                  <c:v>-6.5679307710495793E-2</c:v>
                </c:pt>
                <c:pt idx="1243">
                  <c:v>-6.4695789628956946E-2</c:v>
                </c:pt>
                <c:pt idx="1244">
                  <c:v>-6.4018145670776572E-2</c:v>
                </c:pt>
                <c:pt idx="1245">
                  <c:v>-6.377275790943282E-2</c:v>
                </c:pt>
                <c:pt idx="1246">
                  <c:v>-6.4449418349531329E-2</c:v>
                </c:pt>
                <c:pt idx="1247">
                  <c:v>-6.6294006511457559E-2</c:v>
                </c:pt>
                <c:pt idx="1248">
                  <c:v>-3.1825016850101973E-2</c:v>
                </c:pt>
                <c:pt idx="1249">
                  <c:v>-3.2869021293655432E-2</c:v>
                </c:pt>
                <c:pt idx="1250">
                  <c:v>-3.4220866896730651E-2</c:v>
                </c:pt>
                <c:pt idx="1251">
                  <c:v>-3.9385320342891217E-2</c:v>
                </c:pt>
                <c:pt idx="1252">
                  <c:v>-4.5409368592316701E-2</c:v>
                </c:pt>
                <c:pt idx="1253">
                  <c:v>-4.9712751958090107E-2</c:v>
                </c:pt>
                <c:pt idx="1254">
                  <c:v>-5.2110569040881738E-2</c:v>
                </c:pt>
                <c:pt idx="1255">
                  <c:v>-5.3339474883764448E-2</c:v>
                </c:pt>
                <c:pt idx="1256">
                  <c:v>-5.4077605203959433E-2</c:v>
                </c:pt>
                <c:pt idx="1257">
                  <c:v>-5.4322992965303407E-2</c:v>
                </c:pt>
                <c:pt idx="1258">
                  <c:v>-5.4016135323863401E-2</c:v>
                </c:pt>
                <c:pt idx="1259">
                  <c:v>-5.2601836322610507E-2</c:v>
                </c:pt>
                <c:pt idx="1260">
                  <c:v>-5.0143041118763221E-2</c:v>
                </c:pt>
                <c:pt idx="1261">
                  <c:v>-4.6392886673855549E-2</c:v>
                </c:pt>
                <c:pt idx="1262">
                  <c:v>-4.165970590644974E-2</c:v>
                </c:pt>
                <c:pt idx="1263">
                  <c:v>-3.6803585378851644E-2</c:v>
                </c:pt>
                <c:pt idx="1264">
                  <c:v>-3.3053922692984794E-2</c:v>
                </c:pt>
                <c:pt idx="1265">
                  <c:v>-3.0407767294604482E-2</c:v>
                </c:pt>
                <c:pt idx="1266">
                  <c:v>-2.8379753010471354E-2</c:v>
                </c:pt>
                <c:pt idx="1267">
                  <c:v>-2.7396234928932506E-2</c:v>
                </c:pt>
                <c:pt idx="1268">
                  <c:v>-2.6718590970752243E-2</c:v>
                </c:pt>
                <c:pt idx="1269">
                  <c:v>-2.6473203209408269E-2</c:v>
                </c:pt>
                <c:pt idx="1270">
                  <c:v>-2.7149863649507E-2</c:v>
                </c:pt>
                <c:pt idx="1271">
                  <c:v>-2.899445181143312E-2</c:v>
                </c:pt>
                <c:pt idx="1272">
                  <c:v>-3.1825016850101973E-2</c:v>
                </c:pt>
                <c:pt idx="1273">
                  <c:v>-3.2869021293655432E-2</c:v>
                </c:pt>
                <c:pt idx="1274">
                  <c:v>-3.4220866896730651E-2</c:v>
                </c:pt>
                <c:pt idx="1275">
                  <c:v>-3.9385320342891217E-2</c:v>
                </c:pt>
                <c:pt idx="1276">
                  <c:v>-4.5409368592316701E-2</c:v>
                </c:pt>
                <c:pt idx="1277">
                  <c:v>-4.9712751958090107E-2</c:v>
                </c:pt>
                <c:pt idx="1278">
                  <c:v>-5.2110569040881738E-2</c:v>
                </c:pt>
                <c:pt idx="1279">
                  <c:v>-5.3339474883764448E-2</c:v>
                </c:pt>
                <c:pt idx="1280">
                  <c:v>-5.4077605203959433E-2</c:v>
                </c:pt>
                <c:pt idx="1281">
                  <c:v>-5.4322992965303407E-2</c:v>
                </c:pt>
                <c:pt idx="1282">
                  <c:v>-5.4016135323863401E-2</c:v>
                </c:pt>
                <c:pt idx="1283">
                  <c:v>-5.2601836322610507E-2</c:v>
                </c:pt>
                <c:pt idx="1284">
                  <c:v>-5.0143041118763221E-2</c:v>
                </c:pt>
                <c:pt idx="1285">
                  <c:v>-4.6392886673855549E-2</c:v>
                </c:pt>
                <c:pt idx="1286">
                  <c:v>-4.165970590644974E-2</c:v>
                </c:pt>
                <c:pt idx="1287">
                  <c:v>-3.6803585378851644E-2</c:v>
                </c:pt>
                <c:pt idx="1288">
                  <c:v>-3.3053922692984794E-2</c:v>
                </c:pt>
                <c:pt idx="1289">
                  <c:v>-3.0407767294604482E-2</c:v>
                </c:pt>
                <c:pt idx="1290">
                  <c:v>-2.8379753010471354E-2</c:v>
                </c:pt>
                <c:pt idx="1291">
                  <c:v>-2.7396234928932506E-2</c:v>
                </c:pt>
                <c:pt idx="1292">
                  <c:v>-2.6718590970752243E-2</c:v>
                </c:pt>
                <c:pt idx="1293">
                  <c:v>-2.6473203209408269E-2</c:v>
                </c:pt>
                <c:pt idx="1294">
                  <c:v>-2.7149863649507E-2</c:v>
                </c:pt>
                <c:pt idx="1295">
                  <c:v>-2.899445181143312E-2</c:v>
                </c:pt>
                <c:pt idx="1296">
                  <c:v>-2.0185845945924208E-2</c:v>
                </c:pt>
                <c:pt idx="1297">
                  <c:v>-2.1229850389477778E-2</c:v>
                </c:pt>
                <c:pt idx="1298">
                  <c:v>-2.2581695992552886E-2</c:v>
                </c:pt>
                <c:pt idx="1299">
                  <c:v>-2.7746149438713452E-2</c:v>
                </c:pt>
                <c:pt idx="1300">
                  <c:v>-3.3770197688138937E-2</c:v>
                </c:pt>
                <c:pt idx="1301">
                  <c:v>-3.8073581053912231E-2</c:v>
                </c:pt>
                <c:pt idx="1302">
                  <c:v>-4.0471398136704084E-2</c:v>
                </c:pt>
                <c:pt idx="1303">
                  <c:v>-4.1700303979586795E-2</c:v>
                </c:pt>
                <c:pt idx="1304">
                  <c:v>-4.243843429978178E-2</c:v>
                </c:pt>
                <c:pt idx="1305">
                  <c:v>-4.2683822061125531E-2</c:v>
                </c:pt>
                <c:pt idx="1306">
                  <c:v>-4.2376964419685526E-2</c:v>
                </c:pt>
                <c:pt idx="1307">
                  <c:v>-4.0962665418432631E-2</c:v>
                </c:pt>
                <c:pt idx="1308">
                  <c:v>-3.8503870214585456E-2</c:v>
                </c:pt>
                <c:pt idx="1309">
                  <c:v>-3.4753715769677784E-2</c:v>
                </c:pt>
                <c:pt idx="1310">
                  <c:v>-3.0020535002272086E-2</c:v>
                </c:pt>
                <c:pt idx="1311">
                  <c:v>-2.5164414474673991E-2</c:v>
                </c:pt>
                <c:pt idx="1312">
                  <c:v>-2.1414751788807029E-2</c:v>
                </c:pt>
                <c:pt idx="1313">
                  <c:v>-1.8768596390426828E-2</c:v>
                </c:pt>
                <c:pt idx="1314">
                  <c:v>-1.6740582106293589E-2</c:v>
                </c:pt>
                <c:pt idx="1315">
                  <c:v>-1.5757064024754741E-2</c:v>
                </c:pt>
                <c:pt idx="1316">
                  <c:v>-1.5079420066574367E-2</c:v>
                </c:pt>
                <c:pt idx="1317">
                  <c:v>-1.4834032305230616E-2</c:v>
                </c:pt>
                <c:pt idx="1318">
                  <c:v>-1.5510692745329124E-2</c:v>
                </c:pt>
                <c:pt idx="1319">
                  <c:v>-1.7355280907255355E-2</c:v>
                </c:pt>
                <c:pt idx="1320">
                  <c:v>2.2756943131883367E-2</c:v>
                </c:pt>
                <c:pt idx="1321">
                  <c:v>2.1712938688329797E-2</c:v>
                </c:pt>
                <c:pt idx="1322">
                  <c:v>2.0361093085254689E-2</c:v>
                </c:pt>
                <c:pt idx="1323">
                  <c:v>1.5196639639094123E-2</c:v>
                </c:pt>
                <c:pt idx="1324">
                  <c:v>9.1725913896686384E-3</c:v>
                </c:pt>
                <c:pt idx="1325">
                  <c:v>4.8692080238953439E-3</c:v>
                </c:pt>
                <c:pt idx="1326">
                  <c:v>2.4713909411034907E-3</c:v>
                </c:pt>
                <c:pt idx="1327">
                  <c:v>1.2424850982207802E-3</c:v>
                </c:pt>
                <c:pt idx="1328">
                  <c:v>5.0435477802579509E-4</c:v>
                </c:pt>
                <c:pt idx="1329">
                  <c:v>2.5896701668204347E-4</c:v>
                </c:pt>
                <c:pt idx="1330">
                  <c:v>5.6582465812204941E-4</c:v>
                </c:pt>
                <c:pt idx="1331">
                  <c:v>1.9801236593749438E-3</c:v>
                </c:pt>
                <c:pt idx="1332">
                  <c:v>4.4389188632221188E-3</c:v>
                </c:pt>
                <c:pt idx="1333">
                  <c:v>8.1890733081297906E-3</c:v>
                </c:pt>
                <c:pt idx="1334">
                  <c:v>1.2922254075535489E-2</c:v>
                </c:pt>
                <c:pt idx="1335">
                  <c:v>1.7778374603133584E-2</c:v>
                </c:pt>
                <c:pt idx="1336">
                  <c:v>2.1528037289000546E-2</c:v>
                </c:pt>
                <c:pt idx="1337">
                  <c:v>2.4174192687380747E-2</c:v>
                </c:pt>
                <c:pt idx="1338">
                  <c:v>2.6202206971513986E-2</c:v>
                </c:pt>
                <c:pt idx="1339">
                  <c:v>2.7185725053052834E-2</c:v>
                </c:pt>
                <c:pt idx="1340">
                  <c:v>2.7863369011233208E-2</c:v>
                </c:pt>
                <c:pt idx="1341">
                  <c:v>2.8108756772576959E-2</c:v>
                </c:pt>
                <c:pt idx="1342">
                  <c:v>2.7432096332478451E-2</c:v>
                </c:pt>
                <c:pt idx="1343">
                  <c:v>2.558750817055222E-2</c:v>
                </c:pt>
                <c:pt idx="1344">
                  <c:v>-3.5704740484827968E-2</c:v>
                </c:pt>
                <c:pt idx="1345">
                  <c:v>-3.6748744928381538E-2</c:v>
                </c:pt>
                <c:pt idx="1346">
                  <c:v>-3.8100590531456646E-2</c:v>
                </c:pt>
                <c:pt idx="1347">
                  <c:v>-4.3265043977617212E-2</c:v>
                </c:pt>
                <c:pt idx="1348">
                  <c:v>-4.9289092227042697E-2</c:v>
                </c:pt>
                <c:pt idx="1349">
                  <c:v>-5.3592475592815991E-2</c:v>
                </c:pt>
                <c:pt idx="1350">
                  <c:v>-5.5990292675607845E-2</c:v>
                </c:pt>
                <c:pt idx="1351">
                  <c:v>-5.7219198518490555E-2</c:v>
                </c:pt>
                <c:pt idx="1352">
                  <c:v>-5.795732883868554E-2</c:v>
                </c:pt>
                <c:pt idx="1353">
                  <c:v>-5.8202716600029292E-2</c:v>
                </c:pt>
                <c:pt idx="1354">
                  <c:v>-5.7895858958589286E-2</c:v>
                </c:pt>
                <c:pt idx="1355">
                  <c:v>-5.6481559957336391E-2</c:v>
                </c:pt>
                <c:pt idx="1356">
                  <c:v>-5.4022764753489216E-2</c:v>
                </c:pt>
                <c:pt idx="1357">
                  <c:v>-5.0272610308581545E-2</c:v>
                </c:pt>
                <c:pt idx="1358">
                  <c:v>-4.5539429541175847E-2</c:v>
                </c:pt>
                <c:pt idx="1359">
                  <c:v>-4.0683309013577751E-2</c:v>
                </c:pt>
                <c:pt idx="1360">
                  <c:v>-3.693364632771079E-2</c:v>
                </c:pt>
                <c:pt idx="1361">
                  <c:v>-3.4287490929330589E-2</c:v>
                </c:pt>
                <c:pt idx="1362">
                  <c:v>-3.2259476645197349E-2</c:v>
                </c:pt>
                <c:pt idx="1363">
                  <c:v>-3.1275958563658501E-2</c:v>
                </c:pt>
                <c:pt idx="1364">
                  <c:v>-3.0598314605478127E-2</c:v>
                </c:pt>
                <c:pt idx="1365">
                  <c:v>-3.0352926844134376E-2</c:v>
                </c:pt>
                <c:pt idx="1366">
                  <c:v>-3.1029587284232885E-2</c:v>
                </c:pt>
                <c:pt idx="1367">
                  <c:v>-3.2874175446159115E-2</c:v>
                </c:pt>
                <c:pt idx="1368">
                  <c:v>-6.6742529562635489E-2</c:v>
                </c:pt>
                <c:pt idx="1369">
                  <c:v>-6.7786534006189059E-2</c:v>
                </c:pt>
                <c:pt idx="1370">
                  <c:v>-6.9138379609264278E-2</c:v>
                </c:pt>
                <c:pt idx="1371">
                  <c:v>-7.4302833055424844E-2</c:v>
                </c:pt>
                <c:pt idx="1372">
                  <c:v>-8.0326881304850217E-2</c:v>
                </c:pt>
                <c:pt idx="1373">
                  <c:v>-8.4630264670623623E-2</c:v>
                </c:pt>
                <c:pt idx="1374">
                  <c:v>-8.7028081753415365E-2</c:v>
                </c:pt>
                <c:pt idx="1375">
                  <c:v>-8.8256987596298075E-2</c:v>
                </c:pt>
                <c:pt idx="1376">
                  <c:v>-8.8995117916493061E-2</c:v>
                </c:pt>
                <c:pt idx="1377">
                  <c:v>-8.9240505677836923E-2</c:v>
                </c:pt>
                <c:pt idx="1378">
                  <c:v>-8.8933648036396917E-2</c:v>
                </c:pt>
                <c:pt idx="1379">
                  <c:v>-8.7519349035144023E-2</c:v>
                </c:pt>
                <c:pt idx="1380">
                  <c:v>-8.5060553831296848E-2</c:v>
                </c:pt>
                <c:pt idx="1381">
                  <c:v>-8.1310399386389176E-2</c:v>
                </c:pt>
                <c:pt idx="1382">
                  <c:v>-7.6577218618983367E-2</c:v>
                </c:pt>
                <c:pt idx="1383">
                  <c:v>-7.1721098091385271E-2</c:v>
                </c:pt>
                <c:pt idx="1384">
                  <c:v>-6.7971435405518421E-2</c:v>
                </c:pt>
                <c:pt idx="1385">
                  <c:v>-6.5325280007138109E-2</c:v>
                </c:pt>
                <c:pt idx="1386">
                  <c:v>-6.3297265723004981E-2</c:v>
                </c:pt>
                <c:pt idx="1387">
                  <c:v>-6.2313747641466022E-2</c:v>
                </c:pt>
                <c:pt idx="1388">
                  <c:v>-6.1636103683285759E-2</c:v>
                </c:pt>
                <c:pt idx="1389">
                  <c:v>-6.1390715921941896E-2</c:v>
                </c:pt>
                <c:pt idx="1390">
                  <c:v>-6.2067376362040516E-2</c:v>
                </c:pt>
                <c:pt idx="1391">
                  <c:v>-6.3911964523966636E-2</c:v>
                </c:pt>
                <c:pt idx="1392">
                  <c:v>-7.3726032105142281E-2</c:v>
                </c:pt>
                <c:pt idx="1393">
                  <c:v>-7.477003654869574E-2</c:v>
                </c:pt>
                <c:pt idx="1394">
                  <c:v>-7.6121882151770959E-2</c:v>
                </c:pt>
                <c:pt idx="1395">
                  <c:v>-8.1286335597931525E-2</c:v>
                </c:pt>
                <c:pt idx="1396">
                  <c:v>-8.7310383847357009E-2</c:v>
                </c:pt>
                <c:pt idx="1397">
                  <c:v>-9.1613767213130415E-2</c:v>
                </c:pt>
                <c:pt idx="1398">
                  <c:v>-9.4011584295922046E-2</c:v>
                </c:pt>
                <c:pt idx="1399">
                  <c:v>-9.5240490138804756E-2</c:v>
                </c:pt>
                <c:pt idx="1400">
                  <c:v>-9.5978620458999742E-2</c:v>
                </c:pt>
                <c:pt idx="1401">
                  <c:v>-9.6224008220343715E-2</c:v>
                </c:pt>
                <c:pt idx="1402">
                  <c:v>-9.5917150578903709E-2</c:v>
                </c:pt>
                <c:pt idx="1403">
                  <c:v>-9.4502851577650815E-2</c:v>
                </c:pt>
                <c:pt idx="1404">
                  <c:v>-9.2044056373803529E-2</c:v>
                </c:pt>
                <c:pt idx="1405">
                  <c:v>-8.8293901928895857E-2</c:v>
                </c:pt>
                <c:pt idx="1406">
                  <c:v>-8.3560721161490048E-2</c:v>
                </c:pt>
                <c:pt idx="1407">
                  <c:v>-7.8704600633891952E-2</c:v>
                </c:pt>
                <c:pt idx="1408">
                  <c:v>-7.4954937948025102E-2</c:v>
                </c:pt>
                <c:pt idx="1409">
                  <c:v>-7.230878254964479E-2</c:v>
                </c:pt>
                <c:pt idx="1410">
                  <c:v>-7.0280768265511662E-2</c:v>
                </c:pt>
                <c:pt idx="1411">
                  <c:v>-6.9297250183972814E-2</c:v>
                </c:pt>
                <c:pt idx="1412">
                  <c:v>-6.8619606225792551E-2</c:v>
                </c:pt>
                <c:pt idx="1413">
                  <c:v>-6.8374218464448577E-2</c:v>
                </c:pt>
                <c:pt idx="1414">
                  <c:v>-6.9050878904547308E-2</c:v>
                </c:pt>
                <c:pt idx="1415">
                  <c:v>-7.0895467066473428E-2</c:v>
                </c:pt>
                <c:pt idx="1416">
                  <c:v>-5.0371945245432648E-2</c:v>
                </c:pt>
                <c:pt idx="1417">
                  <c:v>-5.1415949688986107E-2</c:v>
                </c:pt>
                <c:pt idx="1418">
                  <c:v>-5.2767795292061215E-2</c:v>
                </c:pt>
                <c:pt idx="1419">
                  <c:v>-5.7932248738221781E-2</c:v>
                </c:pt>
                <c:pt idx="1420">
                  <c:v>-6.3956296987647376E-2</c:v>
                </c:pt>
                <c:pt idx="1421">
                  <c:v>-6.8259680353420671E-2</c:v>
                </c:pt>
                <c:pt idx="1422">
                  <c:v>-7.0657497436212413E-2</c:v>
                </c:pt>
                <c:pt idx="1423">
                  <c:v>-7.1886403279095124E-2</c:v>
                </c:pt>
                <c:pt idx="1424">
                  <c:v>-7.2624533599290109E-2</c:v>
                </c:pt>
                <c:pt idx="1425">
                  <c:v>-7.2869921360633971E-2</c:v>
                </c:pt>
                <c:pt idx="1426">
                  <c:v>-7.2563063719193965E-2</c:v>
                </c:pt>
                <c:pt idx="1427">
                  <c:v>-7.1148764717941071E-2</c:v>
                </c:pt>
                <c:pt idx="1428">
                  <c:v>-6.8689969514093785E-2</c:v>
                </c:pt>
                <c:pt idx="1429">
                  <c:v>-6.4939815069186113E-2</c:v>
                </c:pt>
                <c:pt idx="1430">
                  <c:v>-6.0206634301780415E-2</c:v>
                </c:pt>
                <c:pt idx="1431">
                  <c:v>-5.5350513774182319E-2</c:v>
                </c:pt>
                <c:pt idx="1432">
                  <c:v>-5.1600851088315358E-2</c:v>
                </c:pt>
                <c:pt idx="1433">
                  <c:v>-4.8954695689935157E-2</c:v>
                </c:pt>
                <c:pt idx="1434">
                  <c:v>-4.6926681405801918E-2</c:v>
                </c:pt>
                <c:pt idx="1435">
                  <c:v>-4.5943163324263181E-2</c:v>
                </c:pt>
                <c:pt idx="1436">
                  <c:v>-4.5265519366082807E-2</c:v>
                </c:pt>
                <c:pt idx="1437">
                  <c:v>-4.5020131604738944E-2</c:v>
                </c:pt>
                <c:pt idx="1438">
                  <c:v>-4.5696792044837564E-2</c:v>
                </c:pt>
                <c:pt idx="1439">
                  <c:v>-4.7541380206763795E-2</c:v>
                </c:pt>
                <c:pt idx="1440">
                  <c:v>-0.10883362886214409</c:v>
                </c:pt>
                <c:pt idx="1441">
                  <c:v>-0.10987763330569755</c:v>
                </c:pt>
                <c:pt idx="1442">
                  <c:v>-0.11122947890877277</c:v>
                </c:pt>
                <c:pt idx="1443">
                  <c:v>-0.11639393235493334</c:v>
                </c:pt>
                <c:pt idx="1444">
                  <c:v>-0.12241798060435882</c:v>
                </c:pt>
                <c:pt idx="1445">
                  <c:v>-0.12672136397013223</c:v>
                </c:pt>
                <c:pt idx="1446">
                  <c:v>-0.12911918105292386</c:v>
                </c:pt>
                <c:pt idx="1447">
                  <c:v>-0.13034808689580657</c:v>
                </c:pt>
                <c:pt idx="1448">
                  <c:v>-0.13108621721600155</c:v>
                </c:pt>
                <c:pt idx="1449">
                  <c:v>-0.13133160497734553</c:v>
                </c:pt>
                <c:pt idx="1450">
                  <c:v>-0.13102474733590552</c:v>
                </c:pt>
                <c:pt idx="1451">
                  <c:v>-0.12961044833465263</c:v>
                </c:pt>
                <c:pt idx="1452">
                  <c:v>-0.12715165313080534</c:v>
                </c:pt>
                <c:pt idx="1453">
                  <c:v>-0.12340149868589767</c:v>
                </c:pt>
                <c:pt idx="1454">
                  <c:v>-0.11866831791849186</c:v>
                </c:pt>
                <c:pt idx="1455">
                  <c:v>-0.11381219739089377</c:v>
                </c:pt>
                <c:pt idx="1456">
                  <c:v>-0.11006253470502692</c:v>
                </c:pt>
                <c:pt idx="1457">
                  <c:v>-0.1074163793066466</c:v>
                </c:pt>
                <c:pt idx="1458">
                  <c:v>-0.10538836502251347</c:v>
                </c:pt>
                <c:pt idx="1459">
                  <c:v>-0.10440484694097463</c:v>
                </c:pt>
                <c:pt idx="1460">
                  <c:v>-0.10372720298279436</c:v>
                </c:pt>
                <c:pt idx="1461">
                  <c:v>-0.10348181522145039</c:v>
                </c:pt>
                <c:pt idx="1462">
                  <c:v>-0.10415847566154912</c:v>
                </c:pt>
                <c:pt idx="1463">
                  <c:v>-0.10600306382347524</c:v>
                </c:pt>
                <c:pt idx="1464">
                  <c:v>-7.7066658516606767E-2</c:v>
                </c:pt>
                <c:pt idx="1465">
                  <c:v>-7.8110662960160337E-2</c:v>
                </c:pt>
                <c:pt idx="1466">
                  <c:v>-7.9462508563235446E-2</c:v>
                </c:pt>
                <c:pt idx="1467">
                  <c:v>-8.4626962009396012E-2</c:v>
                </c:pt>
                <c:pt idx="1468">
                  <c:v>-9.0651010258821496E-2</c:v>
                </c:pt>
                <c:pt idx="1469">
                  <c:v>-9.4954393624594791E-2</c:v>
                </c:pt>
                <c:pt idx="1470">
                  <c:v>-9.7352210707386644E-2</c:v>
                </c:pt>
                <c:pt idx="1471">
                  <c:v>-9.8581116550269354E-2</c:v>
                </c:pt>
                <c:pt idx="1472">
                  <c:v>-9.9319246870464339E-2</c:v>
                </c:pt>
                <c:pt idx="1473">
                  <c:v>-9.9564634631808091E-2</c:v>
                </c:pt>
                <c:pt idx="1474">
                  <c:v>-9.9257776990368085E-2</c:v>
                </c:pt>
                <c:pt idx="1475">
                  <c:v>-9.7843477989115191E-2</c:v>
                </c:pt>
                <c:pt idx="1476">
                  <c:v>-9.5384682785268016E-2</c:v>
                </c:pt>
                <c:pt idx="1477">
                  <c:v>-9.1634528340360344E-2</c:v>
                </c:pt>
                <c:pt idx="1478">
                  <c:v>-8.6901347572954646E-2</c:v>
                </c:pt>
                <c:pt idx="1479">
                  <c:v>-8.204522704535655E-2</c:v>
                </c:pt>
                <c:pt idx="1480">
                  <c:v>-7.8295564359489589E-2</c:v>
                </c:pt>
                <c:pt idx="1481">
                  <c:v>-7.5649408961109388E-2</c:v>
                </c:pt>
                <c:pt idx="1482">
                  <c:v>-7.3621394676976148E-2</c:v>
                </c:pt>
                <c:pt idx="1483">
                  <c:v>-7.2637876595437301E-2</c:v>
                </c:pt>
                <c:pt idx="1484">
                  <c:v>-7.1960232637256927E-2</c:v>
                </c:pt>
                <c:pt idx="1485">
                  <c:v>-7.1714844875913175E-2</c:v>
                </c:pt>
                <c:pt idx="1486">
                  <c:v>-7.2391505316011684E-2</c:v>
                </c:pt>
                <c:pt idx="1487">
                  <c:v>-7.4236093477937914E-2</c:v>
                </c:pt>
                <c:pt idx="1488">
                  <c:v>-7.7066658516606767E-2</c:v>
                </c:pt>
                <c:pt idx="1489">
                  <c:v>-7.8110662960160337E-2</c:v>
                </c:pt>
                <c:pt idx="1490">
                  <c:v>-7.9462508563235446E-2</c:v>
                </c:pt>
                <c:pt idx="1491">
                  <c:v>-8.4626962009396012E-2</c:v>
                </c:pt>
                <c:pt idx="1492">
                  <c:v>-9.0651010258821496E-2</c:v>
                </c:pt>
                <c:pt idx="1493">
                  <c:v>-9.4954393624594791E-2</c:v>
                </c:pt>
                <c:pt idx="1494">
                  <c:v>-9.7352210707386644E-2</c:v>
                </c:pt>
                <c:pt idx="1495">
                  <c:v>-9.8581116550269354E-2</c:v>
                </c:pt>
                <c:pt idx="1496">
                  <c:v>-9.9319246870464339E-2</c:v>
                </c:pt>
                <c:pt idx="1497">
                  <c:v>-9.9564634631808091E-2</c:v>
                </c:pt>
                <c:pt idx="1498">
                  <c:v>-9.9257776990368085E-2</c:v>
                </c:pt>
                <c:pt idx="1499">
                  <c:v>-9.7843477989115191E-2</c:v>
                </c:pt>
                <c:pt idx="1500">
                  <c:v>-9.5384682785268016E-2</c:v>
                </c:pt>
                <c:pt idx="1501">
                  <c:v>-9.1634528340360344E-2</c:v>
                </c:pt>
                <c:pt idx="1502">
                  <c:v>-8.6901347572954646E-2</c:v>
                </c:pt>
                <c:pt idx="1503">
                  <c:v>-8.204522704535655E-2</c:v>
                </c:pt>
                <c:pt idx="1504">
                  <c:v>-7.8295564359489589E-2</c:v>
                </c:pt>
                <c:pt idx="1505">
                  <c:v>-7.5649408961109388E-2</c:v>
                </c:pt>
                <c:pt idx="1506">
                  <c:v>-7.3621394676976148E-2</c:v>
                </c:pt>
                <c:pt idx="1507">
                  <c:v>-7.2637876595437301E-2</c:v>
                </c:pt>
                <c:pt idx="1508">
                  <c:v>-7.1960232637256927E-2</c:v>
                </c:pt>
                <c:pt idx="1509">
                  <c:v>-7.1714844875913175E-2</c:v>
                </c:pt>
                <c:pt idx="1510">
                  <c:v>-7.2391505316011684E-2</c:v>
                </c:pt>
                <c:pt idx="1511">
                  <c:v>-7.4236093477937914E-2</c:v>
                </c:pt>
                <c:pt idx="1512">
                  <c:v>-0.12503191631777855</c:v>
                </c:pt>
                <c:pt idx="1513">
                  <c:v>-0.12607592076133201</c:v>
                </c:pt>
                <c:pt idx="1514">
                  <c:v>-0.12742776636440711</c:v>
                </c:pt>
                <c:pt idx="1515">
                  <c:v>-0.13259221981056768</c:v>
                </c:pt>
                <c:pt idx="1516">
                  <c:v>-0.13861626805999328</c:v>
                </c:pt>
                <c:pt idx="1517">
                  <c:v>-0.14291965142576657</c:v>
                </c:pt>
                <c:pt idx="1518">
                  <c:v>-0.14531746850855831</c:v>
                </c:pt>
                <c:pt idx="1519">
                  <c:v>-0.14654637435144102</c:v>
                </c:pt>
                <c:pt idx="1520">
                  <c:v>-0.14728450467163601</c:v>
                </c:pt>
                <c:pt idx="1521">
                  <c:v>-0.14752989243297987</c:v>
                </c:pt>
                <c:pt idx="1522">
                  <c:v>-0.14722303479153986</c:v>
                </c:pt>
                <c:pt idx="1523">
                  <c:v>-0.14580873579028697</c:v>
                </c:pt>
                <c:pt idx="1524">
                  <c:v>-0.14334994058643968</c:v>
                </c:pt>
                <c:pt idx="1525">
                  <c:v>-0.13959978614153201</c:v>
                </c:pt>
                <c:pt idx="1526">
                  <c:v>-0.13486660537412631</c:v>
                </c:pt>
                <c:pt idx="1527">
                  <c:v>-0.13001048484652822</c:v>
                </c:pt>
                <c:pt idx="1528">
                  <c:v>-0.12626082216066126</c:v>
                </c:pt>
                <c:pt idx="1529">
                  <c:v>-0.12361466676228106</c:v>
                </c:pt>
                <c:pt idx="1530">
                  <c:v>-0.12158665247814782</c:v>
                </c:pt>
                <c:pt idx="1531">
                  <c:v>-0.12060313439660908</c:v>
                </c:pt>
                <c:pt idx="1532">
                  <c:v>-0.11992549043842871</c:v>
                </c:pt>
                <c:pt idx="1533">
                  <c:v>-0.11968010267708484</c:v>
                </c:pt>
                <c:pt idx="1534">
                  <c:v>-0.12035676311718346</c:v>
                </c:pt>
                <c:pt idx="1535">
                  <c:v>-0.12220135127910969</c:v>
                </c:pt>
                <c:pt idx="1536">
                  <c:v>-0.13279136358723043</c:v>
                </c:pt>
                <c:pt idx="1537">
                  <c:v>-0.13383536803078389</c:v>
                </c:pt>
                <c:pt idx="1538">
                  <c:v>-0.1351872136338591</c:v>
                </c:pt>
                <c:pt idx="1539">
                  <c:v>-0.14035166708001967</c:v>
                </c:pt>
                <c:pt idx="1540">
                  <c:v>-0.14637571532944516</c:v>
                </c:pt>
                <c:pt idx="1541">
                  <c:v>-0.15067909869521845</c:v>
                </c:pt>
                <c:pt idx="1542">
                  <c:v>-0.15307691577801019</c:v>
                </c:pt>
                <c:pt idx="1543">
                  <c:v>-0.1543058216208929</c:v>
                </c:pt>
                <c:pt idx="1544">
                  <c:v>-0.15504395194108789</c:v>
                </c:pt>
                <c:pt idx="1545">
                  <c:v>-0.15528933970243175</c:v>
                </c:pt>
                <c:pt idx="1546">
                  <c:v>-0.15498248206099174</c:v>
                </c:pt>
                <c:pt idx="1547">
                  <c:v>-0.15356818305973885</c:v>
                </c:pt>
                <c:pt idx="1548">
                  <c:v>-0.15110938785589167</c:v>
                </c:pt>
                <c:pt idx="1549">
                  <c:v>-0.147359233410984</c:v>
                </c:pt>
                <c:pt idx="1550">
                  <c:v>-0.14262605264357819</c:v>
                </c:pt>
                <c:pt idx="1551">
                  <c:v>-0.1377699321159801</c:v>
                </c:pt>
                <c:pt idx="1552">
                  <c:v>-0.13402026943011325</c:v>
                </c:pt>
                <c:pt idx="1553">
                  <c:v>-0.13137411403173294</c:v>
                </c:pt>
                <c:pt idx="1554">
                  <c:v>-0.12934609974759981</c:v>
                </c:pt>
                <c:pt idx="1555">
                  <c:v>-0.12836258166606096</c:v>
                </c:pt>
                <c:pt idx="1556">
                  <c:v>-0.12768493770788059</c:v>
                </c:pt>
                <c:pt idx="1557">
                  <c:v>-0.12743954994653672</c:v>
                </c:pt>
                <c:pt idx="1558">
                  <c:v>-0.12811621038663534</c:v>
                </c:pt>
                <c:pt idx="1559">
                  <c:v>-0.12996079854856157</c:v>
                </c:pt>
                <c:pt idx="1560">
                  <c:v>2.9080156368962218E-2</c:v>
                </c:pt>
                <c:pt idx="1561">
                  <c:v>2.8036151925408759E-2</c:v>
                </c:pt>
                <c:pt idx="1562">
                  <c:v>2.668430632233354E-2</c:v>
                </c:pt>
                <c:pt idx="1563">
                  <c:v>2.1519852876172973E-2</c:v>
                </c:pt>
                <c:pt idx="1564">
                  <c:v>1.5495804626747489E-2</c:v>
                </c:pt>
                <c:pt idx="1565">
                  <c:v>1.1192421260974084E-2</c:v>
                </c:pt>
                <c:pt idx="1566">
                  <c:v>8.7946041781824524E-3</c:v>
                </c:pt>
                <c:pt idx="1567">
                  <c:v>7.565698335299742E-3</c:v>
                </c:pt>
                <c:pt idx="1568">
                  <c:v>6.8275680151047569E-3</c:v>
                </c:pt>
                <c:pt idx="1569">
                  <c:v>6.5821802537607832E-3</c:v>
                </c:pt>
                <c:pt idx="1570">
                  <c:v>6.8890378952007891E-3</c:v>
                </c:pt>
                <c:pt idx="1571">
                  <c:v>8.3033368964536836E-3</c:v>
                </c:pt>
                <c:pt idx="1572">
                  <c:v>1.076213210030097E-2</c:v>
                </c:pt>
                <c:pt idx="1573">
                  <c:v>1.4512286545208641E-2</c:v>
                </c:pt>
                <c:pt idx="1574">
                  <c:v>1.924546731261445E-2</c:v>
                </c:pt>
                <c:pt idx="1575">
                  <c:v>2.4101587840212546E-2</c:v>
                </c:pt>
                <c:pt idx="1576">
                  <c:v>2.7851250526079396E-2</c:v>
                </c:pt>
                <c:pt idx="1577">
                  <c:v>3.0497405924459708E-2</c:v>
                </c:pt>
                <c:pt idx="1578">
                  <c:v>3.2525420208592837E-2</c:v>
                </c:pt>
                <c:pt idx="1579">
                  <c:v>3.3508938290131685E-2</c:v>
                </c:pt>
                <c:pt idx="1580">
                  <c:v>3.4186582248311947E-2</c:v>
                </c:pt>
                <c:pt idx="1581">
                  <c:v>3.4431970009655921E-2</c:v>
                </c:pt>
                <c:pt idx="1582">
                  <c:v>3.375530956955719E-2</c:v>
                </c:pt>
                <c:pt idx="1583">
                  <c:v>3.1910721407631071E-2</c:v>
                </c:pt>
                <c:pt idx="1584">
                  <c:v>-5.4497542790899023E-2</c:v>
                </c:pt>
                <c:pt idx="1585">
                  <c:v>-5.5541547234452593E-2</c:v>
                </c:pt>
                <c:pt idx="1586">
                  <c:v>-5.6893392837527701E-2</c:v>
                </c:pt>
                <c:pt idx="1587">
                  <c:v>-6.2057846283688267E-2</c:v>
                </c:pt>
                <c:pt idx="1588">
                  <c:v>-6.8081894533113751E-2</c:v>
                </c:pt>
                <c:pt idx="1589">
                  <c:v>-7.2385277898887046E-2</c:v>
                </c:pt>
                <c:pt idx="1590">
                  <c:v>-7.4783094981678899E-2</c:v>
                </c:pt>
                <c:pt idx="1591">
                  <c:v>-7.601200082456161E-2</c:v>
                </c:pt>
                <c:pt idx="1592">
                  <c:v>-7.6750131144756595E-2</c:v>
                </c:pt>
                <c:pt idx="1593">
                  <c:v>-7.6995518906100346E-2</c:v>
                </c:pt>
                <c:pt idx="1594">
                  <c:v>-7.668866126466034E-2</c:v>
                </c:pt>
                <c:pt idx="1595">
                  <c:v>-7.5274362263407446E-2</c:v>
                </c:pt>
                <c:pt idx="1596">
                  <c:v>-7.2815567059560271E-2</c:v>
                </c:pt>
                <c:pt idx="1597">
                  <c:v>-6.9065412614652599E-2</c:v>
                </c:pt>
                <c:pt idx="1598">
                  <c:v>-6.4332231847246901E-2</c:v>
                </c:pt>
                <c:pt idx="1599">
                  <c:v>-5.9476111319648806E-2</c:v>
                </c:pt>
                <c:pt idx="1600">
                  <c:v>-5.5726448633781844E-2</c:v>
                </c:pt>
                <c:pt idx="1601">
                  <c:v>-5.3080293235401643E-2</c:v>
                </c:pt>
                <c:pt idx="1602">
                  <c:v>-5.1052278951268404E-2</c:v>
                </c:pt>
                <c:pt idx="1603">
                  <c:v>-5.0068760869729556E-2</c:v>
                </c:pt>
                <c:pt idx="1604">
                  <c:v>-4.9391116911549182E-2</c:v>
                </c:pt>
                <c:pt idx="1605">
                  <c:v>-4.9145729150205431E-2</c:v>
                </c:pt>
                <c:pt idx="1606">
                  <c:v>-4.9822389590303939E-2</c:v>
                </c:pt>
                <c:pt idx="1607">
                  <c:v>-5.166697775223017E-2</c:v>
                </c:pt>
                <c:pt idx="1608">
                  <c:v>-5.4497542790899023E-2</c:v>
                </c:pt>
                <c:pt idx="1609">
                  <c:v>-5.5541547234452593E-2</c:v>
                </c:pt>
                <c:pt idx="1610">
                  <c:v>-5.6893392837527701E-2</c:v>
                </c:pt>
                <c:pt idx="1611">
                  <c:v>-6.2057846283688267E-2</c:v>
                </c:pt>
                <c:pt idx="1612">
                  <c:v>-6.8081894533113751E-2</c:v>
                </c:pt>
                <c:pt idx="1613">
                  <c:v>-7.2385277898887046E-2</c:v>
                </c:pt>
                <c:pt idx="1614">
                  <c:v>-7.4783094981678899E-2</c:v>
                </c:pt>
                <c:pt idx="1615">
                  <c:v>-7.601200082456161E-2</c:v>
                </c:pt>
                <c:pt idx="1616">
                  <c:v>-7.6750131144756595E-2</c:v>
                </c:pt>
                <c:pt idx="1617">
                  <c:v>-7.6995518906100346E-2</c:v>
                </c:pt>
                <c:pt idx="1618">
                  <c:v>-7.668866126466034E-2</c:v>
                </c:pt>
                <c:pt idx="1619">
                  <c:v>-7.5274362263407446E-2</c:v>
                </c:pt>
                <c:pt idx="1620">
                  <c:v>-7.2815567059560271E-2</c:v>
                </c:pt>
                <c:pt idx="1621">
                  <c:v>-6.9065412614652599E-2</c:v>
                </c:pt>
                <c:pt idx="1622">
                  <c:v>-6.4332231847246901E-2</c:v>
                </c:pt>
                <c:pt idx="1623">
                  <c:v>-5.9476111319648806E-2</c:v>
                </c:pt>
                <c:pt idx="1624">
                  <c:v>-5.5726448633781844E-2</c:v>
                </c:pt>
                <c:pt idx="1625">
                  <c:v>-5.3080293235401643E-2</c:v>
                </c:pt>
                <c:pt idx="1626">
                  <c:v>-5.1052278951268404E-2</c:v>
                </c:pt>
                <c:pt idx="1627">
                  <c:v>-5.0068760869729556E-2</c:v>
                </c:pt>
                <c:pt idx="1628">
                  <c:v>-4.9391116911549182E-2</c:v>
                </c:pt>
                <c:pt idx="1629">
                  <c:v>-4.9145729150205431E-2</c:v>
                </c:pt>
                <c:pt idx="1630">
                  <c:v>-4.9822389590303939E-2</c:v>
                </c:pt>
                <c:pt idx="1631">
                  <c:v>-5.166697775223017E-2</c:v>
                </c:pt>
                <c:pt idx="1632">
                  <c:v>-3.0620824146601833E-2</c:v>
                </c:pt>
                <c:pt idx="1633">
                  <c:v>-3.1664828590155403E-2</c:v>
                </c:pt>
                <c:pt idx="1634">
                  <c:v>-3.3016674193230511E-2</c:v>
                </c:pt>
                <c:pt idx="1635">
                  <c:v>-3.8181127639391077E-2</c:v>
                </c:pt>
                <c:pt idx="1636">
                  <c:v>-4.4205175888816561E-2</c:v>
                </c:pt>
                <c:pt idx="1637">
                  <c:v>-4.8508559254589856E-2</c:v>
                </c:pt>
                <c:pt idx="1638">
                  <c:v>-5.0906376337381709E-2</c:v>
                </c:pt>
                <c:pt idx="1639">
                  <c:v>-5.213528218026442E-2</c:v>
                </c:pt>
                <c:pt idx="1640">
                  <c:v>-5.2873412500459405E-2</c:v>
                </c:pt>
                <c:pt idx="1641">
                  <c:v>-5.3118800261803156E-2</c:v>
                </c:pt>
                <c:pt idx="1642">
                  <c:v>-5.281194262036315E-2</c:v>
                </c:pt>
                <c:pt idx="1643">
                  <c:v>-5.1397643619110256E-2</c:v>
                </c:pt>
                <c:pt idx="1644">
                  <c:v>-4.8938848415263081E-2</c:v>
                </c:pt>
                <c:pt idx="1645">
                  <c:v>-4.5188693970355409E-2</c:v>
                </c:pt>
                <c:pt idx="1646">
                  <c:v>-4.0455513202949711E-2</c:v>
                </c:pt>
                <c:pt idx="1647">
                  <c:v>-3.5599392675351615E-2</c:v>
                </c:pt>
                <c:pt idx="1648">
                  <c:v>-3.1849729989484654E-2</c:v>
                </c:pt>
                <c:pt idx="1649">
                  <c:v>-2.9203574591104453E-2</c:v>
                </c:pt>
                <c:pt idx="1650">
                  <c:v>-2.7175560306971214E-2</c:v>
                </c:pt>
                <c:pt idx="1651">
                  <c:v>-2.6192042225432366E-2</c:v>
                </c:pt>
                <c:pt idx="1652">
                  <c:v>-2.5514398267251992E-2</c:v>
                </c:pt>
                <c:pt idx="1653">
                  <c:v>-2.526901050590824E-2</c:v>
                </c:pt>
                <c:pt idx="1654">
                  <c:v>-2.5945670946006749E-2</c:v>
                </c:pt>
                <c:pt idx="1655">
                  <c:v>-2.779025910793298E-2</c:v>
                </c:pt>
                <c:pt idx="1656">
                  <c:v>-3.0620824146601833E-2</c:v>
                </c:pt>
                <c:pt idx="1657">
                  <c:v>-3.1664828590155403E-2</c:v>
                </c:pt>
                <c:pt idx="1658">
                  <c:v>-3.3016674193230511E-2</c:v>
                </c:pt>
                <c:pt idx="1659">
                  <c:v>-3.8181127639391077E-2</c:v>
                </c:pt>
                <c:pt idx="1660">
                  <c:v>-4.4205175888816561E-2</c:v>
                </c:pt>
                <c:pt idx="1661">
                  <c:v>-4.8508559254589856E-2</c:v>
                </c:pt>
                <c:pt idx="1662">
                  <c:v>-5.0906376337381709E-2</c:v>
                </c:pt>
                <c:pt idx="1663">
                  <c:v>-5.213528218026442E-2</c:v>
                </c:pt>
                <c:pt idx="1664">
                  <c:v>-5.2873412500459405E-2</c:v>
                </c:pt>
                <c:pt idx="1665">
                  <c:v>-5.3118800261803156E-2</c:v>
                </c:pt>
                <c:pt idx="1666">
                  <c:v>-5.281194262036315E-2</c:v>
                </c:pt>
                <c:pt idx="1667">
                  <c:v>-5.1397643619110256E-2</c:v>
                </c:pt>
                <c:pt idx="1668">
                  <c:v>-4.8938848415263081E-2</c:v>
                </c:pt>
                <c:pt idx="1669">
                  <c:v>-4.5188693970355409E-2</c:v>
                </c:pt>
                <c:pt idx="1670">
                  <c:v>-4.0455513202949711E-2</c:v>
                </c:pt>
                <c:pt idx="1671">
                  <c:v>-3.5599392675351615E-2</c:v>
                </c:pt>
                <c:pt idx="1672">
                  <c:v>-3.1849729989484654E-2</c:v>
                </c:pt>
                <c:pt idx="1673">
                  <c:v>-2.9203574591104453E-2</c:v>
                </c:pt>
                <c:pt idx="1674">
                  <c:v>-2.7175560306971214E-2</c:v>
                </c:pt>
                <c:pt idx="1675">
                  <c:v>-2.6192042225432366E-2</c:v>
                </c:pt>
                <c:pt idx="1676">
                  <c:v>-2.5514398267251992E-2</c:v>
                </c:pt>
                <c:pt idx="1677">
                  <c:v>-2.526901050590824E-2</c:v>
                </c:pt>
                <c:pt idx="1678">
                  <c:v>-2.5945670946006749E-2</c:v>
                </c:pt>
                <c:pt idx="1679">
                  <c:v>-2.779025910793298E-2</c:v>
                </c:pt>
                <c:pt idx="1680">
                  <c:v>-6.662687414111812E-2</c:v>
                </c:pt>
                <c:pt idx="1681">
                  <c:v>-6.767087858467169E-2</c:v>
                </c:pt>
                <c:pt idx="1682">
                  <c:v>-6.9022724187746909E-2</c:v>
                </c:pt>
                <c:pt idx="1683">
                  <c:v>-7.4187177633907475E-2</c:v>
                </c:pt>
                <c:pt idx="1684">
                  <c:v>-8.0211225883332848E-2</c:v>
                </c:pt>
                <c:pt idx="1685">
                  <c:v>-8.4514609249106254E-2</c:v>
                </c:pt>
                <c:pt idx="1686">
                  <c:v>-8.6912426331897996E-2</c:v>
                </c:pt>
                <c:pt idx="1687">
                  <c:v>-8.8141332174780707E-2</c:v>
                </c:pt>
                <c:pt idx="1688">
                  <c:v>-8.8879462494975692E-2</c:v>
                </c:pt>
                <c:pt idx="1689">
                  <c:v>-8.9124850256319554E-2</c:v>
                </c:pt>
                <c:pt idx="1690">
                  <c:v>-8.8817992614879548E-2</c:v>
                </c:pt>
                <c:pt idx="1691">
                  <c:v>-8.7403693613626654E-2</c:v>
                </c:pt>
                <c:pt idx="1692">
                  <c:v>-8.4944898409779479E-2</c:v>
                </c:pt>
                <c:pt idx="1693">
                  <c:v>-8.1194743964871807E-2</c:v>
                </c:pt>
                <c:pt idx="1694">
                  <c:v>-7.6461563197465998E-2</c:v>
                </c:pt>
                <c:pt idx="1695">
                  <c:v>-7.1605442669867903E-2</c:v>
                </c:pt>
                <c:pt idx="1696">
                  <c:v>-6.7855779984001052E-2</c:v>
                </c:pt>
                <c:pt idx="1697">
                  <c:v>-6.520962458562074E-2</c:v>
                </c:pt>
                <c:pt idx="1698">
                  <c:v>-6.3181610301487612E-2</c:v>
                </c:pt>
                <c:pt idx="1699">
                  <c:v>-6.2198092219948653E-2</c:v>
                </c:pt>
                <c:pt idx="1700">
                  <c:v>-6.152044826176839E-2</c:v>
                </c:pt>
                <c:pt idx="1701">
                  <c:v>-6.1275060500424527E-2</c:v>
                </c:pt>
                <c:pt idx="1702">
                  <c:v>-6.1951720940523147E-2</c:v>
                </c:pt>
                <c:pt idx="1703">
                  <c:v>-6.3796309102449267E-2</c:v>
                </c:pt>
                <c:pt idx="1704">
                  <c:v>-6.662687414111812E-2</c:v>
                </c:pt>
                <c:pt idx="1705">
                  <c:v>-6.767087858467169E-2</c:v>
                </c:pt>
                <c:pt idx="1706">
                  <c:v>-6.9022724187746909E-2</c:v>
                </c:pt>
                <c:pt idx="1707">
                  <c:v>-7.4187177633907475E-2</c:v>
                </c:pt>
                <c:pt idx="1708">
                  <c:v>-8.0211225883332848E-2</c:v>
                </c:pt>
                <c:pt idx="1709">
                  <c:v>-8.4514609249106254E-2</c:v>
                </c:pt>
                <c:pt idx="1710">
                  <c:v>-8.6912426331897996E-2</c:v>
                </c:pt>
                <c:pt idx="1711">
                  <c:v>-8.8141332174780707E-2</c:v>
                </c:pt>
                <c:pt idx="1712">
                  <c:v>-8.8879462494975692E-2</c:v>
                </c:pt>
                <c:pt idx="1713">
                  <c:v>-8.9124850256319554E-2</c:v>
                </c:pt>
                <c:pt idx="1714">
                  <c:v>-8.8817992614879548E-2</c:v>
                </c:pt>
                <c:pt idx="1715">
                  <c:v>-8.7403693613626654E-2</c:v>
                </c:pt>
                <c:pt idx="1716">
                  <c:v>-8.4944898409779479E-2</c:v>
                </c:pt>
                <c:pt idx="1717">
                  <c:v>-8.1194743964871807E-2</c:v>
                </c:pt>
                <c:pt idx="1718">
                  <c:v>-7.6461563197465998E-2</c:v>
                </c:pt>
                <c:pt idx="1719">
                  <c:v>-7.1605442669867903E-2</c:v>
                </c:pt>
                <c:pt idx="1720">
                  <c:v>-6.7855779984001052E-2</c:v>
                </c:pt>
                <c:pt idx="1721">
                  <c:v>-6.520962458562074E-2</c:v>
                </c:pt>
                <c:pt idx="1722">
                  <c:v>-6.3181610301487612E-2</c:v>
                </c:pt>
                <c:pt idx="1723">
                  <c:v>-6.2198092219948653E-2</c:v>
                </c:pt>
                <c:pt idx="1724">
                  <c:v>-6.152044826176839E-2</c:v>
                </c:pt>
                <c:pt idx="1725">
                  <c:v>-6.1275060500424527E-2</c:v>
                </c:pt>
                <c:pt idx="1726">
                  <c:v>-6.1951720940523147E-2</c:v>
                </c:pt>
                <c:pt idx="1727">
                  <c:v>-6.3796309102449267E-2</c:v>
                </c:pt>
                <c:pt idx="1728">
                  <c:v>-5.0664582615388531E-2</c:v>
                </c:pt>
                <c:pt idx="1729">
                  <c:v>-5.1708587058942101E-2</c:v>
                </c:pt>
                <c:pt idx="1730">
                  <c:v>-5.3060432662017321E-2</c:v>
                </c:pt>
                <c:pt idx="1731">
                  <c:v>-5.8224886108177887E-2</c:v>
                </c:pt>
                <c:pt idx="1732">
                  <c:v>-6.424893435760326E-2</c:v>
                </c:pt>
                <c:pt idx="1733">
                  <c:v>-6.8552317723376666E-2</c:v>
                </c:pt>
                <c:pt idx="1734">
                  <c:v>-7.0950134806168408E-2</c:v>
                </c:pt>
                <c:pt idx="1735">
                  <c:v>-7.2179040649051118E-2</c:v>
                </c:pt>
                <c:pt idx="1736">
                  <c:v>-7.2917170969246103E-2</c:v>
                </c:pt>
                <c:pt idx="1737">
                  <c:v>-7.3162558730589966E-2</c:v>
                </c:pt>
                <c:pt idx="1738">
                  <c:v>-7.285570108914996E-2</c:v>
                </c:pt>
                <c:pt idx="1739">
                  <c:v>-7.1441402087897066E-2</c:v>
                </c:pt>
                <c:pt idx="1740">
                  <c:v>-6.8982606884049891E-2</c:v>
                </c:pt>
                <c:pt idx="1741">
                  <c:v>-6.5232452439142219E-2</c:v>
                </c:pt>
                <c:pt idx="1742">
                  <c:v>-6.049927167173641E-2</c:v>
                </c:pt>
                <c:pt idx="1743">
                  <c:v>-5.5643151144138314E-2</c:v>
                </c:pt>
                <c:pt idx="1744">
                  <c:v>-5.1893488458271464E-2</c:v>
                </c:pt>
                <c:pt idx="1745">
                  <c:v>-4.9247333059891152E-2</c:v>
                </c:pt>
                <c:pt idx="1746">
                  <c:v>-4.7219318775758023E-2</c:v>
                </c:pt>
                <c:pt idx="1747">
                  <c:v>-4.6235800694219065E-2</c:v>
                </c:pt>
                <c:pt idx="1748">
                  <c:v>-4.5558156736038802E-2</c:v>
                </c:pt>
                <c:pt idx="1749">
                  <c:v>-4.5312768974694939E-2</c:v>
                </c:pt>
                <c:pt idx="1750">
                  <c:v>-4.5989429414793559E-2</c:v>
                </c:pt>
                <c:pt idx="1751">
                  <c:v>-4.7834017576719678E-2</c:v>
                </c:pt>
                <c:pt idx="1752">
                  <c:v>-2.7849592978940407E-2</c:v>
                </c:pt>
                <c:pt idx="1753">
                  <c:v>-2.8893597422493866E-2</c:v>
                </c:pt>
                <c:pt idx="1754">
                  <c:v>-3.0245443025569085E-2</c:v>
                </c:pt>
                <c:pt idx="1755">
                  <c:v>-3.5409896471729652E-2</c:v>
                </c:pt>
                <c:pt idx="1756">
                  <c:v>-4.1433944721155136E-2</c:v>
                </c:pt>
                <c:pt idx="1757">
                  <c:v>-4.5737328086928541E-2</c:v>
                </c:pt>
                <c:pt idx="1758">
                  <c:v>-4.8135145169720173E-2</c:v>
                </c:pt>
                <c:pt idx="1759">
                  <c:v>-4.9364051012602883E-2</c:v>
                </c:pt>
                <c:pt idx="1760">
                  <c:v>-5.0102181332797868E-2</c:v>
                </c:pt>
                <c:pt idx="1761">
                  <c:v>-5.0347569094141842E-2</c:v>
                </c:pt>
                <c:pt idx="1762">
                  <c:v>-5.0040711452701836E-2</c:v>
                </c:pt>
                <c:pt idx="1763">
                  <c:v>-4.8626412451448942E-2</c:v>
                </c:pt>
                <c:pt idx="1764">
                  <c:v>-4.6167617247601656E-2</c:v>
                </c:pt>
                <c:pt idx="1765">
                  <c:v>-4.2417462802693984E-2</c:v>
                </c:pt>
                <c:pt idx="1766">
                  <c:v>-3.7684282035288175E-2</c:v>
                </c:pt>
                <c:pt idx="1767">
                  <c:v>-3.2828161507690079E-2</c:v>
                </c:pt>
                <c:pt idx="1768">
                  <c:v>-2.9078498821823229E-2</c:v>
                </c:pt>
                <c:pt idx="1769">
                  <c:v>-2.6432343423442917E-2</c:v>
                </c:pt>
                <c:pt idx="1770">
                  <c:v>-2.4404329139309788E-2</c:v>
                </c:pt>
                <c:pt idx="1771">
                  <c:v>-2.3420811057770941E-2</c:v>
                </c:pt>
                <c:pt idx="1772">
                  <c:v>-2.2743167099590678E-2</c:v>
                </c:pt>
                <c:pt idx="1773">
                  <c:v>-2.2497779338246704E-2</c:v>
                </c:pt>
                <c:pt idx="1774">
                  <c:v>-2.3174439778345435E-2</c:v>
                </c:pt>
                <c:pt idx="1775">
                  <c:v>-2.5019027940271554E-2</c:v>
                </c:pt>
                <c:pt idx="1776">
                  <c:v>3.9173773665968081E-3</c:v>
                </c:pt>
                <c:pt idx="1777">
                  <c:v>2.8733729230433491E-3</c:v>
                </c:pt>
                <c:pt idx="1778">
                  <c:v>1.5215273199681301E-3</c:v>
                </c:pt>
                <c:pt idx="1779">
                  <c:v>-3.6429261261924362E-3</c:v>
                </c:pt>
                <c:pt idx="1780">
                  <c:v>-9.6669743756179205E-3</c:v>
                </c:pt>
                <c:pt idx="1781">
                  <c:v>-1.3970357741391326E-2</c:v>
                </c:pt>
                <c:pt idx="1782">
                  <c:v>-1.6368174824182957E-2</c:v>
                </c:pt>
                <c:pt idx="1783">
                  <c:v>-1.7597080667065668E-2</c:v>
                </c:pt>
                <c:pt idx="1784">
                  <c:v>-1.8335210987260653E-2</c:v>
                </c:pt>
                <c:pt idx="1785">
                  <c:v>-1.8580598748604626E-2</c:v>
                </c:pt>
                <c:pt idx="1786">
                  <c:v>-1.8273741107164621E-2</c:v>
                </c:pt>
                <c:pt idx="1787">
                  <c:v>-1.6859442105911726E-2</c:v>
                </c:pt>
                <c:pt idx="1788">
                  <c:v>-1.440064690206444E-2</c:v>
                </c:pt>
                <c:pt idx="1789">
                  <c:v>-1.0650492457156768E-2</c:v>
                </c:pt>
                <c:pt idx="1790">
                  <c:v>-5.9173116897509592E-3</c:v>
                </c:pt>
                <c:pt idx="1791">
                  <c:v>-1.0611911621528636E-3</c:v>
                </c:pt>
                <c:pt idx="1792">
                  <c:v>2.6884715237139867E-3</c:v>
                </c:pt>
                <c:pt idx="1793">
                  <c:v>5.3346269220942988E-3</c:v>
                </c:pt>
                <c:pt idx="1794">
                  <c:v>7.3626412062274271E-3</c:v>
                </c:pt>
                <c:pt idx="1795">
                  <c:v>8.3461592877662749E-3</c:v>
                </c:pt>
                <c:pt idx="1796">
                  <c:v>9.0238032459465378E-3</c:v>
                </c:pt>
                <c:pt idx="1797">
                  <c:v>9.2691910072905115E-3</c:v>
                </c:pt>
                <c:pt idx="1798">
                  <c:v>8.5925305671917807E-3</c:v>
                </c:pt>
                <c:pt idx="1799">
                  <c:v>6.7479424052656611E-3</c:v>
                </c:pt>
                <c:pt idx="1800">
                  <c:v>-7.9660321793264433E-2</c:v>
                </c:pt>
                <c:pt idx="1801">
                  <c:v>-8.0704326236818003E-2</c:v>
                </c:pt>
                <c:pt idx="1802">
                  <c:v>-8.2056171839893111E-2</c:v>
                </c:pt>
                <c:pt idx="1803">
                  <c:v>-8.7220625286053677E-2</c:v>
                </c:pt>
                <c:pt idx="1804">
                  <c:v>-9.3244673535479161E-2</c:v>
                </c:pt>
                <c:pt idx="1805">
                  <c:v>-9.7548056901252456E-2</c:v>
                </c:pt>
                <c:pt idx="1806">
                  <c:v>-9.9945873984044309E-2</c:v>
                </c:pt>
                <c:pt idx="1807">
                  <c:v>-0.10117477982692702</c:v>
                </c:pt>
                <c:pt idx="1808">
                  <c:v>-0.101912910147122</c:v>
                </c:pt>
                <c:pt idx="1809">
                  <c:v>-0.10215829790846576</c:v>
                </c:pt>
                <c:pt idx="1810">
                  <c:v>-0.10185144026702575</c:v>
                </c:pt>
                <c:pt idx="1811">
                  <c:v>-0.10043714126577286</c:v>
                </c:pt>
                <c:pt idx="1812">
                  <c:v>-9.7978346061925681E-2</c:v>
                </c:pt>
                <c:pt idx="1813">
                  <c:v>-9.4228191617018009E-2</c:v>
                </c:pt>
                <c:pt idx="1814">
                  <c:v>-8.9495010849612311E-2</c:v>
                </c:pt>
                <c:pt idx="1815">
                  <c:v>-8.4638890322014215E-2</c:v>
                </c:pt>
                <c:pt idx="1816">
                  <c:v>-8.0889227636147254E-2</c:v>
                </c:pt>
                <c:pt idx="1817">
                  <c:v>-7.8243072237767053E-2</c:v>
                </c:pt>
                <c:pt idx="1818">
                  <c:v>-7.6215057953633814E-2</c:v>
                </c:pt>
                <c:pt idx="1819">
                  <c:v>-7.5231539872094966E-2</c:v>
                </c:pt>
                <c:pt idx="1820">
                  <c:v>-7.4553895913914592E-2</c:v>
                </c:pt>
                <c:pt idx="1821">
                  <c:v>-7.430850815257084E-2</c:v>
                </c:pt>
                <c:pt idx="1822">
                  <c:v>-7.4985168592669349E-2</c:v>
                </c:pt>
                <c:pt idx="1823">
                  <c:v>-7.682975675459558E-2</c:v>
                </c:pt>
                <c:pt idx="1824">
                  <c:v>-6.3600026555398981E-2</c:v>
                </c:pt>
                <c:pt idx="1825">
                  <c:v>-6.464403099895244E-2</c:v>
                </c:pt>
                <c:pt idx="1826">
                  <c:v>-6.5995876602027548E-2</c:v>
                </c:pt>
                <c:pt idx="1827">
                  <c:v>-7.1160330048188114E-2</c:v>
                </c:pt>
                <c:pt idx="1828">
                  <c:v>-7.7184378297613709E-2</c:v>
                </c:pt>
                <c:pt idx="1829">
                  <c:v>-8.1487761663387004E-2</c:v>
                </c:pt>
                <c:pt idx="1830">
                  <c:v>-8.3885578746178746E-2</c:v>
                </c:pt>
                <c:pt idx="1831">
                  <c:v>-8.5114484589061457E-2</c:v>
                </c:pt>
                <c:pt idx="1832">
                  <c:v>-8.5852614909256442E-2</c:v>
                </c:pt>
                <c:pt idx="1833">
                  <c:v>-8.6098002670600304E-2</c:v>
                </c:pt>
                <c:pt idx="1834">
                  <c:v>-8.5791145029160298E-2</c:v>
                </c:pt>
                <c:pt idx="1835">
                  <c:v>-8.4376846027907404E-2</c:v>
                </c:pt>
                <c:pt idx="1836">
                  <c:v>-8.1918050824060118E-2</c:v>
                </c:pt>
                <c:pt idx="1837">
                  <c:v>-7.8167896379152446E-2</c:v>
                </c:pt>
                <c:pt idx="1838">
                  <c:v>-7.3434715611746748E-2</c:v>
                </c:pt>
                <c:pt idx="1839">
                  <c:v>-6.8578595084148652E-2</c:v>
                </c:pt>
                <c:pt idx="1840">
                  <c:v>-6.4828932398281691E-2</c:v>
                </c:pt>
                <c:pt idx="1841">
                  <c:v>-6.218277699990149E-2</c:v>
                </c:pt>
                <c:pt idx="1842">
                  <c:v>-6.0154762715768251E-2</c:v>
                </c:pt>
                <c:pt idx="1843">
                  <c:v>-5.9171244634229514E-2</c:v>
                </c:pt>
                <c:pt idx="1844">
                  <c:v>-5.849360067604914E-2</c:v>
                </c:pt>
                <c:pt idx="1845">
                  <c:v>-5.8248212914705277E-2</c:v>
                </c:pt>
                <c:pt idx="1846">
                  <c:v>-5.8924873354803897E-2</c:v>
                </c:pt>
                <c:pt idx="1847">
                  <c:v>-6.0769461516730128E-2</c:v>
                </c:pt>
                <c:pt idx="1848">
                  <c:v>3.4411796601186984E-3</c:v>
                </c:pt>
                <c:pt idx="1849">
                  <c:v>2.3971752165651283E-3</c:v>
                </c:pt>
                <c:pt idx="1850">
                  <c:v>1.0453296134900203E-3</c:v>
                </c:pt>
                <c:pt idx="1851">
                  <c:v>-4.1191238326705459E-3</c:v>
                </c:pt>
                <c:pt idx="1852">
                  <c:v>-1.014317208209603E-2</c:v>
                </c:pt>
                <c:pt idx="1853">
                  <c:v>-1.4446555447869325E-2</c:v>
                </c:pt>
                <c:pt idx="1854">
                  <c:v>-1.6844372530661178E-2</c:v>
                </c:pt>
                <c:pt idx="1855">
                  <c:v>-1.8073278373543888E-2</c:v>
                </c:pt>
                <c:pt idx="1856">
                  <c:v>-1.8811408693738874E-2</c:v>
                </c:pt>
                <c:pt idx="1857">
                  <c:v>-1.9056796455082625E-2</c:v>
                </c:pt>
                <c:pt idx="1858">
                  <c:v>-1.8749938813642619E-2</c:v>
                </c:pt>
                <c:pt idx="1859">
                  <c:v>-1.7335639812389725E-2</c:v>
                </c:pt>
                <c:pt idx="1860">
                  <c:v>-1.487684460854255E-2</c:v>
                </c:pt>
                <c:pt idx="1861">
                  <c:v>-1.1126690163634878E-2</c:v>
                </c:pt>
                <c:pt idx="1862">
                  <c:v>-6.39350939622918E-3</c:v>
                </c:pt>
                <c:pt idx="1863">
                  <c:v>-1.5373888686310844E-3</c:v>
                </c:pt>
                <c:pt idx="1864">
                  <c:v>2.2122738172358769E-3</c:v>
                </c:pt>
                <c:pt idx="1865">
                  <c:v>4.858429215616078E-3</c:v>
                </c:pt>
                <c:pt idx="1866">
                  <c:v>6.8864434997493174E-3</c:v>
                </c:pt>
                <c:pt idx="1867">
                  <c:v>7.8699615812881651E-3</c:v>
                </c:pt>
                <c:pt idx="1868">
                  <c:v>8.5476055394685391E-3</c:v>
                </c:pt>
                <c:pt idx="1869">
                  <c:v>8.7929933008122907E-3</c:v>
                </c:pt>
                <c:pt idx="1870">
                  <c:v>8.1163328607137819E-3</c:v>
                </c:pt>
                <c:pt idx="1871">
                  <c:v>6.2717446987875514E-3</c:v>
                </c:pt>
                <c:pt idx="1872">
                  <c:v>3.4411796601186984E-3</c:v>
                </c:pt>
                <c:pt idx="1873">
                  <c:v>2.3971752165651283E-3</c:v>
                </c:pt>
                <c:pt idx="1874">
                  <c:v>1.0453296134900203E-3</c:v>
                </c:pt>
                <c:pt idx="1875">
                  <c:v>-4.1191238326705459E-3</c:v>
                </c:pt>
                <c:pt idx="1876">
                  <c:v>-1.014317208209603E-2</c:v>
                </c:pt>
                <c:pt idx="1877">
                  <c:v>-1.4446555447869325E-2</c:v>
                </c:pt>
                <c:pt idx="1878">
                  <c:v>-1.6844372530661178E-2</c:v>
                </c:pt>
                <c:pt idx="1879">
                  <c:v>-1.8073278373543888E-2</c:v>
                </c:pt>
                <c:pt idx="1880">
                  <c:v>-1.8811408693738874E-2</c:v>
                </c:pt>
                <c:pt idx="1881">
                  <c:v>-1.9056796455082625E-2</c:v>
                </c:pt>
                <c:pt idx="1882">
                  <c:v>-1.8749938813642619E-2</c:v>
                </c:pt>
                <c:pt idx="1883">
                  <c:v>-1.7335639812389725E-2</c:v>
                </c:pt>
                <c:pt idx="1884">
                  <c:v>-1.487684460854255E-2</c:v>
                </c:pt>
                <c:pt idx="1885">
                  <c:v>-1.1126690163634878E-2</c:v>
                </c:pt>
                <c:pt idx="1886">
                  <c:v>-6.39350939622918E-3</c:v>
                </c:pt>
                <c:pt idx="1887">
                  <c:v>-1.5373888686310844E-3</c:v>
                </c:pt>
                <c:pt idx="1888">
                  <c:v>2.2122738172358769E-3</c:v>
                </c:pt>
                <c:pt idx="1889">
                  <c:v>4.858429215616078E-3</c:v>
                </c:pt>
                <c:pt idx="1890">
                  <c:v>6.8864434997493174E-3</c:v>
                </c:pt>
                <c:pt idx="1891">
                  <c:v>7.8699615812881651E-3</c:v>
                </c:pt>
                <c:pt idx="1892">
                  <c:v>8.5476055394685391E-3</c:v>
                </c:pt>
                <c:pt idx="1893">
                  <c:v>8.7929933008122907E-3</c:v>
                </c:pt>
                <c:pt idx="1894">
                  <c:v>8.1163328607137819E-3</c:v>
                </c:pt>
                <c:pt idx="1895">
                  <c:v>6.2717446987875514E-3</c:v>
                </c:pt>
                <c:pt idx="1896">
                  <c:v>-5.892018277640021E-2</c:v>
                </c:pt>
                <c:pt idx="1897">
                  <c:v>-5.996418721995378E-2</c:v>
                </c:pt>
                <c:pt idx="1898">
                  <c:v>-6.1316032823028888E-2</c:v>
                </c:pt>
                <c:pt idx="1899">
                  <c:v>-6.6480486269189454E-2</c:v>
                </c:pt>
                <c:pt idx="1900">
                  <c:v>-7.2504534518614938E-2</c:v>
                </c:pt>
                <c:pt idx="1901">
                  <c:v>-7.6807917884388233E-2</c:v>
                </c:pt>
                <c:pt idx="1902">
                  <c:v>-7.9205734967180086E-2</c:v>
                </c:pt>
                <c:pt idx="1903">
                  <c:v>-8.0434640810062796E-2</c:v>
                </c:pt>
                <c:pt idx="1904">
                  <c:v>-8.1172771130257781E-2</c:v>
                </c:pt>
                <c:pt idx="1905">
                  <c:v>-8.1418158891601533E-2</c:v>
                </c:pt>
                <c:pt idx="1906">
                  <c:v>-8.1111301250161527E-2</c:v>
                </c:pt>
                <c:pt idx="1907">
                  <c:v>-7.9697002248908633E-2</c:v>
                </c:pt>
                <c:pt idx="1908">
                  <c:v>-7.7238207045061458E-2</c:v>
                </c:pt>
                <c:pt idx="1909">
                  <c:v>-7.3488052600153786E-2</c:v>
                </c:pt>
                <c:pt idx="1910">
                  <c:v>-6.8754871832748088E-2</c:v>
                </c:pt>
                <c:pt idx="1911">
                  <c:v>-6.3898751305149992E-2</c:v>
                </c:pt>
                <c:pt idx="1912">
                  <c:v>-6.0149088619283031E-2</c:v>
                </c:pt>
                <c:pt idx="1913">
                  <c:v>-5.750293322090283E-2</c:v>
                </c:pt>
                <c:pt idx="1914">
                  <c:v>-5.5474918936769591E-2</c:v>
                </c:pt>
                <c:pt idx="1915">
                  <c:v>-5.4491400855230743E-2</c:v>
                </c:pt>
                <c:pt idx="1916">
                  <c:v>-5.3813756897050369E-2</c:v>
                </c:pt>
                <c:pt idx="1917">
                  <c:v>-5.3568369135706617E-2</c:v>
                </c:pt>
                <c:pt idx="1918">
                  <c:v>-5.4245029575805126E-2</c:v>
                </c:pt>
                <c:pt idx="1919">
                  <c:v>-5.6089617737731357E-2</c:v>
                </c:pt>
                <c:pt idx="1920">
                  <c:v>-4.9095962091610379E-2</c:v>
                </c:pt>
                <c:pt idx="1921">
                  <c:v>-5.0139966535163949E-2</c:v>
                </c:pt>
                <c:pt idx="1922">
                  <c:v>-5.1491812138239057E-2</c:v>
                </c:pt>
                <c:pt idx="1923">
                  <c:v>-5.6656265584399623E-2</c:v>
                </c:pt>
                <c:pt idx="1924">
                  <c:v>-6.2680313833825108E-2</c:v>
                </c:pt>
                <c:pt idx="1925">
                  <c:v>-6.6983697199598402E-2</c:v>
                </c:pt>
                <c:pt idx="1926">
                  <c:v>-6.9381514282390255E-2</c:v>
                </c:pt>
                <c:pt idx="1927">
                  <c:v>-7.0610420125272966E-2</c:v>
                </c:pt>
                <c:pt idx="1928">
                  <c:v>-7.1348550445467951E-2</c:v>
                </c:pt>
                <c:pt idx="1929">
                  <c:v>-7.1593938206811703E-2</c:v>
                </c:pt>
                <c:pt idx="1930">
                  <c:v>-7.1287080565371697E-2</c:v>
                </c:pt>
                <c:pt idx="1931">
                  <c:v>-6.9872781564118802E-2</c:v>
                </c:pt>
                <c:pt idx="1932">
                  <c:v>-6.7413986360271627E-2</c:v>
                </c:pt>
                <c:pt idx="1933">
                  <c:v>-6.3663831915363955E-2</c:v>
                </c:pt>
                <c:pt idx="1934">
                  <c:v>-5.8930651147958257E-2</c:v>
                </c:pt>
                <c:pt idx="1935">
                  <c:v>-5.4074530620360162E-2</c:v>
                </c:pt>
                <c:pt idx="1936">
                  <c:v>-5.03248679344932E-2</c:v>
                </c:pt>
                <c:pt idx="1937">
                  <c:v>-4.7678712536112999E-2</c:v>
                </c:pt>
                <c:pt idx="1938">
                  <c:v>-4.565069825197976E-2</c:v>
                </c:pt>
                <c:pt idx="1939">
                  <c:v>-4.4667180170440912E-2</c:v>
                </c:pt>
                <c:pt idx="1940">
                  <c:v>-4.3989536212260538E-2</c:v>
                </c:pt>
                <c:pt idx="1941">
                  <c:v>-4.3744148450916787E-2</c:v>
                </c:pt>
                <c:pt idx="1942">
                  <c:v>-4.4420808891015295E-2</c:v>
                </c:pt>
                <c:pt idx="1943">
                  <c:v>-4.6265397052941526E-2</c:v>
                </c:pt>
                <c:pt idx="1944">
                  <c:v>1.8677058248443235E-2</c:v>
                </c:pt>
                <c:pt idx="1945">
                  <c:v>1.7633053804889776E-2</c:v>
                </c:pt>
                <c:pt idx="1946">
                  <c:v>1.6281208201814557E-2</c:v>
                </c:pt>
                <c:pt idx="1947">
                  <c:v>1.111675475565399E-2</c:v>
                </c:pt>
                <c:pt idx="1948">
                  <c:v>5.092706506228506E-3</c:v>
                </c:pt>
                <c:pt idx="1949">
                  <c:v>7.8932314045510044E-4</c:v>
                </c:pt>
                <c:pt idx="1950">
                  <c:v>-1.6084939423365308E-3</c:v>
                </c:pt>
                <c:pt idx="1951">
                  <c:v>-2.8373997852192412E-3</c:v>
                </c:pt>
                <c:pt idx="1952">
                  <c:v>-3.5755301054142263E-3</c:v>
                </c:pt>
                <c:pt idx="1953">
                  <c:v>-3.8209178667582E-3</c:v>
                </c:pt>
                <c:pt idx="1954">
                  <c:v>-3.5140602253181941E-3</c:v>
                </c:pt>
                <c:pt idx="1955">
                  <c:v>-2.0997612240652996E-3</c:v>
                </c:pt>
                <c:pt idx="1956">
                  <c:v>3.5903397978198637E-4</c:v>
                </c:pt>
                <c:pt idx="1957">
                  <c:v>4.1091884246896582E-3</c:v>
                </c:pt>
                <c:pt idx="1958">
                  <c:v>8.8423691920954672E-3</c:v>
                </c:pt>
                <c:pt idx="1959">
                  <c:v>1.3698489719693563E-2</c:v>
                </c:pt>
                <c:pt idx="1960">
                  <c:v>1.7448152405560413E-2</c:v>
                </c:pt>
                <c:pt idx="1961">
                  <c:v>2.0094307803940725E-2</c:v>
                </c:pt>
                <c:pt idx="1962">
                  <c:v>2.2122322088073854E-2</c:v>
                </c:pt>
                <c:pt idx="1963">
                  <c:v>2.3105840169612701E-2</c:v>
                </c:pt>
                <c:pt idx="1964">
                  <c:v>2.3783484127792964E-2</c:v>
                </c:pt>
                <c:pt idx="1965">
                  <c:v>2.4028871889136938E-2</c:v>
                </c:pt>
                <c:pt idx="1966">
                  <c:v>2.3352211449038207E-2</c:v>
                </c:pt>
                <c:pt idx="1967">
                  <c:v>2.1507623287112088E-2</c:v>
                </c:pt>
                <c:pt idx="1968">
                  <c:v>-4.5216238456884383E-2</c:v>
                </c:pt>
                <c:pt idx="1969">
                  <c:v>-4.6260242900437842E-2</c:v>
                </c:pt>
                <c:pt idx="1970">
                  <c:v>-4.7612088503513061E-2</c:v>
                </c:pt>
                <c:pt idx="1971">
                  <c:v>-5.2776541949673628E-2</c:v>
                </c:pt>
                <c:pt idx="1972">
                  <c:v>-5.8800590199099112E-2</c:v>
                </c:pt>
                <c:pt idx="1973">
                  <c:v>-6.3103973564872518E-2</c:v>
                </c:pt>
                <c:pt idx="1974">
                  <c:v>-6.5501790647664149E-2</c:v>
                </c:pt>
                <c:pt idx="1975">
                  <c:v>-6.6730696490546859E-2</c:v>
                </c:pt>
                <c:pt idx="1976">
                  <c:v>-6.7468826810741844E-2</c:v>
                </c:pt>
                <c:pt idx="1977">
                  <c:v>-6.7714214572085818E-2</c:v>
                </c:pt>
                <c:pt idx="1978">
                  <c:v>-6.7407356930645812E-2</c:v>
                </c:pt>
                <c:pt idx="1979">
                  <c:v>-6.5993057929392918E-2</c:v>
                </c:pt>
                <c:pt idx="1980">
                  <c:v>-6.3534262725545632E-2</c:v>
                </c:pt>
                <c:pt idx="1981">
                  <c:v>-5.978410828063796E-2</c:v>
                </c:pt>
                <c:pt idx="1982">
                  <c:v>-5.5050927513232151E-2</c:v>
                </c:pt>
                <c:pt idx="1983">
                  <c:v>-5.0194806985634055E-2</c:v>
                </c:pt>
                <c:pt idx="1984">
                  <c:v>-4.6445144299767205E-2</c:v>
                </c:pt>
                <c:pt idx="1985">
                  <c:v>-4.3798988901386893E-2</c:v>
                </c:pt>
                <c:pt idx="1986">
                  <c:v>-4.1770974617253764E-2</c:v>
                </c:pt>
                <c:pt idx="1987">
                  <c:v>-4.0787456535714917E-2</c:v>
                </c:pt>
                <c:pt idx="1988">
                  <c:v>-4.0109812577534654E-2</c:v>
                </c:pt>
                <c:pt idx="1989">
                  <c:v>-3.986442481619068E-2</c:v>
                </c:pt>
                <c:pt idx="1990">
                  <c:v>-4.0541085256289411E-2</c:v>
                </c:pt>
                <c:pt idx="1991">
                  <c:v>-4.238567341821553E-2</c:v>
                </c:pt>
                <c:pt idx="1992">
                  <c:v>-4.5216238456884383E-2</c:v>
                </c:pt>
                <c:pt idx="1993">
                  <c:v>-4.6260242900437842E-2</c:v>
                </c:pt>
                <c:pt idx="1994">
                  <c:v>-4.7612088503513061E-2</c:v>
                </c:pt>
                <c:pt idx="1995">
                  <c:v>-5.2776541949673628E-2</c:v>
                </c:pt>
                <c:pt idx="1996">
                  <c:v>-5.8800590199099112E-2</c:v>
                </c:pt>
                <c:pt idx="1997">
                  <c:v>-6.3103973564872518E-2</c:v>
                </c:pt>
                <c:pt idx="1998">
                  <c:v>-6.5501790647664149E-2</c:v>
                </c:pt>
                <c:pt idx="1999">
                  <c:v>-6.6730696490546859E-2</c:v>
                </c:pt>
                <c:pt idx="2000">
                  <c:v>-6.7468826810741844E-2</c:v>
                </c:pt>
                <c:pt idx="2001">
                  <c:v>-6.7714214572085818E-2</c:v>
                </c:pt>
                <c:pt idx="2002">
                  <c:v>-6.7407356930645812E-2</c:v>
                </c:pt>
                <c:pt idx="2003">
                  <c:v>-6.5993057929392918E-2</c:v>
                </c:pt>
                <c:pt idx="2004">
                  <c:v>-6.3534262725545632E-2</c:v>
                </c:pt>
                <c:pt idx="2005">
                  <c:v>-5.978410828063796E-2</c:v>
                </c:pt>
                <c:pt idx="2006">
                  <c:v>-5.5050927513232151E-2</c:v>
                </c:pt>
                <c:pt idx="2007">
                  <c:v>-5.0194806985634055E-2</c:v>
                </c:pt>
                <c:pt idx="2008">
                  <c:v>-4.6445144299767205E-2</c:v>
                </c:pt>
                <c:pt idx="2009">
                  <c:v>-4.3798988901386893E-2</c:v>
                </c:pt>
                <c:pt idx="2010">
                  <c:v>-4.1770974617253764E-2</c:v>
                </c:pt>
                <c:pt idx="2011">
                  <c:v>-4.0787456535714917E-2</c:v>
                </c:pt>
                <c:pt idx="2012">
                  <c:v>-4.0109812577534654E-2</c:v>
                </c:pt>
                <c:pt idx="2013">
                  <c:v>-3.986442481619068E-2</c:v>
                </c:pt>
                <c:pt idx="2014">
                  <c:v>-4.0541085256289411E-2</c:v>
                </c:pt>
                <c:pt idx="2015">
                  <c:v>-4.238567341821553E-2</c:v>
                </c:pt>
                <c:pt idx="2016">
                  <c:v>-3.1249233371871021E-2</c:v>
                </c:pt>
                <c:pt idx="2017">
                  <c:v>-3.229323781542448E-2</c:v>
                </c:pt>
                <c:pt idx="2018">
                  <c:v>-3.3645083418499699E-2</c:v>
                </c:pt>
                <c:pt idx="2019">
                  <c:v>-3.8809536864660266E-2</c:v>
                </c:pt>
                <c:pt idx="2020">
                  <c:v>-4.483358511408575E-2</c:v>
                </c:pt>
                <c:pt idx="2021">
                  <c:v>-4.9136968479859156E-2</c:v>
                </c:pt>
                <c:pt idx="2022">
                  <c:v>-5.1534785562650787E-2</c:v>
                </c:pt>
                <c:pt idx="2023">
                  <c:v>-5.2763691405533497E-2</c:v>
                </c:pt>
                <c:pt idx="2024">
                  <c:v>-5.3501821725728482E-2</c:v>
                </c:pt>
                <c:pt idx="2025">
                  <c:v>-5.3747209487072456E-2</c:v>
                </c:pt>
                <c:pt idx="2026">
                  <c:v>-5.344035184563245E-2</c:v>
                </c:pt>
                <c:pt idx="2027">
                  <c:v>-5.2026052844379556E-2</c:v>
                </c:pt>
                <c:pt idx="2028">
                  <c:v>-4.956725764053227E-2</c:v>
                </c:pt>
                <c:pt idx="2029">
                  <c:v>-4.5817103195624598E-2</c:v>
                </c:pt>
                <c:pt idx="2030">
                  <c:v>-4.1083922428218789E-2</c:v>
                </c:pt>
                <c:pt idx="2031">
                  <c:v>-3.6227801900620693E-2</c:v>
                </c:pt>
                <c:pt idx="2032">
                  <c:v>-3.2478139214753843E-2</c:v>
                </c:pt>
                <c:pt idx="2033">
                  <c:v>-2.9831983816373531E-2</c:v>
                </c:pt>
                <c:pt idx="2034">
                  <c:v>-2.7803969532240402E-2</c:v>
                </c:pt>
                <c:pt idx="2035">
                  <c:v>-2.6820451450701555E-2</c:v>
                </c:pt>
                <c:pt idx="2036">
                  <c:v>-2.6142807492521292E-2</c:v>
                </c:pt>
                <c:pt idx="2037">
                  <c:v>-2.5897419731177318E-2</c:v>
                </c:pt>
                <c:pt idx="2038">
                  <c:v>-2.6574080171276049E-2</c:v>
                </c:pt>
                <c:pt idx="2039">
                  <c:v>-2.8418668333202168E-2</c:v>
                </c:pt>
                <c:pt idx="2040">
                  <c:v>-3.1249233371871021E-2</c:v>
                </c:pt>
                <c:pt idx="2041">
                  <c:v>-3.229323781542448E-2</c:v>
                </c:pt>
                <c:pt idx="2042">
                  <c:v>-3.3645083418499699E-2</c:v>
                </c:pt>
                <c:pt idx="2043">
                  <c:v>-3.8809536864660266E-2</c:v>
                </c:pt>
                <c:pt idx="2044">
                  <c:v>-4.483358511408575E-2</c:v>
                </c:pt>
                <c:pt idx="2045">
                  <c:v>-4.9136968479859156E-2</c:v>
                </c:pt>
                <c:pt idx="2046">
                  <c:v>-5.1534785562650787E-2</c:v>
                </c:pt>
                <c:pt idx="2047">
                  <c:v>-5.2763691405533497E-2</c:v>
                </c:pt>
                <c:pt idx="2048">
                  <c:v>-5.3501821725728482E-2</c:v>
                </c:pt>
                <c:pt idx="2049">
                  <c:v>-5.3747209487072456E-2</c:v>
                </c:pt>
                <c:pt idx="2050">
                  <c:v>-5.344035184563245E-2</c:v>
                </c:pt>
                <c:pt idx="2051">
                  <c:v>-5.2026052844379556E-2</c:v>
                </c:pt>
                <c:pt idx="2052">
                  <c:v>-4.956725764053227E-2</c:v>
                </c:pt>
                <c:pt idx="2053">
                  <c:v>-4.5817103195624598E-2</c:v>
                </c:pt>
                <c:pt idx="2054">
                  <c:v>-4.1083922428218789E-2</c:v>
                </c:pt>
                <c:pt idx="2055">
                  <c:v>-3.6227801900620693E-2</c:v>
                </c:pt>
                <c:pt idx="2056">
                  <c:v>-3.2478139214753843E-2</c:v>
                </c:pt>
                <c:pt idx="2057">
                  <c:v>-2.9831983816373531E-2</c:v>
                </c:pt>
                <c:pt idx="2058">
                  <c:v>-2.7803969532240402E-2</c:v>
                </c:pt>
                <c:pt idx="2059">
                  <c:v>-2.6820451450701555E-2</c:v>
                </c:pt>
                <c:pt idx="2060">
                  <c:v>-2.6142807492521292E-2</c:v>
                </c:pt>
                <c:pt idx="2061">
                  <c:v>-2.5897419731177318E-2</c:v>
                </c:pt>
                <c:pt idx="2062">
                  <c:v>-2.6574080171276049E-2</c:v>
                </c:pt>
                <c:pt idx="2063">
                  <c:v>-2.8418668333202168E-2</c:v>
                </c:pt>
                <c:pt idx="2064">
                  <c:v>-3.1249233371871021E-2</c:v>
                </c:pt>
                <c:pt idx="2065">
                  <c:v>-3.229323781542448E-2</c:v>
                </c:pt>
                <c:pt idx="2066">
                  <c:v>-3.3645083418499699E-2</c:v>
                </c:pt>
                <c:pt idx="2067">
                  <c:v>-3.8809536864660266E-2</c:v>
                </c:pt>
                <c:pt idx="2068">
                  <c:v>-4.483358511408575E-2</c:v>
                </c:pt>
                <c:pt idx="2069">
                  <c:v>-4.9136968479859156E-2</c:v>
                </c:pt>
                <c:pt idx="2070">
                  <c:v>-5.1534785562650787E-2</c:v>
                </c:pt>
                <c:pt idx="2071">
                  <c:v>-5.2763691405533497E-2</c:v>
                </c:pt>
                <c:pt idx="2072">
                  <c:v>-5.3501821725728482E-2</c:v>
                </c:pt>
                <c:pt idx="2073">
                  <c:v>-5.3747209487072456E-2</c:v>
                </c:pt>
                <c:pt idx="2074">
                  <c:v>-5.344035184563245E-2</c:v>
                </c:pt>
                <c:pt idx="2075">
                  <c:v>-5.2026052844379556E-2</c:v>
                </c:pt>
                <c:pt idx="2076">
                  <c:v>-4.956725764053227E-2</c:v>
                </c:pt>
                <c:pt idx="2077">
                  <c:v>-4.5817103195624598E-2</c:v>
                </c:pt>
                <c:pt idx="2078">
                  <c:v>-4.1083922428218789E-2</c:v>
                </c:pt>
                <c:pt idx="2079">
                  <c:v>-3.6227801900620693E-2</c:v>
                </c:pt>
                <c:pt idx="2080">
                  <c:v>-3.2478139214753843E-2</c:v>
                </c:pt>
                <c:pt idx="2081">
                  <c:v>-2.9831983816373531E-2</c:v>
                </c:pt>
                <c:pt idx="2082">
                  <c:v>-2.7803969532240402E-2</c:v>
                </c:pt>
                <c:pt idx="2083">
                  <c:v>-2.6820451450701555E-2</c:v>
                </c:pt>
                <c:pt idx="2084">
                  <c:v>-2.6142807492521292E-2</c:v>
                </c:pt>
                <c:pt idx="2085">
                  <c:v>-2.5897419731177318E-2</c:v>
                </c:pt>
                <c:pt idx="2086">
                  <c:v>-2.6574080171276049E-2</c:v>
                </c:pt>
                <c:pt idx="2087">
                  <c:v>-2.8418668333202168E-2</c:v>
                </c:pt>
                <c:pt idx="2088">
                  <c:v>-1.138726302633386E-2</c:v>
                </c:pt>
                <c:pt idx="2089">
                  <c:v>-1.2431267469887319E-2</c:v>
                </c:pt>
                <c:pt idx="2090">
                  <c:v>-1.3783113072962538E-2</c:v>
                </c:pt>
                <c:pt idx="2091">
                  <c:v>-1.8947566519123105E-2</c:v>
                </c:pt>
                <c:pt idx="2092">
                  <c:v>-2.4971614768548589E-2</c:v>
                </c:pt>
                <c:pt idx="2093">
                  <c:v>-2.9274998134321994E-2</c:v>
                </c:pt>
                <c:pt idx="2094">
                  <c:v>-3.1672815217113626E-2</c:v>
                </c:pt>
                <c:pt idx="2095">
                  <c:v>-3.2901721059996336E-2</c:v>
                </c:pt>
                <c:pt idx="2096">
                  <c:v>-3.3639851380191321E-2</c:v>
                </c:pt>
                <c:pt idx="2097">
                  <c:v>-3.3885239141535295E-2</c:v>
                </c:pt>
                <c:pt idx="2098">
                  <c:v>-3.3578381500095289E-2</c:v>
                </c:pt>
                <c:pt idx="2099">
                  <c:v>-3.2164082498842395E-2</c:v>
                </c:pt>
                <c:pt idx="2100">
                  <c:v>-2.9705287294995109E-2</c:v>
                </c:pt>
                <c:pt idx="2101">
                  <c:v>-2.5955132850087437E-2</c:v>
                </c:pt>
                <c:pt idx="2102">
                  <c:v>-2.1221952082681628E-2</c:v>
                </c:pt>
                <c:pt idx="2103">
                  <c:v>-1.6365831555083532E-2</c:v>
                </c:pt>
                <c:pt idx="2104">
                  <c:v>-1.2616168869216682E-2</c:v>
                </c:pt>
                <c:pt idx="2105">
                  <c:v>-9.9700134708363697E-3</c:v>
                </c:pt>
                <c:pt idx="2106">
                  <c:v>-7.9419991867032413E-3</c:v>
                </c:pt>
                <c:pt idx="2107">
                  <c:v>-6.9584811051643936E-3</c:v>
                </c:pt>
                <c:pt idx="2108">
                  <c:v>-6.2808371469841306E-3</c:v>
                </c:pt>
                <c:pt idx="2109">
                  <c:v>-6.035449385640157E-3</c:v>
                </c:pt>
                <c:pt idx="2110">
                  <c:v>-6.7121098257388878E-3</c:v>
                </c:pt>
                <c:pt idx="2111">
                  <c:v>-8.5566979876650073E-3</c:v>
                </c:pt>
                <c:pt idx="2112">
                  <c:v>5.6385757313719864E-2</c:v>
                </c:pt>
                <c:pt idx="2113">
                  <c:v>5.5341752870166405E-2</c:v>
                </c:pt>
                <c:pt idx="2114">
                  <c:v>5.3989907267091186E-2</c:v>
                </c:pt>
                <c:pt idx="2115">
                  <c:v>4.882545382093062E-2</c:v>
                </c:pt>
                <c:pt idx="2116">
                  <c:v>4.2801405571505136E-2</c:v>
                </c:pt>
                <c:pt idx="2117">
                  <c:v>3.849802220573173E-2</c:v>
                </c:pt>
                <c:pt idx="2118">
                  <c:v>3.6100205122940099E-2</c:v>
                </c:pt>
                <c:pt idx="2119">
                  <c:v>3.4871299280057388E-2</c:v>
                </c:pt>
                <c:pt idx="2120">
                  <c:v>3.4133168959862403E-2</c:v>
                </c:pt>
                <c:pt idx="2121">
                  <c:v>3.388778119851843E-2</c:v>
                </c:pt>
                <c:pt idx="2122">
                  <c:v>3.4194638839958436E-2</c:v>
                </c:pt>
                <c:pt idx="2123">
                  <c:v>3.560893784121133E-2</c:v>
                </c:pt>
                <c:pt idx="2124">
                  <c:v>3.8067733045058616E-2</c:v>
                </c:pt>
                <c:pt idx="2125">
                  <c:v>4.1817887489966288E-2</c:v>
                </c:pt>
                <c:pt idx="2126">
                  <c:v>4.6551068257372097E-2</c:v>
                </c:pt>
                <c:pt idx="2127">
                  <c:v>5.1407188784970193E-2</c:v>
                </c:pt>
                <c:pt idx="2128">
                  <c:v>5.5156851470837043E-2</c:v>
                </c:pt>
                <c:pt idx="2129">
                  <c:v>5.7803006869217355E-2</c:v>
                </c:pt>
                <c:pt idx="2130">
                  <c:v>5.9831021153350483E-2</c:v>
                </c:pt>
                <c:pt idx="2131">
                  <c:v>6.0814539234889331E-2</c:v>
                </c:pt>
                <c:pt idx="2132">
                  <c:v>6.1492183193069594E-2</c:v>
                </c:pt>
                <c:pt idx="2133">
                  <c:v>6.1737570954413568E-2</c:v>
                </c:pt>
                <c:pt idx="2134">
                  <c:v>6.1060910514314837E-2</c:v>
                </c:pt>
                <c:pt idx="2135">
                  <c:v>5.9216322352388717E-2</c:v>
                </c:pt>
                <c:pt idx="2136">
                  <c:v>3.6211194413144798E-2</c:v>
                </c:pt>
                <c:pt idx="2137">
                  <c:v>3.5167189969591228E-2</c:v>
                </c:pt>
                <c:pt idx="2138">
                  <c:v>3.381534436651612E-2</c:v>
                </c:pt>
                <c:pt idx="2139">
                  <c:v>2.8650890920355554E-2</c:v>
                </c:pt>
                <c:pt idx="2140">
                  <c:v>2.262684267093007E-2</c:v>
                </c:pt>
                <c:pt idx="2141">
                  <c:v>1.8323459305156775E-2</c:v>
                </c:pt>
                <c:pt idx="2142">
                  <c:v>1.5925642222364922E-2</c:v>
                </c:pt>
                <c:pt idx="2143">
                  <c:v>1.4696736379482211E-2</c:v>
                </c:pt>
                <c:pt idx="2144">
                  <c:v>1.3958606059287226E-2</c:v>
                </c:pt>
                <c:pt idx="2145">
                  <c:v>1.3713218297943475E-2</c:v>
                </c:pt>
                <c:pt idx="2146">
                  <c:v>1.4020075939383481E-2</c:v>
                </c:pt>
                <c:pt idx="2147">
                  <c:v>1.5434374940636375E-2</c:v>
                </c:pt>
                <c:pt idx="2148">
                  <c:v>1.789317014448355E-2</c:v>
                </c:pt>
                <c:pt idx="2149">
                  <c:v>2.1643324589391222E-2</c:v>
                </c:pt>
                <c:pt idx="2150">
                  <c:v>2.637650535679692E-2</c:v>
                </c:pt>
                <c:pt idx="2151">
                  <c:v>3.1232625884395016E-2</c:v>
                </c:pt>
                <c:pt idx="2152">
                  <c:v>3.4982288570261977E-2</c:v>
                </c:pt>
                <c:pt idx="2153">
                  <c:v>3.7628443968642178E-2</c:v>
                </c:pt>
                <c:pt idx="2154">
                  <c:v>3.9656458252775417E-2</c:v>
                </c:pt>
                <c:pt idx="2155">
                  <c:v>4.0639976334314265E-2</c:v>
                </c:pt>
                <c:pt idx="2156">
                  <c:v>4.1317620292494639E-2</c:v>
                </c:pt>
                <c:pt idx="2157">
                  <c:v>4.1563008053838391E-2</c:v>
                </c:pt>
                <c:pt idx="2158">
                  <c:v>4.0886347613739882E-2</c:v>
                </c:pt>
                <c:pt idx="2159">
                  <c:v>3.9041759451813651E-2</c:v>
                </c:pt>
                <c:pt idx="2160">
                  <c:v>-1.9479258035905E-2</c:v>
                </c:pt>
                <c:pt idx="2161">
                  <c:v>-2.0523262479458571E-2</c:v>
                </c:pt>
                <c:pt idx="2162">
                  <c:v>-2.187510808253379E-2</c:v>
                </c:pt>
                <c:pt idx="2163">
                  <c:v>-2.7039561528694356E-2</c:v>
                </c:pt>
                <c:pt idx="2164">
                  <c:v>-3.3063609778119729E-2</c:v>
                </c:pt>
                <c:pt idx="2165">
                  <c:v>-3.7366993143893135E-2</c:v>
                </c:pt>
                <c:pt idx="2166">
                  <c:v>-3.9764810226684877E-2</c:v>
                </c:pt>
                <c:pt idx="2167">
                  <c:v>-4.0993716069567587E-2</c:v>
                </c:pt>
                <c:pt idx="2168">
                  <c:v>-4.1731846389762572E-2</c:v>
                </c:pt>
                <c:pt idx="2169">
                  <c:v>-4.1977234151106435E-2</c:v>
                </c:pt>
                <c:pt idx="2170">
                  <c:v>-4.1670376509666429E-2</c:v>
                </c:pt>
                <c:pt idx="2171">
                  <c:v>-4.0256077508413535E-2</c:v>
                </c:pt>
                <c:pt idx="2172">
                  <c:v>-3.779728230456636E-2</c:v>
                </c:pt>
                <c:pt idx="2173">
                  <c:v>-3.4047127859658688E-2</c:v>
                </c:pt>
                <c:pt idx="2174">
                  <c:v>-2.9313947092252879E-2</c:v>
                </c:pt>
                <c:pt idx="2175">
                  <c:v>-2.4457826564654783E-2</c:v>
                </c:pt>
                <c:pt idx="2176">
                  <c:v>-2.0708163878787933E-2</c:v>
                </c:pt>
                <c:pt idx="2177">
                  <c:v>-1.8062008480407621E-2</c:v>
                </c:pt>
                <c:pt idx="2178">
                  <c:v>-1.6033994196274493E-2</c:v>
                </c:pt>
                <c:pt idx="2179">
                  <c:v>-1.5050476114735534E-2</c:v>
                </c:pt>
                <c:pt idx="2180">
                  <c:v>-1.4372832156555271E-2</c:v>
                </c:pt>
                <c:pt idx="2181">
                  <c:v>-1.4127444395211408E-2</c:v>
                </c:pt>
                <c:pt idx="2182">
                  <c:v>-1.4804104835310028E-2</c:v>
                </c:pt>
                <c:pt idx="2183">
                  <c:v>-1.6648692997236147E-2</c:v>
                </c:pt>
                <c:pt idx="2184">
                  <c:v>-8.3926800974765015E-2</c:v>
                </c:pt>
                <c:pt idx="2185">
                  <c:v>-8.4970805418318585E-2</c:v>
                </c:pt>
                <c:pt idx="2186">
                  <c:v>-8.6322651021393804E-2</c:v>
                </c:pt>
                <c:pt idx="2187">
                  <c:v>-9.148710446755437E-2</c:v>
                </c:pt>
                <c:pt idx="2188">
                  <c:v>-9.7511152716979743E-2</c:v>
                </c:pt>
                <c:pt idx="2189">
                  <c:v>-0.10181453608275315</c:v>
                </c:pt>
                <c:pt idx="2190">
                  <c:v>-0.10421235316554489</c:v>
                </c:pt>
                <c:pt idx="2191">
                  <c:v>-0.1054412590084276</c:v>
                </c:pt>
                <c:pt idx="2192">
                  <c:v>-0.10617938932862259</c:v>
                </c:pt>
                <c:pt idx="2193">
                  <c:v>-0.10642477708996645</c:v>
                </c:pt>
                <c:pt idx="2194">
                  <c:v>-0.10611791944852644</c:v>
                </c:pt>
                <c:pt idx="2195">
                  <c:v>-0.10470362044727355</c:v>
                </c:pt>
                <c:pt idx="2196">
                  <c:v>-0.10224482524342637</c:v>
                </c:pt>
                <c:pt idx="2197">
                  <c:v>-9.8494670798518702E-2</c:v>
                </c:pt>
                <c:pt idx="2198">
                  <c:v>-9.3761490031112893E-2</c:v>
                </c:pt>
                <c:pt idx="2199">
                  <c:v>-8.8905369503514797E-2</c:v>
                </c:pt>
                <c:pt idx="2200">
                  <c:v>-8.5155706817647947E-2</c:v>
                </c:pt>
                <c:pt idx="2201">
                  <c:v>-8.2509551419267635E-2</c:v>
                </c:pt>
                <c:pt idx="2202">
                  <c:v>-8.0481537135134507E-2</c:v>
                </c:pt>
                <c:pt idx="2203">
                  <c:v>-7.9498019053595548E-2</c:v>
                </c:pt>
                <c:pt idx="2204">
                  <c:v>-7.8820375095415285E-2</c:v>
                </c:pt>
                <c:pt idx="2205">
                  <c:v>-7.8574987334071422E-2</c:v>
                </c:pt>
                <c:pt idx="2206">
                  <c:v>-7.9251647774170042E-2</c:v>
                </c:pt>
                <c:pt idx="2207">
                  <c:v>-8.1096235936096162E-2</c:v>
                </c:pt>
                <c:pt idx="2208">
                  <c:v>-0.10003240776992484</c:v>
                </c:pt>
                <c:pt idx="2209">
                  <c:v>-0.10107641221347829</c:v>
                </c:pt>
                <c:pt idx="2210">
                  <c:v>-0.10242825781655351</c:v>
                </c:pt>
                <c:pt idx="2211">
                  <c:v>-0.10759271126271408</c:v>
                </c:pt>
                <c:pt idx="2212">
                  <c:v>-0.11361675951213956</c:v>
                </c:pt>
                <c:pt idx="2213">
                  <c:v>-0.11792014287791297</c:v>
                </c:pt>
                <c:pt idx="2214">
                  <c:v>-0.1203179599607046</c:v>
                </c:pt>
                <c:pt idx="2215">
                  <c:v>-0.12154686580358731</c:v>
                </c:pt>
                <c:pt idx="2216">
                  <c:v>-0.1222849961237823</c:v>
                </c:pt>
                <c:pt idx="2217">
                  <c:v>-0.12253038388512627</c:v>
                </c:pt>
                <c:pt idx="2218">
                  <c:v>-0.12222352624368626</c:v>
                </c:pt>
                <c:pt idx="2219">
                  <c:v>-0.12080922724243337</c:v>
                </c:pt>
                <c:pt idx="2220">
                  <c:v>-0.11835043203858608</c:v>
                </c:pt>
                <c:pt idx="2221">
                  <c:v>-0.11460027759367841</c:v>
                </c:pt>
                <c:pt idx="2222">
                  <c:v>-0.1098670968262726</c:v>
                </c:pt>
                <c:pt idx="2223">
                  <c:v>-0.10501097629867451</c:v>
                </c:pt>
                <c:pt idx="2224">
                  <c:v>-0.10126131361280766</c:v>
                </c:pt>
                <c:pt idx="2225">
                  <c:v>-9.8615158214427345E-2</c:v>
                </c:pt>
                <c:pt idx="2226">
                  <c:v>-9.6587143930294217E-2</c:v>
                </c:pt>
                <c:pt idx="2227">
                  <c:v>-9.5603625848755369E-2</c:v>
                </c:pt>
                <c:pt idx="2228">
                  <c:v>-9.4925981890575106E-2</c:v>
                </c:pt>
                <c:pt idx="2229">
                  <c:v>-9.4680594129231133E-2</c:v>
                </c:pt>
                <c:pt idx="2230">
                  <c:v>-9.5357254569329863E-2</c:v>
                </c:pt>
                <c:pt idx="2231">
                  <c:v>-9.7201842731255983E-2</c:v>
                </c:pt>
                <c:pt idx="2232">
                  <c:v>-0.12124874449326717</c:v>
                </c:pt>
                <c:pt idx="2233">
                  <c:v>-0.12229274893682063</c:v>
                </c:pt>
                <c:pt idx="2234">
                  <c:v>-0.12364459453989574</c:v>
                </c:pt>
                <c:pt idx="2235">
                  <c:v>-0.1288090479860563</c:v>
                </c:pt>
                <c:pt idx="2236">
                  <c:v>-0.1348330962354819</c:v>
                </c:pt>
                <c:pt idx="2237">
                  <c:v>-0.13913647960125519</c:v>
                </c:pt>
                <c:pt idx="2238">
                  <c:v>-0.14153429668404693</c:v>
                </c:pt>
                <c:pt idx="2239">
                  <c:v>-0.14276320252692964</c:v>
                </c:pt>
                <c:pt idx="2240">
                  <c:v>-0.14350133284712463</c:v>
                </c:pt>
                <c:pt idx="2241">
                  <c:v>-0.14374672060846849</c:v>
                </c:pt>
                <c:pt idx="2242">
                  <c:v>-0.14343986296702849</c:v>
                </c:pt>
                <c:pt idx="2243">
                  <c:v>-0.14202556396577559</c:v>
                </c:pt>
                <c:pt idx="2244">
                  <c:v>-0.13956676876192831</c:v>
                </c:pt>
                <c:pt idx="2245">
                  <c:v>-0.13581661431702063</c:v>
                </c:pt>
                <c:pt idx="2246">
                  <c:v>-0.13108343354961494</c:v>
                </c:pt>
                <c:pt idx="2247">
                  <c:v>-0.12622731302201684</c:v>
                </c:pt>
                <c:pt idx="2248">
                  <c:v>-0.12247765033614988</c:v>
                </c:pt>
                <c:pt idx="2249">
                  <c:v>-0.11983149493776968</c:v>
                </c:pt>
                <c:pt idx="2250">
                  <c:v>-0.11780348065363644</c:v>
                </c:pt>
                <c:pt idx="2251">
                  <c:v>-0.1168199625720977</c:v>
                </c:pt>
                <c:pt idx="2252">
                  <c:v>-0.11614231861391733</c:v>
                </c:pt>
                <c:pt idx="2253">
                  <c:v>-0.11589693085257347</c:v>
                </c:pt>
                <c:pt idx="2254">
                  <c:v>-0.11657359129267209</c:v>
                </c:pt>
                <c:pt idx="2255">
                  <c:v>-0.11841817945459832</c:v>
                </c:pt>
                <c:pt idx="2256">
                  <c:v>-6.9438015678943033E-2</c:v>
                </c:pt>
                <c:pt idx="2257">
                  <c:v>-7.0482020122496603E-2</c:v>
                </c:pt>
                <c:pt idx="2258">
                  <c:v>-7.1833865725571711E-2</c:v>
                </c:pt>
                <c:pt idx="2259">
                  <c:v>-7.6998319171732277E-2</c:v>
                </c:pt>
                <c:pt idx="2260">
                  <c:v>-8.3022367421157761E-2</c:v>
                </c:pt>
                <c:pt idx="2261">
                  <c:v>-8.7325750786931056E-2</c:v>
                </c:pt>
                <c:pt idx="2262">
                  <c:v>-8.9723567869722909E-2</c:v>
                </c:pt>
                <c:pt idx="2263">
                  <c:v>-9.0952473712605619E-2</c:v>
                </c:pt>
                <c:pt idx="2264">
                  <c:v>-9.1690604032800604E-2</c:v>
                </c:pt>
                <c:pt idx="2265">
                  <c:v>-9.1935991794144356E-2</c:v>
                </c:pt>
                <c:pt idx="2266">
                  <c:v>-9.162913415270435E-2</c:v>
                </c:pt>
                <c:pt idx="2267">
                  <c:v>-9.0214835151451456E-2</c:v>
                </c:pt>
                <c:pt idx="2268">
                  <c:v>-8.7756039947604281E-2</c:v>
                </c:pt>
                <c:pt idx="2269">
                  <c:v>-8.4005885502696609E-2</c:v>
                </c:pt>
                <c:pt idx="2270">
                  <c:v>-7.9272704735290911E-2</c:v>
                </c:pt>
                <c:pt idx="2271">
                  <c:v>-7.4416584207692815E-2</c:v>
                </c:pt>
                <c:pt idx="2272">
                  <c:v>-7.0666921521825854E-2</c:v>
                </c:pt>
                <c:pt idx="2273">
                  <c:v>-6.8020766123445653E-2</c:v>
                </c:pt>
                <c:pt idx="2274">
                  <c:v>-6.5992751839312414E-2</c:v>
                </c:pt>
                <c:pt idx="2275">
                  <c:v>-6.5009233757773566E-2</c:v>
                </c:pt>
                <c:pt idx="2276">
                  <c:v>-6.4331589799593192E-2</c:v>
                </c:pt>
                <c:pt idx="2277">
                  <c:v>-6.408620203824944E-2</c:v>
                </c:pt>
                <c:pt idx="2278">
                  <c:v>-6.4762862478347949E-2</c:v>
                </c:pt>
                <c:pt idx="2279">
                  <c:v>-6.6607450640274179E-2</c:v>
                </c:pt>
                <c:pt idx="2280">
                  <c:v>-6.9438015678943033E-2</c:v>
                </c:pt>
                <c:pt idx="2281">
                  <c:v>-7.0482020122496603E-2</c:v>
                </c:pt>
                <c:pt idx="2282">
                  <c:v>-7.1833865725571711E-2</c:v>
                </c:pt>
                <c:pt idx="2283">
                  <c:v>-7.6998319171732277E-2</c:v>
                </c:pt>
                <c:pt idx="2284">
                  <c:v>-8.3022367421157761E-2</c:v>
                </c:pt>
                <c:pt idx="2285">
                  <c:v>-8.7325750786931056E-2</c:v>
                </c:pt>
                <c:pt idx="2286">
                  <c:v>-8.9723567869722909E-2</c:v>
                </c:pt>
                <c:pt idx="2287">
                  <c:v>-9.0952473712605619E-2</c:v>
                </c:pt>
                <c:pt idx="2288">
                  <c:v>-9.1690604032800604E-2</c:v>
                </c:pt>
                <c:pt idx="2289">
                  <c:v>-9.1935991794144356E-2</c:v>
                </c:pt>
                <c:pt idx="2290">
                  <c:v>-9.162913415270435E-2</c:v>
                </c:pt>
                <c:pt idx="2291">
                  <c:v>-9.0214835151451456E-2</c:v>
                </c:pt>
                <c:pt idx="2292">
                  <c:v>-8.7756039947604281E-2</c:v>
                </c:pt>
                <c:pt idx="2293">
                  <c:v>-8.4005885502696609E-2</c:v>
                </c:pt>
                <c:pt idx="2294">
                  <c:v>-7.9272704735290911E-2</c:v>
                </c:pt>
                <c:pt idx="2295">
                  <c:v>-7.4416584207692815E-2</c:v>
                </c:pt>
                <c:pt idx="2296">
                  <c:v>-7.0666921521825854E-2</c:v>
                </c:pt>
                <c:pt idx="2297">
                  <c:v>-6.8020766123445653E-2</c:v>
                </c:pt>
                <c:pt idx="2298">
                  <c:v>-6.5992751839312414E-2</c:v>
                </c:pt>
                <c:pt idx="2299">
                  <c:v>-6.5009233757773566E-2</c:v>
                </c:pt>
                <c:pt idx="2300">
                  <c:v>-6.4331589799593192E-2</c:v>
                </c:pt>
                <c:pt idx="2301">
                  <c:v>-6.408620203824944E-2</c:v>
                </c:pt>
                <c:pt idx="2302">
                  <c:v>-6.4762862478347949E-2</c:v>
                </c:pt>
                <c:pt idx="2303">
                  <c:v>-6.6607450640274179E-2</c:v>
                </c:pt>
                <c:pt idx="2304">
                  <c:v>-6.9438015678943033E-2</c:v>
                </c:pt>
                <c:pt idx="2305">
                  <c:v>-7.0482020122496603E-2</c:v>
                </c:pt>
                <c:pt idx="2306">
                  <c:v>-7.1833865725571711E-2</c:v>
                </c:pt>
                <c:pt idx="2307">
                  <c:v>-7.6998319171732277E-2</c:v>
                </c:pt>
                <c:pt idx="2308">
                  <c:v>-8.3022367421157761E-2</c:v>
                </c:pt>
                <c:pt idx="2309">
                  <c:v>-8.7325750786931056E-2</c:v>
                </c:pt>
                <c:pt idx="2310">
                  <c:v>-8.9723567869722909E-2</c:v>
                </c:pt>
                <c:pt idx="2311">
                  <c:v>-9.0952473712605619E-2</c:v>
                </c:pt>
                <c:pt idx="2312">
                  <c:v>-9.1690604032800604E-2</c:v>
                </c:pt>
                <c:pt idx="2313">
                  <c:v>-9.1935991794144356E-2</c:v>
                </c:pt>
                <c:pt idx="2314">
                  <c:v>-9.162913415270435E-2</c:v>
                </c:pt>
                <c:pt idx="2315">
                  <c:v>-9.0214835151451456E-2</c:v>
                </c:pt>
                <c:pt idx="2316">
                  <c:v>-8.7756039947604281E-2</c:v>
                </c:pt>
                <c:pt idx="2317">
                  <c:v>-8.4005885502696609E-2</c:v>
                </c:pt>
                <c:pt idx="2318">
                  <c:v>-7.9272704735290911E-2</c:v>
                </c:pt>
                <c:pt idx="2319">
                  <c:v>-7.4416584207692815E-2</c:v>
                </c:pt>
                <c:pt idx="2320">
                  <c:v>-7.0666921521825854E-2</c:v>
                </c:pt>
                <c:pt idx="2321">
                  <c:v>-6.8020766123445653E-2</c:v>
                </c:pt>
                <c:pt idx="2322">
                  <c:v>-6.5992751839312414E-2</c:v>
                </c:pt>
                <c:pt idx="2323">
                  <c:v>-6.5009233757773566E-2</c:v>
                </c:pt>
                <c:pt idx="2324">
                  <c:v>-6.4331589799593192E-2</c:v>
                </c:pt>
                <c:pt idx="2325">
                  <c:v>-6.408620203824944E-2</c:v>
                </c:pt>
                <c:pt idx="2326">
                  <c:v>-6.4762862478347949E-2</c:v>
                </c:pt>
                <c:pt idx="2327">
                  <c:v>-6.6607450640274179E-2</c:v>
                </c:pt>
                <c:pt idx="2328">
                  <c:v>-6.9438015678943033E-2</c:v>
                </c:pt>
                <c:pt idx="2329">
                  <c:v>-7.0482020122496603E-2</c:v>
                </c:pt>
                <c:pt idx="2330">
                  <c:v>-7.1833865725571711E-2</c:v>
                </c:pt>
                <c:pt idx="2331">
                  <c:v>-7.6998319171732277E-2</c:v>
                </c:pt>
                <c:pt idx="2332">
                  <c:v>-8.3022367421157761E-2</c:v>
                </c:pt>
                <c:pt idx="2333">
                  <c:v>-8.7325750786931056E-2</c:v>
                </c:pt>
                <c:pt idx="2334">
                  <c:v>-8.9723567869722909E-2</c:v>
                </c:pt>
                <c:pt idx="2335">
                  <c:v>-9.0952473712605619E-2</c:v>
                </c:pt>
                <c:pt idx="2336">
                  <c:v>-9.1690604032800604E-2</c:v>
                </c:pt>
                <c:pt idx="2337">
                  <c:v>-9.1935991794144356E-2</c:v>
                </c:pt>
                <c:pt idx="2338">
                  <c:v>-9.162913415270435E-2</c:v>
                </c:pt>
                <c:pt idx="2339">
                  <c:v>-9.0214835151451456E-2</c:v>
                </c:pt>
                <c:pt idx="2340">
                  <c:v>-8.7756039947604281E-2</c:v>
                </c:pt>
                <c:pt idx="2341">
                  <c:v>-8.4005885502696609E-2</c:v>
                </c:pt>
                <c:pt idx="2342">
                  <c:v>-7.9272704735290911E-2</c:v>
                </c:pt>
                <c:pt idx="2343">
                  <c:v>-7.4416584207692815E-2</c:v>
                </c:pt>
                <c:pt idx="2344">
                  <c:v>-7.0666921521825854E-2</c:v>
                </c:pt>
                <c:pt idx="2345">
                  <c:v>-6.8020766123445653E-2</c:v>
                </c:pt>
                <c:pt idx="2346">
                  <c:v>-6.5992751839312414E-2</c:v>
                </c:pt>
                <c:pt idx="2347">
                  <c:v>-6.5009233757773566E-2</c:v>
                </c:pt>
                <c:pt idx="2348">
                  <c:v>-6.4331589799593192E-2</c:v>
                </c:pt>
                <c:pt idx="2349">
                  <c:v>-6.408620203824944E-2</c:v>
                </c:pt>
                <c:pt idx="2350">
                  <c:v>-6.4762862478347949E-2</c:v>
                </c:pt>
                <c:pt idx="2351">
                  <c:v>-6.6607450640274179E-2</c:v>
                </c:pt>
                <c:pt idx="2352">
                  <c:v>-1.0976332062231586E-2</c:v>
                </c:pt>
                <c:pt idx="2353">
                  <c:v>-1.2020336505785045E-2</c:v>
                </c:pt>
                <c:pt idx="2354">
                  <c:v>-1.3372182108860264E-2</c:v>
                </c:pt>
                <c:pt idx="2355">
                  <c:v>-1.8536635555020831E-2</c:v>
                </c:pt>
                <c:pt idx="2356">
                  <c:v>-2.4560683804446315E-2</c:v>
                </c:pt>
                <c:pt idx="2357">
                  <c:v>-2.886406717021972E-2</c:v>
                </c:pt>
                <c:pt idx="2358">
                  <c:v>-3.1261884253011352E-2</c:v>
                </c:pt>
                <c:pt idx="2359">
                  <c:v>-3.2490790095894062E-2</c:v>
                </c:pt>
                <c:pt idx="2360">
                  <c:v>-3.3228920416089047E-2</c:v>
                </c:pt>
                <c:pt idx="2361">
                  <c:v>-3.3474308177433021E-2</c:v>
                </c:pt>
                <c:pt idx="2362">
                  <c:v>-3.3167450535993015E-2</c:v>
                </c:pt>
                <c:pt idx="2363">
                  <c:v>-3.1753151534740121E-2</c:v>
                </c:pt>
                <c:pt idx="2364">
                  <c:v>-2.9294356330892835E-2</c:v>
                </c:pt>
                <c:pt idx="2365">
                  <c:v>-2.5544201885985163E-2</c:v>
                </c:pt>
                <c:pt idx="2366">
                  <c:v>-2.0811021118579354E-2</c:v>
                </c:pt>
                <c:pt idx="2367">
                  <c:v>-1.5954900590981258E-2</c:v>
                </c:pt>
                <c:pt idx="2368">
                  <c:v>-1.2205237905114408E-2</c:v>
                </c:pt>
                <c:pt idx="2369">
                  <c:v>-9.5590825067340957E-3</c:v>
                </c:pt>
                <c:pt idx="2370">
                  <c:v>-7.5310682226009673E-3</c:v>
                </c:pt>
                <c:pt idx="2371">
                  <c:v>-6.5475501410621195E-3</c:v>
                </c:pt>
                <c:pt idx="2372">
                  <c:v>-5.8699061828818566E-3</c:v>
                </c:pt>
                <c:pt idx="2373">
                  <c:v>-5.624518421537883E-3</c:v>
                </c:pt>
                <c:pt idx="2374">
                  <c:v>-6.3011788616366138E-3</c:v>
                </c:pt>
                <c:pt idx="2375">
                  <c:v>-8.1457670235627333E-3</c:v>
                </c:pt>
                <c:pt idx="2376">
                  <c:v>-6.9438015678943033E-2</c:v>
                </c:pt>
                <c:pt idx="2377">
                  <c:v>-7.0482020122496492E-2</c:v>
                </c:pt>
                <c:pt idx="2378">
                  <c:v>-7.18338657255716E-2</c:v>
                </c:pt>
                <c:pt idx="2379">
                  <c:v>-7.6998319171732166E-2</c:v>
                </c:pt>
                <c:pt idx="2380">
                  <c:v>-8.3022367421157761E-2</c:v>
                </c:pt>
                <c:pt idx="2381">
                  <c:v>-8.7325750786931056E-2</c:v>
                </c:pt>
                <c:pt idx="2382">
                  <c:v>-8.9723567869722798E-2</c:v>
                </c:pt>
                <c:pt idx="2383">
                  <c:v>-9.0952473712605508E-2</c:v>
                </c:pt>
                <c:pt idx="2384">
                  <c:v>-9.1690604032800493E-2</c:v>
                </c:pt>
                <c:pt idx="2385">
                  <c:v>-9.1935991794144356E-2</c:v>
                </c:pt>
                <c:pt idx="2386">
                  <c:v>-9.162913415270435E-2</c:v>
                </c:pt>
                <c:pt idx="2387">
                  <c:v>-9.0214835151451456E-2</c:v>
                </c:pt>
                <c:pt idx="2388">
                  <c:v>-8.775603994760417E-2</c:v>
                </c:pt>
                <c:pt idx="2389">
                  <c:v>-8.4005885502696498E-2</c:v>
                </c:pt>
                <c:pt idx="2390">
                  <c:v>-7.92727047352908E-2</c:v>
                </c:pt>
                <c:pt idx="2391">
                  <c:v>-7.4416584207692704E-2</c:v>
                </c:pt>
                <c:pt idx="2392">
                  <c:v>-7.0666921521825743E-2</c:v>
                </c:pt>
                <c:pt idx="2393">
                  <c:v>-6.8020766123445542E-2</c:v>
                </c:pt>
                <c:pt idx="2394">
                  <c:v>-6.5992751839312302E-2</c:v>
                </c:pt>
                <c:pt idx="2395">
                  <c:v>-6.5009233757773566E-2</c:v>
                </c:pt>
                <c:pt idx="2396">
                  <c:v>-6.4331589799593192E-2</c:v>
                </c:pt>
                <c:pt idx="2397">
                  <c:v>-6.4086202038249329E-2</c:v>
                </c:pt>
                <c:pt idx="2398">
                  <c:v>-6.4762862478347949E-2</c:v>
                </c:pt>
                <c:pt idx="2399">
                  <c:v>-6.6607450640274179E-2</c:v>
                </c:pt>
                <c:pt idx="2400">
                  <c:v>1.9672267835405433E-2</c:v>
                </c:pt>
                <c:pt idx="2401">
                  <c:v>1.8628263391851863E-2</c:v>
                </c:pt>
                <c:pt idx="2402">
                  <c:v>1.7276417788776643E-2</c:v>
                </c:pt>
                <c:pt idx="2403">
                  <c:v>1.2111964342616077E-2</c:v>
                </c:pt>
                <c:pt idx="2404">
                  <c:v>6.0879160931907039E-3</c:v>
                </c:pt>
                <c:pt idx="2405">
                  <c:v>1.7845327274172984E-3</c:v>
                </c:pt>
                <c:pt idx="2406">
                  <c:v>-6.1328435537444381E-4</c:v>
                </c:pt>
                <c:pt idx="2407">
                  <c:v>-1.8421901982571542E-3</c:v>
                </c:pt>
                <c:pt idx="2408">
                  <c:v>-2.5803205184521394E-3</c:v>
                </c:pt>
                <c:pt idx="2409">
                  <c:v>-2.825708279796002E-3</c:v>
                </c:pt>
                <c:pt idx="2410">
                  <c:v>-2.5188506383559961E-3</c:v>
                </c:pt>
                <c:pt idx="2411">
                  <c:v>-1.1045516371031017E-3</c:v>
                </c:pt>
                <c:pt idx="2412">
                  <c:v>1.3542435667440733E-3</c:v>
                </c:pt>
                <c:pt idx="2413">
                  <c:v>5.1043980116517451E-3</c:v>
                </c:pt>
                <c:pt idx="2414">
                  <c:v>9.8375787790575542E-3</c:v>
                </c:pt>
                <c:pt idx="2415">
                  <c:v>1.469369930665565E-2</c:v>
                </c:pt>
                <c:pt idx="2416">
                  <c:v>1.84433619925225E-2</c:v>
                </c:pt>
                <c:pt idx="2417">
                  <c:v>2.1089517390902812E-2</c:v>
                </c:pt>
                <c:pt idx="2418">
                  <c:v>2.3117531675035941E-2</c:v>
                </c:pt>
                <c:pt idx="2419">
                  <c:v>2.4101049756574899E-2</c:v>
                </c:pt>
                <c:pt idx="2420">
                  <c:v>2.4778693714755162E-2</c:v>
                </c:pt>
                <c:pt idx="2421">
                  <c:v>2.5024081476099025E-2</c:v>
                </c:pt>
                <c:pt idx="2422">
                  <c:v>2.4347421036000405E-2</c:v>
                </c:pt>
                <c:pt idx="2423">
                  <c:v>2.2502832874074286E-2</c:v>
                </c:pt>
                <c:pt idx="2424">
                  <c:v>-7.5081250056726168E-2</c:v>
                </c:pt>
                <c:pt idx="2425">
                  <c:v>-7.6125254500279627E-2</c:v>
                </c:pt>
                <c:pt idx="2426">
                  <c:v>-7.7477100103354846E-2</c:v>
                </c:pt>
                <c:pt idx="2427">
                  <c:v>-8.2641553549515412E-2</c:v>
                </c:pt>
                <c:pt idx="2428">
                  <c:v>-8.8665601798940896E-2</c:v>
                </c:pt>
                <c:pt idx="2429">
                  <c:v>-9.2968985164714302E-2</c:v>
                </c:pt>
                <c:pt idx="2430">
                  <c:v>-9.5366802247505933E-2</c:v>
                </c:pt>
                <c:pt idx="2431">
                  <c:v>-9.6595708090388643E-2</c:v>
                </c:pt>
                <c:pt idx="2432">
                  <c:v>-9.7333838410583629E-2</c:v>
                </c:pt>
                <c:pt idx="2433">
                  <c:v>-9.7579226171927602E-2</c:v>
                </c:pt>
                <c:pt idx="2434">
                  <c:v>-9.7272368530487596E-2</c:v>
                </c:pt>
                <c:pt idx="2435">
                  <c:v>-9.5858069529234702E-2</c:v>
                </c:pt>
                <c:pt idx="2436">
                  <c:v>-9.3399274325387416E-2</c:v>
                </c:pt>
                <c:pt idx="2437">
                  <c:v>-8.9649119880479744E-2</c:v>
                </c:pt>
                <c:pt idx="2438">
                  <c:v>-8.4915939113073935E-2</c:v>
                </c:pt>
                <c:pt idx="2439">
                  <c:v>-8.0059818585475839E-2</c:v>
                </c:pt>
                <c:pt idx="2440">
                  <c:v>-7.6310155899608989E-2</c:v>
                </c:pt>
                <c:pt idx="2441">
                  <c:v>-7.3664000501228677E-2</c:v>
                </c:pt>
                <c:pt idx="2442">
                  <c:v>-7.1635986217095549E-2</c:v>
                </c:pt>
                <c:pt idx="2443">
                  <c:v>-7.0652468135556701E-2</c:v>
                </c:pt>
                <c:pt idx="2444">
                  <c:v>-6.9974824177376438E-2</c:v>
                </c:pt>
                <c:pt idx="2445">
                  <c:v>-6.9729436416032464E-2</c:v>
                </c:pt>
                <c:pt idx="2446">
                  <c:v>-7.0406096856131195E-2</c:v>
                </c:pt>
                <c:pt idx="2447">
                  <c:v>-7.2250685018057315E-2</c:v>
                </c:pt>
                <c:pt idx="2448">
                  <c:v>-7.5081250056726168E-2</c:v>
                </c:pt>
                <c:pt idx="2449">
                  <c:v>-7.6125254500279627E-2</c:v>
                </c:pt>
                <c:pt idx="2450">
                  <c:v>-7.7477100103354846E-2</c:v>
                </c:pt>
                <c:pt idx="2451">
                  <c:v>-8.2641553549515412E-2</c:v>
                </c:pt>
                <c:pt idx="2452">
                  <c:v>-8.8665601798940896E-2</c:v>
                </c:pt>
                <c:pt idx="2453">
                  <c:v>-9.2968985164714302E-2</c:v>
                </c:pt>
                <c:pt idx="2454">
                  <c:v>-9.5366802247505933E-2</c:v>
                </c:pt>
                <c:pt idx="2455">
                  <c:v>-9.6595708090388643E-2</c:v>
                </c:pt>
                <c:pt idx="2456">
                  <c:v>-9.7333838410583629E-2</c:v>
                </c:pt>
                <c:pt idx="2457">
                  <c:v>-9.7579226171927602E-2</c:v>
                </c:pt>
                <c:pt idx="2458">
                  <c:v>-9.7272368530487596E-2</c:v>
                </c:pt>
                <c:pt idx="2459">
                  <c:v>-9.5858069529234702E-2</c:v>
                </c:pt>
                <c:pt idx="2460">
                  <c:v>-9.3399274325387416E-2</c:v>
                </c:pt>
                <c:pt idx="2461">
                  <c:v>-8.9649119880479744E-2</c:v>
                </c:pt>
                <c:pt idx="2462">
                  <c:v>-8.4915939113073935E-2</c:v>
                </c:pt>
                <c:pt idx="2463">
                  <c:v>-8.0059818585475839E-2</c:v>
                </c:pt>
                <c:pt idx="2464">
                  <c:v>-7.6310155899608989E-2</c:v>
                </c:pt>
                <c:pt idx="2465">
                  <c:v>-7.3664000501228677E-2</c:v>
                </c:pt>
                <c:pt idx="2466">
                  <c:v>-7.1635986217095549E-2</c:v>
                </c:pt>
                <c:pt idx="2467">
                  <c:v>-7.0652468135556701E-2</c:v>
                </c:pt>
                <c:pt idx="2468">
                  <c:v>-6.9974824177376438E-2</c:v>
                </c:pt>
                <c:pt idx="2469">
                  <c:v>-6.9729436416032464E-2</c:v>
                </c:pt>
                <c:pt idx="2470">
                  <c:v>-7.0406096856131195E-2</c:v>
                </c:pt>
                <c:pt idx="2471">
                  <c:v>-7.2250685018057315E-2</c:v>
                </c:pt>
                <c:pt idx="2472">
                  <c:v>-7.9791126225052578E-2</c:v>
                </c:pt>
                <c:pt idx="2473">
                  <c:v>-8.0835130668606037E-2</c:v>
                </c:pt>
                <c:pt idx="2474">
                  <c:v>-8.2186976271681256E-2</c:v>
                </c:pt>
                <c:pt idx="2475">
                  <c:v>-8.7351429717841822E-2</c:v>
                </c:pt>
                <c:pt idx="2476">
                  <c:v>-9.3375477967267306E-2</c:v>
                </c:pt>
                <c:pt idx="2477">
                  <c:v>-9.7678861333040712E-2</c:v>
                </c:pt>
                <c:pt idx="2478">
                  <c:v>-0.10007667841583234</c:v>
                </c:pt>
                <c:pt idx="2479">
                  <c:v>-0.10130558425871505</c:v>
                </c:pt>
                <c:pt idx="2480">
                  <c:v>-0.10204371457891004</c:v>
                </c:pt>
                <c:pt idx="2481">
                  <c:v>-0.10228910234025401</c:v>
                </c:pt>
                <c:pt idx="2482">
                  <c:v>-0.10198224469881401</c:v>
                </c:pt>
                <c:pt idx="2483">
                  <c:v>-0.10056794569756111</c:v>
                </c:pt>
                <c:pt idx="2484">
                  <c:v>-9.8109150493713826E-2</c:v>
                </c:pt>
                <c:pt idx="2485">
                  <c:v>-9.4358996048806154E-2</c:v>
                </c:pt>
                <c:pt idx="2486">
                  <c:v>-8.9625815281400345E-2</c:v>
                </c:pt>
                <c:pt idx="2487">
                  <c:v>-8.4769694753802249E-2</c:v>
                </c:pt>
                <c:pt idx="2488">
                  <c:v>-8.1020032067935399E-2</c:v>
                </c:pt>
                <c:pt idx="2489">
                  <c:v>-7.8373876669555087E-2</c:v>
                </c:pt>
                <c:pt idx="2490">
                  <c:v>-7.6345862385421959E-2</c:v>
                </c:pt>
                <c:pt idx="2491">
                  <c:v>-7.5362344303883111E-2</c:v>
                </c:pt>
                <c:pt idx="2492">
                  <c:v>-7.4684700345702848E-2</c:v>
                </c:pt>
                <c:pt idx="2493">
                  <c:v>-7.4439312584358874E-2</c:v>
                </c:pt>
                <c:pt idx="2494">
                  <c:v>-7.5115973024457605E-2</c:v>
                </c:pt>
                <c:pt idx="2495">
                  <c:v>-7.6960561186383725E-2</c:v>
                </c:pt>
                <c:pt idx="2496">
                  <c:v>-2.6243495718394683E-2</c:v>
                </c:pt>
                <c:pt idx="2497">
                  <c:v>-2.7287500161948253E-2</c:v>
                </c:pt>
                <c:pt idx="2498">
                  <c:v>-2.8639345765023472E-2</c:v>
                </c:pt>
                <c:pt idx="2499">
                  <c:v>-3.3803799211184038E-2</c:v>
                </c:pt>
                <c:pt idx="2500">
                  <c:v>-3.9827847460609411E-2</c:v>
                </c:pt>
                <c:pt idx="2501">
                  <c:v>-4.4131230826382817E-2</c:v>
                </c:pt>
                <c:pt idx="2502">
                  <c:v>-4.6529047909174559E-2</c:v>
                </c:pt>
                <c:pt idx="2503">
                  <c:v>-4.7757953752057269E-2</c:v>
                </c:pt>
                <c:pt idx="2504">
                  <c:v>-4.8496084072252255E-2</c:v>
                </c:pt>
                <c:pt idx="2505">
                  <c:v>-4.8741471833596117E-2</c:v>
                </c:pt>
                <c:pt idx="2506">
                  <c:v>-4.8434614192156111E-2</c:v>
                </c:pt>
                <c:pt idx="2507">
                  <c:v>-4.7020315190903217E-2</c:v>
                </c:pt>
                <c:pt idx="2508">
                  <c:v>-4.4561519987056042E-2</c:v>
                </c:pt>
                <c:pt idx="2509">
                  <c:v>-4.081136554214837E-2</c:v>
                </c:pt>
                <c:pt idx="2510">
                  <c:v>-3.6078184774742561E-2</c:v>
                </c:pt>
                <c:pt idx="2511">
                  <c:v>-3.1222064247144465E-2</c:v>
                </c:pt>
                <c:pt idx="2512">
                  <c:v>-2.7472401561277615E-2</c:v>
                </c:pt>
                <c:pt idx="2513">
                  <c:v>-2.4826246162897303E-2</c:v>
                </c:pt>
                <c:pt idx="2514">
                  <c:v>-2.2798231878764175E-2</c:v>
                </c:pt>
                <c:pt idx="2515">
                  <c:v>-2.1814713797225216E-2</c:v>
                </c:pt>
                <c:pt idx="2516">
                  <c:v>-2.1137069839044953E-2</c:v>
                </c:pt>
                <c:pt idx="2517">
                  <c:v>-2.089168207770109E-2</c:v>
                </c:pt>
                <c:pt idx="2518">
                  <c:v>-2.156834251779971E-2</c:v>
                </c:pt>
                <c:pt idx="2519">
                  <c:v>-2.341293067972583E-2</c:v>
                </c:pt>
                <c:pt idx="2520">
                  <c:v>-2.6243495718394683E-2</c:v>
                </c:pt>
                <c:pt idx="2521">
                  <c:v>-2.7287500161948253E-2</c:v>
                </c:pt>
                <c:pt idx="2522">
                  <c:v>-2.8639345765023472E-2</c:v>
                </c:pt>
                <c:pt idx="2523">
                  <c:v>-3.3803799211184038E-2</c:v>
                </c:pt>
                <c:pt idx="2524">
                  <c:v>-3.9827847460609411E-2</c:v>
                </c:pt>
                <c:pt idx="2525">
                  <c:v>-4.4131230826382817E-2</c:v>
                </c:pt>
                <c:pt idx="2526">
                  <c:v>-4.6529047909174559E-2</c:v>
                </c:pt>
                <c:pt idx="2527">
                  <c:v>-4.7757953752057269E-2</c:v>
                </c:pt>
                <c:pt idx="2528">
                  <c:v>-4.8496084072252255E-2</c:v>
                </c:pt>
                <c:pt idx="2529">
                  <c:v>-4.8741471833596117E-2</c:v>
                </c:pt>
                <c:pt idx="2530">
                  <c:v>-4.8434614192156111E-2</c:v>
                </c:pt>
                <c:pt idx="2531">
                  <c:v>-4.7020315190903217E-2</c:v>
                </c:pt>
                <c:pt idx="2532">
                  <c:v>-4.4561519987056042E-2</c:v>
                </c:pt>
                <c:pt idx="2533">
                  <c:v>-4.081136554214837E-2</c:v>
                </c:pt>
                <c:pt idx="2534">
                  <c:v>-3.6078184774742561E-2</c:v>
                </c:pt>
                <c:pt idx="2535">
                  <c:v>-3.1222064247144465E-2</c:v>
                </c:pt>
                <c:pt idx="2536">
                  <c:v>-2.7472401561277615E-2</c:v>
                </c:pt>
                <c:pt idx="2537">
                  <c:v>-2.4826246162897303E-2</c:v>
                </c:pt>
                <c:pt idx="2538">
                  <c:v>-2.2798231878764175E-2</c:v>
                </c:pt>
                <c:pt idx="2539">
                  <c:v>-2.1814713797225216E-2</c:v>
                </c:pt>
                <c:pt idx="2540">
                  <c:v>-2.1137069839044953E-2</c:v>
                </c:pt>
                <c:pt idx="2541">
                  <c:v>-2.089168207770109E-2</c:v>
                </c:pt>
                <c:pt idx="2542">
                  <c:v>-2.156834251779971E-2</c:v>
                </c:pt>
                <c:pt idx="2543">
                  <c:v>-2.341293067972583E-2</c:v>
                </c:pt>
                <c:pt idx="2544">
                  <c:v>-3.429136012555678E-2</c:v>
                </c:pt>
                <c:pt idx="2545">
                  <c:v>-3.5335364569110239E-2</c:v>
                </c:pt>
                <c:pt idx="2546">
                  <c:v>-3.6687210172185458E-2</c:v>
                </c:pt>
                <c:pt idx="2547">
                  <c:v>-4.1851663618346024E-2</c:v>
                </c:pt>
                <c:pt idx="2548">
                  <c:v>-4.7875711867771509E-2</c:v>
                </c:pt>
                <c:pt idx="2549">
                  <c:v>-5.2179095233544914E-2</c:v>
                </c:pt>
                <c:pt idx="2550">
                  <c:v>-5.4576912316336545E-2</c:v>
                </c:pt>
                <c:pt idx="2551">
                  <c:v>-5.5805818159219256E-2</c:v>
                </c:pt>
                <c:pt idx="2552">
                  <c:v>-5.6543948479414241E-2</c:v>
                </c:pt>
                <c:pt idx="2553">
                  <c:v>-5.6789336240758215E-2</c:v>
                </c:pt>
                <c:pt idx="2554">
                  <c:v>-5.6482478599318209E-2</c:v>
                </c:pt>
                <c:pt idx="2555">
                  <c:v>-5.5068179598065314E-2</c:v>
                </c:pt>
                <c:pt idx="2556">
                  <c:v>-5.2609384394218028E-2</c:v>
                </c:pt>
                <c:pt idx="2557">
                  <c:v>-4.8859229949310357E-2</c:v>
                </c:pt>
                <c:pt idx="2558">
                  <c:v>-4.4126049181904548E-2</c:v>
                </c:pt>
                <c:pt idx="2559">
                  <c:v>-3.9269928654306452E-2</c:v>
                </c:pt>
                <c:pt idx="2560">
                  <c:v>-3.5520265968439602E-2</c:v>
                </c:pt>
                <c:pt idx="2561">
                  <c:v>-3.2874110570059289E-2</c:v>
                </c:pt>
                <c:pt idx="2562">
                  <c:v>-3.0846096285926161E-2</c:v>
                </c:pt>
                <c:pt idx="2563">
                  <c:v>-2.9862578204387313E-2</c:v>
                </c:pt>
                <c:pt idx="2564">
                  <c:v>-2.918493424620705E-2</c:v>
                </c:pt>
                <c:pt idx="2565">
                  <c:v>-2.8939546484863077E-2</c:v>
                </c:pt>
                <c:pt idx="2566">
                  <c:v>-2.9616206924961808E-2</c:v>
                </c:pt>
                <c:pt idx="2567">
                  <c:v>-3.1460795086887927E-2</c:v>
                </c:pt>
                <c:pt idx="2568">
                  <c:v>6.2615258697673593E-4</c:v>
                </c:pt>
                <c:pt idx="2569">
                  <c:v>-4.178518565768341E-4</c:v>
                </c:pt>
                <c:pt idx="2570">
                  <c:v>-1.7696974596520532E-3</c:v>
                </c:pt>
                <c:pt idx="2571">
                  <c:v>-6.9341509058126194E-3</c:v>
                </c:pt>
                <c:pt idx="2572">
                  <c:v>-1.2958199155237993E-2</c:v>
                </c:pt>
                <c:pt idx="2573">
                  <c:v>-1.7261582521011398E-2</c:v>
                </c:pt>
                <c:pt idx="2574">
                  <c:v>-1.965939960380314E-2</c:v>
                </c:pt>
                <c:pt idx="2575">
                  <c:v>-2.0888305446685851E-2</c:v>
                </c:pt>
                <c:pt idx="2576">
                  <c:v>-2.1626435766880836E-2</c:v>
                </c:pt>
                <c:pt idx="2577">
                  <c:v>-2.1871823528224699E-2</c:v>
                </c:pt>
                <c:pt idx="2578">
                  <c:v>-2.1564965886784693E-2</c:v>
                </c:pt>
                <c:pt idx="2579">
                  <c:v>-2.0150666885531798E-2</c:v>
                </c:pt>
                <c:pt idx="2580">
                  <c:v>-1.7691871681684623E-2</c:v>
                </c:pt>
                <c:pt idx="2581">
                  <c:v>-1.3941717236776952E-2</c:v>
                </c:pt>
                <c:pt idx="2582">
                  <c:v>-9.2085364693711425E-3</c:v>
                </c:pt>
                <c:pt idx="2583">
                  <c:v>-4.3524159417730468E-3</c:v>
                </c:pt>
                <c:pt idx="2584">
                  <c:v>-6.0275325590619655E-4</c:v>
                </c:pt>
                <c:pt idx="2585">
                  <c:v>2.0434021424741156E-3</c:v>
                </c:pt>
                <c:pt idx="2586">
                  <c:v>4.0714164266072439E-3</c:v>
                </c:pt>
                <c:pt idx="2587">
                  <c:v>5.0549345081462027E-3</c:v>
                </c:pt>
                <c:pt idx="2588">
                  <c:v>5.7325784663264656E-3</c:v>
                </c:pt>
                <c:pt idx="2589">
                  <c:v>5.9779662276703283E-3</c:v>
                </c:pt>
                <c:pt idx="2590">
                  <c:v>5.3013057875717084E-3</c:v>
                </c:pt>
                <c:pt idx="2591">
                  <c:v>3.4567176256455889E-3</c:v>
                </c:pt>
                <c:pt idx="2592">
                  <c:v>3.6272846567239836E-2</c:v>
                </c:pt>
                <c:pt idx="2593">
                  <c:v>3.5228842123686266E-2</c:v>
                </c:pt>
                <c:pt idx="2594">
                  <c:v>3.3876996520611158E-2</c:v>
                </c:pt>
                <c:pt idx="2595">
                  <c:v>2.8712543074450592E-2</c:v>
                </c:pt>
                <c:pt idx="2596">
                  <c:v>2.2688494825025107E-2</c:v>
                </c:pt>
                <c:pt idx="2597">
                  <c:v>1.8385111459251813E-2</c:v>
                </c:pt>
                <c:pt idx="2598">
                  <c:v>1.598729437645996E-2</c:v>
                </c:pt>
                <c:pt idx="2599">
                  <c:v>1.4758388533577249E-2</c:v>
                </c:pt>
                <c:pt idx="2600">
                  <c:v>1.4020258213382264E-2</c:v>
                </c:pt>
                <c:pt idx="2601">
                  <c:v>1.3774870452038512E-2</c:v>
                </c:pt>
                <c:pt idx="2602">
                  <c:v>1.4081728093478518E-2</c:v>
                </c:pt>
                <c:pt idx="2603">
                  <c:v>1.5496027094731413E-2</c:v>
                </c:pt>
                <c:pt idx="2604">
                  <c:v>1.7954822298578588E-2</c:v>
                </c:pt>
                <c:pt idx="2605">
                  <c:v>2.1704976743486259E-2</c:v>
                </c:pt>
                <c:pt idx="2606">
                  <c:v>2.6438157510891958E-2</c:v>
                </c:pt>
                <c:pt idx="2607">
                  <c:v>3.1294278038490053E-2</c:v>
                </c:pt>
                <c:pt idx="2608">
                  <c:v>3.5043940724357014E-2</c:v>
                </c:pt>
                <c:pt idx="2609">
                  <c:v>3.7690096122737216E-2</c:v>
                </c:pt>
                <c:pt idx="2610">
                  <c:v>3.9718110406870455E-2</c:v>
                </c:pt>
                <c:pt idx="2611">
                  <c:v>4.0701628488409303E-2</c:v>
                </c:pt>
                <c:pt idx="2612">
                  <c:v>4.1379272446589677E-2</c:v>
                </c:pt>
                <c:pt idx="2613">
                  <c:v>4.1624660207933428E-2</c:v>
                </c:pt>
                <c:pt idx="2614">
                  <c:v>4.0947999767834919E-2</c:v>
                </c:pt>
                <c:pt idx="2615">
                  <c:v>3.9103411605908689E-2</c:v>
                </c:pt>
                <c:pt idx="2616">
                  <c:v>5.6134816912777108E-2</c:v>
                </c:pt>
                <c:pt idx="2617">
                  <c:v>5.5090812469223649E-2</c:v>
                </c:pt>
                <c:pt idx="2618">
                  <c:v>5.373896686614843E-2</c:v>
                </c:pt>
                <c:pt idx="2619">
                  <c:v>4.8574513419987864E-2</c:v>
                </c:pt>
                <c:pt idx="2620">
                  <c:v>4.2550465170562379E-2</c:v>
                </c:pt>
                <c:pt idx="2621">
                  <c:v>3.8247081804788974E-2</c:v>
                </c:pt>
                <c:pt idx="2622">
                  <c:v>3.5849264721997343E-2</c:v>
                </c:pt>
                <c:pt idx="2623">
                  <c:v>3.4620358879114632E-2</c:v>
                </c:pt>
                <c:pt idx="2624">
                  <c:v>3.3882228558919647E-2</c:v>
                </c:pt>
                <c:pt idx="2625">
                  <c:v>3.3636840797575673E-2</c:v>
                </c:pt>
                <c:pt idx="2626">
                  <c:v>3.3943698439015679E-2</c:v>
                </c:pt>
                <c:pt idx="2627">
                  <c:v>3.5357997440268574E-2</c:v>
                </c:pt>
                <c:pt idx="2628">
                  <c:v>3.781679264411586E-2</c:v>
                </c:pt>
                <c:pt idx="2629">
                  <c:v>4.1566947089023532E-2</c:v>
                </c:pt>
                <c:pt idx="2630">
                  <c:v>4.6300127856429341E-2</c:v>
                </c:pt>
                <c:pt idx="2631">
                  <c:v>5.1156248384027436E-2</c:v>
                </c:pt>
                <c:pt idx="2632">
                  <c:v>5.4905911069894286E-2</c:v>
                </c:pt>
                <c:pt idx="2633">
                  <c:v>5.7552066468274599E-2</c:v>
                </c:pt>
                <c:pt idx="2634">
                  <c:v>5.9580080752407727E-2</c:v>
                </c:pt>
                <c:pt idx="2635">
                  <c:v>6.0563598833946575E-2</c:v>
                </c:pt>
                <c:pt idx="2636">
                  <c:v>6.1241242792126838E-2</c:v>
                </c:pt>
                <c:pt idx="2637">
                  <c:v>6.1486630553470811E-2</c:v>
                </c:pt>
                <c:pt idx="2638">
                  <c:v>6.080997011337208E-2</c:v>
                </c:pt>
                <c:pt idx="2639">
                  <c:v>5.8965381951445961E-2</c:v>
                </c:pt>
                <c:pt idx="2640">
                  <c:v>5.6134816912777108E-2</c:v>
                </c:pt>
                <c:pt idx="2641">
                  <c:v>5.5090812469223649E-2</c:v>
                </c:pt>
                <c:pt idx="2642">
                  <c:v>5.373896686614843E-2</c:v>
                </c:pt>
                <c:pt idx="2643">
                  <c:v>4.8574513419987864E-2</c:v>
                </c:pt>
                <c:pt idx="2644">
                  <c:v>4.2550465170562379E-2</c:v>
                </c:pt>
                <c:pt idx="2645">
                  <c:v>3.8247081804788974E-2</c:v>
                </c:pt>
                <c:pt idx="2646">
                  <c:v>3.5849264721997343E-2</c:v>
                </c:pt>
                <c:pt idx="2647">
                  <c:v>3.4620358879114632E-2</c:v>
                </c:pt>
                <c:pt idx="2648">
                  <c:v>3.3882228558919647E-2</c:v>
                </c:pt>
                <c:pt idx="2649">
                  <c:v>3.3636840797575673E-2</c:v>
                </c:pt>
                <c:pt idx="2650">
                  <c:v>3.3943698439015679E-2</c:v>
                </c:pt>
                <c:pt idx="2651">
                  <c:v>3.5357997440268574E-2</c:v>
                </c:pt>
                <c:pt idx="2652">
                  <c:v>3.781679264411586E-2</c:v>
                </c:pt>
                <c:pt idx="2653">
                  <c:v>4.1566947089023532E-2</c:v>
                </c:pt>
                <c:pt idx="2654">
                  <c:v>4.6300127856429341E-2</c:v>
                </c:pt>
                <c:pt idx="2655">
                  <c:v>5.1156248384027436E-2</c:v>
                </c:pt>
                <c:pt idx="2656">
                  <c:v>5.4905911069894286E-2</c:v>
                </c:pt>
                <c:pt idx="2657">
                  <c:v>5.7552066468274599E-2</c:v>
                </c:pt>
                <c:pt idx="2658">
                  <c:v>5.9580080752407727E-2</c:v>
                </c:pt>
                <c:pt idx="2659">
                  <c:v>6.0563598833946575E-2</c:v>
                </c:pt>
                <c:pt idx="2660">
                  <c:v>6.1241242792126838E-2</c:v>
                </c:pt>
                <c:pt idx="2661">
                  <c:v>6.1486630553470811E-2</c:v>
                </c:pt>
                <c:pt idx="2662">
                  <c:v>6.080997011337208E-2</c:v>
                </c:pt>
                <c:pt idx="2663">
                  <c:v>5.8965381951445961E-2</c:v>
                </c:pt>
                <c:pt idx="2664">
                  <c:v>6.5657774925286239E-2</c:v>
                </c:pt>
                <c:pt idx="2665">
                  <c:v>6.461377048173278E-2</c:v>
                </c:pt>
                <c:pt idx="2666">
                  <c:v>6.3261924878657561E-2</c:v>
                </c:pt>
                <c:pt idx="2667">
                  <c:v>5.8097471432496994E-2</c:v>
                </c:pt>
                <c:pt idx="2668">
                  <c:v>5.207342318307151E-2</c:v>
                </c:pt>
                <c:pt idx="2669">
                  <c:v>4.7770039817298104E-2</c:v>
                </c:pt>
                <c:pt idx="2670">
                  <c:v>4.5372222734506473E-2</c:v>
                </c:pt>
                <c:pt idx="2671">
                  <c:v>4.4143316891623763E-2</c:v>
                </c:pt>
                <c:pt idx="2672">
                  <c:v>4.3405186571428778E-2</c:v>
                </c:pt>
                <c:pt idx="2673">
                  <c:v>4.3159798810084804E-2</c:v>
                </c:pt>
                <c:pt idx="2674">
                  <c:v>4.346665645152481E-2</c:v>
                </c:pt>
                <c:pt idx="2675">
                  <c:v>4.4880955452777704E-2</c:v>
                </c:pt>
                <c:pt idx="2676">
                  <c:v>4.733975065662499E-2</c:v>
                </c:pt>
                <c:pt idx="2677">
                  <c:v>5.1089905101532662E-2</c:v>
                </c:pt>
                <c:pt idx="2678">
                  <c:v>5.5823085868938471E-2</c:v>
                </c:pt>
                <c:pt idx="2679">
                  <c:v>6.0679206396536567E-2</c:v>
                </c:pt>
                <c:pt idx="2680">
                  <c:v>6.4428869082403417E-2</c:v>
                </c:pt>
                <c:pt idx="2681">
                  <c:v>6.7075024480783729E-2</c:v>
                </c:pt>
                <c:pt idx="2682">
                  <c:v>6.9103038764916858E-2</c:v>
                </c:pt>
                <c:pt idx="2683">
                  <c:v>7.0086556846455705E-2</c:v>
                </c:pt>
                <c:pt idx="2684">
                  <c:v>7.0764200804635968E-2</c:v>
                </c:pt>
                <c:pt idx="2685">
                  <c:v>7.1009588565979942E-2</c:v>
                </c:pt>
                <c:pt idx="2686">
                  <c:v>7.0332928125881211E-2</c:v>
                </c:pt>
                <c:pt idx="2687">
                  <c:v>6.8488339963955092E-2</c:v>
                </c:pt>
                <c:pt idx="2688">
                  <c:v>9.7424745270823565E-2</c:v>
                </c:pt>
                <c:pt idx="2689">
                  <c:v>9.6380740827269995E-2</c:v>
                </c:pt>
                <c:pt idx="2690">
                  <c:v>9.5028895224194776E-2</c:v>
                </c:pt>
                <c:pt idx="2691">
                  <c:v>8.986444177803421E-2</c:v>
                </c:pt>
                <c:pt idx="2692">
                  <c:v>8.3840393528608836E-2</c:v>
                </c:pt>
                <c:pt idx="2693">
                  <c:v>7.9537010162835431E-2</c:v>
                </c:pt>
                <c:pt idx="2694">
                  <c:v>7.7139193080043689E-2</c:v>
                </c:pt>
                <c:pt idx="2695">
                  <c:v>7.5910287237160978E-2</c:v>
                </c:pt>
                <c:pt idx="2696">
                  <c:v>7.5172156916965993E-2</c:v>
                </c:pt>
                <c:pt idx="2697">
                  <c:v>7.492676915562213E-2</c:v>
                </c:pt>
                <c:pt idx="2698">
                  <c:v>7.5233626797062136E-2</c:v>
                </c:pt>
                <c:pt idx="2699">
                  <c:v>7.6647925798315031E-2</c:v>
                </c:pt>
                <c:pt idx="2700">
                  <c:v>7.9106721002162206E-2</c:v>
                </c:pt>
                <c:pt idx="2701">
                  <c:v>8.2856875447069878E-2</c:v>
                </c:pt>
                <c:pt idx="2702">
                  <c:v>8.7590056214475687E-2</c:v>
                </c:pt>
                <c:pt idx="2703">
                  <c:v>9.2446176742073782E-2</c:v>
                </c:pt>
                <c:pt idx="2704">
                  <c:v>9.6195839427940633E-2</c:v>
                </c:pt>
                <c:pt idx="2705">
                  <c:v>9.8841994826320945E-2</c:v>
                </c:pt>
                <c:pt idx="2706">
                  <c:v>0.10087000911045407</c:v>
                </c:pt>
                <c:pt idx="2707">
                  <c:v>0.10185352719199303</c:v>
                </c:pt>
                <c:pt idx="2708">
                  <c:v>0.10253117115017329</c:v>
                </c:pt>
                <c:pt idx="2709">
                  <c:v>0.10277655891151716</c:v>
                </c:pt>
                <c:pt idx="2710">
                  <c:v>0.10209989847141854</c:v>
                </c:pt>
                <c:pt idx="2711">
                  <c:v>0.10025531030949242</c:v>
                </c:pt>
                <c:pt idx="2712">
                  <c:v>5.0136112056057947E-2</c:v>
                </c:pt>
                <c:pt idx="2713">
                  <c:v>4.9092107612504488E-2</c:v>
                </c:pt>
                <c:pt idx="2714">
                  <c:v>4.7740262009429268E-2</c:v>
                </c:pt>
                <c:pt idx="2715">
                  <c:v>4.2575808563268702E-2</c:v>
                </c:pt>
                <c:pt idx="2716">
                  <c:v>3.6551760313843218E-2</c:v>
                </c:pt>
                <c:pt idx="2717">
                  <c:v>3.2248376948069812E-2</c:v>
                </c:pt>
                <c:pt idx="2718">
                  <c:v>2.9850559865278181E-2</c:v>
                </c:pt>
                <c:pt idx="2719">
                  <c:v>2.8621654022395471E-2</c:v>
                </c:pt>
                <c:pt idx="2720">
                  <c:v>2.7883523702200486E-2</c:v>
                </c:pt>
                <c:pt idx="2721">
                  <c:v>2.7638135940856512E-2</c:v>
                </c:pt>
                <c:pt idx="2722">
                  <c:v>2.7944993582296518E-2</c:v>
                </c:pt>
                <c:pt idx="2723">
                  <c:v>2.9359292583549412E-2</c:v>
                </c:pt>
                <c:pt idx="2724">
                  <c:v>3.1818087787396698E-2</c:v>
                </c:pt>
                <c:pt idx="2725">
                  <c:v>3.556824223230437E-2</c:v>
                </c:pt>
                <c:pt idx="2726">
                  <c:v>4.0301422999710179E-2</c:v>
                </c:pt>
                <c:pt idx="2727">
                  <c:v>4.5157543527308275E-2</c:v>
                </c:pt>
                <c:pt idx="2728">
                  <c:v>4.8907206213175125E-2</c:v>
                </c:pt>
                <c:pt idx="2729">
                  <c:v>5.1553361611555437E-2</c:v>
                </c:pt>
                <c:pt idx="2730">
                  <c:v>5.3581375895688566E-2</c:v>
                </c:pt>
                <c:pt idx="2731">
                  <c:v>5.4564893977227413E-2</c:v>
                </c:pt>
                <c:pt idx="2732">
                  <c:v>5.5242537935407676E-2</c:v>
                </c:pt>
                <c:pt idx="2733">
                  <c:v>5.548792569675165E-2</c:v>
                </c:pt>
                <c:pt idx="2734">
                  <c:v>5.4811265256652919E-2</c:v>
                </c:pt>
                <c:pt idx="2735">
                  <c:v>5.29666770947268E-2</c:v>
                </c:pt>
                <c:pt idx="2736">
                  <c:v>7.4224651212932424E-2</c:v>
                </c:pt>
                <c:pt idx="2737">
                  <c:v>7.3180646769378854E-2</c:v>
                </c:pt>
                <c:pt idx="2738">
                  <c:v>7.1828801166303746E-2</c:v>
                </c:pt>
                <c:pt idx="2739">
                  <c:v>6.666434772014318E-2</c:v>
                </c:pt>
                <c:pt idx="2740">
                  <c:v>6.0640299470717696E-2</c:v>
                </c:pt>
                <c:pt idx="2741">
                  <c:v>5.6336916104944401E-2</c:v>
                </c:pt>
                <c:pt idx="2742">
                  <c:v>5.3939099022152548E-2</c:v>
                </c:pt>
                <c:pt idx="2743">
                  <c:v>5.2710193179269837E-2</c:v>
                </c:pt>
                <c:pt idx="2744">
                  <c:v>5.1972062859074852E-2</c:v>
                </c:pt>
                <c:pt idx="2745">
                  <c:v>5.1726675097731101E-2</c:v>
                </c:pt>
                <c:pt idx="2746">
                  <c:v>5.2033532739171107E-2</c:v>
                </c:pt>
                <c:pt idx="2747">
                  <c:v>5.3447831740424001E-2</c:v>
                </c:pt>
                <c:pt idx="2748">
                  <c:v>5.5906626944271176E-2</c:v>
                </c:pt>
                <c:pt idx="2749">
                  <c:v>5.9656781389178848E-2</c:v>
                </c:pt>
                <c:pt idx="2750">
                  <c:v>6.4389962156584546E-2</c:v>
                </c:pt>
                <c:pt idx="2751">
                  <c:v>6.9246082684182642E-2</c:v>
                </c:pt>
                <c:pt idx="2752">
                  <c:v>7.2995745370049603E-2</c:v>
                </c:pt>
                <c:pt idx="2753">
                  <c:v>7.5641900768429804E-2</c:v>
                </c:pt>
                <c:pt idx="2754">
                  <c:v>7.7669915052563043E-2</c:v>
                </c:pt>
                <c:pt idx="2755">
                  <c:v>7.8653433134101891E-2</c:v>
                </c:pt>
                <c:pt idx="2756">
                  <c:v>7.9331077092282265E-2</c:v>
                </c:pt>
                <c:pt idx="2757">
                  <c:v>7.9576464853626017E-2</c:v>
                </c:pt>
                <c:pt idx="2758">
                  <c:v>7.8899804413527508E-2</c:v>
                </c:pt>
                <c:pt idx="2759">
                  <c:v>7.7055216251601277E-2</c:v>
                </c:pt>
                <c:pt idx="2760">
                  <c:v>7.5306012745488426E-2</c:v>
                </c:pt>
                <c:pt idx="2761">
                  <c:v>7.4262008301934856E-2</c:v>
                </c:pt>
                <c:pt idx="2762">
                  <c:v>7.2910162698859748E-2</c:v>
                </c:pt>
                <c:pt idx="2763">
                  <c:v>6.7745709252699182E-2</c:v>
                </c:pt>
                <c:pt idx="2764">
                  <c:v>6.1721661003273698E-2</c:v>
                </c:pt>
                <c:pt idx="2765">
                  <c:v>5.7418277637500403E-2</c:v>
                </c:pt>
                <c:pt idx="2766">
                  <c:v>5.502046055470855E-2</c:v>
                </c:pt>
                <c:pt idx="2767">
                  <c:v>5.379155471182584E-2</c:v>
                </c:pt>
                <c:pt idx="2768">
                  <c:v>5.3053424391630855E-2</c:v>
                </c:pt>
                <c:pt idx="2769">
                  <c:v>5.2808036630287103E-2</c:v>
                </c:pt>
                <c:pt idx="2770">
                  <c:v>5.3114894271727109E-2</c:v>
                </c:pt>
                <c:pt idx="2771">
                  <c:v>5.4529193272980003E-2</c:v>
                </c:pt>
                <c:pt idx="2772">
                  <c:v>5.6987988476827178E-2</c:v>
                </c:pt>
                <c:pt idx="2773">
                  <c:v>6.073814292173485E-2</c:v>
                </c:pt>
                <c:pt idx="2774">
                  <c:v>6.5471323689140548E-2</c:v>
                </c:pt>
                <c:pt idx="2775">
                  <c:v>7.0327444216738644E-2</c:v>
                </c:pt>
                <c:pt idx="2776">
                  <c:v>7.4077106902605605E-2</c:v>
                </c:pt>
                <c:pt idx="2777">
                  <c:v>7.6723262300985806E-2</c:v>
                </c:pt>
                <c:pt idx="2778">
                  <c:v>7.8751276585119045E-2</c:v>
                </c:pt>
                <c:pt idx="2779">
                  <c:v>7.9734794666657893E-2</c:v>
                </c:pt>
                <c:pt idx="2780">
                  <c:v>8.0412438624838267E-2</c:v>
                </c:pt>
                <c:pt idx="2781">
                  <c:v>8.0657826386182019E-2</c:v>
                </c:pt>
                <c:pt idx="2782">
                  <c:v>7.998116594608351E-2</c:v>
                </c:pt>
                <c:pt idx="2783">
                  <c:v>7.813657778415728E-2</c:v>
                </c:pt>
                <c:pt idx="2784">
                  <c:v>7.5306012745488426E-2</c:v>
                </c:pt>
                <c:pt idx="2785">
                  <c:v>7.4262008301934856E-2</c:v>
                </c:pt>
                <c:pt idx="2786">
                  <c:v>7.2910162698859637E-2</c:v>
                </c:pt>
                <c:pt idx="2787">
                  <c:v>6.7745709252699071E-2</c:v>
                </c:pt>
                <c:pt idx="2788">
                  <c:v>6.1721661003273698E-2</c:v>
                </c:pt>
                <c:pt idx="2789">
                  <c:v>5.7418277637500292E-2</c:v>
                </c:pt>
                <c:pt idx="2790">
                  <c:v>5.502046055470855E-2</c:v>
                </c:pt>
                <c:pt idx="2791">
                  <c:v>5.379155471182584E-2</c:v>
                </c:pt>
                <c:pt idx="2792">
                  <c:v>5.3053424391630855E-2</c:v>
                </c:pt>
                <c:pt idx="2793">
                  <c:v>5.2808036630286992E-2</c:v>
                </c:pt>
                <c:pt idx="2794">
                  <c:v>5.3114894271726998E-2</c:v>
                </c:pt>
                <c:pt idx="2795">
                  <c:v>5.4529193272979892E-2</c:v>
                </c:pt>
                <c:pt idx="2796">
                  <c:v>5.6987988476827067E-2</c:v>
                </c:pt>
                <c:pt idx="2797">
                  <c:v>6.0738142921734739E-2</c:v>
                </c:pt>
                <c:pt idx="2798">
                  <c:v>6.5471323689140548E-2</c:v>
                </c:pt>
                <c:pt idx="2799">
                  <c:v>7.0327444216738644E-2</c:v>
                </c:pt>
                <c:pt idx="2800">
                  <c:v>7.4077106902605494E-2</c:v>
                </c:pt>
                <c:pt idx="2801">
                  <c:v>7.6723262300985806E-2</c:v>
                </c:pt>
                <c:pt idx="2802">
                  <c:v>7.8751276585118934E-2</c:v>
                </c:pt>
                <c:pt idx="2803">
                  <c:v>7.9734794666657893E-2</c:v>
                </c:pt>
                <c:pt idx="2804">
                  <c:v>8.0412438624838156E-2</c:v>
                </c:pt>
                <c:pt idx="2805">
                  <c:v>8.0657826386182019E-2</c:v>
                </c:pt>
                <c:pt idx="2806">
                  <c:v>7.9981165946083399E-2</c:v>
                </c:pt>
                <c:pt idx="2807">
                  <c:v>7.813657778415728E-2</c:v>
                </c:pt>
                <c:pt idx="2808">
                  <c:v>6.8065794680296499E-3</c:v>
                </c:pt>
                <c:pt idx="2809">
                  <c:v>5.7625750244761909E-3</c:v>
                </c:pt>
                <c:pt idx="2810">
                  <c:v>4.4107294214009718E-3</c:v>
                </c:pt>
                <c:pt idx="2811">
                  <c:v>-7.5372402475959444E-4</c:v>
                </c:pt>
                <c:pt idx="2812">
                  <c:v>-6.7777722741850788E-3</c:v>
                </c:pt>
                <c:pt idx="2813">
                  <c:v>-1.1081155639958484E-2</c:v>
                </c:pt>
                <c:pt idx="2814">
                  <c:v>-1.3478972722750115E-2</c:v>
                </c:pt>
                <c:pt idx="2815">
                  <c:v>-1.4707878565632826E-2</c:v>
                </c:pt>
                <c:pt idx="2816">
                  <c:v>-1.5446008885827811E-2</c:v>
                </c:pt>
                <c:pt idx="2817">
                  <c:v>-1.5691396647171785E-2</c:v>
                </c:pt>
                <c:pt idx="2818">
                  <c:v>-1.5384539005731779E-2</c:v>
                </c:pt>
                <c:pt idx="2819">
                  <c:v>-1.3970240004478884E-2</c:v>
                </c:pt>
                <c:pt idx="2820">
                  <c:v>-1.1511444800631598E-2</c:v>
                </c:pt>
                <c:pt idx="2821">
                  <c:v>-7.7612903557239266E-3</c:v>
                </c:pt>
                <c:pt idx="2822">
                  <c:v>-3.0281095883181175E-3</c:v>
                </c:pt>
                <c:pt idx="2823">
                  <c:v>1.8280109392799782E-3</c:v>
                </c:pt>
                <c:pt idx="2824">
                  <c:v>5.5776736251468284E-3</c:v>
                </c:pt>
                <c:pt idx="2825">
                  <c:v>8.2238290235271405E-3</c:v>
                </c:pt>
                <c:pt idx="2826">
                  <c:v>1.0251843307660269E-2</c:v>
                </c:pt>
                <c:pt idx="2827">
                  <c:v>1.1235361389199117E-2</c:v>
                </c:pt>
                <c:pt idx="2828">
                  <c:v>1.191300534737938E-2</c:v>
                </c:pt>
                <c:pt idx="2829">
                  <c:v>1.2158393108723353E-2</c:v>
                </c:pt>
                <c:pt idx="2830">
                  <c:v>1.1481732668624622E-2</c:v>
                </c:pt>
                <c:pt idx="2831">
                  <c:v>9.6371445066985029E-3</c:v>
                </c:pt>
                <c:pt idx="2832">
                  <c:v>3.8573549813566865E-2</c:v>
                </c:pt>
                <c:pt idx="2833">
                  <c:v>3.7529545370013406E-2</c:v>
                </c:pt>
                <c:pt idx="2834">
                  <c:v>3.6177699766938187E-2</c:v>
                </c:pt>
                <c:pt idx="2835">
                  <c:v>3.1013246320777621E-2</c:v>
                </c:pt>
                <c:pt idx="2836">
                  <c:v>2.4989198071352137E-2</c:v>
                </c:pt>
                <c:pt idx="2837">
                  <c:v>2.0685814705578731E-2</c:v>
                </c:pt>
                <c:pt idx="2838">
                  <c:v>1.82879976227871E-2</c:v>
                </c:pt>
                <c:pt idx="2839">
                  <c:v>1.705909177990439E-2</c:v>
                </c:pt>
                <c:pt idx="2840">
                  <c:v>1.6320961459709404E-2</c:v>
                </c:pt>
                <c:pt idx="2841">
                  <c:v>1.6075573698365431E-2</c:v>
                </c:pt>
                <c:pt idx="2842">
                  <c:v>1.6382431339805437E-2</c:v>
                </c:pt>
                <c:pt idx="2843">
                  <c:v>1.7796730341058331E-2</c:v>
                </c:pt>
                <c:pt idx="2844">
                  <c:v>2.0255525544905617E-2</c:v>
                </c:pt>
                <c:pt idx="2845">
                  <c:v>2.4005679989813289E-2</c:v>
                </c:pt>
                <c:pt idx="2846">
                  <c:v>2.8738860757219098E-2</c:v>
                </c:pt>
                <c:pt idx="2847">
                  <c:v>3.3594981284817194E-2</c:v>
                </c:pt>
                <c:pt idx="2848">
                  <c:v>3.7344643970684044E-2</c:v>
                </c:pt>
                <c:pt idx="2849">
                  <c:v>3.9990799369064356E-2</c:v>
                </c:pt>
                <c:pt idx="2850">
                  <c:v>4.2018813653197484E-2</c:v>
                </c:pt>
                <c:pt idx="2851">
                  <c:v>4.3002331734736332E-2</c:v>
                </c:pt>
                <c:pt idx="2852">
                  <c:v>4.3679975692916595E-2</c:v>
                </c:pt>
                <c:pt idx="2853">
                  <c:v>4.3925363454260569E-2</c:v>
                </c:pt>
                <c:pt idx="2854">
                  <c:v>4.3248703014161838E-2</c:v>
                </c:pt>
                <c:pt idx="2855">
                  <c:v>4.1404114852235718E-2</c:v>
                </c:pt>
                <c:pt idx="2856">
                  <c:v>-1.828599114363072E-2</c:v>
                </c:pt>
                <c:pt idx="2857">
                  <c:v>-1.932999558718429E-2</c:v>
                </c:pt>
                <c:pt idx="2858">
                  <c:v>-2.0681841190259509E-2</c:v>
                </c:pt>
                <c:pt idx="2859">
                  <c:v>-2.5846294636420075E-2</c:v>
                </c:pt>
                <c:pt idx="2860">
                  <c:v>-3.1870342885845448E-2</c:v>
                </c:pt>
                <c:pt idx="2861">
                  <c:v>-3.6173726251618854E-2</c:v>
                </c:pt>
                <c:pt idx="2862">
                  <c:v>-3.8571543334410596E-2</c:v>
                </c:pt>
                <c:pt idx="2863">
                  <c:v>-3.9800449177293307E-2</c:v>
                </c:pt>
                <c:pt idx="2864">
                  <c:v>-4.0538579497488292E-2</c:v>
                </c:pt>
                <c:pt idx="2865">
                  <c:v>-4.0783967258832154E-2</c:v>
                </c:pt>
                <c:pt idx="2866">
                  <c:v>-4.0477109617392149E-2</c:v>
                </c:pt>
                <c:pt idx="2867">
                  <c:v>-3.9062810616139254E-2</c:v>
                </c:pt>
                <c:pt idx="2868">
                  <c:v>-3.6604015412292079E-2</c:v>
                </c:pt>
                <c:pt idx="2869">
                  <c:v>-3.2853860967384407E-2</c:v>
                </c:pt>
                <c:pt idx="2870">
                  <c:v>-2.8120680199978598E-2</c:v>
                </c:pt>
                <c:pt idx="2871">
                  <c:v>-2.3264559672380503E-2</c:v>
                </c:pt>
                <c:pt idx="2872">
                  <c:v>-1.9514896986513652E-2</c:v>
                </c:pt>
                <c:pt idx="2873">
                  <c:v>-1.686874158813334E-2</c:v>
                </c:pt>
                <c:pt idx="2874">
                  <c:v>-1.4840727304000212E-2</c:v>
                </c:pt>
                <c:pt idx="2875">
                  <c:v>-1.3857209222461253E-2</c:v>
                </c:pt>
                <c:pt idx="2876">
                  <c:v>-1.317956526428099E-2</c:v>
                </c:pt>
                <c:pt idx="2877">
                  <c:v>-1.2934177502937128E-2</c:v>
                </c:pt>
                <c:pt idx="2878">
                  <c:v>-1.3610837943035747E-2</c:v>
                </c:pt>
                <c:pt idx="2879">
                  <c:v>-1.5455426104961867E-2</c:v>
                </c:pt>
                <c:pt idx="2880">
                  <c:v>4.8277764686897817E-2</c:v>
                </c:pt>
                <c:pt idx="2881">
                  <c:v>4.7233760243344247E-2</c:v>
                </c:pt>
                <c:pt idx="2882">
                  <c:v>4.5881914640269028E-2</c:v>
                </c:pt>
                <c:pt idx="2883">
                  <c:v>4.0717461194108462E-2</c:v>
                </c:pt>
                <c:pt idx="2884">
                  <c:v>3.4693412944683089E-2</c:v>
                </c:pt>
                <c:pt idx="2885">
                  <c:v>3.0390029578909683E-2</c:v>
                </c:pt>
                <c:pt idx="2886">
                  <c:v>2.7992212496117941E-2</c:v>
                </c:pt>
                <c:pt idx="2887">
                  <c:v>2.676330665323523E-2</c:v>
                </c:pt>
                <c:pt idx="2888">
                  <c:v>2.6025176333040245E-2</c:v>
                </c:pt>
                <c:pt idx="2889">
                  <c:v>2.5779788571696383E-2</c:v>
                </c:pt>
                <c:pt idx="2890">
                  <c:v>2.6086646213136389E-2</c:v>
                </c:pt>
                <c:pt idx="2891">
                  <c:v>2.7500945214389283E-2</c:v>
                </c:pt>
                <c:pt idx="2892">
                  <c:v>2.9959740418236458E-2</c:v>
                </c:pt>
                <c:pt idx="2893">
                  <c:v>3.370989486314413E-2</c:v>
                </c:pt>
                <c:pt idx="2894">
                  <c:v>3.8443075630549939E-2</c:v>
                </c:pt>
                <c:pt idx="2895">
                  <c:v>4.3299196158148034E-2</c:v>
                </c:pt>
                <c:pt idx="2896">
                  <c:v>4.7048858844014885E-2</c:v>
                </c:pt>
                <c:pt idx="2897">
                  <c:v>4.9695014242395197E-2</c:v>
                </c:pt>
                <c:pt idx="2898">
                  <c:v>5.1723028526528325E-2</c:v>
                </c:pt>
                <c:pt idx="2899">
                  <c:v>5.2706546608067284E-2</c:v>
                </c:pt>
                <c:pt idx="2900">
                  <c:v>5.3384190566247547E-2</c:v>
                </c:pt>
                <c:pt idx="2901">
                  <c:v>5.362957832759141E-2</c:v>
                </c:pt>
                <c:pt idx="2902">
                  <c:v>5.295291788749279E-2</c:v>
                </c:pt>
                <c:pt idx="2903">
                  <c:v>5.110832972556667E-2</c:v>
                </c:pt>
                <c:pt idx="2904">
                  <c:v>4.8277764686897817E-2</c:v>
                </c:pt>
                <c:pt idx="2905">
                  <c:v>4.7233760243344247E-2</c:v>
                </c:pt>
                <c:pt idx="2906">
                  <c:v>4.5881914640269028E-2</c:v>
                </c:pt>
                <c:pt idx="2907">
                  <c:v>4.0717461194108462E-2</c:v>
                </c:pt>
                <c:pt idx="2908">
                  <c:v>3.4693412944683089E-2</c:v>
                </c:pt>
                <c:pt idx="2909">
                  <c:v>3.0390029578909683E-2</c:v>
                </c:pt>
                <c:pt idx="2910">
                  <c:v>2.7992212496117941E-2</c:v>
                </c:pt>
                <c:pt idx="2911">
                  <c:v>2.676330665323523E-2</c:v>
                </c:pt>
                <c:pt idx="2912">
                  <c:v>2.6025176333040245E-2</c:v>
                </c:pt>
                <c:pt idx="2913">
                  <c:v>2.5779788571696383E-2</c:v>
                </c:pt>
                <c:pt idx="2914">
                  <c:v>2.6086646213136389E-2</c:v>
                </c:pt>
                <c:pt idx="2915">
                  <c:v>2.7500945214389283E-2</c:v>
                </c:pt>
                <c:pt idx="2916">
                  <c:v>2.9959740418236458E-2</c:v>
                </c:pt>
                <c:pt idx="2917">
                  <c:v>3.370989486314413E-2</c:v>
                </c:pt>
                <c:pt idx="2918">
                  <c:v>3.8443075630549939E-2</c:v>
                </c:pt>
                <c:pt idx="2919">
                  <c:v>4.3299196158148034E-2</c:v>
                </c:pt>
                <c:pt idx="2920">
                  <c:v>4.7048858844014885E-2</c:v>
                </c:pt>
                <c:pt idx="2921">
                  <c:v>4.9695014242395197E-2</c:v>
                </c:pt>
                <c:pt idx="2922">
                  <c:v>5.1723028526528325E-2</c:v>
                </c:pt>
                <c:pt idx="2923">
                  <c:v>5.2706546608067284E-2</c:v>
                </c:pt>
                <c:pt idx="2924">
                  <c:v>5.3384190566247547E-2</c:v>
                </c:pt>
                <c:pt idx="2925">
                  <c:v>5.362957832759141E-2</c:v>
                </c:pt>
                <c:pt idx="2926">
                  <c:v>5.295291788749279E-2</c:v>
                </c:pt>
                <c:pt idx="2927">
                  <c:v>5.110832972556667E-2</c:v>
                </c:pt>
                <c:pt idx="2928">
                  <c:v>6.6780697953337298E-2</c:v>
                </c:pt>
                <c:pt idx="2929">
                  <c:v>6.5736693509783728E-2</c:v>
                </c:pt>
                <c:pt idx="2930">
                  <c:v>6.438484790670862E-2</c:v>
                </c:pt>
                <c:pt idx="2931">
                  <c:v>5.9220394460548054E-2</c:v>
                </c:pt>
                <c:pt idx="2932">
                  <c:v>5.3196346211122569E-2</c:v>
                </c:pt>
                <c:pt idx="2933">
                  <c:v>4.8892962845349275E-2</c:v>
                </c:pt>
                <c:pt idx="2934">
                  <c:v>4.6495145762557422E-2</c:v>
                </c:pt>
                <c:pt idx="2935">
                  <c:v>4.5266239919674711E-2</c:v>
                </c:pt>
                <c:pt idx="2936">
                  <c:v>4.4528109599479726E-2</c:v>
                </c:pt>
                <c:pt idx="2937">
                  <c:v>4.4282721838135974E-2</c:v>
                </c:pt>
                <c:pt idx="2938">
                  <c:v>4.458957947957598E-2</c:v>
                </c:pt>
                <c:pt idx="2939">
                  <c:v>4.6003878480828875E-2</c:v>
                </c:pt>
                <c:pt idx="2940">
                  <c:v>4.846267368467605E-2</c:v>
                </c:pt>
                <c:pt idx="2941">
                  <c:v>5.2212828129583722E-2</c:v>
                </c:pt>
                <c:pt idx="2942">
                  <c:v>5.694600889698942E-2</c:v>
                </c:pt>
                <c:pt idx="2943">
                  <c:v>6.1802129424587515E-2</c:v>
                </c:pt>
                <c:pt idx="2944">
                  <c:v>6.5551792110454477E-2</c:v>
                </c:pt>
                <c:pt idx="2945">
                  <c:v>6.8197947508834678E-2</c:v>
                </c:pt>
                <c:pt idx="2946">
                  <c:v>7.0225961792967917E-2</c:v>
                </c:pt>
                <c:pt idx="2947">
                  <c:v>7.1209479874506765E-2</c:v>
                </c:pt>
                <c:pt idx="2948">
                  <c:v>7.1887123832687139E-2</c:v>
                </c:pt>
                <c:pt idx="2949">
                  <c:v>7.213251159403089E-2</c:v>
                </c:pt>
                <c:pt idx="2950">
                  <c:v>7.1455851153932382E-2</c:v>
                </c:pt>
                <c:pt idx="2951">
                  <c:v>6.9611262992006151E-2</c:v>
                </c:pt>
                <c:pt idx="2952">
                  <c:v>3.5013727607800083E-2</c:v>
                </c:pt>
                <c:pt idx="2953">
                  <c:v>3.3969723164246513E-2</c:v>
                </c:pt>
                <c:pt idx="2954">
                  <c:v>3.2617877561171404E-2</c:v>
                </c:pt>
                <c:pt idx="2955">
                  <c:v>2.7453424115010838E-2</c:v>
                </c:pt>
                <c:pt idx="2956">
                  <c:v>2.1429375865585354E-2</c:v>
                </c:pt>
                <c:pt idx="2957">
                  <c:v>1.7125992499812059E-2</c:v>
                </c:pt>
                <c:pt idx="2958">
                  <c:v>1.4728175417020206E-2</c:v>
                </c:pt>
                <c:pt idx="2959">
                  <c:v>1.3499269574137496E-2</c:v>
                </c:pt>
                <c:pt idx="2960">
                  <c:v>1.2761139253942511E-2</c:v>
                </c:pt>
                <c:pt idx="2961">
                  <c:v>1.2515751492598759E-2</c:v>
                </c:pt>
                <c:pt idx="2962">
                  <c:v>1.2822609134038765E-2</c:v>
                </c:pt>
                <c:pt idx="2963">
                  <c:v>1.4236908135291659E-2</c:v>
                </c:pt>
                <c:pt idx="2964">
                  <c:v>1.6695703339138834E-2</c:v>
                </c:pt>
                <c:pt idx="2965">
                  <c:v>2.0445857784046506E-2</c:v>
                </c:pt>
                <c:pt idx="2966">
                  <c:v>2.5179038551452204E-2</c:v>
                </c:pt>
                <c:pt idx="2967">
                  <c:v>3.00351590790503E-2</c:v>
                </c:pt>
                <c:pt idx="2968">
                  <c:v>3.3784821764917261E-2</c:v>
                </c:pt>
                <c:pt idx="2969">
                  <c:v>3.6430977163297462E-2</c:v>
                </c:pt>
                <c:pt idx="2970">
                  <c:v>3.8458991447430702E-2</c:v>
                </c:pt>
                <c:pt idx="2971">
                  <c:v>3.9442509528969549E-2</c:v>
                </c:pt>
                <c:pt idx="2972">
                  <c:v>4.0120153487149923E-2</c:v>
                </c:pt>
                <c:pt idx="2973">
                  <c:v>4.0365541248493675E-2</c:v>
                </c:pt>
                <c:pt idx="2974">
                  <c:v>3.9688880808395166E-2</c:v>
                </c:pt>
                <c:pt idx="2975">
                  <c:v>3.7844292646468936E-2</c:v>
                </c:pt>
                <c:pt idx="2976">
                  <c:v>4.0001943709590648E-2</c:v>
                </c:pt>
                <c:pt idx="2977">
                  <c:v>3.8957939266037189E-2</c:v>
                </c:pt>
                <c:pt idx="2978">
                  <c:v>3.760609366296197E-2</c:v>
                </c:pt>
                <c:pt idx="2979">
                  <c:v>3.2441640216801404E-2</c:v>
                </c:pt>
                <c:pt idx="2980">
                  <c:v>2.641759196737592E-2</c:v>
                </c:pt>
                <c:pt idx="2981">
                  <c:v>2.2114208601602514E-2</c:v>
                </c:pt>
                <c:pt idx="2982">
                  <c:v>1.9716391518810883E-2</c:v>
                </c:pt>
                <c:pt idx="2983">
                  <c:v>1.8487485675928172E-2</c:v>
                </c:pt>
                <c:pt idx="2984">
                  <c:v>1.7749355355733187E-2</c:v>
                </c:pt>
                <c:pt idx="2985">
                  <c:v>1.7503967594389214E-2</c:v>
                </c:pt>
                <c:pt idx="2986">
                  <c:v>1.781082523582922E-2</c:v>
                </c:pt>
                <c:pt idx="2987">
                  <c:v>1.9225124237082114E-2</c:v>
                </c:pt>
                <c:pt idx="2988">
                  <c:v>2.16839194409294E-2</c:v>
                </c:pt>
                <c:pt idx="2989">
                  <c:v>2.5434073885837072E-2</c:v>
                </c:pt>
                <c:pt idx="2990">
                  <c:v>3.0167254653242881E-2</c:v>
                </c:pt>
                <c:pt idx="2991">
                  <c:v>3.5023375180840977E-2</c:v>
                </c:pt>
                <c:pt idx="2992">
                  <c:v>3.8773037866707827E-2</c:v>
                </c:pt>
                <c:pt idx="2993">
                  <c:v>4.1419193265088139E-2</c:v>
                </c:pt>
                <c:pt idx="2994">
                  <c:v>4.3447207549221267E-2</c:v>
                </c:pt>
                <c:pt idx="2995">
                  <c:v>4.4430725630760115E-2</c:v>
                </c:pt>
                <c:pt idx="2996">
                  <c:v>4.5108369588940378E-2</c:v>
                </c:pt>
                <c:pt idx="2997">
                  <c:v>4.5353757350284352E-2</c:v>
                </c:pt>
                <c:pt idx="2998">
                  <c:v>4.4677096910185621E-2</c:v>
                </c:pt>
                <c:pt idx="2999">
                  <c:v>4.2832508748259501E-2</c:v>
                </c:pt>
                <c:pt idx="3000">
                  <c:v>-1.4457965777879833E-3</c:v>
                </c:pt>
                <c:pt idx="3001">
                  <c:v>-2.4898010213415533E-3</c:v>
                </c:pt>
                <c:pt idx="3002">
                  <c:v>-3.8416466244167724E-3</c:v>
                </c:pt>
                <c:pt idx="3003">
                  <c:v>-9.0061000705773386E-3</c:v>
                </c:pt>
                <c:pt idx="3004">
                  <c:v>-1.5030148320002712E-2</c:v>
                </c:pt>
                <c:pt idx="3005">
                  <c:v>-1.9333531685776117E-2</c:v>
                </c:pt>
                <c:pt idx="3006">
                  <c:v>-2.173134876856786E-2</c:v>
                </c:pt>
                <c:pt idx="3007">
                  <c:v>-2.296025461145057E-2</c:v>
                </c:pt>
                <c:pt idx="3008">
                  <c:v>-2.3698384931645555E-2</c:v>
                </c:pt>
                <c:pt idx="3009">
                  <c:v>-2.3943772692989418E-2</c:v>
                </c:pt>
                <c:pt idx="3010">
                  <c:v>-2.3636915051549412E-2</c:v>
                </c:pt>
                <c:pt idx="3011">
                  <c:v>-2.2222616050296518E-2</c:v>
                </c:pt>
                <c:pt idx="3012">
                  <c:v>-1.9763820846449343E-2</c:v>
                </c:pt>
                <c:pt idx="3013">
                  <c:v>-1.6013666401541671E-2</c:v>
                </c:pt>
                <c:pt idx="3014">
                  <c:v>-1.1280485634135862E-2</c:v>
                </c:pt>
                <c:pt idx="3015">
                  <c:v>-6.424365106537766E-3</c:v>
                </c:pt>
                <c:pt idx="3016">
                  <c:v>-2.6747024206709158E-3</c:v>
                </c:pt>
                <c:pt idx="3017">
                  <c:v>-2.8547022290603685E-5</c:v>
                </c:pt>
                <c:pt idx="3018">
                  <c:v>1.9994672618425247E-3</c:v>
                </c:pt>
                <c:pt idx="3019">
                  <c:v>2.9829853433814835E-3</c:v>
                </c:pt>
                <c:pt idx="3020">
                  <c:v>3.6606293015617464E-3</c:v>
                </c:pt>
                <c:pt idx="3021">
                  <c:v>3.906017062905609E-3</c:v>
                </c:pt>
                <c:pt idx="3022">
                  <c:v>3.2293566228069892E-3</c:v>
                </c:pt>
                <c:pt idx="3023">
                  <c:v>1.3847684608808697E-3</c:v>
                </c:pt>
                <c:pt idx="3024">
                  <c:v>7.2094152921325705E-2</c:v>
                </c:pt>
                <c:pt idx="3025">
                  <c:v>7.1050148477772246E-2</c:v>
                </c:pt>
                <c:pt idx="3026">
                  <c:v>6.9698302874697027E-2</c:v>
                </c:pt>
                <c:pt idx="3027">
                  <c:v>6.4533849428536461E-2</c:v>
                </c:pt>
                <c:pt idx="3028">
                  <c:v>5.8509801179110976E-2</c:v>
                </c:pt>
                <c:pt idx="3029">
                  <c:v>5.4206417813337571E-2</c:v>
                </c:pt>
                <c:pt idx="3030">
                  <c:v>5.180860073054594E-2</c:v>
                </c:pt>
                <c:pt idx="3031">
                  <c:v>5.0579694887663229E-2</c:v>
                </c:pt>
                <c:pt idx="3032">
                  <c:v>4.9841564567468244E-2</c:v>
                </c:pt>
                <c:pt idx="3033">
                  <c:v>4.959617680612427E-2</c:v>
                </c:pt>
                <c:pt idx="3034">
                  <c:v>4.9903034447564276E-2</c:v>
                </c:pt>
                <c:pt idx="3035">
                  <c:v>5.1317333448817171E-2</c:v>
                </c:pt>
                <c:pt idx="3036">
                  <c:v>5.3776128652664457E-2</c:v>
                </c:pt>
                <c:pt idx="3037">
                  <c:v>5.7526283097572128E-2</c:v>
                </c:pt>
                <c:pt idx="3038">
                  <c:v>6.2259463864977937E-2</c:v>
                </c:pt>
                <c:pt idx="3039">
                  <c:v>6.7115584392576033E-2</c:v>
                </c:pt>
                <c:pt idx="3040">
                  <c:v>7.0865247078442883E-2</c:v>
                </c:pt>
                <c:pt idx="3041">
                  <c:v>7.3511402476823196E-2</c:v>
                </c:pt>
                <c:pt idx="3042">
                  <c:v>7.5539416760956324E-2</c:v>
                </c:pt>
                <c:pt idx="3043">
                  <c:v>7.6522934842495172E-2</c:v>
                </c:pt>
                <c:pt idx="3044">
                  <c:v>7.7200578800675435E-2</c:v>
                </c:pt>
                <c:pt idx="3045">
                  <c:v>7.7445966562019408E-2</c:v>
                </c:pt>
                <c:pt idx="3046">
                  <c:v>7.6769306121920677E-2</c:v>
                </c:pt>
                <c:pt idx="3047">
                  <c:v>7.4924717959994558E-2</c:v>
                </c:pt>
                <c:pt idx="3048">
                  <c:v>4.6466439844010221E-2</c:v>
                </c:pt>
                <c:pt idx="3049">
                  <c:v>4.5422435400456762E-2</c:v>
                </c:pt>
                <c:pt idx="3050">
                  <c:v>4.4070589797381543E-2</c:v>
                </c:pt>
                <c:pt idx="3051">
                  <c:v>3.8906136351220977E-2</c:v>
                </c:pt>
                <c:pt idx="3052">
                  <c:v>3.2882088101795492E-2</c:v>
                </c:pt>
                <c:pt idx="3053">
                  <c:v>2.8578704736022087E-2</c:v>
                </c:pt>
                <c:pt idx="3054">
                  <c:v>2.6180887653230456E-2</c:v>
                </c:pt>
                <c:pt idx="3055">
                  <c:v>2.4951981810347745E-2</c:v>
                </c:pt>
                <c:pt idx="3056">
                  <c:v>2.421385149015276E-2</c:v>
                </c:pt>
                <c:pt idx="3057">
                  <c:v>2.3968463728808787E-2</c:v>
                </c:pt>
                <c:pt idx="3058">
                  <c:v>2.4275321370248792E-2</c:v>
                </c:pt>
                <c:pt idx="3059">
                  <c:v>2.5689620371501687E-2</c:v>
                </c:pt>
                <c:pt idx="3060">
                  <c:v>2.8148415575348973E-2</c:v>
                </c:pt>
                <c:pt idx="3061">
                  <c:v>3.1898570020256645E-2</c:v>
                </c:pt>
                <c:pt idx="3062">
                  <c:v>3.6631750787662454E-2</c:v>
                </c:pt>
                <c:pt idx="3063">
                  <c:v>4.1487871315260549E-2</c:v>
                </c:pt>
                <c:pt idx="3064">
                  <c:v>4.52375340011274E-2</c:v>
                </c:pt>
                <c:pt idx="3065">
                  <c:v>4.7883689399507712E-2</c:v>
                </c:pt>
                <c:pt idx="3066">
                  <c:v>4.991170368364084E-2</c:v>
                </c:pt>
                <c:pt idx="3067">
                  <c:v>5.0895221765179688E-2</c:v>
                </c:pt>
                <c:pt idx="3068">
                  <c:v>5.1572865723359951E-2</c:v>
                </c:pt>
                <c:pt idx="3069">
                  <c:v>5.1818253484703924E-2</c:v>
                </c:pt>
                <c:pt idx="3070">
                  <c:v>5.1141593044605194E-2</c:v>
                </c:pt>
                <c:pt idx="3071">
                  <c:v>4.9297004882679074E-2</c:v>
                </c:pt>
                <c:pt idx="3072">
                  <c:v>1.3073739713220345E-2</c:v>
                </c:pt>
                <c:pt idx="3073">
                  <c:v>1.2029735269666886E-2</c:v>
                </c:pt>
                <c:pt idx="3074">
                  <c:v>1.0677889666591667E-2</c:v>
                </c:pt>
                <c:pt idx="3075">
                  <c:v>5.5134362204311005E-3</c:v>
                </c:pt>
                <c:pt idx="3076">
                  <c:v>-5.1061202899438385E-4</c:v>
                </c:pt>
                <c:pt idx="3077">
                  <c:v>-4.8139953947677894E-3</c:v>
                </c:pt>
                <c:pt idx="3078">
                  <c:v>-7.2118124775594206E-3</c:v>
                </c:pt>
                <c:pt idx="3079">
                  <c:v>-8.440718320442131E-3</c:v>
                </c:pt>
                <c:pt idx="3080">
                  <c:v>-9.1788486406371161E-3</c:v>
                </c:pt>
                <c:pt idx="3081">
                  <c:v>-9.4242364019810898E-3</c:v>
                </c:pt>
                <c:pt idx="3082">
                  <c:v>-9.1173787605410839E-3</c:v>
                </c:pt>
                <c:pt idx="3083">
                  <c:v>-7.7030797592881894E-3</c:v>
                </c:pt>
                <c:pt idx="3084">
                  <c:v>-5.2442845554409034E-3</c:v>
                </c:pt>
                <c:pt idx="3085">
                  <c:v>-1.4941301105332316E-3</c:v>
                </c:pt>
                <c:pt idx="3086">
                  <c:v>3.2390506568725774E-3</c:v>
                </c:pt>
                <c:pt idx="3087">
                  <c:v>8.0951711844706731E-3</c:v>
                </c:pt>
                <c:pt idx="3088">
                  <c:v>1.1844833870337523E-2</c:v>
                </c:pt>
                <c:pt idx="3089">
                  <c:v>1.4490989268717835E-2</c:v>
                </c:pt>
                <c:pt idx="3090">
                  <c:v>1.6519003552850964E-2</c:v>
                </c:pt>
                <c:pt idx="3091">
                  <c:v>1.7502521634389812E-2</c:v>
                </c:pt>
                <c:pt idx="3092">
                  <c:v>1.8180165592570074E-2</c:v>
                </c:pt>
                <c:pt idx="3093">
                  <c:v>1.8425553353914048E-2</c:v>
                </c:pt>
                <c:pt idx="3094">
                  <c:v>1.7748892913815317E-2</c:v>
                </c:pt>
                <c:pt idx="3095">
                  <c:v>1.5904304751889198E-2</c:v>
                </c:pt>
                <c:pt idx="3096">
                  <c:v>4.4840710058757671E-2</c:v>
                </c:pt>
                <c:pt idx="3097">
                  <c:v>4.3796705615204101E-2</c:v>
                </c:pt>
                <c:pt idx="3098">
                  <c:v>4.2444860012128882E-2</c:v>
                </c:pt>
                <c:pt idx="3099">
                  <c:v>3.7280406565968316E-2</c:v>
                </c:pt>
                <c:pt idx="3100">
                  <c:v>3.1256358316542943E-2</c:v>
                </c:pt>
                <c:pt idx="3101">
                  <c:v>2.6952974950769537E-2</c:v>
                </c:pt>
                <c:pt idx="3102">
                  <c:v>2.4555157867977795E-2</c:v>
                </c:pt>
                <c:pt idx="3103">
                  <c:v>2.3326252025095084E-2</c:v>
                </c:pt>
                <c:pt idx="3104">
                  <c:v>2.2588121704900099E-2</c:v>
                </c:pt>
                <c:pt idx="3105">
                  <c:v>2.2342733943556237E-2</c:v>
                </c:pt>
                <c:pt idx="3106">
                  <c:v>2.2649591584996243E-2</c:v>
                </c:pt>
                <c:pt idx="3107">
                  <c:v>2.4063890586249137E-2</c:v>
                </c:pt>
                <c:pt idx="3108">
                  <c:v>2.6522685790096312E-2</c:v>
                </c:pt>
                <c:pt idx="3109">
                  <c:v>3.0272840235003984E-2</c:v>
                </c:pt>
                <c:pt idx="3110">
                  <c:v>3.5006021002409793E-2</c:v>
                </c:pt>
                <c:pt idx="3111">
                  <c:v>3.9862141530007889E-2</c:v>
                </c:pt>
                <c:pt idx="3112">
                  <c:v>4.3611804215874739E-2</c:v>
                </c:pt>
                <c:pt idx="3113">
                  <c:v>4.6257959614255051E-2</c:v>
                </c:pt>
                <c:pt idx="3114">
                  <c:v>4.8285973898388179E-2</c:v>
                </c:pt>
                <c:pt idx="3115">
                  <c:v>4.9269491979927138E-2</c:v>
                </c:pt>
                <c:pt idx="3116">
                  <c:v>4.9947135938107401E-2</c:v>
                </c:pt>
                <c:pt idx="3117">
                  <c:v>5.0192523699451264E-2</c:v>
                </c:pt>
                <c:pt idx="3118">
                  <c:v>4.9515863259352644E-2</c:v>
                </c:pt>
                <c:pt idx="3119">
                  <c:v>4.7671275097426524E-2</c:v>
                </c:pt>
                <c:pt idx="3120">
                  <c:v>7.153542332993168E-2</c:v>
                </c:pt>
                <c:pt idx="3121">
                  <c:v>7.0491418886378221E-2</c:v>
                </c:pt>
                <c:pt idx="3122">
                  <c:v>6.9139573283303002E-2</c:v>
                </c:pt>
                <c:pt idx="3123">
                  <c:v>6.3975119837142436E-2</c:v>
                </c:pt>
                <c:pt idx="3124">
                  <c:v>5.7951071587716951E-2</c:v>
                </c:pt>
                <c:pt idx="3125">
                  <c:v>5.3647688221943546E-2</c:v>
                </c:pt>
                <c:pt idx="3126">
                  <c:v>5.1249871139151915E-2</c:v>
                </c:pt>
                <c:pt idx="3127">
                  <c:v>5.0020965296269204E-2</c:v>
                </c:pt>
                <c:pt idx="3128">
                  <c:v>4.9282834976074219E-2</c:v>
                </c:pt>
                <c:pt idx="3129">
                  <c:v>4.9037447214730245E-2</c:v>
                </c:pt>
                <c:pt idx="3130">
                  <c:v>4.9344304856170251E-2</c:v>
                </c:pt>
                <c:pt idx="3131">
                  <c:v>5.0758603857423146E-2</c:v>
                </c:pt>
                <c:pt idx="3132">
                  <c:v>5.3217399061270432E-2</c:v>
                </c:pt>
                <c:pt idx="3133">
                  <c:v>5.6967553506178104E-2</c:v>
                </c:pt>
                <c:pt idx="3134">
                  <c:v>6.1700734273583913E-2</c:v>
                </c:pt>
                <c:pt idx="3135">
                  <c:v>6.6556854801182008E-2</c:v>
                </c:pt>
                <c:pt idx="3136">
                  <c:v>7.0306517487048859E-2</c:v>
                </c:pt>
                <c:pt idx="3137">
                  <c:v>7.2952672885429171E-2</c:v>
                </c:pt>
                <c:pt idx="3138">
                  <c:v>7.4980687169562299E-2</c:v>
                </c:pt>
                <c:pt idx="3139">
                  <c:v>7.5964205251101147E-2</c:v>
                </c:pt>
                <c:pt idx="3140">
                  <c:v>7.664184920928141E-2</c:v>
                </c:pt>
                <c:pt idx="3141">
                  <c:v>7.6887236970625383E-2</c:v>
                </c:pt>
                <c:pt idx="3142">
                  <c:v>7.6210576530526652E-2</c:v>
                </c:pt>
                <c:pt idx="3143">
                  <c:v>7.4365988368600533E-2</c:v>
                </c:pt>
                <c:pt idx="3144">
                  <c:v>8.0504135108908526E-2</c:v>
                </c:pt>
                <c:pt idx="3145">
                  <c:v>7.9460130665354956E-2</c:v>
                </c:pt>
                <c:pt idx="3146">
                  <c:v>7.8108285062279847E-2</c:v>
                </c:pt>
                <c:pt idx="3147">
                  <c:v>7.2943831616119281E-2</c:v>
                </c:pt>
                <c:pt idx="3148">
                  <c:v>6.6919783366693797E-2</c:v>
                </c:pt>
                <c:pt idx="3149">
                  <c:v>6.2616400000920502E-2</c:v>
                </c:pt>
                <c:pt idx="3150">
                  <c:v>6.0218582918128649E-2</c:v>
                </c:pt>
                <c:pt idx="3151">
                  <c:v>5.8989677075245939E-2</c:v>
                </c:pt>
                <c:pt idx="3152">
                  <c:v>5.8251546755050954E-2</c:v>
                </c:pt>
                <c:pt idx="3153">
                  <c:v>5.8006158993707202E-2</c:v>
                </c:pt>
                <c:pt idx="3154">
                  <c:v>5.8313016635147208E-2</c:v>
                </c:pt>
                <c:pt idx="3155">
                  <c:v>5.9727315636400102E-2</c:v>
                </c:pt>
                <c:pt idx="3156">
                  <c:v>6.2186110840247277E-2</c:v>
                </c:pt>
                <c:pt idx="3157">
                  <c:v>6.5936265285154949E-2</c:v>
                </c:pt>
                <c:pt idx="3158">
                  <c:v>7.0669446052560647E-2</c:v>
                </c:pt>
                <c:pt idx="3159">
                  <c:v>7.5525566580158743E-2</c:v>
                </c:pt>
                <c:pt idx="3160">
                  <c:v>7.9275229266025704E-2</c:v>
                </c:pt>
                <c:pt idx="3161">
                  <c:v>8.1921384664405905E-2</c:v>
                </c:pt>
                <c:pt idx="3162">
                  <c:v>8.3949398948539145E-2</c:v>
                </c:pt>
                <c:pt idx="3163">
                  <c:v>8.4932917030077992E-2</c:v>
                </c:pt>
                <c:pt idx="3164">
                  <c:v>8.5610560988258366E-2</c:v>
                </c:pt>
                <c:pt idx="3165">
                  <c:v>8.5855948749602118E-2</c:v>
                </c:pt>
                <c:pt idx="3166">
                  <c:v>8.5179288309503609E-2</c:v>
                </c:pt>
                <c:pt idx="3167">
                  <c:v>8.3334700147577379E-2</c:v>
                </c:pt>
                <c:pt idx="3168">
                  <c:v>7.3853180306521216E-2</c:v>
                </c:pt>
                <c:pt idx="3169">
                  <c:v>7.2809175862967757E-2</c:v>
                </c:pt>
                <c:pt idx="3170">
                  <c:v>7.1457330259892538E-2</c:v>
                </c:pt>
                <c:pt idx="3171">
                  <c:v>6.6292876813731971E-2</c:v>
                </c:pt>
                <c:pt idx="3172">
                  <c:v>6.0268828564306487E-2</c:v>
                </c:pt>
                <c:pt idx="3173">
                  <c:v>5.5965445198533081E-2</c:v>
                </c:pt>
                <c:pt idx="3174">
                  <c:v>5.356762811574145E-2</c:v>
                </c:pt>
                <c:pt idx="3175">
                  <c:v>5.233872227285874E-2</c:v>
                </c:pt>
                <c:pt idx="3176">
                  <c:v>5.1600591952663755E-2</c:v>
                </c:pt>
                <c:pt idx="3177">
                  <c:v>5.1355204191319781E-2</c:v>
                </c:pt>
                <c:pt idx="3178">
                  <c:v>5.1662061832759787E-2</c:v>
                </c:pt>
                <c:pt idx="3179">
                  <c:v>5.3076360834012681E-2</c:v>
                </c:pt>
                <c:pt idx="3180">
                  <c:v>5.5535156037859967E-2</c:v>
                </c:pt>
                <c:pt idx="3181">
                  <c:v>5.9285310482767639E-2</c:v>
                </c:pt>
                <c:pt idx="3182">
                  <c:v>6.4018491250173448E-2</c:v>
                </c:pt>
                <c:pt idx="3183">
                  <c:v>6.8874611777771544E-2</c:v>
                </c:pt>
                <c:pt idx="3184">
                  <c:v>7.2624274463638394E-2</c:v>
                </c:pt>
                <c:pt idx="3185">
                  <c:v>7.5270429862018706E-2</c:v>
                </c:pt>
                <c:pt idx="3186">
                  <c:v>7.7298444146151835E-2</c:v>
                </c:pt>
                <c:pt idx="3187">
                  <c:v>7.8281962227690682E-2</c:v>
                </c:pt>
                <c:pt idx="3188">
                  <c:v>7.8959606185870945E-2</c:v>
                </c:pt>
                <c:pt idx="3189">
                  <c:v>7.9204993947214919E-2</c:v>
                </c:pt>
                <c:pt idx="3190">
                  <c:v>7.8528333507116188E-2</c:v>
                </c:pt>
                <c:pt idx="3191">
                  <c:v>7.6683745345190069E-2</c:v>
                </c:pt>
                <c:pt idx="3192">
                  <c:v>5.0499093446811583E-2</c:v>
                </c:pt>
                <c:pt idx="3193">
                  <c:v>4.9455089003258013E-2</c:v>
                </c:pt>
                <c:pt idx="3194">
                  <c:v>4.8103243400182905E-2</c:v>
                </c:pt>
                <c:pt idx="3195">
                  <c:v>4.2938789954022338E-2</c:v>
                </c:pt>
                <c:pt idx="3196">
                  <c:v>3.6914741704596854E-2</c:v>
                </c:pt>
                <c:pt idx="3197">
                  <c:v>3.2611358338823559E-2</c:v>
                </c:pt>
                <c:pt idx="3198">
                  <c:v>3.0213541256031706E-2</c:v>
                </c:pt>
                <c:pt idx="3199">
                  <c:v>2.8984635413148996E-2</c:v>
                </c:pt>
                <c:pt idx="3200">
                  <c:v>2.8246505092954011E-2</c:v>
                </c:pt>
                <c:pt idx="3201">
                  <c:v>2.8001117331610259E-2</c:v>
                </c:pt>
                <c:pt idx="3202">
                  <c:v>2.8307974973050265E-2</c:v>
                </c:pt>
                <c:pt idx="3203">
                  <c:v>2.9722273974303159E-2</c:v>
                </c:pt>
                <c:pt idx="3204">
                  <c:v>3.2181069178150334E-2</c:v>
                </c:pt>
                <c:pt idx="3205">
                  <c:v>3.5931223623058006E-2</c:v>
                </c:pt>
                <c:pt idx="3206">
                  <c:v>4.0664404390463704E-2</c:v>
                </c:pt>
                <c:pt idx="3207">
                  <c:v>4.55205249180618E-2</c:v>
                </c:pt>
                <c:pt idx="3208">
                  <c:v>4.9270187603928761E-2</c:v>
                </c:pt>
                <c:pt idx="3209">
                  <c:v>5.1916343002308962E-2</c:v>
                </c:pt>
                <c:pt idx="3210">
                  <c:v>5.3944357286442202E-2</c:v>
                </c:pt>
                <c:pt idx="3211">
                  <c:v>5.4927875367981049E-2</c:v>
                </c:pt>
                <c:pt idx="3212">
                  <c:v>5.5605519326161423E-2</c:v>
                </c:pt>
                <c:pt idx="3213">
                  <c:v>5.5850907087505175E-2</c:v>
                </c:pt>
                <c:pt idx="3214">
                  <c:v>5.5174246647406666E-2</c:v>
                </c:pt>
                <c:pt idx="3215">
                  <c:v>5.3329658485480436E-2</c:v>
                </c:pt>
                <c:pt idx="3216">
                  <c:v>2.9372464357812156E-2</c:v>
                </c:pt>
                <c:pt idx="3217">
                  <c:v>2.8328459914258697E-2</c:v>
                </c:pt>
                <c:pt idx="3218">
                  <c:v>2.6976614311183478E-2</c:v>
                </c:pt>
                <c:pt idx="3219">
                  <c:v>2.1812160865022912E-2</c:v>
                </c:pt>
                <c:pt idx="3220">
                  <c:v>1.5788112615597427E-2</c:v>
                </c:pt>
                <c:pt idx="3221">
                  <c:v>1.1484729249824022E-2</c:v>
                </c:pt>
                <c:pt idx="3222">
                  <c:v>9.0869121670323905E-3</c:v>
                </c:pt>
                <c:pt idx="3223">
                  <c:v>7.85800632414968E-3</c:v>
                </c:pt>
                <c:pt idx="3224">
                  <c:v>7.1198760039546949E-3</c:v>
                </c:pt>
                <c:pt idx="3225">
                  <c:v>6.8744882426107212E-3</c:v>
                </c:pt>
                <c:pt idx="3226">
                  <c:v>7.1813458840507272E-3</c:v>
                </c:pt>
                <c:pt idx="3227">
                  <c:v>8.5956448853036216E-3</c:v>
                </c:pt>
                <c:pt idx="3228">
                  <c:v>1.1054440089150908E-2</c:v>
                </c:pt>
                <c:pt idx="3229">
                  <c:v>1.4804594534058579E-2</c:v>
                </c:pt>
                <c:pt idx="3230">
                  <c:v>1.9537775301464388E-2</c:v>
                </c:pt>
                <c:pt idx="3231">
                  <c:v>2.4393895829062484E-2</c:v>
                </c:pt>
                <c:pt idx="3232">
                  <c:v>2.8143558514929334E-2</c:v>
                </c:pt>
                <c:pt idx="3233">
                  <c:v>3.0789713913309646E-2</c:v>
                </c:pt>
                <c:pt idx="3234">
                  <c:v>3.2817728197442775E-2</c:v>
                </c:pt>
                <c:pt idx="3235">
                  <c:v>3.3801246278981623E-2</c:v>
                </c:pt>
                <c:pt idx="3236">
                  <c:v>3.4478890237161886E-2</c:v>
                </c:pt>
                <c:pt idx="3237">
                  <c:v>3.4724277998505859E-2</c:v>
                </c:pt>
                <c:pt idx="3238">
                  <c:v>3.4047617558407128E-2</c:v>
                </c:pt>
                <c:pt idx="3239">
                  <c:v>3.2203029396481009E-2</c:v>
                </c:pt>
                <c:pt idx="3240">
                  <c:v>2.9372464357812156E-2</c:v>
                </c:pt>
                <c:pt idx="3241">
                  <c:v>2.8328459914258697E-2</c:v>
                </c:pt>
                <c:pt idx="3242">
                  <c:v>2.6976614311183478E-2</c:v>
                </c:pt>
                <c:pt idx="3243">
                  <c:v>2.1812160865022912E-2</c:v>
                </c:pt>
                <c:pt idx="3244">
                  <c:v>1.5788112615597427E-2</c:v>
                </c:pt>
                <c:pt idx="3245">
                  <c:v>1.1484729249824022E-2</c:v>
                </c:pt>
                <c:pt idx="3246">
                  <c:v>9.0869121670323905E-3</c:v>
                </c:pt>
                <c:pt idx="3247">
                  <c:v>7.85800632414968E-3</c:v>
                </c:pt>
                <c:pt idx="3248">
                  <c:v>7.1198760039546949E-3</c:v>
                </c:pt>
                <c:pt idx="3249">
                  <c:v>6.8744882426107212E-3</c:v>
                </c:pt>
                <c:pt idx="3250">
                  <c:v>7.1813458840507272E-3</c:v>
                </c:pt>
                <c:pt idx="3251">
                  <c:v>8.5956448853036216E-3</c:v>
                </c:pt>
                <c:pt idx="3252">
                  <c:v>1.1054440089150908E-2</c:v>
                </c:pt>
                <c:pt idx="3253">
                  <c:v>1.4804594534058579E-2</c:v>
                </c:pt>
                <c:pt idx="3254">
                  <c:v>1.9537775301464388E-2</c:v>
                </c:pt>
                <c:pt idx="3255">
                  <c:v>2.4393895829062484E-2</c:v>
                </c:pt>
                <c:pt idx="3256">
                  <c:v>2.8143558514929334E-2</c:v>
                </c:pt>
                <c:pt idx="3257">
                  <c:v>3.0789713913309646E-2</c:v>
                </c:pt>
                <c:pt idx="3258">
                  <c:v>3.2817728197442775E-2</c:v>
                </c:pt>
                <c:pt idx="3259">
                  <c:v>3.3801246278981623E-2</c:v>
                </c:pt>
                <c:pt idx="3260">
                  <c:v>3.4478890237161886E-2</c:v>
                </c:pt>
                <c:pt idx="3261">
                  <c:v>3.4724277998505859E-2</c:v>
                </c:pt>
                <c:pt idx="3262">
                  <c:v>3.4047617558407128E-2</c:v>
                </c:pt>
                <c:pt idx="3263">
                  <c:v>3.2203029396481009E-2</c:v>
                </c:pt>
                <c:pt idx="3264">
                  <c:v>-1.7184219258899236E-2</c:v>
                </c:pt>
                <c:pt idx="3265">
                  <c:v>-1.8228223702452806E-2</c:v>
                </c:pt>
                <c:pt idx="3266">
                  <c:v>-1.9580069305527914E-2</c:v>
                </c:pt>
                <c:pt idx="3267">
                  <c:v>-2.474452275168848E-2</c:v>
                </c:pt>
                <c:pt idx="3268">
                  <c:v>-3.0768571001113965E-2</c:v>
                </c:pt>
                <c:pt idx="3269">
                  <c:v>-3.5071954366887259E-2</c:v>
                </c:pt>
                <c:pt idx="3270">
                  <c:v>-3.7469771449679112E-2</c:v>
                </c:pt>
                <c:pt idx="3271">
                  <c:v>-3.8698677292561823E-2</c:v>
                </c:pt>
                <c:pt idx="3272">
                  <c:v>-3.9436807612756808E-2</c:v>
                </c:pt>
                <c:pt idx="3273">
                  <c:v>-3.968219537410056E-2</c:v>
                </c:pt>
                <c:pt idx="3274">
                  <c:v>-3.9375337732660554E-2</c:v>
                </c:pt>
                <c:pt idx="3275">
                  <c:v>-3.7961038731407659E-2</c:v>
                </c:pt>
                <c:pt idx="3276">
                  <c:v>-3.5502243527560484E-2</c:v>
                </c:pt>
                <c:pt idx="3277">
                  <c:v>-3.1752089082652812E-2</c:v>
                </c:pt>
                <c:pt idx="3278">
                  <c:v>-2.7018908315247114E-2</c:v>
                </c:pt>
                <c:pt idx="3279">
                  <c:v>-2.2162787787649019E-2</c:v>
                </c:pt>
                <c:pt idx="3280">
                  <c:v>-1.8413125101782057E-2</c:v>
                </c:pt>
                <c:pt idx="3281">
                  <c:v>-1.5766969703401856E-2</c:v>
                </c:pt>
                <c:pt idx="3282">
                  <c:v>-1.3738955419268617E-2</c:v>
                </c:pt>
                <c:pt idx="3283">
                  <c:v>-1.2755437337729769E-2</c:v>
                </c:pt>
                <c:pt idx="3284">
                  <c:v>-1.2077793379549395E-2</c:v>
                </c:pt>
                <c:pt idx="3285">
                  <c:v>-1.1832405618205644E-2</c:v>
                </c:pt>
                <c:pt idx="3286">
                  <c:v>-1.2509066058304152E-2</c:v>
                </c:pt>
                <c:pt idx="3287">
                  <c:v>-1.4353654220230383E-2</c:v>
                </c:pt>
                <c:pt idx="3288">
                  <c:v>5.9387253843049104E-2</c:v>
                </c:pt>
                <c:pt idx="3289">
                  <c:v>5.8343249399495645E-2</c:v>
                </c:pt>
                <c:pt idx="3290">
                  <c:v>5.6991403796420426E-2</c:v>
                </c:pt>
                <c:pt idx="3291">
                  <c:v>5.1826950350259859E-2</c:v>
                </c:pt>
                <c:pt idx="3292">
                  <c:v>4.5802902100834375E-2</c:v>
                </c:pt>
                <c:pt idx="3293">
                  <c:v>4.149951873506097E-2</c:v>
                </c:pt>
                <c:pt idx="3294">
                  <c:v>3.9101701652269338E-2</c:v>
                </c:pt>
                <c:pt idx="3295">
                  <c:v>3.7872795809386628E-2</c:v>
                </c:pt>
                <c:pt idx="3296">
                  <c:v>3.7134665489191643E-2</c:v>
                </c:pt>
                <c:pt idx="3297">
                  <c:v>3.6889277727847669E-2</c:v>
                </c:pt>
                <c:pt idx="3298">
                  <c:v>3.7196135369287675E-2</c:v>
                </c:pt>
                <c:pt idx="3299">
                  <c:v>3.8610434370540569E-2</c:v>
                </c:pt>
                <c:pt idx="3300">
                  <c:v>4.1069229574387855E-2</c:v>
                </c:pt>
                <c:pt idx="3301">
                  <c:v>4.4819384019295527E-2</c:v>
                </c:pt>
                <c:pt idx="3302">
                  <c:v>4.9552564786701336E-2</c:v>
                </c:pt>
                <c:pt idx="3303">
                  <c:v>5.4408685314299432E-2</c:v>
                </c:pt>
                <c:pt idx="3304">
                  <c:v>5.8158348000166282E-2</c:v>
                </c:pt>
                <c:pt idx="3305">
                  <c:v>6.0804503398546594E-2</c:v>
                </c:pt>
                <c:pt idx="3306">
                  <c:v>6.2832517682679723E-2</c:v>
                </c:pt>
                <c:pt idx="3307">
                  <c:v>6.381603576421857E-2</c:v>
                </c:pt>
                <c:pt idx="3308">
                  <c:v>6.4493679722398833E-2</c:v>
                </c:pt>
                <c:pt idx="3309">
                  <c:v>6.4739067483742807E-2</c:v>
                </c:pt>
                <c:pt idx="3310">
                  <c:v>6.4062407043644076E-2</c:v>
                </c:pt>
                <c:pt idx="3311">
                  <c:v>6.2217818881717957E-2</c:v>
                </c:pt>
                <c:pt idx="3312">
                  <c:v>2.2388961815305475E-2</c:v>
                </c:pt>
                <c:pt idx="3313">
                  <c:v>2.1344957371752016E-2</c:v>
                </c:pt>
                <c:pt idx="3314">
                  <c:v>1.9993111768676797E-2</c:v>
                </c:pt>
                <c:pt idx="3315">
                  <c:v>1.4828658322516231E-2</c:v>
                </c:pt>
                <c:pt idx="3316">
                  <c:v>8.8046100730907462E-3</c:v>
                </c:pt>
                <c:pt idx="3317">
                  <c:v>4.5012267073173406E-3</c:v>
                </c:pt>
                <c:pt idx="3318">
                  <c:v>2.1034096245257095E-3</c:v>
                </c:pt>
                <c:pt idx="3319">
                  <c:v>8.7450378164299902E-4</c:v>
                </c:pt>
                <c:pt idx="3320">
                  <c:v>1.3637346144801388E-4</c:v>
                </c:pt>
                <c:pt idx="3321">
                  <c:v>-1.0901429989595979E-4</c:v>
                </c:pt>
                <c:pt idx="3322">
                  <c:v>1.9784334154404615E-4</c:v>
                </c:pt>
                <c:pt idx="3323">
                  <c:v>1.6121423427969406E-3</c:v>
                </c:pt>
                <c:pt idx="3324">
                  <c:v>4.0709375466442266E-3</c:v>
                </c:pt>
                <c:pt idx="3325">
                  <c:v>7.8210919915518984E-3</c:v>
                </c:pt>
                <c:pt idx="3326">
                  <c:v>1.2554272758957707E-2</c:v>
                </c:pt>
                <c:pt idx="3327">
                  <c:v>1.7410393286555803E-2</c:v>
                </c:pt>
                <c:pt idx="3328">
                  <c:v>2.1160055972422653E-2</c:v>
                </c:pt>
                <c:pt idx="3329">
                  <c:v>2.3806211370802965E-2</c:v>
                </c:pt>
                <c:pt idx="3330">
                  <c:v>2.5834225654936094E-2</c:v>
                </c:pt>
                <c:pt idx="3331">
                  <c:v>2.6817743736474942E-2</c:v>
                </c:pt>
                <c:pt idx="3332">
                  <c:v>2.7495387694655204E-2</c:v>
                </c:pt>
                <c:pt idx="3333">
                  <c:v>2.7740775455999178E-2</c:v>
                </c:pt>
                <c:pt idx="3334">
                  <c:v>2.7064115015900447E-2</c:v>
                </c:pt>
                <c:pt idx="3335">
                  <c:v>2.5219526853974328E-2</c:v>
                </c:pt>
                <c:pt idx="3336">
                  <c:v>4.3169340583439131E-2</c:v>
                </c:pt>
                <c:pt idx="3337">
                  <c:v>4.2125336139885561E-2</c:v>
                </c:pt>
                <c:pt idx="3338">
                  <c:v>4.0773490536810342E-2</c:v>
                </c:pt>
                <c:pt idx="3339">
                  <c:v>3.5609037090649776E-2</c:v>
                </c:pt>
                <c:pt idx="3340">
                  <c:v>2.9584988841224402E-2</c:v>
                </c:pt>
                <c:pt idx="3341">
                  <c:v>2.5281605475450997E-2</c:v>
                </c:pt>
                <c:pt idx="3342">
                  <c:v>2.2883788392659254E-2</c:v>
                </c:pt>
                <c:pt idx="3343">
                  <c:v>2.1654882549776544E-2</c:v>
                </c:pt>
                <c:pt idx="3344">
                  <c:v>2.0916752229581559E-2</c:v>
                </c:pt>
                <c:pt idx="3345">
                  <c:v>2.0671364468237696E-2</c:v>
                </c:pt>
                <c:pt idx="3346">
                  <c:v>2.0978222109677702E-2</c:v>
                </c:pt>
                <c:pt idx="3347">
                  <c:v>2.2392521110930597E-2</c:v>
                </c:pt>
                <c:pt idx="3348">
                  <c:v>2.4851316314777772E-2</c:v>
                </c:pt>
                <c:pt idx="3349">
                  <c:v>2.8601470759685443E-2</c:v>
                </c:pt>
                <c:pt idx="3350">
                  <c:v>3.3334651527091252E-2</c:v>
                </c:pt>
                <c:pt idx="3351">
                  <c:v>3.8190772054689348E-2</c:v>
                </c:pt>
                <c:pt idx="3352">
                  <c:v>4.1940434740556198E-2</c:v>
                </c:pt>
                <c:pt idx="3353">
                  <c:v>4.458659013893651E-2</c:v>
                </c:pt>
                <c:pt idx="3354">
                  <c:v>4.6614604423069639E-2</c:v>
                </c:pt>
                <c:pt idx="3355">
                  <c:v>4.7598122504608598E-2</c:v>
                </c:pt>
                <c:pt idx="3356">
                  <c:v>4.8275766462788861E-2</c:v>
                </c:pt>
                <c:pt idx="3357">
                  <c:v>4.8521154224132723E-2</c:v>
                </c:pt>
                <c:pt idx="3358">
                  <c:v>4.7844493784034103E-2</c:v>
                </c:pt>
                <c:pt idx="3359">
                  <c:v>4.5999905622107984E-2</c:v>
                </c:pt>
                <c:pt idx="3360">
                  <c:v>1.2131551505631499E-2</c:v>
                </c:pt>
                <c:pt idx="3361">
                  <c:v>1.108754706207804E-2</c:v>
                </c:pt>
                <c:pt idx="3362">
                  <c:v>9.7357014590028212E-3</c:v>
                </c:pt>
                <c:pt idx="3363">
                  <c:v>4.571248012842255E-3</c:v>
                </c:pt>
                <c:pt idx="3364">
                  <c:v>-1.4528002365832293E-3</c:v>
                </c:pt>
                <c:pt idx="3365">
                  <c:v>-5.7561836023566348E-3</c:v>
                </c:pt>
                <c:pt idx="3366">
                  <c:v>-8.154000685148266E-3</c:v>
                </c:pt>
                <c:pt idx="3367">
                  <c:v>-9.3829065280309765E-3</c:v>
                </c:pt>
                <c:pt idx="3368">
                  <c:v>-1.0121036848225962E-2</c:v>
                </c:pt>
                <c:pt idx="3369">
                  <c:v>-1.0366424609569935E-2</c:v>
                </c:pt>
                <c:pt idx="3370">
                  <c:v>-1.0059566968129929E-2</c:v>
                </c:pt>
                <c:pt idx="3371">
                  <c:v>-8.6452679668770349E-3</c:v>
                </c:pt>
                <c:pt idx="3372">
                  <c:v>-6.1864727630297489E-3</c:v>
                </c:pt>
                <c:pt idx="3373">
                  <c:v>-2.4363183181220771E-3</c:v>
                </c:pt>
                <c:pt idx="3374">
                  <c:v>2.296862449283732E-3</c:v>
                </c:pt>
                <c:pt idx="3375">
                  <c:v>7.1529829768818276E-3</c:v>
                </c:pt>
                <c:pt idx="3376">
                  <c:v>1.0902645662748678E-2</c:v>
                </c:pt>
                <c:pt idx="3377">
                  <c:v>1.354880106112899E-2</c:v>
                </c:pt>
                <c:pt idx="3378">
                  <c:v>1.5576815345262118E-2</c:v>
                </c:pt>
                <c:pt idx="3379">
                  <c:v>1.6560333426800966E-2</c:v>
                </c:pt>
                <c:pt idx="3380">
                  <c:v>1.7237977384981229E-2</c:v>
                </c:pt>
                <c:pt idx="3381">
                  <c:v>1.7483365146325203E-2</c:v>
                </c:pt>
                <c:pt idx="3382">
                  <c:v>1.6806704706226472E-2</c:v>
                </c:pt>
                <c:pt idx="3383">
                  <c:v>1.4962116544300352E-2</c:v>
                </c:pt>
                <c:pt idx="3384">
                  <c:v>-1.9726312901530485E-2</c:v>
                </c:pt>
                <c:pt idx="3385">
                  <c:v>-2.0770317345084055E-2</c:v>
                </c:pt>
                <c:pt idx="3386">
                  <c:v>-2.2122162948159163E-2</c:v>
                </c:pt>
                <c:pt idx="3387">
                  <c:v>-2.7286616394319729E-2</c:v>
                </c:pt>
                <c:pt idx="3388">
                  <c:v>-3.3310664643745214E-2</c:v>
                </c:pt>
                <c:pt idx="3389">
                  <c:v>-3.7614048009518508E-2</c:v>
                </c:pt>
                <c:pt idx="3390">
                  <c:v>-4.0011865092310361E-2</c:v>
                </c:pt>
                <c:pt idx="3391">
                  <c:v>-4.1240770935193072E-2</c:v>
                </c:pt>
                <c:pt idx="3392">
                  <c:v>-4.1978901255388057E-2</c:v>
                </c:pt>
                <c:pt idx="3393">
                  <c:v>-4.2224289016731809E-2</c:v>
                </c:pt>
                <c:pt idx="3394">
                  <c:v>-4.1917431375291803E-2</c:v>
                </c:pt>
                <c:pt idx="3395">
                  <c:v>-4.0503132374038908E-2</c:v>
                </c:pt>
                <c:pt idx="3396">
                  <c:v>-3.8044337170191733E-2</c:v>
                </c:pt>
                <c:pt idx="3397">
                  <c:v>-3.4294182725284061E-2</c:v>
                </c:pt>
                <c:pt idx="3398">
                  <c:v>-2.9561001957878363E-2</c:v>
                </c:pt>
                <c:pt idx="3399">
                  <c:v>-2.4704881430280268E-2</c:v>
                </c:pt>
                <c:pt idx="3400">
                  <c:v>-2.0955218744413306E-2</c:v>
                </c:pt>
                <c:pt idx="3401">
                  <c:v>-1.8309063346033105E-2</c:v>
                </c:pt>
                <c:pt idx="3402">
                  <c:v>-1.6281049061899866E-2</c:v>
                </c:pt>
                <c:pt idx="3403">
                  <c:v>-1.5297530980361018E-2</c:v>
                </c:pt>
                <c:pt idx="3404">
                  <c:v>-1.4619887022180644E-2</c:v>
                </c:pt>
                <c:pt idx="3405">
                  <c:v>-1.4374499260836893E-2</c:v>
                </c:pt>
                <c:pt idx="3406">
                  <c:v>-1.5051159700935401E-2</c:v>
                </c:pt>
                <c:pt idx="3407">
                  <c:v>-1.6895747862861632E-2</c:v>
                </c:pt>
                <c:pt idx="3408">
                  <c:v>-1.9726312901530485E-2</c:v>
                </c:pt>
                <c:pt idx="3409">
                  <c:v>-2.0770317345084055E-2</c:v>
                </c:pt>
                <c:pt idx="3410">
                  <c:v>-2.2122162948159163E-2</c:v>
                </c:pt>
                <c:pt idx="3411">
                  <c:v>-2.7286616394319729E-2</c:v>
                </c:pt>
                <c:pt idx="3412">
                  <c:v>-3.3310664643745214E-2</c:v>
                </c:pt>
                <c:pt idx="3413">
                  <c:v>-3.7614048009518508E-2</c:v>
                </c:pt>
                <c:pt idx="3414">
                  <c:v>-4.0011865092310361E-2</c:v>
                </c:pt>
                <c:pt idx="3415">
                  <c:v>-4.1240770935193072E-2</c:v>
                </c:pt>
                <c:pt idx="3416">
                  <c:v>-4.1978901255388057E-2</c:v>
                </c:pt>
                <c:pt idx="3417">
                  <c:v>-4.2224289016731809E-2</c:v>
                </c:pt>
                <c:pt idx="3418">
                  <c:v>-4.1917431375291803E-2</c:v>
                </c:pt>
                <c:pt idx="3419">
                  <c:v>-4.0503132374038908E-2</c:v>
                </c:pt>
                <c:pt idx="3420">
                  <c:v>-3.8044337170191733E-2</c:v>
                </c:pt>
                <c:pt idx="3421">
                  <c:v>-3.4294182725284061E-2</c:v>
                </c:pt>
                <c:pt idx="3422">
                  <c:v>-2.9561001957878363E-2</c:v>
                </c:pt>
                <c:pt idx="3423">
                  <c:v>-2.4704881430280268E-2</c:v>
                </c:pt>
                <c:pt idx="3424">
                  <c:v>-2.0955218744413306E-2</c:v>
                </c:pt>
                <c:pt idx="3425">
                  <c:v>-1.8309063346033105E-2</c:v>
                </c:pt>
                <c:pt idx="3426">
                  <c:v>-1.6281049061899866E-2</c:v>
                </c:pt>
                <c:pt idx="3427">
                  <c:v>-1.5297530980361018E-2</c:v>
                </c:pt>
                <c:pt idx="3428">
                  <c:v>-1.4619887022180644E-2</c:v>
                </c:pt>
                <c:pt idx="3429">
                  <c:v>-1.4374499260836893E-2</c:v>
                </c:pt>
                <c:pt idx="3430">
                  <c:v>-1.5051159700935401E-2</c:v>
                </c:pt>
                <c:pt idx="3431">
                  <c:v>-1.6895747862861632E-2</c:v>
                </c:pt>
                <c:pt idx="3432">
                  <c:v>-7.818799651824182E-2</c:v>
                </c:pt>
                <c:pt idx="3433">
                  <c:v>-7.923200096179539E-2</c:v>
                </c:pt>
                <c:pt idx="3434">
                  <c:v>-8.0583846564870498E-2</c:v>
                </c:pt>
                <c:pt idx="3435">
                  <c:v>-8.5748300011031064E-2</c:v>
                </c:pt>
                <c:pt idx="3436">
                  <c:v>-9.1772348260456549E-2</c:v>
                </c:pt>
                <c:pt idx="3437">
                  <c:v>-9.6075731626229843E-2</c:v>
                </c:pt>
                <c:pt idx="3438">
                  <c:v>-9.8473548709021697E-2</c:v>
                </c:pt>
                <c:pt idx="3439">
                  <c:v>-9.9702454551904407E-2</c:v>
                </c:pt>
                <c:pt idx="3440">
                  <c:v>-0.10044058487209939</c:v>
                </c:pt>
                <c:pt idx="3441">
                  <c:v>-0.10068597263344314</c:v>
                </c:pt>
                <c:pt idx="3442">
                  <c:v>-0.10037911499200314</c:v>
                </c:pt>
                <c:pt idx="3443">
                  <c:v>-9.8964815990750243E-2</c:v>
                </c:pt>
                <c:pt idx="3444">
                  <c:v>-9.6506020786903068E-2</c:v>
                </c:pt>
                <c:pt idx="3445">
                  <c:v>-9.2755866341995397E-2</c:v>
                </c:pt>
                <c:pt idx="3446">
                  <c:v>-8.8022685574589699E-2</c:v>
                </c:pt>
                <c:pt idx="3447">
                  <c:v>-8.3166565046991603E-2</c:v>
                </c:pt>
                <c:pt idx="3448">
                  <c:v>-7.9416902361124642E-2</c:v>
                </c:pt>
                <c:pt idx="3449">
                  <c:v>-7.6770746962744441E-2</c:v>
                </c:pt>
                <c:pt idx="3450">
                  <c:v>-7.4742732678611201E-2</c:v>
                </c:pt>
                <c:pt idx="3451">
                  <c:v>-7.3759214597072353E-2</c:v>
                </c:pt>
                <c:pt idx="3452">
                  <c:v>-7.3081570638891979E-2</c:v>
                </c:pt>
                <c:pt idx="3453">
                  <c:v>-7.2836182877548228E-2</c:v>
                </c:pt>
                <c:pt idx="3454">
                  <c:v>-7.3512843317646737E-2</c:v>
                </c:pt>
                <c:pt idx="3455">
                  <c:v>-7.5357431479572967E-2</c:v>
                </c:pt>
                <c:pt idx="3456">
                  <c:v>-3.4334238049455013E-2</c:v>
                </c:pt>
                <c:pt idx="3457">
                  <c:v>-3.5378242493008583E-2</c:v>
                </c:pt>
                <c:pt idx="3458">
                  <c:v>-3.6730088096083802E-2</c:v>
                </c:pt>
                <c:pt idx="3459">
                  <c:v>-4.1894541542244368E-2</c:v>
                </c:pt>
                <c:pt idx="3460">
                  <c:v>-4.7918589791669741E-2</c:v>
                </c:pt>
                <c:pt idx="3461">
                  <c:v>-5.2221973157443147E-2</c:v>
                </c:pt>
                <c:pt idx="3462">
                  <c:v>-5.4619790240234889E-2</c:v>
                </c:pt>
                <c:pt idx="3463">
                  <c:v>-5.5848696083117599E-2</c:v>
                </c:pt>
                <c:pt idx="3464">
                  <c:v>-5.6586826403312585E-2</c:v>
                </c:pt>
                <c:pt idx="3465">
                  <c:v>-5.6832214164656447E-2</c:v>
                </c:pt>
                <c:pt idx="3466">
                  <c:v>-5.6525356523216441E-2</c:v>
                </c:pt>
                <c:pt idx="3467">
                  <c:v>-5.5111057521963547E-2</c:v>
                </c:pt>
                <c:pt idx="3468">
                  <c:v>-5.2652262318116372E-2</c:v>
                </c:pt>
                <c:pt idx="3469">
                  <c:v>-4.89021078732087E-2</c:v>
                </c:pt>
                <c:pt idx="3470">
                  <c:v>-4.4168927105802891E-2</c:v>
                </c:pt>
                <c:pt idx="3471">
                  <c:v>-3.9312806578204795E-2</c:v>
                </c:pt>
                <c:pt idx="3472">
                  <c:v>-3.5563143892337945E-2</c:v>
                </c:pt>
                <c:pt idx="3473">
                  <c:v>-3.2916988493957633E-2</c:v>
                </c:pt>
                <c:pt idx="3474">
                  <c:v>-3.0888974209824505E-2</c:v>
                </c:pt>
                <c:pt idx="3475">
                  <c:v>-2.9905456128285546E-2</c:v>
                </c:pt>
                <c:pt idx="3476">
                  <c:v>-2.9227812170105283E-2</c:v>
                </c:pt>
                <c:pt idx="3477">
                  <c:v>-2.898242440876142E-2</c:v>
                </c:pt>
                <c:pt idx="3478">
                  <c:v>-2.965908484886004E-2</c:v>
                </c:pt>
                <c:pt idx="3479">
                  <c:v>-3.150367301078616E-2</c:v>
                </c:pt>
                <c:pt idx="3480">
                  <c:v>-4.0119805965193711E-2</c:v>
                </c:pt>
                <c:pt idx="3481">
                  <c:v>-4.116381040874717E-2</c:v>
                </c:pt>
                <c:pt idx="3482">
                  <c:v>-4.2515656011822389E-2</c:v>
                </c:pt>
                <c:pt idx="3483">
                  <c:v>-4.7680109457982955E-2</c:v>
                </c:pt>
                <c:pt idx="3484">
                  <c:v>-5.370415770740844E-2</c:v>
                </c:pt>
                <c:pt idx="3485">
                  <c:v>-5.8007541073181845E-2</c:v>
                </c:pt>
                <c:pt idx="3486">
                  <c:v>-6.0405358155973476E-2</c:v>
                </c:pt>
                <c:pt idx="3487">
                  <c:v>-6.1634263998856187E-2</c:v>
                </c:pt>
                <c:pt idx="3488">
                  <c:v>-6.2372394319051172E-2</c:v>
                </c:pt>
                <c:pt idx="3489">
                  <c:v>-6.2617782080395146E-2</c:v>
                </c:pt>
                <c:pt idx="3490">
                  <c:v>-6.231092443895514E-2</c:v>
                </c:pt>
                <c:pt idx="3491">
                  <c:v>-6.0896625437702245E-2</c:v>
                </c:pt>
                <c:pt idx="3492">
                  <c:v>-5.8437830233854959E-2</c:v>
                </c:pt>
                <c:pt idx="3493">
                  <c:v>-5.4687675788947288E-2</c:v>
                </c:pt>
                <c:pt idx="3494">
                  <c:v>-4.9954495021541478E-2</c:v>
                </c:pt>
                <c:pt idx="3495">
                  <c:v>-4.5098374493943383E-2</c:v>
                </c:pt>
                <c:pt idx="3496">
                  <c:v>-4.1348711808076533E-2</c:v>
                </c:pt>
                <c:pt idx="3497">
                  <c:v>-3.870255640969622E-2</c:v>
                </c:pt>
                <c:pt idx="3498">
                  <c:v>-3.6674542125563092E-2</c:v>
                </c:pt>
                <c:pt idx="3499">
                  <c:v>-3.5691024044024244E-2</c:v>
                </c:pt>
                <c:pt idx="3500">
                  <c:v>-3.5013380085843981E-2</c:v>
                </c:pt>
                <c:pt idx="3501">
                  <c:v>-3.4767992324500008E-2</c:v>
                </c:pt>
                <c:pt idx="3502">
                  <c:v>-3.5444652764598739E-2</c:v>
                </c:pt>
                <c:pt idx="3503">
                  <c:v>-3.7289240926524858E-2</c:v>
                </c:pt>
                <c:pt idx="3504">
                  <c:v>-4.0119805965193711E-2</c:v>
                </c:pt>
                <c:pt idx="3505">
                  <c:v>-4.116381040874717E-2</c:v>
                </c:pt>
                <c:pt idx="3506">
                  <c:v>-4.2515656011822389E-2</c:v>
                </c:pt>
                <c:pt idx="3507">
                  <c:v>-4.7680109457982955E-2</c:v>
                </c:pt>
                <c:pt idx="3508">
                  <c:v>-5.370415770740844E-2</c:v>
                </c:pt>
                <c:pt idx="3509">
                  <c:v>-5.8007541073181845E-2</c:v>
                </c:pt>
                <c:pt idx="3510">
                  <c:v>-6.0405358155973476E-2</c:v>
                </c:pt>
                <c:pt idx="3511">
                  <c:v>-6.1634263998856187E-2</c:v>
                </c:pt>
                <c:pt idx="3512">
                  <c:v>-6.2372394319051172E-2</c:v>
                </c:pt>
                <c:pt idx="3513">
                  <c:v>-6.2617782080395146E-2</c:v>
                </c:pt>
                <c:pt idx="3514">
                  <c:v>-6.231092443895514E-2</c:v>
                </c:pt>
                <c:pt idx="3515">
                  <c:v>-6.0896625437702245E-2</c:v>
                </c:pt>
                <c:pt idx="3516">
                  <c:v>-5.8437830233854959E-2</c:v>
                </c:pt>
                <c:pt idx="3517">
                  <c:v>-5.4687675788947288E-2</c:v>
                </c:pt>
                <c:pt idx="3518">
                  <c:v>-4.9954495021541478E-2</c:v>
                </c:pt>
                <c:pt idx="3519">
                  <c:v>-4.5098374493943383E-2</c:v>
                </c:pt>
                <c:pt idx="3520">
                  <c:v>-4.1348711808076533E-2</c:v>
                </c:pt>
                <c:pt idx="3521">
                  <c:v>-3.870255640969622E-2</c:v>
                </c:pt>
                <c:pt idx="3522">
                  <c:v>-3.6674542125563092E-2</c:v>
                </c:pt>
                <c:pt idx="3523">
                  <c:v>-3.5691024044024244E-2</c:v>
                </c:pt>
                <c:pt idx="3524">
                  <c:v>-3.5013380085843981E-2</c:v>
                </c:pt>
                <c:pt idx="3525">
                  <c:v>-3.4767992324500008E-2</c:v>
                </c:pt>
                <c:pt idx="3526">
                  <c:v>-3.5444652764598739E-2</c:v>
                </c:pt>
                <c:pt idx="3527">
                  <c:v>-3.7289240926524858E-2</c:v>
                </c:pt>
                <c:pt idx="3528">
                  <c:v>-7.9958816135220601E-2</c:v>
                </c:pt>
                <c:pt idx="3529">
                  <c:v>-8.1002820578774171E-2</c:v>
                </c:pt>
                <c:pt idx="3530">
                  <c:v>-8.2354666181849279E-2</c:v>
                </c:pt>
                <c:pt idx="3531">
                  <c:v>-8.7519119628009845E-2</c:v>
                </c:pt>
                <c:pt idx="3532">
                  <c:v>-9.3543167877435329E-2</c:v>
                </c:pt>
                <c:pt idx="3533">
                  <c:v>-9.7846551243208624E-2</c:v>
                </c:pt>
                <c:pt idx="3534">
                  <c:v>-0.10024436832600048</c:v>
                </c:pt>
                <c:pt idx="3535">
                  <c:v>-0.10147327416888319</c:v>
                </c:pt>
                <c:pt idx="3536">
                  <c:v>-0.10221140448907817</c:v>
                </c:pt>
                <c:pt idx="3537">
                  <c:v>-0.10245679225042192</c:v>
                </c:pt>
                <c:pt idx="3538">
                  <c:v>-0.10214993460898192</c:v>
                </c:pt>
                <c:pt idx="3539">
                  <c:v>-0.10073563560772902</c:v>
                </c:pt>
                <c:pt idx="3540">
                  <c:v>-9.8276840403881849E-2</c:v>
                </c:pt>
                <c:pt idx="3541">
                  <c:v>-9.4526685958974177E-2</c:v>
                </c:pt>
                <c:pt idx="3542">
                  <c:v>-8.9793505191568479E-2</c:v>
                </c:pt>
                <c:pt idx="3543">
                  <c:v>-8.4937384663970383E-2</c:v>
                </c:pt>
                <c:pt idx="3544">
                  <c:v>-8.1187721978103422E-2</c:v>
                </c:pt>
                <c:pt idx="3545">
                  <c:v>-7.8541566579723221E-2</c:v>
                </c:pt>
                <c:pt idx="3546">
                  <c:v>-7.6513552295589982E-2</c:v>
                </c:pt>
                <c:pt idx="3547">
                  <c:v>-7.5530034214051134E-2</c:v>
                </c:pt>
                <c:pt idx="3548">
                  <c:v>-7.485239025587076E-2</c:v>
                </c:pt>
                <c:pt idx="3549">
                  <c:v>-7.4607002494527008E-2</c:v>
                </c:pt>
                <c:pt idx="3550">
                  <c:v>-7.5283662934625517E-2</c:v>
                </c:pt>
                <c:pt idx="3551">
                  <c:v>-7.7128251096551748E-2</c:v>
                </c:pt>
                <c:pt idx="3552">
                  <c:v>-4.0563202952019539E-2</c:v>
                </c:pt>
                <c:pt idx="3553">
                  <c:v>-4.1607207395572998E-2</c:v>
                </c:pt>
                <c:pt idx="3554">
                  <c:v>-4.2959052998648217E-2</c:v>
                </c:pt>
                <c:pt idx="3555">
                  <c:v>-4.8123506444808783E-2</c:v>
                </c:pt>
                <c:pt idx="3556">
                  <c:v>-5.4147554694234268E-2</c:v>
                </c:pt>
                <c:pt idx="3557">
                  <c:v>-5.8450938060007673E-2</c:v>
                </c:pt>
                <c:pt idx="3558">
                  <c:v>-6.0848755142799305E-2</c:v>
                </c:pt>
                <c:pt idx="3559">
                  <c:v>-6.2077660985682015E-2</c:v>
                </c:pt>
                <c:pt idx="3560">
                  <c:v>-6.2815791305877E-2</c:v>
                </c:pt>
                <c:pt idx="3561">
                  <c:v>-6.3061179067220974E-2</c:v>
                </c:pt>
                <c:pt idx="3562">
                  <c:v>-6.2754321425780968E-2</c:v>
                </c:pt>
                <c:pt idx="3563">
                  <c:v>-6.1340022424528073E-2</c:v>
                </c:pt>
                <c:pt idx="3564">
                  <c:v>-5.8881227220680787E-2</c:v>
                </c:pt>
                <c:pt idx="3565">
                  <c:v>-5.5131072775773116E-2</c:v>
                </c:pt>
                <c:pt idx="3566">
                  <c:v>-5.0397892008367307E-2</c:v>
                </c:pt>
                <c:pt idx="3567">
                  <c:v>-4.5541771480769211E-2</c:v>
                </c:pt>
                <c:pt idx="3568">
                  <c:v>-4.1792108794902361E-2</c:v>
                </c:pt>
                <c:pt idx="3569">
                  <c:v>-3.9145953396522049E-2</c:v>
                </c:pt>
                <c:pt idx="3570">
                  <c:v>-3.711793911238892E-2</c:v>
                </c:pt>
                <c:pt idx="3571">
                  <c:v>-3.6134421030850072E-2</c:v>
                </c:pt>
                <c:pt idx="3572">
                  <c:v>-3.5456777072669809E-2</c:v>
                </c:pt>
                <c:pt idx="3573">
                  <c:v>-3.5211389311325836E-2</c:v>
                </c:pt>
                <c:pt idx="3574">
                  <c:v>-3.5888049751424567E-2</c:v>
                </c:pt>
                <c:pt idx="3575">
                  <c:v>-3.7732637913350686E-2</c:v>
                </c:pt>
                <c:pt idx="3576">
                  <c:v>3.8026280106051136E-2</c:v>
                </c:pt>
                <c:pt idx="3577">
                  <c:v>3.6982275662497677E-2</c:v>
                </c:pt>
                <c:pt idx="3578">
                  <c:v>3.5630430059422458E-2</c:v>
                </c:pt>
                <c:pt idx="3579">
                  <c:v>3.0465976613261891E-2</c:v>
                </c:pt>
                <c:pt idx="3580">
                  <c:v>2.4441928363836407E-2</c:v>
                </c:pt>
                <c:pt idx="3581">
                  <c:v>2.0138544998063002E-2</c:v>
                </c:pt>
                <c:pt idx="3582">
                  <c:v>1.774072791527137E-2</c:v>
                </c:pt>
                <c:pt idx="3583">
                  <c:v>1.651182207238866E-2</c:v>
                </c:pt>
                <c:pt idx="3584">
                  <c:v>1.5773691752193675E-2</c:v>
                </c:pt>
                <c:pt idx="3585">
                  <c:v>1.5528303990849701E-2</c:v>
                </c:pt>
                <c:pt idx="3586">
                  <c:v>1.5835161632289707E-2</c:v>
                </c:pt>
                <c:pt idx="3587">
                  <c:v>1.7249460633542602E-2</c:v>
                </c:pt>
                <c:pt idx="3588">
                  <c:v>1.9708255837389888E-2</c:v>
                </c:pt>
                <c:pt idx="3589">
                  <c:v>2.3458410282297559E-2</c:v>
                </c:pt>
                <c:pt idx="3590">
                  <c:v>2.8191591049703368E-2</c:v>
                </c:pt>
                <c:pt idx="3591">
                  <c:v>3.3047711577301464E-2</c:v>
                </c:pt>
                <c:pt idx="3592">
                  <c:v>3.6797374263168314E-2</c:v>
                </c:pt>
                <c:pt idx="3593">
                  <c:v>3.9443529661548626E-2</c:v>
                </c:pt>
                <c:pt idx="3594">
                  <c:v>4.1471543945681755E-2</c:v>
                </c:pt>
                <c:pt idx="3595">
                  <c:v>4.2455062027220603E-2</c:v>
                </c:pt>
                <c:pt idx="3596">
                  <c:v>4.3132705985400865E-2</c:v>
                </c:pt>
                <c:pt idx="3597">
                  <c:v>4.3378093746744839E-2</c:v>
                </c:pt>
                <c:pt idx="3598">
                  <c:v>4.2701433306646108E-2</c:v>
                </c:pt>
                <c:pt idx="3599">
                  <c:v>4.0856845144719989E-2</c:v>
                </c:pt>
                <c:pt idx="3600">
                  <c:v>5.8070038574837946E-2</c:v>
                </c:pt>
                <c:pt idx="3601">
                  <c:v>5.7026034131284375E-2</c:v>
                </c:pt>
                <c:pt idx="3602">
                  <c:v>5.5674188528209156E-2</c:v>
                </c:pt>
                <c:pt idx="3603">
                  <c:v>5.050973508204859E-2</c:v>
                </c:pt>
                <c:pt idx="3604">
                  <c:v>4.4485686832623217E-2</c:v>
                </c:pt>
                <c:pt idx="3605">
                  <c:v>4.0182303466849811E-2</c:v>
                </c:pt>
                <c:pt idx="3606">
                  <c:v>3.7784486384058069E-2</c:v>
                </c:pt>
                <c:pt idx="3607">
                  <c:v>3.6555580541175359E-2</c:v>
                </c:pt>
                <c:pt idx="3608">
                  <c:v>3.5817450220980374E-2</c:v>
                </c:pt>
                <c:pt idx="3609">
                  <c:v>3.5572062459636511E-2</c:v>
                </c:pt>
                <c:pt idx="3610">
                  <c:v>3.5878920101076517E-2</c:v>
                </c:pt>
                <c:pt idx="3611">
                  <c:v>3.7293219102329411E-2</c:v>
                </c:pt>
                <c:pt idx="3612">
                  <c:v>3.9752014306176586E-2</c:v>
                </c:pt>
                <c:pt idx="3613">
                  <c:v>4.3502168751084258E-2</c:v>
                </c:pt>
                <c:pt idx="3614">
                  <c:v>4.8235349518490067E-2</c:v>
                </c:pt>
                <c:pt idx="3615">
                  <c:v>5.3091470046088163E-2</c:v>
                </c:pt>
                <c:pt idx="3616">
                  <c:v>5.6841132731955013E-2</c:v>
                </c:pt>
                <c:pt idx="3617">
                  <c:v>5.9487288130335325E-2</c:v>
                </c:pt>
                <c:pt idx="3618">
                  <c:v>6.1515302414468453E-2</c:v>
                </c:pt>
                <c:pt idx="3619">
                  <c:v>6.2498820496007412E-2</c:v>
                </c:pt>
                <c:pt idx="3620">
                  <c:v>6.3176464454187675E-2</c:v>
                </c:pt>
                <c:pt idx="3621">
                  <c:v>6.3421852215531538E-2</c:v>
                </c:pt>
                <c:pt idx="3622">
                  <c:v>6.2745191775432918E-2</c:v>
                </c:pt>
                <c:pt idx="3623">
                  <c:v>6.0900603613506799E-2</c:v>
                </c:pt>
                <c:pt idx="3624">
                  <c:v>-5.2202373856197415E-2</c:v>
                </c:pt>
                <c:pt idx="3625">
                  <c:v>-5.3246378299750874E-2</c:v>
                </c:pt>
                <c:pt idx="3626">
                  <c:v>-5.4598223902826093E-2</c:v>
                </c:pt>
                <c:pt idx="3627">
                  <c:v>-5.9762677348986659E-2</c:v>
                </c:pt>
                <c:pt idx="3628">
                  <c:v>-6.5786725598412144E-2</c:v>
                </c:pt>
                <c:pt idx="3629">
                  <c:v>-7.0090108964185549E-2</c:v>
                </c:pt>
                <c:pt idx="3630">
                  <c:v>-7.248792604697718E-2</c:v>
                </c:pt>
                <c:pt idx="3631">
                  <c:v>-7.3716831889859891E-2</c:v>
                </c:pt>
                <c:pt idx="3632">
                  <c:v>-7.4454962210054876E-2</c:v>
                </c:pt>
                <c:pt idx="3633">
                  <c:v>-7.4700349971398849E-2</c:v>
                </c:pt>
                <c:pt idx="3634">
                  <c:v>-7.4393492329958844E-2</c:v>
                </c:pt>
                <c:pt idx="3635">
                  <c:v>-7.2979193328705949E-2</c:v>
                </c:pt>
                <c:pt idx="3636">
                  <c:v>-7.0520398124858663E-2</c:v>
                </c:pt>
                <c:pt idx="3637">
                  <c:v>-6.6770243679950991E-2</c:v>
                </c:pt>
                <c:pt idx="3638">
                  <c:v>-6.2037062912545182E-2</c:v>
                </c:pt>
                <c:pt idx="3639">
                  <c:v>-5.7180942384947087E-2</c:v>
                </c:pt>
                <c:pt idx="3640">
                  <c:v>-5.3431279699080236E-2</c:v>
                </c:pt>
                <c:pt idx="3641">
                  <c:v>-5.0785124300699924E-2</c:v>
                </c:pt>
                <c:pt idx="3642">
                  <c:v>-4.8757110016566796E-2</c:v>
                </c:pt>
                <c:pt idx="3643">
                  <c:v>-4.7773591935027948E-2</c:v>
                </c:pt>
                <c:pt idx="3644">
                  <c:v>-4.7095947976847685E-2</c:v>
                </c:pt>
                <c:pt idx="3645">
                  <c:v>-4.6850560215503712E-2</c:v>
                </c:pt>
                <c:pt idx="3646">
                  <c:v>-4.7527220655602442E-2</c:v>
                </c:pt>
                <c:pt idx="3647">
                  <c:v>-4.9371808817528562E-2</c:v>
                </c:pt>
                <c:pt idx="3648">
                  <c:v>-9.259584778389951E-3</c:v>
                </c:pt>
                <c:pt idx="3649">
                  <c:v>-1.0303589221943521E-2</c:v>
                </c:pt>
                <c:pt idx="3650">
                  <c:v>-1.1655434825018629E-2</c:v>
                </c:pt>
                <c:pt idx="3651">
                  <c:v>-1.6819888271179195E-2</c:v>
                </c:pt>
                <c:pt idx="3652">
                  <c:v>-2.284393652060468E-2</c:v>
                </c:pt>
                <c:pt idx="3653">
                  <c:v>-2.7147319886377974E-2</c:v>
                </c:pt>
                <c:pt idx="3654">
                  <c:v>-2.9545136969169827E-2</c:v>
                </c:pt>
                <c:pt idx="3655">
                  <c:v>-3.0774042812052538E-2</c:v>
                </c:pt>
                <c:pt idx="3656">
                  <c:v>-3.1512173132247523E-2</c:v>
                </c:pt>
                <c:pt idx="3657">
                  <c:v>-3.1757560893591275E-2</c:v>
                </c:pt>
                <c:pt idx="3658">
                  <c:v>-3.1450703252151269E-2</c:v>
                </c:pt>
                <c:pt idx="3659">
                  <c:v>-3.0036404250898374E-2</c:v>
                </c:pt>
                <c:pt idx="3660">
                  <c:v>-2.7577609047051199E-2</c:v>
                </c:pt>
                <c:pt idx="3661">
                  <c:v>-2.3827454602143527E-2</c:v>
                </c:pt>
                <c:pt idx="3662">
                  <c:v>-1.9094273834737829E-2</c:v>
                </c:pt>
                <c:pt idx="3663">
                  <c:v>-1.4238153307139734E-2</c:v>
                </c:pt>
                <c:pt idx="3664">
                  <c:v>-1.0488490621272772E-2</c:v>
                </c:pt>
                <c:pt idx="3665">
                  <c:v>-7.8423352228925713E-3</c:v>
                </c:pt>
                <c:pt idx="3666">
                  <c:v>-5.814320938759332E-3</c:v>
                </c:pt>
                <c:pt idx="3667">
                  <c:v>-4.8308028572204842E-3</c:v>
                </c:pt>
                <c:pt idx="3668">
                  <c:v>-4.1531588990401103E-3</c:v>
                </c:pt>
                <c:pt idx="3669">
                  <c:v>-3.9077711376963586E-3</c:v>
                </c:pt>
                <c:pt idx="3670">
                  <c:v>-4.5844315777948674E-3</c:v>
                </c:pt>
                <c:pt idx="3671">
                  <c:v>-6.429019739721098E-3</c:v>
                </c:pt>
                <c:pt idx="3672">
                  <c:v>1.6832536896993822E-2</c:v>
                </c:pt>
                <c:pt idx="3673">
                  <c:v>1.5788532453440252E-2</c:v>
                </c:pt>
                <c:pt idx="3674">
                  <c:v>1.4436686850365144E-2</c:v>
                </c:pt>
                <c:pt idx="3675">
                  <c:v>9.2722334042045773E-3</c:v>
                </c:pt>
                <c:pt idx="3676">
                  <c:v>3.248185154779093E-3</c:v>
                </c:pt>
                <c:pt idx="3677">
                  <c:v>-1.0551982109942015E-3</c:v>
                </c:pt>
                <c:pt idx="3678">
                  <c:v>-3.4530152937860548E-3</c:v>
                </c:pt>
                <c:pt idx="3679">
                  <c:v>-4.6819211366687652E-3</c:v>
                </c:pt>
                <c:pt idx="3680">
                  <c:v>-5.4200514568637503E-3</c:v>
                </c:pt>
                <c:pt idx="3681">
                  <c:v>-5.665439218207502E-3</c:v>
                </c:pt>
                <c:pt idx="3682">
                  <c:v>-5.358581576767496E-3</c:v>
                </c:pt>
                <c:pt idx="3683">
                  <c:v>-3.9442825755146016E-3</c:v>
                </c:pt>
                <c:pt idx="3684">
                  <c:v>-1.4854873716674266E-3</c:v>
                </c:pt>
                <c:pt idx="3685">
                  <c:v>2.2646670732402452E-3</c:v>
                </c:pt>
                <c:pt idx="3686">
                  <c:v>6.9978478406459432E-3</c:v>
                </c:pt>
                <c:pt idx="3687">
                  <c:v>1.1853968368244039E-2</c:v>
                </c:pt>
                <c:pt idx="3688">
                  <c:v>1.5603631054111E-2</c:v>
                </c:pt>
                <c:pt idx="3689">
                  <c:v>1.8249786452491201E-2</c:v>
                </c:pt>
                <c:pt idx="3690">
                  <c:v>2.0277800736624441E-2</c:v>
                </c:pt>
                <c:pt idx="3691">
                  <c:v>2.1261318818163288E-2</c:v>
                </c:pt>
                <c:pt idx="3692">
                  <c:v>2.1938962776343662E-2</c:v>
                </c:pt>
                <c:pt idx="3693">
                  <c:v>2.2184350537687414E-2</c:v>
                </c:pt>
                <c:pt idx="3694">
                  <c:v>2.1507690097588905E-2</c:v>
                </c:pt>
                <c:pt idx="3695">
                  <c:v>1.9663101935662675E-2</c:v>
                </c:pt>
                <c:pt idx="3696">
                  <c:v>-1.4934433448543394E-2</c:v>
                </c:pt>
                <c:pt idx="3697">
                  <c:v>-1.5978437892096964E-2</c:v>
                </c:pt>
                <c:pt idx="3698">
                  <c:v>-1.7330283495172072E-2</c:v>
                </c:pt>
                <c:pt idx="3699">
                  <c:v>-2.2494736941332638E-2</c:v>
                </c:pt>
                <c:pt idx="3700">
                  <c:v>-2.8518785190758122E-2</c:v>
                </c:pt>
                <c:pt idx="3701">
                  <c:v>-3.2822168556531417E-2</c:v>
                </c:pt>
                <c:pt idx="3702">
                  <c:v>-3.521998563932327E-2</c:v>
                </c:pt>
                <c:pt idx="3703">
                  <c:v>-3.6448891482205981E-2</c:v>
                </c:pt>
                <c:pt idx="3704">
                  <c:v>-3.7187021802400966E-2</c:v>
                </c:pt>
                <c:pt idx="3705">
                  <c:v>-3.7432409563744717E-2</c:v>
                </c:pt>
                <c:pt idx="3706">
                  <c:v>-3.7125551922304711E-2</c:v>
                </c:pt>
                <c:pt idx="3707">
                  <c:v>-3.5711252921051817E-2</c:v>
                </c:pt>
                <c:pt idx="3708">
                  <c:v>-3.3252457717204642E-2</c:v>
                </c:pt>
                <c:pt idx="3709">
                  <c:v>-2.950230327229697E-2</c:v>
                </c:pt>
                <c:pt idx="3710">
                  <c:v>-2.4769122504891272E-2</c:v>
                </c:pt>
                <c:pt idx="3711">
                  <c:v>-1.9913001977293177E-2</c:v>
                </c:pt>
                <c:pt idx="3712">
                  <c:v>-1.6163339291426215E-2</c:v>
                </c:pt>
                <c:pt idx="3713">
                  <c:v>-1.3517183893046014E-2</c:v>
                </c:pt>
                <c:pt idx="3714">
                  <c:v>-1.1489169608912775E-2</c:v>
                </c:pt>
                <c:pt idx="3715">
                  <c:v>-1.0505651527373927E-2</c:v>
                </c:pt>
                <c:pt idx="3716">
                  <c:v>-9.8280075691935531E-3</c:v>
                </c:pt>
                <c:pt idx="3717">
                  <c:v>-9.5826198078498015E-3</c:v>
                </c:pt>
                <c:pt idx="3718">
                  <c:v>-1.025928024794831E-2</c:v>
                </c:pt>
                <c:pt idx="3719">
                  <c:v>-1.2103868409874541E-2</c:v>
                </c:pt>
                <c:pt idx="3720">
                  <c:v>-1.9922649550333849E-2</c:v>
                </c:pt>
                <c:pt idx="3721">
                  <c:v>-2.0966653993887419E-2</c:v>
                </c:pt>
                <c:pt idx="3722">
                  <c:v>-2.2318499596962638E-2</c:v>
                </c:pt>
                <c:pt idx="3723">
                  <c:v>-2.7482953043123204E-2</c:v>
                </c:pt>
                <c:pt idx="3724">
                  <c:v>-3.3507001292548577E-2</c:v>
                </c:pt>
                <c:pt idx="3725">
                  <c:v>-3.7810384658321983E-2</c:v>
                </c:pt>
                <c:pt idx="3726">
                  <c:v>-4.0208201741113725E-2</c:v>
                </c:pt>
                <c:pt idx="3727">
                  <c:v>-4.1437107583996435E-2</c:v>
                </c:pt>
                <c:pt idx="3728">
                  <c:v>-4.217523790419142E-2</c:v>
                </c:pt>
                <c:pt idx="3729">
                  <c:v>-4.2420625665535283E-2</c:v>
                </c:pt>
                <c:pt idx="3730">
                  <c:v>-4.2113768024095277E-2</c:v>
                </c:pt>
                <c:pt idx="3731">
                  <c:v>-4.0699469022842383E-2</c:v>
                </c:pt>
                <c:pt idx="3732">
                  <c:v>-3.8240673818995208E-2</c:v>
                </c:pt>
                <c:pt idx="3733">
                  <c:v>-3.4490519374087536E-2</c:v>
                </c:pt>
                <c:pt idx="3734">
                  <c:v>-2.9757338606681727E-2</c:v>
                </c:pt>
                <c:pt idx="3735">
                  <c:v>-2.4901218079083631E-2</c:v>
                </c:pt>
                <c:pt idx="3736">
                  <c:v>-2.1151555393216781E-2</c:v>
                </c:pt>
                <c:pt idx="3737">
                  <c:v>-1.8505399994836469E-2</c:v>
                </c:pt>
                <c:pt idx="3738">
                  <c:v>-1.6477385710703341E-2</c:v>
                </c:pt>
                <c:pt idx="3739">
                  <c:v>-1.5493867629164382E-2</c:v>
                </c:pt>
                <c:pt idx="3740">
                  <c:v>-1.4816223670984119E-2</c:v>
                </c:pt>
                <c:pt idx="3741">
                  <c:v>-1.4570835909640256E-2</c:v>
                </c:pt>
                <c:pt idx="3742">
                  <c:v>-1.5247496349738876E-2</c:v>
                </c:pt>
                <c:pt idx="3743">
                  <c:v>-1.7092084511664996E-2</c:v>
                </c:pt>
                <c:pt idx="3744">
                  <c:v>-1.0611312826991681E-2</c:v>
                </c:pt>
                <c:pt idx="3745">
                  <c:v>-1.1655317270545251E-2</c:v>
                </c:pt>
                <c:pt idx="3746">
                  <c:v>-1.3007162873620359E-2</c:v>
                </c:pt>
                <c:pt idx="3747">
                  <c:v>-1.8171616319780926E-2</c:v>
                </c:pt>
                <c:pt idx="3748">
                  <c:v>-2.419566456920641E-2</c:v>
                </c:pt>
                <c:pt idx="3749">
                  <c:v>-2.8499047934979704E-2</c:v>
                </c:pt>
                <c:pt idx="3750">
                  <c:v>-3.0896865017771558E-2</c:v>
                </c:pt>
                <c:pt idx="3751">
                  <c:v>-3.2125770860654268E-2</c:v>
                </c:pt>
                <c:pt idx="3752">
                  <c:v>-3.2863901180849253E-2</c:v>
                </c:pt>
                <c:pt idx="3753">
                  <c:v>-3.3109288942193005E-2</c:v>
                </c:pt>
                <c:pt idx="3754">
                  <c:v>-3.2802431300752999E-2</c:v>
                </c:pt>
                <c:pt idx="3755">
                  <c:v>-3.1388132299500104E-2</c:v>
                </c:pt>
                <c:pt idx="3756">
                  <c:v>-2.8929337095652929E-2</c:v>
                </c:pt>
                <c:pt idx="3757">
                  <c:v>-2.5179182650745258E-2</c:v>
                </c:pt>
                <c:pt idx="3758">
                  <c:v>-2.044600188333956E-2</c:v>
                </c:pt>
                <c:pt idx="3759">
                  <c:v>-1.5589881355741464E-2</c:v>
                </c:pt>
                <c:pt idx="3760">
                  <c:v>-1.1840218669874503E-2</c:v>
                </c:pt>
                <c:pt idx="3761">
                  <c:v>-9.1940632714943016E-3</c:v>
                </c:pt>
                <c:pt idx="3762">
                  <c:v>-7.1660489873610622E-3</c:v>
                </c:pt>
                <c:pt idx="3763">
                  <c:v>-6.1825309058222144E-3</c:v>
                </c:pt>
                <c:pt idx="3764">
                  <c:v>-5.5048869476418405E-3</c:v>
                </c:pt>
                <c:pt idx="3765">
                  <c:v>-5.2594991862980889E-3</c:v>
                </c:pt>
                <c:pt idx="3766">
                  <c:v>-5.9361596263965977E-3</c:v>
                </c:pt>
                <c:pt idx="3767">
                  <c:v>-7.7807477883228282E-3</c:v>
                </c:pt>
                <c:pt idx="3768">
                  <c:v>-3.065507129577838E-2</c:v>
                </c:pt>
                <c:pt idx="3769">
                  <c:v>-3.169907573933195E-2</c:v>
                </c:pt>
                <c:pt idx="3770">
                  <c:v>-3.3050921342407058E-2</c:v>
                </c:pt>
                <c:pt idx="3771">
                  <c:v>-3.8215374788567624E-2</c:v>
                </c:pt>
                <c:pt idx="3772">
                  <c:v>-4.4239423037993109E-2</c:v>
                </c:pt>
                <c:pt idx="3773">
                  <c:v>-4.8542806403766403E-2</c:v>
                </c:pt>
                <c:pt idx="3774">
                  <c:v>-5.0940623486558256E-2</c:v>
                </c:pt>
                <c:pt idx="3775">
                  <c:v>-5.2169529329440967E-2</c:v>
                </c:pt>
                <c:pt idx="3776">
                  <c:v>-5.2907659649635952E-2</c:v>
                </c:pt>
                <c:pt idx="3777">
                  <c:v>-5.3153047410979704E-2</c:v>
                </c:pt>
                <c:pt idx="3778">
                  <c:v>-5.2846189769539698E-2</c:v>
                </c:pt>
                <c:pt idx="3779">
                  <c:v>-5.1431890768286803E-2</c:v>
                </c:pt>
                <c:pt idx="3780">
                  <c:v>-4.8973095564439628E-2</c:v>
                </c:pt>
                <c:pt idx="3781">
                  <c:v>-4.5222941119531956E-2</c:v>
                </c:pt>
                <c:pt idx="3782">
                  <c:v>-4.0489760352126258E-2</c:v>
                </c:pt>
                <c:pt idx="3783">
                  <c:v>-3.5633639824528163E-2</c:v>
                </c:pt>
                <c:pt idx="3784">
                  <c:v>-3.1883977138661201E-2</c:v>
                </c:pt>
                <c:pt idx="3785">
                  <c:v>-2.9237821740281E-2</c:v>
                </c:pt>
                <c:pt idx="3786">
                  <c:v>-2.7209807456147761E-2</c:v>
                </c:pt>
                <c:pt idx="3787">
                  <c:v>-2.6226289374608913E-2</c:v>
                </c:pt>
                <c:pt idx="3788">
                  <c:v>-2.5548645416428539E-2</c:v>
                </c:pt>
                <c:pt idx="3789">
                  <c:v>-2.5303257655084788E-2</c:v>
                </c:pt>
                <c:pt idx="3790">
                  <c:v>-2.5979918095183296E-2</c:v>
                </c:pt>
                <c:pt idx="3791">
                  <c:v>-2.7824506257109527E-2</c:v>
                </c:pt>
                <c:pt idx="3792">
                  <c:v>3.7117949044275123E-2</c:v>
                </c:pt>
                <c:pt idx="3793">
                  <c:v>3.6073944600721553E-2</c:v>
                </c:pt>
                <c:pt idx="3794">
                  <c:v>3.4722098997646444E-2</c:v>
                </c:pt>
                <c:pt idx="3795">
                  <c:v>2.9557645551485878E-2</c:v>
                </c:pt>
                <c:pt idx="3796">
                  <c:v>2.3533597302060394E-2</c:v>
                </c:pt>
                <c:pt idx="3797">
                  <c:v>1.9230213936287099E-2</c:v>
                </c:pt>
                <c:pt idx="3798">
                  <c:v>1.6832396853495246E-2</c:v>
                </c:pt>
                <c:pt idx="3799">
                  <c:v>1.5603491010612536E-2</c:v>
                </c:pt>
                <c:pt idx="3800">
                  <c:v>1.4865360690417551E-2</c:v>
                </c:pt>
                <c:pt idx="3801">
                  <c:v>1.4619972929073799E-2</c:v>
                </c:pt>
                <c:pt idx="3802">
                  <c:v>1.4926830570513805E-2</c:v>
                </c:pt>
                <c:pt idx="3803">
                  <c:v>1.6341129571766699E-2</c:v>
                </c:pt>
                <c:pt idx="3804">
                  <c:v>1.8799924775613874E-2</c:v>
                </c:pt>
                <c:pt idx="3805">
                  <c:v>2.2550079220521546E-2</c:v>
                </c:pt>
                <c:pt idx="3806">
                  <c:v>2.7283259987927244E-2</c:v>
                </c:pt>
                <c:pt idx="3807">
                  <c:v>3.213938051552534E-2</c:v>
                </c:pt>
                <c:pt idx="3808">
                  <c:v>3.5889043201392301E-2</c:v>
                </c:pt>
                <c:pt idx="3809">
                  <c:v>3.8535198599772502E-2</c:v>
                </c:pt>
                <c:pt idx="3810">
                  <c:v>4.0563212883905742E-2</c:v>
                </c:pt>
                <c:pt idx="3811">
                  <c:v>4.1546730965444589E-2</c:v>
                </c:pt>
                <c:pt idx="3812">
                  <c:v>4.2224374923624963E-2</c:v>
                </c:pt>
                <c:pt idx="3813">
                  <c:v>4.2469762684968715E-2</c:v>
                </c:pt>
                <c:pt idx="3814">
                  <c:v>4.1793102244870206E-2</c:v>
                </c:pt>
                <c:pt idx="3815">
                  <c:v>3.9948514082943976E-2</c:v>
                </c:pt>
                <c:pt idx="3816">
                  <c:v>6.5574590998889515E-2</c:v>
                </c:pt>
                <c:pt idx="3817">
                  <c:v>6.4530586555335945E-2</c:v>
                </c:pt>
                <c:pt idx="3818">
                  <c:v>6.3178740952260837E-2</c:v>
                </c:pt>
                <c:pt idx="3819">
                  <c:v>5.8014287506100271E-2</c:v>
                </c:pt>
                <c:pt idx="3820">
                  <c:v>5.1990239256674786E-2</c:v>
                </c:pt>
                <c:pt idx="3821">
                  <c:v>4.7686855890901492E-2</c:v>
                </c:pt>
                <c:pt idx="3822">
                  <c:v>4.5289038808109638E-2</c:v>
                </c:pt>
                <c:pt idx="3823">
                  <c:v>4.4060132965226928E-2</c:v>
                </c:pt>
                <c:pt idx="3824">
                  <c:v>4.3322002645031943E-2</c:v>
                </c:pt>
                <c:pt idx="3825">
                  <c:v>4.3076614883688191E-2</c:v>
                </c:pt>
                <c:pt idx="3826">
                  <c:v>4.3383472525128197E-2</c:v>
                </c:pt>
                <c:pt idx="3827">
                  <c:v>4.4797771526381092E-2</c:v>
                </c:pt>
                <c:pt idx="3828">
                  <c:v>4.7256566730228267E-2</c:v>
                </c:pt>
                <c:pt idx="3829">
                  <c:v>5.1006721175135938E-2</c:v>
                </c:pt>
                <c:pt idx="3830">
                  <c:v>5.5739901942541636E-2</c:v>
                </c:pt>
                <c:pt idx="3831">
                  <c:v>6.0596022470139732E-2</c:v>
                </c:pt>
                <c:pt idx="3832">
                  <c:v>6.4345685156006693E-2</c:v>
                </c:pt>
                <c:pt idx="3833">
                  <c:v>6.6991840554386894E-2</c:v>
                </c:pt>
                <c:pt idx="3834">
                  <c:v>6.9019854838520134E-2</c:v>
                </c:pt>
                <c:pt idx="3835">
                  <c:v>7.0003372920058982E-2</c:v>
                </c:pt>
                <c:pt idx="3836">
                  <c:v>7.0681016878239356E-2</c:v>
                </c:pt>
                <c:pt idx="3837">
                  <c:v>7.0926404639583107E-2</c:v>
                </c:pt>
                <c:pt idx="3838">
                  <c:v>7.0249744199484598E-2</c:v>
                </c:pt>
                <c:pt idx="3839">
                  <c:v>6.8405156037558368E-2</c:v>
                </c:pt>
                <c:pt idx="3840">
                  <c:v>7.4399982036039369E-2</c:v>
                </c:pt>
                <c:pt idx="3841">
                  <c:v>7.3355977592485799E-2</c:v>
                </c:pt>
                <c:pt idx="3842">
                  <c:v>7.200413198941058E-2</c:v>
                </c:pt>
                <c:pt idx="3843">
                  <c:v>6.6839678543250014E-2</c:v>
                </c:pt>
                <c:pt idx="3844">
                  <c:v>6.0815630293824641E-2</c:v>
                </c:pt>
                <c:pt idx="3845">
                  <c:v>5.6512246928051235E-2</c:v>
                </c:pt>
                <c:pt idx="3846">
                  <c:v>5.4114429845259493E-2</c:v>
                </c:pt>
                <c:pt idx="3847">
                  <c:v>5.2885524002376783E-2</c:v>
                </c:pt>
                <c:pt idx="3848">
                  <c:v>5.2147393682181797E-2</c:v>
                </c:pt>
                <c:pt idx="3849">
                  <c:v>5.1902005920837935E-2</c:v>
                </c:pt>
                <c:pt idx="3850">
                  <c:v>5.2208863562277941E-2</c:v>
                </c:pt>
                <c:pt idx="3851">
                  <c:v>5.3623162563530835E-2</c:v>
                </c:pt>
                <c:pt idx="3852">
                  <c:v>5.608195776737801E-2</c:v>
                </c:pt>
                <c:pt idx="3853">
                  <c:v>5.9832112212285682E-2</c:v>
                </c:pt>
                <c:pt idx="3854">
                  <c:v>6.4565292979691491E-2</c:v>
                </c:pt>
                <c:pt idx="3855">
                  <c:v>6.9421413507289587E-2</c:v>
                </c:pt>
                <c:pt idx="3856">
                  <c:v>7.3171076193156437E-2</c:v>
                </c:pt>
                <c:pt idx="3857">
                  <c:v>7.5817231591536749E-2</c:v>
                </c:pt>
                <c:pt idx="3858">
                  <c:v>7.7845245875669877E-2</c:v>
                </c:pt>
                <c:pt idx="3859">
                  <c:v>7.8828763957208836E-2</c:v>
                </c:pt>
                <c:pt idx="3860">
                  <c:v>7.9506407915389099E-2</c:v>
                </c:pt>
                <c:pt idx="3861">
                  <c:v>7.9751795676732962E-2</c:v>
                </c:pt>
                <c:pt idx="3862">
                  <c:v>7.9075135236634342E-2</c:v>
                </c:pt>
                <c:pt idx="3863">
                  <c:v>7.7230547074708222E-2</c:v>
                </c:pt>
                <c:pt idx="3864">
                  <c:v>5.5333911602528985E-2</c:v>
                </c:pt>
                <c:pt idx="3865">
                  <c:v>5.4289907158975415E-2</c:v>
                </c:pt>
                <c:pt idx="3866">
                  <c:v>5.2938061555900195E-2</c:v>
                </c:pt>
                <c:pt idx="3867">
                  <c:v>4.7773608109739629E-2</c:v>
                </c:pt>
                <c:pt idx="3868">
                  <c:v>4.1749559860314256E-2</c:v>
                </c:pt>
                <c:pt idx="3869">
                  <c:v>3.744617649454085E-2</c:v>
                </c:pt>
                <c:pt idx="3870">
                  <c:v>3.5048359411749108E-2</c:v>
                </c:pt>
                <c:pt idx="3871">
                  <c:v>3.3819453568866398E-2</c:v>
                </c:pt>
                <c:pt idx="3872">
                  <c:v>3.3081323248671413E-2</c:v>
                </c:pt>
                <c:pt idx="3873">
                  <c:v>3.283593548732755E-2</c:v>
                </c:pt>
                <c:pt idx="3874">
                  <c:v>3.3142793128767556E-2</c:v>
                </c:pt>
                <c:pt idx="3875">
                  <c:v>3.455709213002045E-2</c:v>
                </c:pt>
                <c:pt idx="3876">
                  <c:v>3.7015887333867625E-2</c:v>
                </c:pt>
                <c:pt idx="3877">
                  <c:v>4.0766041778775297E-2</c:v>
                </c:pt>
                <c:pt idx="3878">
                  <c:v>4.5499222546181106E-2</c:v>
                </c:pt>
                <c:pt idx="3879">
                  <c:v>5.0355343073779202E-2</c:v>
                </c:pt>
                <c:pt idx="3880">
                  <c:v>5.4105005759646052E-2</c:v>
                </c:pt>
                <c:pt idx="3881">
                  <c:v>5.6751161158026364E-2</c:v>
                </c:pt>
                <c:pt idx="3882">
                  <c:v>5.8779175442159493E-2</c:v>
                </c:pt>
                <c:pt idx="3883">
                  <c:v>5.9762693523698451E-2</c:v>
                </c:pt>
                <c:pt idx="3884">
                  <c:v>6.0440337481878714E-2</c:v>
                </c:pt>
                <c:pt idx="3885">
                  <c:v>6.0685725243222577E-2</c:v>
                </c:pt>
                <c:pt idx="3886">
                  <c:v>6.0009064803123957E-2</c:v>
                </c:pt>
                <c:pt idx="3887">
                  <c:v>5.8164476641197838E-2</c:v>
                </c:pt>
                <c:pt idx="3888">
                  <c:v>6.0299404188913219E-2</c:v>
                </c:pt>
                <c:pt idx="3889">
                  <c:v>5.9255399745359649E-2</c:v>
                </c:pt>
                <c:pt idx="3890">
                  <c:v>5.7903554142284541E-2</c:v>
                </c:pt>
                <c:pt idx="3891">
                  <c:v>5.2739100696123975E-2</c:v>
                </c:pt>
                <c:pt idx="3892">
                  <c:v>4.6715052446698491E-2</c:v>
                </c:pt>
                <c:pt idx="3893">
                  <c:v>4.2411669080925196E-2</c:v>
                </c:pt>
                <c:pt idx="3894">
                  <c:v>4.0013851998133343E-2</c:v>
                </c:pt>
                <c:pt idx="3895">
                  <c:v>3.8784946155250632E-2</c:v>
                </c:pt>
                <c:pt idx="3896">
                  <c:v>3.8046815835055647E-2</c:v>
                </c:pt>
                <c:pt idx="3897">
                  <c:v>3.7801428073711896E-2</c:v>
                </c:pt>
                <c:pt idx="3898">
                  <c:v>3.8108285715151902E-2</c:v>
                </c:pt>
                <c:pt idx="3899">
                  <c:v>3.9522584716404796E-2</c:v>
                </c:pt>
                <c:pt idx="3900">
                  <c:v>4.1981379920251971E-2</c:v>
                </c:pt>
                <c:pt idx="3901">
                  <c:v>4.5731534365159643E-2</c:v>
                </c:pt>
                <c:pt idx="3902">
                  <c:v>5.0464715132565341E-2</c:v>
                </c:pt>
                <c:pt idx="3903">
                  <c:v>5.5320835660163437E-2</c:v>
                </c:pt>
                <c:pt idx="3904">
                  <c:v>5.9070498346030398E-2</c:v>
                </c:pt>
                <c:pt idx="3905">
                  <c:v>6.1716653744410599E-2</c:v>
                </c:pt>
                <c:pt idx="3906">
                  <c:v>6.3744668028543838E-2</c:v>
                </c:pt>
                <c:pt idx="3907">
                  <c:v>6.4728186110082686E-2</c:v>
                </c:pt>
                <c:pt idx="3908">
                  <c:v>6.540583006826306E-2</c:v>
                </c:pt>
                <c:pt idx="3909">
                  <c:v>6.5651217829606812E-2</c:v>
                </c:pt>
                <c:pt idx="3910">
                  <c:v>6.4974557389508303E-2</c:v>
                </c:pt>
                <c:pt idx="3911">
                  <c:v>6.3129969227582072E-2</c:v>
                </c:pt>
                <c:pt idx="3912">
                  <c:v>-4.050669166966403E-2</c:v>
                </c:pt>
                <c:pt idx="3913">
                  <c:v>-4.15506961132176E-2</c:v>
                </c:pt>
                <c:pt idx="3914">
                  <c:v>-4.2902541716292819E-2</c:v>
                </c:pt>
                <c:pt idx="3915">
                  <c:v>-4.8066995162453385E-2</c:v>
                </c:pt>
                <c:pt idx="3916">
                  <c:v>-5.4091043411878759E-2</c:v>
                </c:pt>
                <c:pt idx="3917">
                  <c:v>-5.8394426777652164E-2</c:v>
                </c:pt>
                <c:pt idx="3918">
                  <c:v>-6.0792243860443906E-2</c:v>
                </c:pt>
                <c:pt idx="3919">
                  <c:v>-6.2021149703326617E-2</c:v>
                </c:pt>
                <c:pt idx="3920">
                  <c:v>-6.2759280023521602E-2</c:v>
                </c:pt>
                <c:pt idx="3921">
                  <c:v>-6.3004667784865465E-2</c:v>
                </c:pt>
                <c:pt idx="3922">
                  <c:v>-6.2697810143425459E-2</c:v>
                </c:pt>
                <c:pt idx="3923">
                  <c:v>-6.1283511142172564E-2</c:v>
                </c:pt>
                <c:pt idx="3924">
                  <c:v>-5.8824715938325389E-2</c:v>
                </c:pt>
                <c:pt idx="3925">
                  <c:v>-5.5074561493417717E-2</c:v>
                </c:pt>
                <c:pt idx="3926">
                  <c:v>-5.0341380726011908E-2</c:v>
                </c:pt>
                <c:pt idx="3927">
                  <c:v>-4.5485260198413813E-2</c:v>
                </c:pt>
                <c:pt idx="3928">
                  <c:v>-4.1735597512546962E-2</c:v>
                </c:pt>
                <c:pt idx="3929">
                  <c:v>-3.908944211416665E-2</c:v>
                </c:pt>
                <c:pt idx="3930">
                  <c:v>-3.7061427830033522E-2</c:v>
                </c:pt>
                <c:pt idx="3931">
                  <c:v>-3.6077909748494563E-2</c:v>
                </c:pt>
                <c:pt idx="3932">
                  <c:v>-3.54002657903143E-2</c:v>
                </c:pt>
                <c:pt idx="3933">
                  <c:v>-3.5154878028970438E-2</c:v>
                </c:pt>
                <c:pt idx="3934">
                  <c:v>-3.5831538469069057E-2</c:v>
                </c:pt>
                <c:pt idx="3935">
                  <c:v>-3.7676126630995177E-2</c:v>
                </c:pt>
                <c:pt idx="3936">
                  <c:v>-2.0553827262501989E-2</c:v>
                </c:pt>
                <c:pt idx="3937">
                  <c:v>-2.1597831706055559E-2</c:v>
                </c:pt>
                <c:pt idx="3938">
                  <c:v>-2.2949677309130778E-2</c:v>
                </c:pt>
                <c:pt idx="3939">
                  <c:v>-2.8114130755291344E-2</c:v>
                </c:pt>
                <c:pt idx="3940">
                  <c:v>-3.4138179004716718E-2</c:v>
                </c:pt>
                <c:pt idx="3941">
                  <c:v>-3.8441562370490123E-2</c:v>
                </c:pt>
                <c:pt idx="3942">
                  <c:v>-4.0839379453281865E-2</c:v>
                </c:pt>
                <c:pt idx="3943">
                  <c:v>-4.2068285296164576E-2</c:v>
                </c:pt>
                <c:pt idx="3944">
                  <c:v>-4.2806415616359561E-2</c:v>
                </c:pt>
                <c:pt idx="3945">
                  <c:v>-4.3051803377703424E-2</c:v>
                </c:pt>
                <c:pt idx="3946">
                  <c:v>-4.2744945736263418E-2</c:v>
                </c:pt>
                <c:pt idx="3947">
                  <c:v>-4.1330646735010523E-2</c:v>
                </c:pt>
                <c:pt idx="3948">
                  <c:v>-3.8871851531163348E-2</c:v>
                </c:pt>
                <c:pt idx="3949">
                  <c:v>-3.5121697086255677E-2</c:v>
                </c:pt>
                <c:pt idx="3950">
                  <c:v>-3.0388516318849867E-2</c:v>
                </c:pt>
                <c:pt idx="3951">
                  <c:v>-2.5532395791251772E-2</c:v>
                </c:pt>
                <c:pt idx="3952">
                  <c:v>-2.1782733105384922E-2</c:v>
                </c:pt>
                <c:pt idx="3953">
                  <c:v>-1.9136577707004609E-2</c:v>
                </c:pt>
                <c:pt idx="3954">
                  <c:v>-1.7108563422871481E-2</c:v>
                </c:pt>
                <c:pt idx="3955">
                  <c:v>-1.6125045341332522E-2</c:v>
                </c:pt>
                <c:pt idx="3956">
                  <c:v>-1.5447401383152259E-2</c:v>
                </c:pt>
                <c:pt idx="3957">
                  <c:v>-1.5202013621808397E-2</c:v>
                </c:pt>
                <c:pt idx="3958">
                  <c:v>-1.5878674061907017E-2</c:v>
                </c:pt>
                <c:pt idx="3959">
                  <c:v>-1.7723262223833136E-2</c:v>
                </c:pt>
                <c:pt idx="3960">
                  <c:v>3.0734269767234368E-2</c:v>
                </c:pt>
                <c:pt idx="3961">
                  <c:v>2.9690265323680909E-2</c:v>
                </c:pt>
                <c:pt idx="3962">
                  <c:v>2.833841972060569E-2</c:v>
                </c:pt>
                <c:pt idx="3963">
                  <c:v>2.3173966274445124E-2</c:v>
                </c:pt>
                <c:pt idx="3964">
                  <c:v>1.7149918025019639E-2</c:v>
                </c:pt>
                <c:pt idx="3965">
                  <c:v>1.2846534659246234E-2</c:v>
                </c:pt>
                <c:pt idx="3966">
                  <c:v>1.0448717576454603E-2</c:v>
                </c:pt>
                <c:pt idx="3967">
                  <c:v>9.2198117335718921E-3</c:v>
                </c:pt>
                <c:pt idx="3968">
                  <c:v>8.481681413376907E-3</c:v>
                </c:pt>
                <c:pt idx="3969">
                  <c:v>8.2362936520329333E-3</c:v>
                </c:pt>
                <c:pt idx="3970">
                  <c:v>8.5431512934729392E-3</c:v>
                </c:pt>
                <c:pt idx="3971">
                  <c:v>9.9574502947258337E-3</c:v>
                </c:pt>
                <c:pt idx="3972">
                  <c:v>1.241624549857312E-2</c:v>
                </c:pt>
                <c:pt idx="3973">
                  <c:v>1.6166399943480791E-2</c:v>
                </c:pt>
                <c:pt idx="3974">
                  <c:v>2.0899580710886601E-2</c:v>
                </c:pt>
                <c:pt idx="3975">
                  <c:v>2.5755701238484696E-2</c:v>
                </c:pt>
                <c:pt idx="3976">
                  <c:v>2.9505363924351546E-2</c:v>
                </c:pt>
                <c:pt idx="3977">
                  <c:v>3.2151519322731859E-2</c:v>
                </c:pt>
                <c:pt idx="3978">
                  <c:v>3.4179533606864987E-2</c:v>
                </c:pt>
                <c:pt idx="3979">
                  <c:v>3.5163051688403835E-2</c:v>
                </c:pt>
                <c:pt idx="3980">
                  <c:v>3.5840695646584098E-2</c:v>
                </c:pt>
                <c:pt idx="3981">
                  <c:v>3.6086083407928071E-2</c:v>
                </c:pt>
                <c:pt idx="3982">
                  <c:v>3.540942296782934E-2</c:v>
                </c:pt>
                <c:pt idx="3983">
                  <c:v>3.3564834805903221E-2</c:v>
                </c:pt>
                <c:pt idx="3984">
                  <c:v>3.3840817005339585E-2</c:v>
                </c:pt>
                <c:pt idx="3985">
                  <c:v>3.2796812561786015E-2</c:v>
                </c:pt>
                <c:pt idx="3986">
                  <c:v>3.1444966958710907E-2</c:v>
                </c:pt>
                <c:pt idx="3987">
                  <c:v>2.6280513512550341E-2</c:v>
                </c:pt>
                <c:pt idx="3988">
                  <c:v>2.0256465263124857E-2</c:v>
                </c:pt>
                <c:pt idx="3989">
                  <c:v>1.5953081897351562E-2</c:v>
                </c:pt>
                <c:pt idx="3990">
                  <c:v>1.3555264814559709E-2</c:v>
                </c:pt>
                <c:pt idx="3991">
                  <c:v>1.2326358971676998E-2</c:v>
                </c:pt>
                <c:pt idx="3992">
                  <c:v>1.1588228651482013E-2</c:v>
                </c:pt>
                <c:pt idx="3993">
                  <c:v>1.1342840890138262E-2</c:v>
                </c:pt>
                <c:pt idx="3994">
                  <c:v>1.1649698531578268E-2</c:v>
                </c:pt>
                <c:pt idx="3995">
                  <c:v>1.3063997532831162E-2</c:v>
                </c:pt>
                <c:pt idx="3996">
                  <c:v>1.5522792736678337E-2</c:v>
                </c:pt>
                <c:pt idx="3997">
                  <c:v>1.9272947181586009E-2</c:v>
                </c:pt>
                <c:pt idx="3998">
                  <c:v>2.4006127948991707E-2</c:v>
                </c:pt>
                <c:pt idx="3999">
                  <c:v>2.8862248476589802E-2</c:v>
                </c:pt>
                <c:pt idx="4000">
                  <c:v>3.2611911162456764E-2</c:v>
                </c:pt>
                <c:pt idx="4001">
                  <c:v>3.5258066560836965E-2</c:v>
                </c:pt>
                <c:pt idx="4002">
                  <c:v>3.7286080844970204E-2</c:v>
                </c:pt>
                <c:pt idx="4003">
                  <c:v>3.8269598926509052E-2</c:v>
                </c:pt>
                <c:pt idx="4004">
                  <c:v>3.8947242884689426E-2</c:v>
                </c:pt>
                <c:pt idx="4005">
                  <c:v>3.9192630646033177E-2</c:v>
                </c:pt>
                <c:pt idx="4006">
                  <c:v>3.8515970205934669E-2</c:v>
                </c:pt>
                <c:pt idx="4007">
                  <c:v>3.6671382044008438E-2</c:v>
                </c:pt>
                <c:pt idx="4008">
                  <c:v>3.3840817005339585E-2</c:v>
                </c:pt>
                <c:pt idx="4009">
                  <c:v>3.2796812561786015E-2</c:v>
                </c:pt>
                <c:pt idx="4010">
                  <c:v>3.1444966958710907E-2</c:v>
                </c:pt>
                <c:pt idx="4011">
                  <c:v>2.6280513512550341E-2</c:v>
                </c:pt>
                <c:pt idx="4012">
                  <c:v>2.0256465263124857E-2</c:v>
                </c:pt>
                <c:pt idx="4013">
                  <c:v>1.5953081897351562E-2</c:v>
                </c:pt>
                <c:pt idx="4014">
                  <c:v>1.3555264814559709E-2</c:v>
                </c:pt>
                <c:pt idx="4015">
                  <c:v>1.2326358971676998E-2</c:v>
                </c:pt>
                <c:pt idx="4016">
                  <c:v>1.1588228651482013E-2</c:v>
                </c:pt>
                <c:pt idx="4017">
                  <c:v>1.1342840890138262E-2</c:v>
                </c:pt>
                <c:pt idx="4018">
                  <c:v>1.1649698531578268E-2</c:v>
                </c:pt>
                <c:pt idx="4019">
                  <c:v>1.3063997532831162E-2</c:v>
                </c:pt>
                <c:pt idx="4020">
                  <c:v>1.5522792736678337E-2</c:v>
                </c:pt>
                <c:pt idx="4021">
                  <c:v>1.9272947181586009E-2</c:v>
                </c:pt>
                <c:pt idx="4022">
                  <c:v>2.4006127948991707E-2</c:v>
                </c:pt>
                <c:pt idx="4023">
                  <c:v>2.8862248476589802E-2</c:v>
                </c:pt>
                <c:pt idx="4024">
                  <c:v>3.2611911162456764E-2</c:v>
                </c:pt>
                <c:pt idx="4025">
                  <c:v>3.5258066560836965E-2</c:v>
                </c:pt>
                <c:pt idx="4026">
                  <c:v>3.7286080844970204E-2</c:v>
                </c:pt>
                <c:pt idx="4027">
                  <c:v>3.8269598926509052E-2</c:v>
                </c:pt>
                <c:pt idx="4028">
                  <c:v>3.8947242884689426E-2</c:v>
                </c:pt>
                <c:pt idx="4029">
                  <c:v>3.9192630646033177E-2</c:v>
                </c:pt>
                <c:pt idx="4030">
                  <c:v>3.8515970205934669E-2</c:v>
                </c:pt>
                <c:pt idx="4031">
                  <c:v>3.6671382044008438E-2</c:v>
                </c:pt>
                <c:pt idx="4032">
                  <c:v>-5.2887424521517845E-2</c:v>
                </c:pt>
                <c:pt idx="4033">
                  <c:v>-5.3931428965071304E-2</c:v>
                </c:pt>
                <c:pt idx="4034">
                  <c:v>-5.5283274568146523E-2</c:v>
                </c:pt>
                <c:pt idx="4035">
                  <c:v>-6.0447728014307089E-2</c:v>
                </c:pt>
                <c:pt idx="4036">
                  <c:v>-6.6471776263732574E-2</c:v>
                </c:pt>
                <c:pt idx="4037">
                  <c:v>-7.0775159629505979E-2</c:v>
                </c:pt>
                <c:pt idx="4038">
                  <c:v>-7.317297671229761E-2</c:v>
                </c:pt>
                <c:pt idx="4039">
                  <c:v>-7.4401882555180321E-2</c:v>
                </c:pt>
                <c:pt idx="4040">
                  <c:v>-7.5140012875375306E-2</c:v>
                </c:pt>
                <c:pt idx="4041">
                  <c:v>-7.538540063671928E-2</c:v>
                </c:pt>
                <c:pt idx="4042">
                  <c:v>-7.5078542995279274E-2</c:v>
                </c:pt>
                <c:pt idx="4043">
                  <c:v>-7.3664243994026379E-2</c:v>
                </c:pt>
                <c:pt idx="4044">
                  <c:v>-7.1205448790179093E-2</c:v>
                </c:pt>
                <c:pt idx="4045">
                  <c:v>-6.7455294345271422E-2</c:v>
                </c:pt>
                <c:pt idx="4046">
                  <c:v>-6.2722113577865612E-2</c:v>
                </c:pt>
                <c:pt idx="4047">
                  <c:v>-5.7865993050267517E-2</c:v>
                </c:pt>
                <c:pt idx="4048">
                  <c:v>-5.4116330364400667E-2</c:v>
                </c:pt>
                <c:pt idx="4049">
                  <c:v>-5.1470174966020354E-2</c:v>
                </c:pt>
                <c:pt idx="4050">
                  <c:v>-4.9442160681887226E-2</c:v>
                </c:pt>
                <c:pt idx="4051">
                  <c:v>-4.8458642600348378E-2</c:v>
                </c:pt>
                <c:pt idx="4052">
                  <c:v>-4.7780998642168115E-2</c:v>
                </c:pt>
                <c:pt idx="4053">
                  <c:v>-4.7535610880824142E-2</c:v>
                </c:pt>
                <c:pt idx="4054">
                  <c:v>-4.8212271320922873E-2</c:v>
                </c:pt>
                <c:pt idx="4055">
                  <c:v>-5.0056859482848992E-2</c:v>
                </c:pt>
                <c:pt idx="4056">
                  <c:v>1.8718555994046149E-2</c:v>
                </c:pt>
                <c:pt idx="4057">
                  <c:v>1.767455155049269E-2</c:v>
                </c:pt>
                <c:pt idx="4058">
                  <c:v>1.6322705947417471E-2</c:v>
                </c:pt>
                <c:pt idx="4059">
                  <c:v>1.1158252501256904E-2</c:v>
                </c:pt>
                <c:pt idx="4060">
                  <c:v>5.1342042518314202E-3</c:v>
                </c:pt>
                <c:pt idx="4061">
                  <c:v>8.3082088605801463E-4</c:v>
                </c:pt>
                <c:pt idx="4062">
                  <c:v>-1.5669961967336166E-3</c:v>
                </c:pt>
                <c:pt idx="4063">
                  <c:v>-2.795902039616327E-3</c:v>
                </c:pt>
                <c:pt idx="4064">
                  <c:v>-3.5340323598113121E-3</c:v>
                </c:pt>
                <c:pt idx="4065">
                  <c:v>-3.7794201211552858E-3</c:v>
                </c:pt>
                <c:pt idx="4066">
                  <c:v>-3.4725624797152799E-3</c:v>
                </c:pt>
                <c:pt idx="4067">
                  <c:v>-2.0582634784623854E-3</c:v>
                </c:pt>
                <c:pt idx="4068">
                  <c:v>4.0053172538490056E-4</c:v>
                </c:pt>
                <c:pt idx="4069">
                  <c:v>4.1506861702925724E-3</c:v>
                </c:pt>
                <c:pt idx="4070">
                  <c:v>8.8838669376983814E-3</c:v>
                </c:pt>
                <c:pt idx="4071">
                  <c:v>1.3739987465296477E-2</c:v>
                </c:pt>
                <c:pt idx="4072">
                  <c:v>1.7489650151163327E-2</c:v>
                </c:pt>
                <c:pt idx="4073">
                  <c:v>2.0135805549543639E-2</c:v>
                </c:pt>
                <c:pt idx="4074">
                  <c:v>2.2163819833676768E-2</c:v>
                </c:pt>
                <c:pt idx="4075">
                  <c:v>2.3147337915215616E-2</c:v>
                </c:pt>
                <c:pt idx="4076">
                  <c:v>2.3824981873395878E-2</c:v>
                </c:pt>
                <c:pt idx="4077">
                  <c:v>2.4070369634739852E-2</c:v>
                </c:pt>
                <c:pt idx="4078">
                  <c:v>2.3393709194641121E-2</c:v>
                </c:pt>
                <c:pt idx="4079">
                  <c:v>2.1549121032715002E-2</c:v>
                </c:pt>
                <c:pt idx="4080">
                  <c:v>-4.6355308656634842E-3</c:v>
                </c:pt>
                <c:pt idx="4081">
                  <c:v>-5.6795353092170542E-3</c:v>
                </c:pt>
                <c:pt idx="4082">
                  <c:v>-7.0313809122921622E-3</c:v>
                </c:pt>
                <c:pt idx="4083">
                  <c:v>-1.2195834358452728E-2</c:v>
                </c:pt>
                <c:pt idx="4084">
                  <c:v>-1.8219882607878213E-2</c:v>
                </c:pt>
                <c:pt idx="4085">
                  <c:v>-2.2523265973651507E-2</c:v>
                </c:pt>
                <c:pt idx="4086">
                  <c:v>-2.4921083056443361E-2</c:v>
                </c:pt>
                <c:pt idx="4087">
                  <c:v>-2.6149988899326071E-2</c:v>
                </c:pt>
                <c:pt idx="4088">
                  <c:v>-2.6888119219521056E-2</c:v>
                </c:pt>
                <c:pt idx="4089">
                  <c:v>-2.7133506980864808E-2</c:v>
                </c:pt>
                <c:pt idx="4090">
                  <c:v>-2.6826649339424802E-2</c:v>
                </c:pt>
                <c:pt idx="4091">
                  <c:v>-2.5412350338171907E-2</c:v>
                </c:pt>
                <c:pt idx="4092">
                  <c:v>-2.2953555134324732E-2</c:v>
                </c:pt>
                <c:pt idx="4093">
                  <c:v>-1.9203400689417061E-2</c:v>
                </c:pt>
                <c:pt idx="4094">
                  <c:v>-1.4470219922011363E-2</c:v>
                </c:pt>
                <c:pt idx="4095">
                  <c:v>-9.6140993944132669E-3</c:v>
                </c:pt>
                <c:pt idx="4096">
                  <c:v>-5.8644367085463056E-3</c:v>
                </c:pt>
                <c:pt idx="4097">
                  <c:v>-3.2182813101661045E-3</c:v>
                </c:pt>
                <c:pt idx="4098">
                  <c:v>-1.1902670260328652E-3</c:v>
                </c:pt>
                <c:pt idx="4099">
                  <c:v>-2.0674894449401737E-4</c:v>
                </c:pt>
                <c:pt idx="4100">
                  <c:v>4.7089501368635656E-4</c:v>
                </c:pt>
                <c:pt idx="4101">
                  <c:v>7.1628277503010818E-4</c:v>
                </c:pt>
                <c:pt idx="4102">
                  <c:v>3.962233493159939E-5</c:v>
                </c:pt>
                <c:pt idx="4103">
                  <c:v>-1.8049658269946312E-3</c:v>
                </c:pt>
                <c:pt idx="4104">
                  <c:v>7.3361877786336516E-3</c:v>
                </c:pt>
                <c:pt idx="4105">
                  <c:v>6.2921833350800815E-3</c:v>
                </c:pt>
                <c:pt idx="4106">
                  <c:v>4.9403377320049735E-3</c:v>
                </c:pt>
                <c:pt idx="4107">
                  <c:v>-2.2411571415559273E-4</c:v>
                </c:pt>
                <c:pt idx="4108">
                  <c:v>-6.2481639635810771E-3</c:v>
                </c:pt>
                <c:pt idx="4109">
                  <c:v>-1.0551547329354372E-2</c:v>
                </c:pt>
                <c:pt idx="4110">
                  <c:v>-1.2949364412146225E-2</c:v>
                </c:pt>
                <c:pt idx="4111">
                  <c:v>-1.4178270255028935E-2</c:v>
                </c:pt>
                <c:pt idx="4112">
                  <c:v>-1.491640057522392E-2</c:v>
                </c:pt>
                <c:pt idx="4113">
                  <c:v>-1.5161788336567672E-2</c:v>
                </c:pt>
                <c:pt idx="4114">
                  <c:v>-1.4854930695127666E-2</c:v>
                </c:pt>
                <c:pt idx="4115">
                  <c:v>-1.3440631693874772E-2</c:v>
                </c:pt>
                <c:pt idx="4116">
                  <c:v>-1.0981836490027597E-2</c:v>
                </c:pt>
                <c:pt idx="4117">
                  <c:v>-7.2316820451199249E-3</c:v>
                </c:pt>
                <c:pt idx="4118">
                  <c:v>-2.4985012777142268E-3</c:v>
                </c:pt>
                <c:pt idx="4119">
                  <c:v>2.3576192498838688E-3</c:v>
                </c:pt>
                <c:pt idx="4120">
                  <c:v>6.1072819357508301E-3</c:v>
                </c:pt>
                <c:pt idx="4121">
                  <c:v>8.7534373341310312E-3</c:v>
                </c:pt>
                <c:pt idx="4122">
                  <c:v>1.0781451618264271E-2</c:v>
                </c:pt>
                <c:pt idx="4123">
                  <c:v>1.1764969699803118E-2</c:v>
                </c:pt>
                <c:pt idx="4124">
                  <c:v>1.2442613657983492E-2</c:v>
                </c:pt>
                <c:pt idx="4125">
                  <c:v>1.2688001419327244E-2</c:v>
                </c:pt>
                <c:pt idx="4126">
                  <c:v>1.2011340979228735E-2</c:v>
                </c:pt>
                <c:pt idx="4127">
                  <c:v>1.0166752817302505E-2</c:v>
                </c:pt>
                <c:pt idx="4128">
                  <c:v>6.5797871395344987E-2</c:v>
                </c:pt>
                <c:pt idx="4129">
                  <c:v>6.4753866951791417E-2</c:v>
                </c:pt>
                <c:pt idx="4130">
                  <c:v>6.3402021348716309E-2</c:v>
                </c:pt>
                <c:pt idx="4131">
                  <c:v>5.8237567902555742E-2</c:v>
                </c:pt>
                <c:pt idx="4132">
                  <c:v>5.2213519653130258E-2</c:v>
                </c:pt>
                <c:pt idx="4133">
                  <c:v>4.7910136287356964E-2</c:v>
                </c:pt>
                <c:pt idx="4134">
                  <c:v>4.551231920456511E-2</c:v>
                </c:pt>
                <c:pt idx="4135">
                  <c:v>4.42834133616824E-2</c:v>
                </c:pt>
                <c:pt idx="4136">
                  <c:v>4.3545283041487415E-2</c:v>
                </c:pt>
                <c:pt idx="4137">
                  <c:v>4.3299895280143663E-2</c:v>
                </c:pt>
                <c:pt idx="4138">
                  <c:v>4.3606752921583669E-2</c:v>
                </c:pt>
                <c:pt idx="4139">
                  <c:v>4.5021051922836564E-2</c:v>
                </c:pt>
                <c:pt idx="4140">
                  <c:v>4.7479847126683739E-2</c:v>
                </c:pt>
                <c:pt idx="4141">
                  <c:v>5.123000157159141E-2</c:v>
                </c:pt>
                <c:pt idx="4142">
                  <c:v>5.5963182338997108E-2</c:v>
                </c:pt>
                <c:pt idx="4143">
                  <c:v>6.0819302866595204E-2</c:v>
                </c:pt>
                <c:pt idx="4144">
                  <c:v>6.4568965552462165E-2</c:v>
                </c:pt>
                <c:pt idx="4145">
                  <c:v>6.7215120950842366E-2</c:v>
                </c:pt>
                <c:pt idx="4146">
                  <c:v>6.9243135234975606E-2</c:v>
                </c:pt>
                <c:pt idx="4147">
                  <c:v>7.0226653316514454E-2</c:v>
                </c:pt>
                <c:pt idx="4148">
                  <c:v>7.0904297274694827E-2</c:v>
                </c:pt>
                <c:pt idx="4149">
                  <c:v>7.1149685036038579E-2</c:v>
                </c:pt>
                <c:pt idx="4150">
                  <c:v>7.047302459594007E-2</c:v>
                </c:pt>
                <c:pt idx="4151">
                  <c:v>6.862843643401384E-2</c:v>
                </c:pt>
                <c:pt idx="4152">
                  <c:v>1.8975358682811527E-2</c:v>
                </c:pt>
                <c:pt idx="4153">
                  <c:v>1.7931354239257957E-2</c:v>
                </c:pt>
                <c:pt idx="4154">
                  <c:v>1.6579508636182849E-2</c:v>
                </c:pt>
                <c:pt idx="4155">
                  <c:v>1.1415055190022283E-2</c:v>
                </c:pt>
                <c:pt idx="4156">
                  <c:v>5.3910069405967986E-3</c:v>
                </c:pt>
                <c:pt idx="4157">
                  <c:v>1.0876235748235041E-3</c:v>
                </c:pt>
                <c:pt idx="4158">
                  <c:v>-1.3101935079683491E-3</c:v>
                </c:pt>
                <c:pt idx="4159">
                  <c:v>-2.5390993508510595E-3</c:v>
                </c:pt>
                <c:pt idx="4160">
                  <c:v>-3.2772296710460447E-3</c:v>
                </c:pt>
                <c:pt idx="4161">
                  <c:v>-3.5226174323897963E-3</c:v>
                </c:pt>
                <c:pt idx="4162">
                  <c:v>-3.2157597909497904E-3</c:v>
                </c:pt>
                <c:pt idx="4163">
                  <c:v>-1.8014607896968959E-3</c:v>
                </c:pt>
                <c:pt idx="4164">
                  <c:v>6.5733441415027904E-4</c:v>
                </c:pt>
                <c:pt idx="4165">
                  <c:v>4.4074888590579508E-3</c:v>
                </c:pt>
                <c:pt idx="4166">
                  <c:v>9.1406696264636489E-3</c:v>
                </c:pt>
                <c:pt idx="4167">
                  <c:v>1.3996790154061745E-2</c:v>
                </c:pt>
                <c:pt idx="4168">
                  <c:v>1.7746452839928706E-2</c:v>
                </c:pt>
                <c:pt idx="4169">
                  <c:v>2.0392608238308907E-2</c:v>
                </c:pt>
                <c:pt idx="4170">
                  <c:v>2.2420622522442146E-2</c:v>
                </c:pt>
                <c:pt idx="4171">
                  <c:v>2.3404140603980994E-2</c:v>
                </c:pt>
                <c:pt idx="4172">
                  <c:v>2.4081784562161368E-2</c:v>
                </c:pt>
                <c:pt idx="4173">
                  <c:v>2.432717232350512E-2</c:v>
                </c:pt>
                <c:pt idx="4174">
                  <c:v>2.3650511883406611E-2</c:v>
                </c:pt>
                <c:pt idx="4175">
                  <c:v>2.180592372148038E-2</c:v>
                </c:pt>
                <c:pt idx="4176">
                  <c:v>8.8896740592705248E-2</c:v>
                </c:pt>
                <c:pt idx="4177">
                  <c:v>8.7852736149151789E-2</c:v>
                </c:pt>
                <c:pt idx="4178">
                  <c:v>8.650089054607657E-2</c:v>
                </c:pt>
                <c:pt idx="4179">
                  <c:v>8.1336437099916004E-2</c:v>
                </c:pt>
                <c:pt idx="4180">
                  <c:v>7.5312388850490519E-2</c:v>
                </c:pt>
                <c:pt idx="4181">
                  <c:v>7.1009005484717114E-2</c:v>
                </c:pt>
                <c:pt idx="4182">
                  <c:v>6.8611188401925483E-2</c:v>
                </c:pt>
                <c:pt idx="4183">
                  <c:v>6.7382282559042772E-2</c:v>
                </c:pt>
                <c:pt idx="4184">
                  <c:v>6.6644152238847787E-2</c:v>
                </c:pt>
                <c:pt idx="4185">
                  <c:v>6.6398764477503813E-2</c:v>
                </c:pt>
                <c:pt idx="4186">
                  <c:v>6.6705622118943819E-2</c:v>
                </c:pt>
                <c:pt idx="4187">
                  <c:v>6.8119921120196714E-2</c:v>
                </c:pt>
                <c:pt idx="4188">
                  <c:v>7.0578716324044E-2</c:v>
                </c:pt>
                <c:pt idx="4189">
                  <c:v>7.4328870768951671E-2</c:v>
                </c:pt>
                <c:pt idx="4190">
                  <c:v>7.9062051536357481E-2</c:v>
                </c:pt>
                <c:pt idx="4191">
                  <c:v>8.3918172063955576E-2</c:v>
                </c:pt>
                <c:pt idx="4192">
                  <c:v>8.7667834749822426E-2</c:v>
                </c:pt>
                <c:pt idx="4193">
                  <c:v>9.0313990148202739E-2</c:v>
                </c:pt>
                <c:pt idx="4194">
                  <c:v>9.2342004432335867E-2</c:v>
                </c:pt>
                <c:pt idx="4195">
                  <c:v>9.3325522513874715E-2</c:v>
                </c:pt>
                <c:pt idx="4196">
                  <c:v>9.4003166472054978E-2</c:v>
                </c:pt>
                <c:pt idx="4197">
                  <c:v>9.4248554233398951E-2</c:v>
                </c:pt>
                <c:pt idx="4198">
                  <c:v>9.357189379330022E-2</c:v>
                </c:pt>
                <c:pt idx="4199">
                  <c:v>9.1727305631374101E-2</c:v>
                </c:pt>
                <c:pt idx="4200">
                  <c:v>3.3736358959860047E-2</c:v>
                </c:pt>
                <c:pt idx="4201">
                  <c:v>3.2692354516306588E-2</c:v>
                </c:pt>
                <c:pt idx="4202">
                  <c:v>3.1340508913231369E-2</c:v>
                </c:pt>
                <c:pt idx="4203">
                  <c:v>2.6176055467070802E-2</c:v>
                </c:pt>
                <c:pt idx="4204">
                  <c:v>2.0152007217645318E-2</c:v>
                </c:pt>
                <c:pt idx="4205">
                  <c:v>1.5848623851871912E-2</c:v>
                </c:pt>
                <c:pt idx="4206">
                  <c:v>1.3450806769080281E-2</c:v>
                </c:pt>
                <c:pt idx="4207">
                  <c:v>1.2221900926197571E-2</c:v>
                </c:pt>
                <c:pt idx="4208">
                  <c:v>1.1483770606002586E-2</c:v>
                </c:pt>
                <c:pt idx="4209">
                  <c:v>1.1238382844658612E-2</c:v>
                </c:pt>
                <c:pt idx="4210">
                  <c:v>1.1545240486098618E-2</c:v>
                </c:pt>
                <c:pt idx="4211">
                  <c:v>1.2959539487351512E-2</c:v>
                </c:pt>
                <c:pt idx="4212">
                  <c:v>1.5418334691198798E-2</c:v>
                </c:pt>
                <c:pt idx="4213">
                  <c:v>1.916848913610647E-2</c:v>
                </c:pt>
                <c:pt idx="4214">
                  <c:v>2.3901669903512279E-2</c:v>
                </c:pt>
                <c:pt idx="4215">
                  <c:v>2.8757790431110375E-2</c:v>
                </c:pt>
                <c:pt idx="4216">
                  <c:v>3.2507453116977225E-2</c:v>
                </c:pt>
                <c:pt idx="4217">
                  <c:v>3.5153608515357537E-2</c:v>
                </c:pt>
                <c:pt idx="4218">
                  <c:v>3.7181622799490666E-2</c:v>
                </c:pt>
                <c:pt idx="4219">
                  <c:v>3.8165140881029513E-2</c:v>
                </c:pt>
                <c:pt idx="4220">
                  <c:v>3.8842784839209776E-2</c:v>
                </c:pt>
                <c:pt idx="4221">
                  <c:v>3.908817260055375E-2</c:v>
                </c:pt>
                <c:pt idx="4222">
                  <c:v>3.8411512160455019E-2</c:v>
                </c:pt>
                <c:pt idx="4223">
                  <c:v>3.65669239985289E-2</c:v>
                </c:pt>
                <c:pt idx="4224">
                  <c:v>3.6132961666033081E-2</c:v>
                </c:pt>
                <c:pt idx="4225">
                  <c:v>3.5088957222479622E-2</c:v>
                </c:pt>
                <c:pt idx="4226">
                  <c:v>3.3737111619404403E-2</c:v>
                </c:pt>
                <c:pt idx="4227">
                  <c:v>2.8572658173243837E-2</c:v>
                </c:pt>
                <c:pt idx="4228">
                  <c:v>2.2548609923818352E-2</c:v>
                </c:pt>
                <c:pt idx="4229">
                  <c:v>1.8245226558044947E-2</c:v>
                </c:pt>
                <c:pt idx="4230">
                  <c:v>1.5847409475253316E-2</c:v>
                </c:pt>
                <c:pt idx="4231">
                  <c:v>1.4618503632370605E-2</c:v>
                </c:pt>
                <c:pt idx="4232">
                  <c:v>1.388037331217562E-2</c:v>
                </c:pt>
                <c:pt idx="4233">
                  <c:v>1.3634985550831646E-2</c:v>
                </c:pt>
                <c:pt idx="4234">
                  <c:v>1.3941843192271652E-2</c:v>
                </c:pt>
                <c:pt idx="4235">
                  <c:v>1.5356142193524547E-2</c:v>
                </c:pt>
                <c:pt idx="4236">
                  <c:v>1.7814937397371833E-2</c:v>
                </c:pt>
                <c:pt idx="4237">
                  <c:v>2.1565091842279505E-2</c:v>
                </c:pt>
                <c:pt idx="4238">
                  <c:v>2.6298272609685314E-2</c:v>
                </c:pt>
                <c:pt idx="4239">
                  <c:v>3.1154393137283409E-2</c:v>
                </c:pt>
                <c:pt idx="4240">
                  <c:v>3.490405582315026E-2</c:v>
                </c:pt>
                <c:pt idx="4241">
                  <c:v>3.7550211221530572E-2</c:v>
                </c:pt>
                <c:pt idx="4242">
                  <c:v>3.95782255056637E-2</c:v>
                </c:pt>
                <c:pt idx="4243">
                  <c:v>4.0561743587202548E-2</c:v>
                </c:pt>
                <c:pt idx="4244">
                  <c:v>4.1239387545382811E-2</c:v>
                </c:pt>
                <c:pt idx="4245">
                  <c:v>4.1484775306726784E-2</c:v>
                </c:pt>
                <c:pt idx="4246">
                  <c:v>4.0808114866628054E-2</c:v>
                </c:pt>
                <c:pt idx="4247">
                  <c:v>3.8963526704701934E-2</c:v>
                </c:pt>
                <c:pt idx="4248">
                  <c:v>3.6132961666033081E-2</c:v>
                </c:pt>
                <c:pt idx="4249">
                  <c:v>3.5088957222479622E-2</c:v>
                </c:pt>
                <c:pt idx="4250">
                  <c:v>3.3737111619404403E-2</c:v>
                </c:pt>
                <c:pt idx="4251">
                  <c:v>2.8572658173243837E-2</c:v>
                </c:pt>
                <c:pt idx="4252">
                  <c:v>2.2548609923818352E-2</c:v>
                </c:pt>
                <c:pt idx="4253">
                  <c:v>1.8245226558044947E-2</c:v>
                </c:pt>
                <c:pt idx="4254">
                  <c:v>1.5847409475253316E-2</c:v>
                </c:pt>
                <c:pt idx="4255">
                  <c:v>1.4618503632370605E-2</c:v>
                </c:pt>
                <c:pt idx="4256">
                  <c:v>1.388037331217562E-2</c:v>
                </c:pt>
                <c:pt idx="4257">
                  <c:v>1.3634985550831646E-2</c:v>
                </c:pt>
                <c:pt idx="4258">
                  <c:v>1.3941843192271652E-2</c:v>
                </c:pt>
                <c:pt idx="4259">
                  <c:v>1.5356142193524547E-2</c:v>
                </c:pt>
                <c:pt idx="4260">
                  <c:v>1.7814937397371833E-2</c:v>
                </c:pt>
                <c:pt idx="4261">
                  <c:v>2.1565091842279505E-2</c:v>
                </c:pt>
                <c:pt idx="4262">
                  <c:v>2.6298272609685314E-2</c:v>
                </c:pt>
                <c:pt idx="4263">
                  <c:v>3.1154393137283409E-2</c:v>
                </c:pt>
                <c:pt idx="4264">
                  <c:v>3.490405582315026E-2</c:v>
                </c:pt>
                <c:pt idx="4265">
                  <c:v>3.7550211221530572E-2</c:v>
                </c:pt>
                <c:pt idx="4266">
                  <c:v>3.95782255056637E-2</c:v>
                </c:pt>
                <c:pt idx="4267">
                  <c:v>4.0561743587202548E-2</c:v>
                </c:pt>
                <c:pt idx="4268">
                  <c:v>4.1239387545382811E-2</c:v>
                </c:pt>
                <c:pt idx="4269">
                  <c:v>4.1484775306726784E-2</c:v>
                </c:pt>
                <c:pt idx="4270">
                  <c:v>4.0808114866628054E-2</c:v>
                </c:pt>
                <c:pt idx="4271">
                  <c:v>3.8963526704701934E-2</c:v>
                </c:pt>
                <c:pt idx="4272">
                  <c:v>3.0590499330710341E-2</c:v>
                </c:pt>
                <c:pt idx="4273">
                  <c:v>2.9546494887156771E-2</c:v>
                </c:pt>
                <c:pt idx="4274">
                  <c:v>2.8194649284081552E-2</c:v>
                </c:pt>
                <c:pt idx="4275">
                  <c:v>2.3030195837920986E-2</c:v>
                </c:pt>
                <c:pt idx="4276">
                  <c:v>1.7006147588495613E-2</c:v>
                </c:pt>
                <c:pt idx="4277">
                  <c:v>1.2702764222722207E-2</c:v>
                </c:pt>
                <c:pt idx="4278">
                  <c:v>1.0304947139930465E-2</c:v>
                </c:pt>
                <c:pt idx="4279">
                  <c:v>9.0760412970477544E-3</c:v>
                </c:pt>
                <c:pt idx="4280">
                  <c:v>8.3379109768527693E-3</c:v>
                </c:pt>
                <c:pt idx="4281">
                  <c:v>8.0925232155089066E-3</c:v>
                </c:pt>
                <c:pt idx="4282">
                  <c:v>8.3993808569489126E-3</c:v>
                </c:pt>
                <c:pt idx="4283">
                  <c:v>9.813679858201807E-3</c:v>
                </c:pt>
                <c:pt idx="4284">
                  <c:v>1.2272475062048982E-2</c:v>
                </c:pt>
                <c:pt idx="4285">
                  <c:v>1.6022629506956654E-2</c:v>
                </c:pt>
                <c:pt idx="4286">
                  <c:v>2.0755810274362463E-2</c:v>
                </c:pt>
                <c:pt idx="4287">
                  <c:v>2.5611930801960558E-2</c:v>
                </c:pt>
                <c:pt idx="4288">
                  <c:v>2.9361593487827409E-2</c:v>
                </c:pt>
                <c:pt idx="4289">
                  <c:v>3.2007748886207721E-2</c:v>
                </c:pt>
                <c:pt idx="4290">
                  <c:v>3.4035763170340849E-2</c:v>
                </c:pt>
                <c:pt idx="4291">
                  <c:v>3.5019281251879808E-2</c:v>
                </c:pt>
                <c:pt idx="4292">
                  <c:v>3.5696925210060071E-2</c:v>
                </c:pt>
                <c:pt idx="4293">
                  <c:v>3.5942312971403934E-2</c:v>
                </c:pt>
                <c:pt idx="4294">
                  <c:v>3.5265652531305314E-2</c:v>
                </c:pt>
                <c:pt idx="4295">
                  <c:v>3.3421064369379194E-2</c:v>
                </c:pt>
                <c:pt idx="4296">
                  <c:v>2.9128575112453148E-2</c:v>
                </c:pt>
                <c:pt idx="4297">
                  <c:v>2.8084570668899578E-2</c:v>
                </c:pt>
                <c:pt idx="4298">
                  <c:v>2.6732725065824359E-2</c:v>
                </c:pt>
                <c:pt idx="4299">
                  <c:v>2.1568271619663792E-2</c:v>
                </c:pt>
                <c:pt idx="4300">
                  <c:v>1.5544223370238419E-2</c:v>
                </c:pt>
                <c:pt idx="4301">
                  <c:v>1.1240840004465014E-2</c:v>
                </c:pt>
                <c:pt idx="4302">
                  <c:v>8.8430229216732714E-3</c:v>
                </c:pt>
                <c:pt idx="4303">
                  <c:v>7.614117078790561E-3</c:v>
                </c:pt>
                <c:pt idx="4304">
                  <c:v>6.8759867585955758E-3</c:v>
                </c:pt>
                <c:pt idx="4305">
                  <c:v>6.6305989972517132E-3</c:v>
                </c:pt>
                <c:pt idx="4306">
                  <c:v>6.9374566386917191E-3</c:v>
                </c:pt>
                <c:pt idx="4307">
                  <c:v>8.3517556399446136E-3</c:v>
                </c:pt>
                <c:pt idx="4308">
                  <c:v>1.0810550843791789E-2</c:v>
                </c:pt>
                <c:pt idx="4309">
                  <c:v>1.456070528869946E-2</c:v>
                </c:pt>
                <c:pt idx="4310">
                  <c:v>1.9293886056105269E-2</c:v>
                </c:pt>
                <c:pt idx="4311">
                  <c:v>2.4150006583703365E-2</c:v>
                </c:pt>
                <c:pt idx="4312">
                  <c:v>2.7899669269570215E-2</c:v>
                </c:pt>
                <c:pt idx="4313">
                  <c:v>3.0545824667950527E-2</c:v>
                </c:pt>
                <c:pt idx="4314">
                  <c:v>3.2573838952083656E-2</c:v>
                </c:pt>
                <c:pt idx="4315">
                  <c:v>3.3557357033622615E-2</c:v>
                </c:pt>
                <c:pt idx="4316">
                  <c:v>3.4235000991802877E-2</c:v>
                </c:pt>
                <c:pt idx="4317">
                  <c:v>3.448038875314674E-2</c:v>
                </c:pt>
                <c:pt idx="4318">
                  <c:v>3.380372831304812E-2</c:v>
                </c:pt>
                <c:pt idx="4319">
                  <c:v>3.1959140151122001E-2</c:v>
                </c:pt>
                <c:pt idx="4320">
                  <c:v>1.257693315783881E-2</c:v>
                </c:pt>
                <c:pt idx="4321">
                  <c:v>1.153292871428524E-2</c:v>
                </c:pt>
                <c:pt idx="4322">
                  <c:v>1.0181083111210021E-2</c:v>
                </c:pt>
                <c:pt idx="4323">
                  <c:v>5.0166296650494546E-3</c:v>
                </c:pt>
                <c:pt idx="4324">
                  <c:v>-1.0074185843759187E-3</c:v>
                </c:pt>
                <c:pt idx="4325">
                  <c:v>-5.3108019501493242E-3</c:v>
                </c:pt>
                <c:pt idx="4326">
                  <c:v>-7.7086190329410664E-3</c:v>
                </c:pt>
                <c:pt idx="4327">
                  <c:v>-8.9375248758237769E-3</c:v>
                </c:pt>
                <c:pt idx="4328">
                  <c:v>-9.675655196018762E-3</c:v>
                </c:pt>
                <c:pt idx="4329">
                  <c:v>-9.9210429573626246E-3</c:v>
                </c:pt>
                <c:pt idx="4330">
                  <c:v>-9.6141853159226187E-3</c:v>
                </c:pt>
                <c:pt idx="4331">
                  <c:v>-8.1998863146697243E-3</c:v>
                </c:pt>
                <c:pt idx="4332">
                  <c:v>-5.7410911108225493E-3</c:v>
                </c:pt>
                <c:pt idx="4333">
                  <c:v>-1.9909366659148775E-3</c:v>
                </c:pt>
                <c:pt idx="4334">
                  <c:v>2.7422441014909316E-3</c:v>
                </c:pt>
                <c:pt idx="4335">
                  <c:v>7.5983646290890272E-3</c:v>
                </c:pt>
                <c:pt idx="4336">
                  <c:v>1.1348027314955877E-2</c:v>
                </c:pt>
                <c:pt idx="4337">
                  <c:v>1.399418271333619E-2</c:v>
                </c:pt>
                <c:pt idx="4338">
                  <c:v>1.6022196997469318E-2</c:v>
                </c:pt>
                <c:pt idx="4339">
                  <c:v>1.7005715079008277E-2</c:v>
                </c:pt>
                <c:pt idx="4340">
                  <c:v>1.768335903718854E-2</c:v>
                </c:pt>
                <c:pt idx="4341">
                  <c:v>1.7928746798532402E-2</c:v>
                </c:pt>
                <c:pt idx="4342">
                  <c:v>1.7252086358433782E-2</c:v>
                </c:pt>
                <c:pt idx="4343">
                  <c:v>1.5407498196507663E-2</c:v>
                </c:pt>
                <c:pt idx="4344">
                  <c:v>1.257693315783881E-2</c:v>
                </c:pt>
                <c:pt idx="4345">
                  <c:v>1.153292871428524E-2</c:v>
                </c:pt>
                <c:pt idx="4346">
                  <c:v>1.0181083111210021E-2</c:v>
                </c:pt>
                <c:pt idx="4347">
                  <c:v>5.0166296650494546E-3</c:v>
                </c:pt>
                <c:pt idx="4348">
                  <c:v>-1.0074185843759187E-3</c:v>
                </c:pt>
                <c:pt idx="4349">
                  <c:v>-5.3108019501493242E-3</c:v>
                </c:pt>
                <c:pt idx="4350">
                  <c:v>-7.7086190329410664E-3</c:v>
                </c:pt>
                <c:pt idx="4351">
                  <c:v>-8.9375248758237769E-3</c:v>
                </c:pt>
                <c:pt idx="4352">
                  <c:v>-9.675655196018762E-3</c:v>
                </c:pt>
                <c:pt idx="4353">
                  <c:v>-9.9210429573626246E-3</c:v>
                </c:pt>
                <c:pt idx="4354">
                  <c:v>-9.6141853159226187E-3</c:v>
                </c:pt>
                <c:pt idx="4355">
                  <c:v>-8.1998863146697243E-3</c:v>
                </c:pt>
                <c:pt idx="4356">
                  <c:v>-5.7410911108225493E-3</c:v>
                </c:pt>
                <c:pt idx="4357">
                  <c:v>-1.9909366659148775E-3</c:v>
                </c:pt>
                <c:pt idx="4358">
                  <c:v>2.7422441014909316E-3</c:v>
                </c:pt>
                <c:pt idx="4359">
                  <c:v>7.5983646290890272E-3</c:v>
                </c:pt>
                <c:pt idx="4360">
                  <c:v>1.1348027314955877E-2</c:v>
                </c:pt>
                <c:pt idx="4361">
                  <c:v>1.399418271333619E-2</c:v>
                </c:pt>
                <c:pt idx="4362">
                  <c:v>1.6022196997469318E-2</c:v>
                </c:pt>
                <c:pt idx="4363">
                  <c:v>1.7005715079008277E-2</c:v>
                </c:pt>
                <c:pt idx="4364">
                  <c:v>1.768335903718854E-2</c:v>
                </c:pt>
                <c:pt idx="4365">
                  <c:v>1.7928746798532402E-2</c:v>
                </c:pt>
                <c:pt idx="4366">
                  <c:v>1.7252086358433782E-2</c:v>
                </c:pt>
                <c:pt idx="4367">
                  <c:v>1.5407498196507663E-2</c:v>
                </c:pt>
                <c:pt idx="4368">
                  <c:v>1.257693315783881E-2</c:v>
                </c:pt>
                <c:pt idx="4369">
                  <c:v>1.153292871428524E-2</c:v>
                </c:pt>
                <c:pt idx="4370">
                  <c:v>1.0181083111210021E-2</c:v>
                </c:pt>
                <c:pt idx="4371">
                  <c:v>5.0166296650494546E-3</c:v>
                </c:pt>
                <c:pt idx="4372">
                  <c:v>-1.0074185843759187E-3</c:v>
                </c:pt>
                <c:pt idx="4373">
                  <c:v>-5.3108019501493242E-3</c:v>
                </c:pt>
                <c:pt idx="4374">
                  <c:v>-7.7086190329410664E-3</c:v>
                </c:pt>
                <c:pt idx="4375">
                  <c:v>-8.9375248758237769E-3</c:v>
                </c:pt>
                <c:pt idx="4376">
                  <c:v>-9.675655196018762E-3</c:v>
                </c:pt>
                <c:pt idx="4377">
                  <c:v>-9.9210429573626246E-3</c:v>
                </c:pt>
                <c:pt idx="4378">
                  <c:v>-9.6141853159226187E-3</c:v>
                </c:pt>
                <c:pt idx="4379">
                  <c:v>-8.1998863146697243E-3</c:v>
                </c:pt>
                <c:pt idx="4380">
                  <c:v>-5.7410911108225493E-3</c:v>
                </c:pt>
                <c:pt idx="4381">
                  <c:v>-1.9909366659148775E-3</c:v>
                </c:pt>
                <c:pt idx="4382">
                  <c:v>2.7422441014909316E-3</c:v>
                </c:pt>
                <c:pt idx="4383">
                  <c:v>7.5983646290890272E-3</c:v>
                </c:pt>
                <c:pt idx="4384">
                  <c:v>1.1348027314955877E-2</c:v>
                </c:pt>
                <c:pt idx="4385">
                  <c:v>1.399418271333619E-2</c:v>
                </c:pt>
                <c:pt idx="4386">
                  <c:v>1.6022196997469318E-2</c:v>
                </c:pt>
                <c:pt idx="4387">
                  <c:v>1.7005715079008277E-2</c:v>
                </c:pt>
                <c:pt idx="4388">
                  <c:v>1.768335903718854E-2</c:v>
                </c:pt>
                <c:pt idx="4389">
                  <c:v>1.7928746798532402E-2</c:v>
                </c:pt>
                <c:pt idx="4390">
                  <c:v>1.7252086358433782E-2</c:v>
                </c:pt>
                <c:pt idx="4391">
                  <c:v>1.5407498196507663E-2</c:v>
                </c:pt>
                <c:pt idx="4392">
                  <c:v>1.257693315783881E-2</c:v>
                </c:pt>
                <c:pt idx="4393">
                  <c:v>1.153292871428524E-2</c:v>
                </c:pt>
                <c:pt idx="4394">
                  <c:v>1.0181083111210021E-2</c:v>
                </c:pt>
                <c:pt idx="4395">
                  <c:v>5.0166296650494546E-3</c:v>
                </c:pt>
                <c:pt idx="4396">
                  <c:v>-1.0074185843759187E-3</c:v>
                </c:pt>
                <c:pt idx="4397">
                  <c:v>-5.3108019501493242E-3</c:v>
                </c:pt>
                <c:pt idx="4398">
                  <c:v>-7.7086190329410664E-3</c:v>
                </c:pt>
                <c:pt idx="4399">
                  <c:v>-8.9375248758237769E-3</c:v>
                </c:pt>
                <c:pt idx="4400">
                  <c:v>-9.675655196018762E-3</c:v>
                </c:pt>
                <c:pt idx="4401">
                  <c:v>-9.9210429573626246E-3</c:v>
                </c:pt>
                <c:pt idx="4402">
                  <c:v>-9.6141853159226187E-3</c:v>
                </c:pt>
                <c:pt idx="4403">
                  <c:v>-8.1998863146697243E-3</c:v>
                </c:pt>
                <c:pt idx="4404">
                  <c:v>-5.7410911108225493E-3</c:v>
                </c:pt>
                <c:pt idx="4405">
                  <c:v>-1.9909366659148775E-3</c:v>
                </c:pt>
                <c:pt idx="4406">
                  <c:v>2.7422441014909316E-3</c:v>
                </c:pt>
                <c:pt idx="4407">
                  <c:v>7.5983646290890272E-3</c:v>
                </c:pt>
                <c:pt idx="4408">
                  <c:v>1.1348027314955877E-2</c:v>
                </c:pt>
                <c:pt idx="4409">
                  <c:v>1.399418271333619E-2</c:v>
                </c:pt>
                <c:pt idx="4410">
                  <c:v>1.6022196997469318E-2</c:v>
                </c:pt>
                <c:pt idx="4411">
                  <c:v>1.7005715079008277E-2</c:v>
                </c:pt>
                <c:pt idx="4412">
                  <c:v>1.768335903718854E-2</c:v>
                </c:pt>
                <c:pt idx="4413">
                  <c:v>1.7928746798532402E-2</c:v>
                </c:pt>
                <c:pt idx="4414">
                  <c:v>1.7252086358433782E-2</c:v>
                </c:pt>
                <c:pt idx="4415">
                  <c:v>1.5407498196507663E-2</c:v>
                </c:pt>
                <c:pt idx="4416">
                  <c:v>6.1600575288106585E-3</c:v>
                </c:pt>
                <c:pt idx="4417">
                  <c:v>5.1160530852570885E-3</c:v>
                </c:pt>
                <c:pt idx="4418">
                  <c:v>3.7642074821818694E-3</c:v>
                </c:pt>
                <c:pt idx="4419">
                  <c:v>-1.4002459639786968E-3</c:v>
                </c:pt>
                <c:pt idx="4420">
                  <c:v>-7.4242942134040701E-3</c:v>
                </c:pt>
                <c:pt idx="4421">
                  <c:v>-1.1727677579177476E-2</c:v>
                </c:pt>
                <c:pt idx="4422">
                  <c:v>-1.4125494661969218E-2</c:v>
                </c:pt>
                <c:pt idx="4423">
                  <c:v>-1.5354400504851928E-2</c:v>
                </c:pt>
                <c:pt idx="4424">
                  <c:v>-1.6092530825046913E-2</c:v>
                </c:pt>
                <c:pt idx="4425">
                  <c:v>-1.6337918586390776E-2</c:v>
                </c:pt>
                <c:pt idx="4426">
                  <c:v>-1.603106094495077E-2</c:v>
                </c:pt>
                <c:pt idx="4427">
                  <c:v>-1.4616761943697876E-2</c:v>
                </c:pt>
                <c:pt idx="4428">
                  <c:v>-1.2157966739850701E-2</c:v>
                </c:pt>
                <c:pt idx="4429">
                  <c:v>-8.407812294943029E-3</c:v>
                </c:pt>
                <c:pt idx="4430">
                  <c:v>-3.6746315275372199E-3</c:v>
                </c:pt>
                <c:pt idx="4431">
                  <c:v>1.1814890000608758E-3</c:v>
                </c:pt>
                <c:pt idx="4432">
                  <c:v>4.931151685927726E-3</c:v>
                </c:pt>
                <c:pt idx="4433">
                  <c:v>7.5773070843080381E-3</c:v>
                </c:pt>
                <c:pt idx="4434">
                  <c:v>9.6053213684411665E-3</c:v>
                </c:pt>
                <c:pt idx="4435">
                  <c:v>1.0588839449980125E-2</c:v>
                </c:pt>
                <c:pt idx="4436">
                  <c:v>1.1266483408160388E-2</c:v>
                </c:pt>
                <c:pt idx="4437">
                  <c:v>1.1511871169504251E-2</c:v>
                </c:pt>
                <c:pt idx="4438">
                  <c:v>1.0835210729405631E-2</c:v>
                </c:pt>
                <c:pt idx="4439">
                  <c:v>8.9906225674795115E-3</c:v>
                </c:pt>
                <c:pt idx="4440">
                  <c:v>1.4232097353300222E-2</c:v>
                </c:pt>
                <c:pt idx="4441">
                  <c:v>1.3188092909746651E-2</c:v>
                </c:pt>
                <c:pt idx="4442">
                  <c:v>1.1836247306671432E-2</c:v>
                </c:pt>
                <c:pt idx="4443">
                  <c:v>6.6717938605108662E-3</c:v>
                </c:pt>
                <c:pt idx="4444">
                  <c:v>6.4774561108549289E-4</c:v>
                </c:pt>
                <c:pt idx="4445">
                  <c:v>-3.6556377546879126E-3</c:v>
                </c:pt>
                <c:pt idx="4446">
                  <c:v>-6.0534548374796548E-3</c:v>
                </c:pt>
                <c:pt idx="4447">
                  <c:v>-7.2823606803623653E-3</c:v>
                </c:pt>
                <c:pt idx="4448">
                  <c:v>-8.0204910005573504E-3</c:v>
                </c:pt>
                <c:pt idx="4449">
                  <c:v>-8.2658787619012131E-3</c:v>
                </c:pt>
                <c:pt idx="4450">
                  <c:v>-7.9590211204612071E-3</c:v>
                </c:pt>
                <c:pt idx="4451">
                  <c:v>-6.5447221192083127E-3</c:v>
                </c:pt>
                <c:pt idx="4452">
                  <c:v>-4.0859269153611377E-3</c:v>
                </c:pt>
                <c:pt idx="4453">
                  <c:v>-3.3577247045346592E-4</c:v>
                </c:pt>
                <c:pt idx="4454">
                  <c:v>4.3974082969523431E-3</c:v>
                </c:pt>
                <c:pt idx="4455">
                  <c:v>9.2535288245504388E-3</c:v>
                </c:pt>
                <c:pt idx="4456">
                  <c:v>1.3003191510417289E-2</c:v>
                </c:pt>
                <c:pt idx="4457">
                  <c:v>1.5649346908797601E-2</c:v>
                </c:pt>
                <c:pt idx="4458">
                  <c:v>1.7677361192930729E-2</c:v>
                </c:pt>
                <c:pt idx="4459">
                  <c:v>1.8660879274469688E-2</c:v>
                </c:pt>
                <c:pt idx="4460">
                  <c:v>1.9338523232649951E-2</c:v>
                </c:pt>
                <c:pt idx="4461">
                  <c:v>1.9583910993993814E-2</c:v>
                </c:pt>
                <c:pt idx="4462">
                  <c:v>1.8907250553895194E-2</c:v>
                </c:pt>
                <c:pt idx="4463">
                  <c:v>1.7062662391969075E-2</c:v>
                </c:pt>
                <c:pt idx="4464">
                  <c:v>5.4071107523327E-2</c:v>
                </c:pt>
                <c:pt idx="4465">
                  <c:v>5.302710307977343E-2</c:v>
                </c:pt>
                <c:pt idx="4466">
                  <c:v>5.1675257476698211E-2</c:v>
                </c:pt>
                <c:pt idx="4467">
                  <c:v>4.6510804030537645E-2</c:v>
                </c:pt>
                <c:pt idx="4468">
                  <c:v>4.0486755781112271E-2</c:v>
                </c:pt>
                <c:pt idx="4469">
                  <c:v>3.6183372415338866E-2</c:v>
                </c:pt>
                <c:pt idx="4470">
                  <c:v>3.3785555332547124E-2</c:v>
                </c:pt>
                <c:pt idx="4471">
                  <c:v>3.2556649489664413E-2</c:v>
                </c:pt>
                <c:pt idx="4472">
                  <c:v>3.1818519169469428E-2</c:v>
                </c:pt>
                <c:pt idx="4473">
                  <c:v>3.1573131408125565E-2</c:v>
                </c:pt>
                <c:pt idx="4474">
                  <c:v>3.1879989049565571E-2</c:v>
                </c:pt>
                <c:pt idx="4475">
                  <c:v>3.3294288050818466E-2</c:v>
                </c:pt>
                <c:pt idx="4476">
                  <c:v>3.5753083254665641E-2</c:v>
                </c:pt>
                <c:pt idx="4477">
                  <c:v>3.9503237699573313E-2</c:v>
                </c:pt>
                <c:pt idx="4478">
                  <c:v>4.4236418466979122E-2</c:v>
                </c:pt>
                <c:pt idx="4479">
                  <c:v>4.9092538994577217E-2</c:v>
                </c:pt>
                <c:pt idx="4480">
                  <c:v>5.2842201680444068E-2</c:v>
                </c:pt>
                <c:pt idx="4481">
                  <c:v>5.548835707882438E-2</c:v>
                </c:pt>
                <c:pt idx="4482">
                  <c:v>5.7516371362957508E-2</c:v>
                </c:pt>
                <c:pt idx="4483">
                  <c:v>5.8499889444496467E-2</c:v>
                </c:pt>
                <c:pt idx="4484">
                  <c:v>5.917753340267673E-2</c:v>
                </c:pt>
                <c:pt idx="4485">
                  <c:v>5.9422921164020592E-2</c:v>
                </c:pt>
                <c:pt idx="4486">
                  <c:v>5.8746260723921973E-2</c:v>
                </c:pt>
                <c:pt idx="4487">
                  <c:v>5.6901672561995853E-2</c:v>
                </c:pt>
                <c:pt idx="4488">
                  <c:v>-3.8090796973187069E-2</c:v>
                </c:pt>
                <c:pt idx="4489">
                  <c:v>-3.9134801416740639E-2</c:v>
                </c:pt>
                <c:pt idx="4490">
                  <c:v>-4.0486647019815747E-2</c:v>
                </c:pt>
                <c:pt idx="4491">
                  <c:v>-4.5651100465976313E-2</c:v>
                </c:pt>
                <c:pt idx="4492">
                  <c:v>-5.1675148715401797E-2</c:v>
                </c:pt>
                <c:pt idx="4493">
                  <c:v>-5.5978532081175092E-2</c:v>
                </c:pt>
                <c:pt idx="4494">
                  <c:v>-5.8376349163966945E-2</c:v>
                </c:pt>
                <c:pt idx="4495">
                  <c:v>-5.9605255006849656E-2</c:v>
                </c:pt>
                <c:pt idx="4496">
                  <c:v>-6.0343385327044641E-2</c:v>
                </c:pt>
                <c:pt idx="4497">
                  <c:v>-6.0588773088388392E-2</c:v>
                </c:pt>
                <c:pt idx="4498">
                  <c:v>-6.0281915446948386E-2</c:v>
                </c:pt>
                <c:pt idx="4499">
                  <c:v>-5.8867616445695492E-2</c:v>
                </c:pt>
                <c:pt idx="4500">
                  <c:v>-5.6408821241848317E-2</c:v>
                </c:pt>
                <c:pt idx="4501">
                  <c:v>-5.2658666796940645E-2</c:v>
                </c:pt>
                <c:pt idx="4502">
                  <c:v>-4.7925486029534947E-2</c:v>
                </c:pt>
                <c:pt idx="4503">
                  <c:v>-4.3069365501936852E-2</c:v>
                </c:pt>
                <c:pt idx="4504">
                  <c:v>-3.931970281606989E-2</c:v>
                </c:pt>
                <c:pt idx="4505">
                  <c:v>-3.6673547417689689E-2</c:v>
                </c:pt>
                <c:pt idx="4506">
                  <c:v>-3.464553313355645E-2</c:v>
                </c:pt>
                <c:pt idx="4507">
                  <c:v>-3.3662015052017602E-2</c:v>
                </c:pt>
                <c:pt idx="4508">
                  <c:v>-3.2984371093837228E-2</c:v>
                </c:pt>
                <c:pt idx="4509">
                  <c:v>-3.2738983332493476E-2</c:v>
                </c:pt>
                <c:pt idx="4510">
                  <c:v>-3.3415643772591985E-2</c:v>
                </c:pt>
                <c:pt idx="4511">
                  <c:v>-3.5260231934518216E-2</c:v>
                </c:pt>
                <c:pt idx="4512">
                  <c:v>6.1109536321773184E-2</c:v>
                </c:pt>
                <c:pt idx="4513">
                  <c:v>6.0065531878219613E-2</c:v>
                </c:pt>
                <c:pt idx="4514">
                  <c:v>5.8713686275144394E-2</c:v>
                </c:pt>
                <c:pt idx="4515">
                  <c:v>5.3549232828983828E-2</c:v>
                </c:pt>
                <c:pt idx="4516">
                  <c:v>4.7525184579558455E-2</c:v>
                </c:pt>
                <c:pt idx="4517">
                  <c:v>4.3221801213785049E-2</c:v>
                </c:pt>
                <c:pt idx="4518">
                  <c:v>4.0823984130993307E-2</c:v>
                </c:pt>
                <c:pt idx="4519">
                  <c:v>3.9595078288110597E-2</c:v>
                </c:pt>
                <c:pt idx="4520">
                  <c:v>3.8856947967915612E-2</c:v>
                </c:pt>
                <c:pt idx="4521">
                  <c:v>3.8611560206571749E-2</c:v>
                </c:pt>
                <c:pt idx="4522">
                  <c:v>3.8918417848011755E-2</c:v>
                </c:pt>
                <c:pt idx="4523">
                  <c:v>4.0332716849264649E-2</c:v>
                </c:pt>
                <c:pt idx="4524">
                  <c:v>4.2791512053111824E-2</c:v>
                </c:pt>
                <c:pt idx="4525">
                  <c:v>4.6541666498019496E-2</c:v>
                </c:pt>
                <c:pt idx="4526">
                  <c:v>5.1274847265425305E-2</c:v>
                </c:pt>
                <c:pt idx="4527">
                  <c:v>5.6130967793023401E-2</c:v>
                </c:pt>
                <c:pt idx="4528">
                  <c:v>5.9880630478890251E-2</c:v>
                </c:pt>
                <c:pt idx="4529">
                  <c:v>6.2526785877270563E-2</c:v>
                </c:pt>
                <c:pt idx="4530">
                  <c:v>6.4554800161403691E-2</c:v>
                </c:pt>
                <c:pt idx="4531">
                  <c:v>6.553831824294265E-2</c:v>
                </c:pt>
                <c:pt idx="4532">
                  <c:v>6.6215962201122913E-2</c:v>
                </c:pt>
                <c:pt idx="4533">
                  <c:v>6.6461349962466776E-2</c:v>
                </c:pt>
                <c:pt idx="4534">
                  <c:v>6.5784689522368156E-2</c:v>
                </c:pt>
                <c:pt idx="4535">
                  <c:v>6.3940101360442037E-2</c:v>
                </c:pt>
                <c:pt idx="4536">
                  <c:v>5.9483806536520523E-2</c:v>
                </c:pt>
                <c:pt idx="4537">
                  <c:v>5.8439802092966953E-2</c:v>
                </c:pt>
                <c:pt idx="4538">
                  <c:v>5.7087956489891845E-2</c:v>
                </c:pt>
                <c:pt idx="4539">
                  <c:v>5.1923503043731278E-2</c:v>
                </c:pt>
                <c:pt idx="4540">
                  <c:v>4.5899454794305794E-2</c:v>
                </c:pt>
                <c:pt idx="4541">
                  <c:v>4.15960714285325E-2</c:v>
                </c:pt>
                <c:pt idx="4542">
                  <c:v>3.9198254345740646E-2</c:v>
                </c:pt>
                <c:pt idx="4543">
                  <c:v>3.7969348502857936E-2</c:v>
                </c:pt>
                <c:pt idx="4544">
                  <c:v>3.7231218182662951E-2</c:v>
                </c:pt>
                <c:pt idx="4545">
                  <c:v>3.6985830421319199E-2</c:v>
                </c:pt>
                <c:pt idx="4546">
                  <c:v>3.7292688062759205E-2</c:v>
                </c:pt>
                <c:pt idx="4547">
                  <c:v>3.8706987064012099E-2</c:v>
                </c:pt>
                <c:pt idx="4548">
                  <c:v>4.1165782267859274E-2</c:v>
                </c:pt>
                <c:pt idx="4549">
                  <c:v>4.4915936712766946E-2</c:v>
                </c:pt>
                <c:pt idx="4550">
                  <c:v>4.9649117480172644E-2</c:v>
                </c:pt>
                <c:pt idx="4551">
                  <c:v>5.450523800777074E-2</c:v>
                </c:pt>
                <c:pt idx="4552">
                  <c:v>5.8254900693637701E-2</c:v>
                </c:pt>
                <c:pt idx="4553">
                  <c:v>6.0901056092017902E-2</c:v>
                </c:pt>
                <c:pt idx="4554">
                  <c:v>6.2929070376151142E-2</c:v>
                </c:pt>
                <c:pt idx="4555">
                  <c:v>6.3912588457689989E-2</c:v>
                </c:pt>
                <c:pt idx="4556">
                  <c:v>6.4590232415870363E-2</c:v>
                </c:pt>
                <c:pt idx="4557">
                  <c:v>6.4835620177214115E-2</c:v>
                </c:pt>
                <c:pt idx="4558">
                  <c:v>6.4158959737115606E-2</c:v>
                </c:pt>
                <c:pt idx="4559">
                  <c:v>6.2314371575189376E-2</c:v>
                </c:pt>
                <c:pt idx="4560">
                  <c:v>3.1027164581906241E-2</c:v>
                </c:pt>
                <c:pt idx="4561">
                  <c:v>2.9983160138352782E-2</c:v>
                </c:pt>
                <c:pt idx="4562">
                  <c:v>2.8631314535277563E-2</c:v>
                </c:pt>
                <c:pt idx="4563">
                  <c:v>2.3466861089116997E-2</c:v>
                </c:pt>
                <c:pt idx="4564">
                  <c:v>1.7442812839691513E-2</c:v>
                </c:pt>
                <c:pt idx="4565">
                  <c:v>1.3139429473918107E-2</c:v>
                </c:pt>
                <c:pt idx="4566">
                  <c:v>1.0741612391126476E-2</c:v>
                </c:pt>
                <c:pt idx="4567">
                  <c:v>9.5127065482437656E-3</c:v>
                </c:pt>
                <c:pt idx="4568">
                  <c:v>8.7745762280487805E-3</c:v>
                </c:pt>
                <c:pt idx="4569">
                  <c:v>8.5291884667048068E-3</c:v>
                </c:pt>
                <c:pt idx="4570">
                  <c:v>8.8360461081448127E-3</c:v>
                </c:pt>
                <c:pt idx="4571">
                  <c:v>1.0250345109397707E-2</c:v>
                </c:pt>
                <c:pt idx="4572">
                  <c:v>1.2709140313244993E-2</c:v>
                </c:pt>
                <c:pt idx="4573">
                  <c:v>1.6459294758152665E-2</c:v>
                </c:pt>
                <c:pt idx="4574">
                  <c:v>2.1192475525558474E-2</c:v>
                </c:pt>
                <c:pt idx="4575">
                  <c:v>2.604859605315657E-2</c:v>
                </c:pt>
                <c:pt idx="4576">
                  <c:v>2.979825873902342E-2</c:v>
                </c:pt>
                <c:pt idx="4577">
                  <c:v>3.2444414137403732E-2</c:v>
                </c:pt>
                <c:pt idx="4578">
                  <c:v>3.447242842153686E-2</c:v>
                </c:pt>
                <c:pt idx="4579">
                  <c:v>3.5455946503075708E-2</c:v>
                </c:pt>
                <c:pt idx="4580">
                  <c:v>3.6133590461255971E-2</c:v>
                </c:pt>
                <c:pt idx="4581">
                  <c:v>3.6378978222599945E-2</c:v>
                </c:pt>
                <c:pt idx="4582">
                  <c:v>3.5702317782501214E-2</c:v>
                </c:pt>
                <c:pt idx="4583">
                  <c:v>3.3857729620575094E-2</c:v>
                </c:pt>
                <c:pt idx="4584">
                  <c:v>3.1027164581906241E-2</c:v>
                </c:pt>
                <c:pt idx="4585">
                  <c:v>2.9983160138352782E-2</c:v>
                </c:pt>
                <c:pt idx="4586">
                  <c:v>2.8631314535277563E-2</c:v>
                </c:pt>
                <c:pt idx="4587">
                  <c:v>2.3466861089116997E-2</c:v>
                </c:pt>
                <c:pt idx="4588">
                  <c:v>1.7442812839691513E-2</c:v>
                </c:pt>
                <c:pt idx="4589">
                  <c:v>1.3139429473918107E-2</c:v>
                </c:pt>
                <c:pt idx="4590">
                  <c:v>1.0741612391126476E-2</c:v>
                </c:pt>
                <c:pt idx="4591">
                  <c:v>9.5127065482437656E-3</c:v>
                </c:pt>
                <c:pt idx="4592">
                  <c:v>8.7745762280487805E-3</c:v>
                </c:pt>
                <c:pt idx="4593">
                  <c:v>8.5291884667048068E-3</c:v>
                </c:pt>
                <c:pt idx="4594">
                  <c:v>8.8360461081448127E-3</c:v>
                </c:pt>
                <c:pt idx="4595">
                  <c:v>1.0250345109397707E-2</c:v>
                </c:pt>
                <c:pt idx="4596">
                  <c:v>1.2709140313244993E-2</c:v>
                </c:pt>
                <c:pt idx="4597">
                  <c:v>1.6459294758152665E-2</c:v>
                </c:pt>
                <c:pt idx="4598">
                  <c:v>2.1192475525558474E-2</c:v>
                </c:pt>
                <c:pt idx="4599">
                  <c:v>2.604859605315657E-2</c:v>
                </c:pt>
                <c:pt idx="4600">
                  <c:v>2.979825873902342E-2</c:v>
                </c:pt>
                <c:pt idx="4601">
                  <c:v>3.2444414137403732E-2</c:v>
                </c:pt>
                <c:pt idx="4602">
                  <c:v>3.447242842153686E-2</c:v>
                </c:pt>
                <c:pt idx="4603">
                  <c:v>3.5455946503075708E-2</c:v>
                </c:pt>
                <c:pt idx="4604">
                  <c:v>3.6133590461255971E-2</c:v>
                </c:pt>
                <c:pt idx="4605">
                  <c:v>3.6378978222599945E-2</c:v>
                </c:pt>
                <c:pt idx="4606">
                  <c:v>3.5702317782501214E-2</c:v>
                </c:pt>
                <c:pt idx="4607">
                  <c:v>3.3857729620575094E-2</c:v>
                </c:pt>
                <c:pt idx="4608">
                  <c:v>3.1027164581906241E-2</c:v>
                </c:pt>
                <c:pt idx="4609">
                  <c:v>2.9983160138352782E-2</c:v>
                </c:pt>
                <c:pt idx="4610">
                  <c:v>2.8631314535277563E-2</c:v>
                </c:pt>
                <c:pt idx="4611">
                  <c:v>2.3466861089116997E-2</c:v>
                </c:pt>
                <c:pt idx="4612">
                  <c:v>1.7442812839691513E-2</c:v>
                </c:pt>
                <c:pt idx="4613">
                  <c:v>1.3139429473918107E-2</c:v>
                </c:pt>
                <c:pt idx="4614">
                  <c:v>1.0741612391126476E-2</c:v>
                </c:pt>
                <c:pt idx="4615">
                  <c:v>9.5127065482437656E-3</c:v>
                </c:pt>
                <c:pt idx="4616">
                  <c:v>8.7745762280487805E-3</c:v>
                </c:pt>
                <c:pt idx="4617">
                  <c:v>8.5291884667048068E-3</c:v>
                </c:pt>
                <c:pt idx="4618">
                  <c:v>8.8360461081448127E-3</c:v>
                </c:pt>
                <c:pt idx="4619">
                  <c:v>1.0250345109397707E-2</c:v>
                </c:pt>
                <c:pt idx="4620">
                  <c:v>1.2709140313244993E-2</c:v>
                </c:pt>
                <c:pt idx="4621">
                  <c:v>1.6459294758152665E-2</c:v>
                </c:pt>
                <c:pt idx="4622">
                  <c:v>2.1192475525558474E-2</c:v>
                </c:pt>
                <c:pt idx="4623">
                  <c:v>2.604859605315657E-2</c:v>
                </c:pt>
                <c:pt idx="4624">
                  <c:v>2.979825873902342E-2</c:v>
                </c:pt>
                <c:pt idx="4625">
                  <c:v>3.2444414137403732E-2</c:v>
                </c:pt>
                <c:pt idx="4626">
                  <c:v>3.447242842153686E-2</c:v>
                </c:pt>
                <c:pt idx="4627">
                  <c:v>3.5455946503075708E-2</c:v>
                </c:pt>
                <c:pt idx="4628">
                  <c:v>3.6133590461255971E-2</c:v>
                </c:pt>
                <c:pt idx="4629">
                  <c:v>3.6378978222599945E-2</c:v>
                </c:pt>
                <c:pt idx="4630">
                  <c:v>3.5702317782501214E-2</c:v>
                </c:pt>
                <c:pt idx="4631">
                  <c:v>3.3857729620575094E-2</c:v>
                </c:pt>
                <c:pt idx="4632">
                  <c:v>3.9870077327316289E-2</c:v>
                </c:pt>
                <c:pt idx="4633">
                  <c:v>3.8826072883762719E-2</c:v>
                </c:pt>
                <c:pt idx="4634">
                  <c:v>3.74742272806875E-2</c:v>
                </c:pt>
                <c:pt idx="4635">
                  <c:v>3.2309773834526934E-2</c:v>
                </c:pt>
                <c:pt idx="4636">
                  <c:v>2.628572558510156E-2</c:v>
                </c:pt>
                <c:pt idx="4637">
                  <c:v>2.1982342219328155E-2</c:v>
                </c:pt>
                <c:pt idx="4638">
                  <c:v>1.9584525136536413E-2</c:v>
                </c:pt>
                <c:pt idx="4639">
                  <c:v>1.8355619293653702E-2</c:v>
                </c:pt>
                <c:pt idx="4640">
                  <c:v>1.7617488973458717E-2</c:v>
                </c:pt>
                <c:pt idx="4641">
                  <c:v>1.7372101212114854E-2</c:v>
                </c:pt>
                <c:pt idx="4642">
                  <c:v>1.767895885355486E-2</c:v>
                </c:pt>
                <c:pt idx="4643">
                  <c:v>1.9093257854807755E-2</c:v>
                </c:pt>
                <c:pt idx="4644">
                  <c:v>2.155205305865493E-2</c:v>
                </c:pt>
                <c:pt idx="4645">
                  <c:v>2.5302207503562602E-2</c:v>
                </c:pt>
                <c:pt idx="4646">
                  <c:v>3.0035388270968411E-2</c:v>
                </c:pt>
                <c:pt idx="4647">
                  <c:v>3.4891508798566506E-2</c:v>
                </c:pt>
                <c:pt idx="4648">
                  <c:v>3.8641171484433356E-2</c:v>
                </c:pt>
                <c:pt idx="4649">
                  <c:v>4.1287326882813669E-2</c:v>
                </c:pt>
                <c:pt idx="4650">
                  <c:v>4.3315341166946797E-2</c:v>
                </c:pt>
                <c:pt idx="4651">
                  <c:v>4.4298859248485756E-2</c:v>
                </c:pt>
                <c:pt idx="4652">
                  <c:v>4.4976503206666019E-2</c:v>
                </c:pt>
                <c:pt idx="4653">
                  <c:v>4.5221890968009881E-2</c:v>
                </c:pt>
                <c:pt idx="4654">
                  <c:v>4.4545230527911261E-2</c:v>
                </c:pt>
                <c:pt idx="4655">
                  <c:v>4.2700642365985142E-2</c:v>
                </c:pt>
                <c:pt idx="4656">
                  <c:v>2.1025705387218818E-2</c:v>
                </c:pt>
                <c:pt idx="4657">
                  <c:v>1.9981700943665248E-2</c:v>
                </c:pt>
                <c:pt idx="4658">
                  <c:v>1.8629855340590029E-2</c:v>
                </c:pt>
                <c:pt idx="4659">
                  <c:v>1.3465401894429463E-2</c:v>
                </c:pt>
                <c:pt idx="4660">
                  <c:v>7.4413536450040896E-3</c:v>
                </c:pt>
                <c:pt idx="4661">
                  <c:v>3.1379702792306841E-3</c:v>
                </c:pt>
                <c:pt idx="4662">
                  <c:v>7.4015319643894184E-4</c:v>
                </c:pt>
                <c:pt idx="4663">
                  <c:v>-4.8875264644376859E-4</c:v>
                </c:pt>
                <c:pt idx="4664">
                  <c:v>-1.2268829666387537E-3</c:v>
                </c:pt>
                <c:pt idx="4665">
                  <c:v>-1.4722707279826164E-3</c:v>
                </c:pt>
                <c:pt idx="4666">
                  <c:v>-1.1654130865426104E-3</c:v>
                </c:pt>
                <c:pt idx="4667">
                  <c:v>2.4888591471028398E-4</c:v>
                </c:pt>
                <c:pt idx="4668">
                  <c:v>2.707681118557459E-3</c:v>
                </c:pt>
                <c:pt idx="4669">
                  <c:v>6.4578355634651308E-3</c:v>
                </c:pt>
                <c:pt idx="4670">
                  <c:v>1.119101633087094E-2</c:v>
                </c:pt>
                <c:pt idx="4671">
                  <c:v>1.6047136858469035E-2</c:v>
                </c:pt>
                <c:pt idx="4672">
                  <c:v>1.9796799544335886E-2</c:v>
                </c:pt>
                <c:pt idx="4673">
                  <c:v>2.2442954942716198E-2</c:v>
                </c:pt>
                <c:pt idx="4674">
                  <c:v>2.4470969226849326E-2</c:v>
                </c:pt>
                <c:pt idx="4675">
                  <c:v>2.5454487308388285E-2</c:v>
                </c:pt>
                <c:pt idx="4676">
                  <c:v>2.6132131266568548E-2</c:v>
                </c:pt>
                <c:pt idx="4677">
                  <c:v>2.6377519027912411E-2</c:v>
                </c:pt>
                <c:pt idx="4678">
                  <c:v>2.5700858587813791E-2</c:v>
                </c:pt>
                <c:pt idx="4679">
                  <c:v>2.3856270425887671E-2</c:v>
                </c:pt>
                <c:pt idx="4680">
                  <c:v>-3.0718304782808015E-2</c:v>
                </c:pt>
                <c:pt idx="4681">
                  <c:v>-3.1762309226361585E-2</c:v>
                </c:pt>
                <c:pt idx="4682">
                  <c:v>-3.3114154829436693E-2</c:v>
                </c:pt>
                <c:pt idx="4683">
                  <c:v>-3.8278608275597259E-2</c:v>
                </c:pt>
                <c:pt idx="4684">
                  <c:v>-4.4302656525022743E-2</c:v>
                </c:pt>
                <c:pt idx="4685">
                  <c:v>-4.8606039890796038E-2</c:v>
                </c:pt>
                <c:pt idx="4686">
                  <c:v>-5.1003856973587891E-2</c:v>
                </c:pt>
                <c:pt idx="4687">
                  <c:v>-5.2232762816470601E-2</c:v>
                </c:pt>
                <c:pt idx="4688">
                  <c:v>-5.2970893136665587E-2</c:v>
                </c:pt>
                <c:pt idx="4689">
                  <c:v>-5.3216280898009338E-2</c:v>
                </c:pt>
                <c:pt idx="4690">
                  <c:v>-5.2909423256569332E-2</c:v>
                </c:pt>
                <c:pt idx="4691">
                  <c:v>-5.1495124255316438E-2</c:v>
                </c:pt>
                <c:pt idx="4692">
                  <c:v>-4.9036329051469263E-2</c:v>
                </c:pt>
                <c:pt idx="4693">
                  <c:v>-4.5286174606561591E-2</c:v>
                </c:pt>
                <c:pt idx="4694">
                  <c:v>-4.0552993839155893E-2</c:v>
                </c:pt>
                <c:pt idx="4695">
                  <c:v>-3.5696873311557797E-2</c:v>
                </c:pt>
                <c:pt idx="4696">
                  <c:v>-3.1947210625690836E-2</c:v>
                </c:pt>
                <c:pt idx="4697">
                  <c:v>-2.9301055227310635E-2</c:v>
                </c:pt>
                <c:pt idx="4698">
                  <c:v>-2.7273040943177396E-2</c:v>
                </c:pt>
                <c:pt idx="4699">
                  <c:v>-2.6289522861638548E-2</c:v>
                </c:pt>
                <c:pt idx="4700">
                  <c:v>-2.5611878903458174E-2</c:v>
                </c:pt>
                <c:pt idx="4701">
                  <c:v>-2.5366491142114422E-2</c:v>
                </c:pt>
                <c:pt idx="4702">
                  <c:v>-2.6043151582212931E-2</c:v>
                </c:pt>
                <c:pt idx="4703">
                  <c:v>-2.7887739744139162E-2</c:v>
                </c:pt>
                <c:pt idx="4704">
                  <c:v>3.0457968561513504E-2</c:v>
                </c:pt>
                <c:pt idx="4705">
                  <c:v>2.9413964117959934E-2</c:v>
                </c:pt>
                <c:pt idx="4706">
                  <c:v>2.8062118514884715E-2</c:v>
                </c:pt>
                <c:pt idx="4707">
                  <c:v>2.2897665068724149E-2</c:v>
                </c:pt>
                <c:pt idx="4708">
                  <c:v>1.6873616819298776E-2</c:v>
                </c:pt>
                <c:pt idx="4709">
                  <c:v>1.257023345352537E-2</c:v>
                </c:pt>
                <c:pt idx="4710">
                  <c:v>1.0172416370733628E-2</c:v>
                </c:pt>
                <c:pt idx="4711">
                  <c:v>8.9435105278509175E-3</c:v>
                </c:pt>
                <c:pt idx="4712">
                  <c:v>8.2053802076559323E-3</c:v>
                </c:pt>
                <c:pt idx="4713">
                  <c:v>7.9599924463120697E-3</c:v>
                </c:pt>
                <c:pt idx="4714">
                  <c:v>8.2668500877520756E-3</c:v>
                </c:pt>
                <c:pt idx="4715">
                  <c:v>9.6811490890049701E-3</c:v>
                </c:pt>
                <c:pt idx="4716">
                  <c:v>1.2139944292852145E-2</c:v>
                </c:pt>
                <c:pt idx="4717">
                  <c:v>1.5890098737759817E-2</c:v>
                </c:pt>
                <c:pt idx="4718">
                  <c:v>2.0623279505165626E-2</c:v>
                </c:pt>
                <c:pt idx="4719">
                  <c:v>2.5479400032763722E-2</c:v>
                </c:pt>
                <c:pt idx="4720">
                  <c:v>2.9229062718630572E-2</c:v>
                </c:pt>
                <c:pt idx="4721">
                  <c:v>3.1875218117010884E-2</c:v>
                </c:pt>
                <c:pt idx="4722">
                  <c:v>3.3903232401144012E-2</c:v>
                </c:pt>
                <c:pt idx="4723">
                  <c:v>3.4886750482682971E-2</c:v>
                </c:pt>
                <c:pt idx="4724">
                  <c:v>3.5564394440863234E-2</c:v>
                </c:pt>
                <c:pt idx="4725">
                  <c:v>3.5809782202207097E-2</c:v>
                </c:pt>
                <c:pt idx="4726">
                  <c:v>3.5133121762108477E-2</c:v>
                </c:pt>
                <c:pt idx="4727">
                  <c:v>3.3288533600182357E-2</c:v>
                </c:pt>
                <c:pt idx="4728">
                  <c:v>-9.3810416085132742E-3</c:v>
                </c:pt>
                <c:pt idx="4729">
                  <c:v>-1.0425046052066844E-2</c:v>
                </c:pt>
                <c:pt idx="4730">
                  <c:v>-1.1776891655142063E-2</c:v>
                </c:pt>
                <c:pt idx="4731">
                  <c:v>-1.6941345101302629E-2</c:v>
                </c:pt>
                <c:pt idx="4732">
                  <c:v>-2.2965393350728003E-2</c:v>
                </c:pt>
                <c:pt idx="4733">
                  <c:v>-2.7268776716501408E-2</c:v>
                </c:pt>
                <c:pt idx="4734">
                  <c:v>-2.9666593799293151E-2</c:v>
                </c:pt>
                <c:pt idx="4735">
                  <c:v>-3.0895499642175861E-2</c:v>
                </c:pt>
                <c:pt idx="4736">
                  <c:v>-3.1633629962370846E-2</c:v>
                </c:pt>
                <c:pt idx="4737">
                  <c:v>-3.1879017723714709E-2</c:v>
                </c:pt>
                <c:pt idx="4738">
                  <c:v>-3.1572160082274703E-2</c:v>
                </c:pt>
                <c:pt idx="4739">
                  <c:v>-3.0157861081021808E-2</c:v>
                </c:pt>
                <c:pt idx="4740">
                  <c:v>-2.7699065877174633E-2</c:v>
                </c:pt>
                <c:pt idx="4741">
                  <c:v>-2.3948911432266962E-2</c:v>
                </c:pt>
                <c:pt idx="4742">
                  <c:v>-1.9215730664861153E-2</c:v>
                </c:pt>
                <c:pt idx="4743">
                  <c:v>-1.4359610137263057E-2</c:v>
                </c:pt>
                <c:pt idx="4744">
                  <c:v>-1.0609947451396207E-2</c:v>
                </c:pt>
                <c:pt idx="4745">
                  <c:v>-7.9637920530158945E-3</c:v>
                </c:pt>
                <c:pt idx="4746">
                  <c:v>-5.9357777688827662E-3</c:v>
                </c:pt>
                <c:pt idx="4747">
                  <c:v>-4.9522596873438074E-3</c:v>
                </c:pt>
                <c:pt idx="4748">
                  <c:v>-4.2746157291635445E-3</c:v>
                </c:pt>
                <c:pt idx="4749">
                  <c:v>-4.0292279678196818E-3</c:v>
                </c:pt>
                <c:pt idx="4750">
                  <c:v>-4.7058884079183017E-3</c:v>
                </c:pt>
                <c:pt idx="4751">
                  <c:v>-6.5504765698444212E-3</c:v>
                </c:pt>
                <c:pt idx="4752">
                  <c:v>0.1221299111087143</c:v>
                </c:pt>
                <c:pt idx="4753">
                  <c:v>0.12108590666516084</c:v>
                </c:pt>
                <c:pt idx="4754">
                  <c:v>0.11973406106208573</c:v>
                </c:pt>
                <c:pt idx="4755">
                  <c:v>0.11456960761592516</c:v>
                </c:pt>
                <c:pt idx="4756">
                  <c:v>0.10854555936649957</c:v>
                </c:pt>
                <c:pt idx="4757">
                  <c:v>0.10424217600072627</c:v>
                </c:pt>
                <c:pt idx="4758">
                  <c:v>0.10184435891793453</c:v>
                </c:pt>
                <c:pt idx="4759">
                  <c:v>0.10061545307505182</c:v>
                </c:pt>
                <c:pt idx="4760">
                  <c:v>9.9877322754856834E-2</c:v>
                </c:pt>
                <c:pt idx="4761">
                  <c:v>9.9631934993512972E-2</c:v>
                </c:pt>
                <c:pt idx="4762">
                  <c:v>9.9938792634952978E-2</c:v>
                </c:pt>
                <c:pt idx="4763">
                  <c:v>0.10135309163620587</c:v>
                </c:pt>
                <c:pt idx="4764">
                  <c:v>0.10381188684005316</c:v>
                </c:pt>
                <c:pt idx="4765">
                  <c:v>0.10756204128496083</c:v>
                </c:pt>
                <c:pt idx="4766">
                  <c:v>0.11229522205236653</c:v>
                </c:pt>
                <c:pt idx="4767">
                  <c:v>0.11715134257996462</c:v>
                </c:pt>
                <c:pt idx="4768">
                  <c:v>0.12090100526583158</c:v>
                </c:pt>
                <c:pt idx="4769">
                  <c:v>0.12354716066421179</c:v>
                </c:pt>
                <c:pt idx="4770">
                  <c:v>0.12557517494834503</c:v>
                </c:pt>
                <c:pt idx="4771">
                  <c:v>0.12655869302988376</c:v>
                </c:pt>
                <c:pt idx="4772">
                  <c:v>0.12723633698806414</c:v>
                </c:pt>
                <c:pt idx="4773">
                  <c:v>0.12748172474940811</c:v>
                </c:pt>
                <c:pt idx="4774">
                  <c:v>0.12680506430930938</c:v>
                </c:pt>
                <c:pt idx="4775">
                  <c:v>0.12496047614738315</c:v>
                </c:pt>
                <c:pt idx="4776">
                  <c:v>5.306338606315264E-2</c:v>
                </c:pt>
                <c:pt idx="4777">
                  <c:v>5.2019381619599181E-2</c:v>
                </c:pt>
                <c:pt idx="4778">
                  <c:v>5.0667536016523962E-2</c:v>
                </c:pt>
                <c:pt idx="4779">
                  <c:v>4.5503082570363396E-2</c:v>
                </c:pt>
                <c:pt idx="4780">
                  <c:v>3.9479034320937911E-2</c:v>
                </c:pt>
                <c:pt idx="4781">
                  <c:v>3.5175650955164506E-2</c:v>
                </c:pt>
                <c:pt idx="4782">
                  <c:v>3.2777833872372875E-2</c:v>
                </c:pt>
                <c:pt idx="4783">
                  <c:v>3.1548928029490164E-2</c:v>
                </c:pt>
                <c:pt idx="4784">
                  <c:v>3.0810797709295179E-2</c:v>
                </c:pt>
                <c:pt idx="4785">
                  <c:v>3.0565409947951205E-2</c:v>
                </c:pt>
                <c:pt idx="4786">
                  <c:v>3.0872267589391211E-2</c:v>
                </c:pt>
                <c:pt idx="4787">
                  <c:v>3.2286566590644106E-2</c:v>
                </c:pt>
                <c:pt idx="4788">
                  <c:v>3.4745361794491392E-2</c:v>
                </c:pt>
                <c:pt idx="4789">
                  <c:v>3.8495516239399064E-2</c:v>
                </c:pt>
                <c:pt idx="4790">
                  <c:v>4.3228697006804873E-2</c:v>
                </c:pt>
                <c:pt idx="4791">
                  <c:v>4.8084817534402968E-2</c:v>
                </c:pt>
                <c:pt idx="4792">
                  <c:v>5.1834480220269818E-2</c:v>
                </c:pt>
                <c:pt idx="4793">
                  <c:v>5.4480635618650131E-2</c:v>
                </c:pt>
                <c:pt idx="4794">
                  <c:v>5.6508649902783259E-2</c:v>
                </c:pt>
                <c:pt idx="4795">
                  <c:v>5.7492167984322107E-2</c:v>
                </c:pt>
                <c:pt idx="4796">
                  <c:v>5.816981194250237E-2</c:v>
                </c:pt>
                <c:pt idx="4797">
                  <c:v>5.8415199703846343E-2</c:v>
                </c:pt>
                <c:pt idx="4798">
                  <c:v>5.7738539263747612E-2</c:v>
                </c:pt>
                <c:pt idx="4799">
                  <c:v>5.5893951101821493E-2</c:v>
                </c:pt>
                <c:pt idx="4800">
                  <c:v>5.306338606315264E-2</c:v>
                </c:pt>
                <c:pt idx="4801">
                  <c:v>5.2019381619599181E-2</c:v>
                </c:pt>
                <c:pt idx="4802">
                  <c:v>5.0667536016523962E-2</c:v>
                </c:pt>
                <c:pt idx="4803">
                  <c:v>4.5503082570363396E-2</c:v>
                </c:pt>
                <c:pt idx="4804">
                  <c:v>3.9479034320937911E-2</c:v>
                </c:pt>
                <c:pt idx="4805">
                  <c:v>3.5175650955164506E-2</c:v>
                </c:pt>
                <c:pt idx="4806">
                  <c:v>3.2777833872372875E-2</c:v>
                </c:pt>
                <c:pt idx="4807">
                  <c:v>3.1548928029490164E-2</c:v>
                </c:pt>
                <c:pt idx="4808">
                  <c:v>3.0810797709295179E-2</c:v>
                </c:pt>
                <c:pt idx="4809">
                  <c:v>3.0565409947951205E-2</c:v>
                </c:pt>
                <c:pt idx="4810">
                  <c:v>3.0872267589391211E-2</c:v>
                </c:pt>
                <c:pt idx="4811">
                  <c:v>3.2286566590644106E-2</c:v>
                </c:pt>
                <c:pt idx="4812">
                  <c:v>3.4745361794491392E-2</c:v>
                </c:pt>
                <c:pt idx="4813">
                  <c:v>3.8495516239399064E-2</c:v>
                </c:pt>
                <c:pt idx="4814">
                  <c:v>4.3228697006804873E-2</c:v>
                </c:pt>
                <c:pt idx="4815">
                  <c:v>4.8084817534402968E-2</c:v>
                </c:pt>
                <c:pt idx="4816">
                  <c:v>5.1834480220269818E-2</c:v>
                </c:pt>
                <c:pt idx="4817">
                  <c:v>5.4480635618650131E-2</c:v>
                </c:pt>
                <c:pt idx="4818">
                  <c:v>5.6508649902783259E-2</c:v>
                </c:pt>
                <c:pt idx="4819">
                  <c:v>5.7492167984322107E-2</c:v>
                </c:pt>
                <c:pt idx="4820">
                  <c:v>5.816981194250237E-2</c:v>
                </c:pt>
                <c:pt idx="4821">
                  <c:v>5.8415199703846343E-2</c:v>
                </c:pt>
                <c:pt idx="4822">
                  <c:v>5.7738539263747612E-2</c:v>
                </c:pt>
                <c:pt idx="4823">
                  <c:v>5.5893951101821493E-2</c:v>
                </c:pt>
                <c:pt idx="4824">
                  <c:v>5.306338606315264E-2</c:v>
                </c:pt>
                <c:pt idx="4825">
                  <c:v>5.2019381619599181E-2</c:v>
                </c:pt>
                <c:pt idx="4826">
                  <c:v>5.0667536016523962E-2</c:v>
                </c:pt>
                <c:pt idx="4827">
                  <c:v>4.5503082570363396E-2</c:v>
                </c:pt>
                <c:pt idx="4828">
                  <c:v>3.9479034320937911E-2</c:v>
                </c:pt>
                <c:pt idx="4829">
                  <c:v>3.5175650955164506E-2</c:v>
                </c:pt>
                <c:pt idx="4830">
                  <c:v>3.2777833872372875E-2</c:v>
                </c:pt>
                <c:pt idx="4831">
                  <c:v>3.1548928029490164E-2</c:v>
                </c:pt>
                <c:pt idx="4832">
                  <c:v>3.0810797709295179E-2</c:v>
                </c:pt>
                <c:pt idx="4833">
                  <c:v>3.0565409947951205E-2</c:v>
                </c:pt>
                <c:pt idx="4834">
                  <c:v>3.0872267589391211E-2</c:v>
                </c:pt>
                <c:pt idx="4835">
                  <c:v>3.2286566590644106E-2</c:v>
                </c:pt>
                <c:pt idx="4836">
                  <c:v>3.4745361794491392E-2</c:v>
                </c:pt>
                <c:pt idx="4837">
                  <c:v>3.8495516239399064E-2</c:v>
                </c:pt>
                <c:pt idx="4838">
                  <c:v>4.3228697006804873E-2</c:v>
                </c:pt>
                <c:pt idx="4839">
                  <c:v>4.8084817534402968E-2</c:v>
                </c:pt>
                <c:pt idx="4840">
                  <c:v>5.1834480220269818E-2</c:v>
                </c:pt>
                <c:pt idx="4841">
                  <c:v>5.4480635618650131E-2</c:v>
                </c:pt>
                <c:pt idx="4842">
                  <c:v>5.6508649902783259E-2</c:v>
                </c:pt>
                <c:pt idx="4843">
                  <c:v>5.7492167984322107E-2</c:v>
                </c:pt>
                <c:pt idx="4844">
                  <c:v>5.816981194250237E-2</c:v>
                </c:pt>
                <c:pt idx="4845">
                  <c:v>5.8415199703846343E-2</c:v>
                </c:pt>
                <c:pt idx="4846">
                  <c:v>5.7738539263747612E-2</c:v>
                </c:pt>
                <c:pt idx="4847">
                  <c:v>5.5893951101821493E-2</c:v>
                </c:pt>
                <c:pt idx="4848">
                  <c:v>1.3157657248828669E-2</c:v>
                </c:pt>
                <c:pt idx="4849">
                  <c:v>1.2113652805275099E-2</c:v>
                </c:pt>
                <c:pt idx="4850">
                  <c:v>1.076180720219988E-2</c:v>
                </c:pt>
                <c:pt idx="4851">
                  <c:v>5.5973537560393138E-3</c:v>
                </c:pt>
                <c:pt idx="4852">
                  <c:v>-4.2669449338605947E-4</c:v>
                </c:pt>
                <c:pt idx="4853">
                  <c:v>-4.730077859159465E-3</c:v>
                </c:pt>
                <c:pt idx="4854">
                  <c:v>-7.1278949419512072E-3</c:v>
                </c:pt>
                <c:pt idx="4855">
                  <c:v>-8.3568007848339176E-3</c:v>
                </c:pt>
                <c:pt idx="4856">
                  <c:v>-9.0949311050289028E-3</c:v>
                </c:pt>
                <c:pt idx="4857">
                  <c:v>-9.3403188663727654E-3</c:v>
                </c:pt>
                <c:pt idx="4858">
                  <c:v>-9.0334612249327595E-3</c:v>
                </c:pt>
                <c:pt idx="4859">
                  <c:v>-7.6191622236798651E-3</c:v>
                </c:pt>
                <c:pt idx="4860">
                  <c:v>-5.1603670198326901E-3</c:v>
                </c:pt>
                <c:pt idx="4861">
                  <c:v>-1.4102125749250183E-3</c:v>
                </c:pt>
                <c:pt idx="4862">
                  <c:v>3.3229681924807908E-3</c:v>
                </c:pt>
                <c:pt idx="4863">
                  <c:v>8.1790887200788864E-3</c:v>
                </c:pt>
                <c:pt idx="4864">
                  <c:v>1.1928751405945737E-2</c:v>
                </c:pt>
                <c:pt idx="4865">
                  <c:v>1.4574906804326049E-2</c:v>
                </c:pt>
                <c:pt idx="4866">
                  <c:v>1.6602921088459177E-2</c:v>
                </c:pt>
                <c:pt idx="4867">
                  <c:v>1.7586439169998136E-2</c:v>
                </c:pt>
                <c:pt idx="4868">
                  <c:v>1.8264083128178399E-2</c:v>
                </c:pt>
                <c:pt idx="4869">
                  <c:v>1.8509470889522261E-2</c:v>
                </c:pt>
                <c:pt idx="4870">
                  <c:v>1.7832810449423642E-2</c:v>
                </c:pt>
                <c:pt idx="4871">
                  <c:v>1.5988222287497522E-2</c:v>
                </c:pt>
                <c:pt idx="4872">
                  <c:v>-4.1690131828978849E-2</c:v>
                </c:pt>
                <c:pt idx="4873">
                  <c:v>-4.2734136272532308E-2</c:v>
                </c:pt>
                <c:pt idx="4874">
                  <c:v>-4.4085981875607527E-2</c:v>
                </c:pt>
                <c:pt idx="4875">
                  <c:v>-4.9250435321768093E-2</c:v>
                </c:pt>
                <c:pt idx="4876">
                  <c:v>-5.5274483571193578E-2</c:v>
                </c:pt>
                <c:pt idx="4877">
                  <c:v>-5.9577866936966983E-2</c:v>
                </c:pt>
                <c:pt idx="4878">
                  <c:v>-6.1975684019758615E-2</c:v>
                </c:pt>
                <c:pt idx="4879">
                  <c:v>-6.3204589862641325E-2</c:v>
                </c:pt>
                <c:pt idx="4880">
                  <c:v>-6.394272018283631E-2</c:v>
                </c:pt>
                <c:pt idx="4881">
                  <c:v>-6.4188107944180284E-2</c:v>
                </c:pt>
                <c:pt idx="4882">
                  <c:v>-6.3881250302740278E-2</c:v>
                </c:pt>
                <c:pt idx="4883">
                  <c:v>-6.2466951301487383E-2</c:v>
                </c:pt>
                <c:pt idx="4884">
                  <c:v>-6.0008156097640097E-2</c:v>
                </c:pt>
                <c:pt idx="4885">
                  <c:v>-5.6258001652732426E-2</c:v>
                </c:pt>
                <c:pt idx="4886">
                  <c:v>-5.1524820885326617E-2</c:v>
                </c:pt>
                <c:pt idx="4887">
                  <c:v>-4.6668700357728521E-2</c:v>
                </c:pt>
                <c:pt idx="4888">
                  <c:v>-4.2919037671861671E-2</c:v>
                </c:pt>
                <c:pt idx="4889">
                  <c:v>-4.0272882273481359E-2</c:v>
                </c:pt>
                <c:pt idx="4890">
                  <c:v>-3.824486798934823E-2</c:v>
                </c:pt>
                <c:pt idx="4891">
                  <c:v>-3.7261349907809382E-2</c:v>
                </c:pt>
                <c:pt idx="4892">
                  <c:v>-3.6583705949629119E-2</c:v>
                </c:pt>
                <c:pt idx="4893">
                  <c:v>-3.6338318188285146E-2</c:v>
                </c:pt>
                <c:pt idx="4894">
                  <c:v>-3.7014978628383877E-2</c:v>
                </c:pt>
                <c:pt idx="4895">
                  <c:v>-3.8859566790309996E-2</c:v>
                </c:pt>
                <c:pt idx="4896">
                  <c:v>-5.7058183025715525E-3</c:v>
                </c:pt>
                <c:pt idx="4897">
                  <c:v>-6.7498227461250115E-3</c:v>
                </c:pt>
                <c:pt idx="4898">
                  <c:v>-8.1016683492002306E-3</c:v>
                </c:pt>
                <c:pt idx="4899">
                  <c:v>-1.3266121795360797E-2</c:v>
                </c:pt>
                <c:pt idx="4900">
                  <c:v>-1.9290170044786281E-2</c:v>
                </c:pt>
                <c:pt idx="4901">
                  <c:v>-2.3593553410559687E-2</c:v>
                </c:pt>
                <c:pt idx="4902">
                  <c:v>-2.5991370493351318E-2</c:v>
                </c:pt>
                <c:pt idx="4903">
                  <c:v>-2.7220276336234028E-2</c:v>
                </c:pt>
                <c:pt idx="4904">
                  <c:v>-2.7958406656429013E-2</c:v>
                </c:pt>
                <c:pt idx="4905">
                  <c:v>-2.8203794417772987E-2</c:v>
                </c:pt>
                <c:pt idx="4906">
                  <c:v>-2.7896936776332981E-2</c:v>
                </c:pt>
                <c:pt idx="4907">
                  <c:v>-2.6482637775080087E-2</c:v>
                </c:pt>
                <c:pt idx="4908">
                  <c:v>-2.4023842571232801E-2</c:v>
                </c:pt>
                <c:pt idx="4909">
                  <c:v>-2.0273688126325129E-2</c:v>
                </c:pt>
                <c:pt idx="4910">
                  <c:v>-1.554050735891932E-2</c:v>
                </c:pt>
                <c:pt idx="4911">
                  <c:v>-1.0684386831321224E-2</c:v>
                </c:pt>
                <c:pt idx="4912">
                  <c:v>-6.934724145454374E-3</c:v>
                </c:pt>
                <c:pt idx="4913">
                  <c:v>-4.2885687470740619E-3</c:v>
                </c:pt>
                <c:pt idx="4914">
                  <c:v>-2.2605544629409335E-3</c:v>
                </c:pt>
                <c:pt idx="4915">
                  <c:v>-1.2770363814020858E-3</c:v>
                </c:pt>
                <c:pt idx="4916">
                  <c:v>-5.9939242322182285E-4</c:v>
                </c:pt>
                <c:pt idx="4917">
                  <c:v>-3.5400466187784918E-4</c:v>
                </c:pt>
                <c:pt idx="4918">
                  <c:v>-1.03066510197658E-3</c:v>
                </c:pt>
                <c:pt idx="4919">
                  <c:v>-2.8752532639026995E-3</c:v>
                </c:pt>
                <c:pt idx="4920">
                  <c:v>1.5024572734578134E-2</c:v>
                </c:pt>
                <c:pt idx="4921">
                  <c:v>1.3980568291024675E-2</c:v>
                </c:pt>
                <c:pt idx="4922">
                  <c:v>1.2628722687949456E-2</c:v>
                </c:pt>
                <c:pt idx="4923">
                  <c:v>7.4642692417888901E-3</c:v>
                </c:pt>
                <c:pt idx="4924">
                  <c:v>1.4402209923634057E-3</c:v>
                </c:pt>
                <c:pt idx="4925">
                  <c:v>-2.8631623734099998E-3</c:v>
                </c:pt>
                <c:pt idx="4926">
                  <c:v>-5.260979456201631E-3</c:v>
                </c:pt>
                <c:pt idx="4927">
                  <c:v>-6.4898852990843414E-3</c:v>
                </c:pt>
                <c:pt idx="4928">
                  <c:v>-7.2280156192793266E-3</c:v>
                </c:pt>
                <c:pt idx="4929">
                  <c:v>-7.4734033806233002E-3</c:v>
                </c:pt>
                <c:pt idx="4930">
                  <c:v>-7.1665457391832943E-3</c:v>
                </c:pt>
                <c:pt idx="4931">
                  <c:v>-5.7522467379303999E-3</c:v>
                </c:pt>
                <c:pt idx="4932">
                  <c:v>-3.2934515340831139E-3</c:v>
                </c:pt>
                <c:pt idx="4933">
                  <c:v>4.5670291082455794E-4</c:v>
                </c:pt>
                <c:pt idx="4934">
                  <c:v>5.189883678230367E-3</c:v>
                </c:pt>
                <c:pt idx="4935">
                  <c:v>1.0046004205828463E-2</c:v>
                </c:pt>
                <c:pt idx="4936">
                  <c:v>1.3795666891695313E-2</c:v>
                </c:pt>
                <c:pt idx="4937">
                  <c:v>1.6441822290075625E-2</c:v>
                </c:pt>
                <c:pt idx="4938">
                  <c:v>1.8469836574208753E-2</c:v>
                </c:pt>
                <c:pt idx="4939">
                  <c:v>1.9453354655747601E-2</c:v>
                </c:pt>
                <c:pt idx="4940">
                  <c:v>2.0130998613927864E-2</c:v>
                </c:pt>
                <c:pt idx="4941">
                  <c:v>2.0376386375271838E-2</c:v>
                </c:pt>
                <c:pt idx="4942">
                  <c:v>1.9699725935173107E-2</c:v>
                </c:pt>
                <c:pt idx="4943">
                  <c:v>1.7855137773246987E-2</c:v>
                </c:pt>
                <c:pt idx="4944">
                  <c:v>4.4537549230642015E-2</c:v>
                </c:pt>
                <c:pt idx="4945">
                  <c:v>4.3493544787088445E-2</c:v>
                </c:pt>
                <c:pt idx="4946">
                  <c:v>4.2141699184013337E-2</c:v>
                </c:pt>
                <c:pt idx="4947">
                  <c:v>3.6977245737852771E-2</c:v>
                </c:pt>
                <c:pt idx="4948">
                  <c:v>3.0953197488427286E-2</c:v>
                </c:pt>
                <c:pt idx="4949">
                  <c:v>2.6649814122653992E-2</c:v>
                </c:pt>
                <c:pt idx="4950">
                  <c:v>2.4251997039862139E-2</c:v>
                </c:pt>
                <c:pt idx="4951">
                  <c:v>2.3023091196979428E-2</c:v>
                </c:pt>
                <c:pt idx="4952">
                  <c:v>2.2284960876784443E-2</c:v>
                </c:pt>
                <c:pt idx="4953">
                  <c:v>2.2039573115440692E-2</c:v>
                </c:pt>
                <c:pt idx="4954">
                  <c:v>2.2346430756880697E-2</c:v>
                </c:pt>
                <c:pt idx="4955">
                  <c:v>2.3760729758133592E-2</c:v>
                </c:pt>
                <c:pt idx="4956">
                  <c:v>2.6219524961980767E-2</c:v>
                </c:pt>
                <c:pt idx="4957">
                  <c:v>2.9969679406888439E-2</c:v>
                </c:pt>
                <c:pt idx="4958">
                  <c:v>3.4702860174294137E-2</c:v>
                </c:pt>
                <c:pt idx="4959">
                  <c:v>3.9558980701892232E-2</c:v>
                </c:pt>
                <c:pt idx="4960">
                  <c:v>4.3308643387759194E-2</c:v>
                </c:pt>
                <c:pt idx="4961">
                  <c:v>4.5954798786139395E-2</c:v>
                </c:pt>
                <c:pt idx="4962">
                  <c:v>4.7982813070272634E-2</c:v>
                </c:pt>
                <c:pt idx="4963">
                  <c:v>4.8966331151811482E-2</c:v>
                </c:pt>
                <c:pt idx="4964">
                  <c:v>4.9643975109991856E-2</c:v>
                </c:pt>
                <c:pt idx="4965">
                  <c:v>4.9889362871335607E-2</c:v>
                </c:pt>
                <c:pt idx="4966">
                  <c:v>4.9212702431237099E-2</c:v>
                </c:pt>
                <c:pt idx="4967">
                  <c:v>4.7368114269310868E-2</c:v>
                </c:pt>
                <c:pt idx="4968">
                  <c:v>3.9004964876154902E-2</c:v>
                </c:pt>
                <c:pt idx="4969">
                  <c:v>3.7960960432601332E-2</c:v>
                </c:pt>
                <c:pt idx="4970">
                  <c:v>3.6609114829526224E-2</c:v>
                </c:pt>
                <c:pt idx="4971">
                  <c:v>3.1444661383365657E-2</c:v>
                </c:pt>
                <c:pt idx="4972">
                  <c:v>2.5420613133940173E-2</c:v>
                </c:pt>
                <c:pt idx="4973">
                  <c:v>2.1117229768166879E-2</c:v>
                </c:pt>
                <c:pt idx="4974">
                  <c:v>1.8719412685375025E-2</c:v>
                </c:pt>
                <c:pt idx="4975">
                  <c:v>1.7490506842492315E-2</c:v>
                </c:pt>
                <c:pt idx="4976">
                  <c:v>1.675237652229733E-2</c:v>
                </c:pt>
                <c:pt idx="4977">
                  <c:v>1.6506988760953578E-2</c:v>
                </c:pt>
                <c:pt idx="4978">
                  <c:v>1.6813846402393584E-2</c:v>
                </c:pt>
                <c:pt idx="4979">
                  <c:v>1.8228145403646479E-2</c:v>
                </c:pt>
                <c:pt idx="4980">
                  <c:v>2.0686940607493653E-2</c:v>
                </c:pt>
                <c:pt idx="4981">
                  <c:v>2.4437095052401325E-2</c:v>
                </c:pt>
                <c:pt idx="4982">
                  <c:v>2.9170275819807023E-2</c:v>
                </c:pt>
                <c:pt idx="4983">
                  <c:v>3.4026396347405119E-2</c:v>
                </c:pt>
                <c:pt idx="4984">
                  <c:v>3.777605903327208E-2</c:v>
                </c:pt>
                <c:pt idx="4985">
                  <c:v>4.0422214431652281E-2</c:v>
                </c:pt>
                <c:pt idx="4986">
                  <c:v>4.2450228715785521E-2</c:v>
                </c:pt>
                <c:pt idx="4987">
                  <c:v>4.3433746797324368E-2</c:v>
                </c:pt>
                <c:pt idx="4988">
                  <c:v>4.4111390755504742E-2</c:v>
                </c:pt>
                <c:pt idx="4989">
                  <c:v>4.4356778516848494E-2</c:v>
                </c:pt>
                <c:pt idx="4990">
                  <c:v>4.3680118076749985E-2</c:v>
                </c:pt>
                <c:pt idx="4991">
                  <c:v>4.1835529914823755E-2</c:v>
                </c:pt>
                <c:pt idx="4992">
                  <c:v>9.6257383983341271E-2</c:v>
                </c:pt>
                <c:pt idx="4993">
                  <c:v>9.5213379539787701E-2</c:v>
                </c:pt>
                <c:pt idx="4994">
                  <c:v>9.3861533936712593E-2</c:v>
                </c:pt>
                <c:pt idx="4995">
                  <c:v>8.8697080490552027E-2</c:v>
                </c:pt>
                <c:pt idx="4996">
                  <c:v>8.2673032241126543E-2</c:v>
                </c:pt>
                <c:pt idx="4997">
                  <c:v>7.8369648875353248E-2</c:v>
                </c:pt>
                <c:pt idx="4998">
                  <c:v>7.5971831792561395E-2</c:v>
                </c:pt>
                <c:pt idx="4999">
                  <c:v>7.4742925949678685E-2</c:v>
                </c:pt>
                <c:pt idx="5000">
                  <c:v>7.4004795629483699E-2</c:v>
                </c:pt>
                <c:pt idx="5001">
                  <c:v>7.3759407868139948E-2</c:v>
                </c:pt>
                <c:pt idx="5002">
                  <c:v>7.4066265509579954E-2</c:v>
                </c:pt>
                <c:pt idx="5003">
                  <c:v>7.5480564510832848E-2</c:v>
                </c:pt>
                <c:pt idx="5004">
                  <c:v>7.7939359714680023E-2</c:v>
                </c:pt>
                <c:pt idx="5005">
                  <c:v>8.1689514159587695E-2</c:v>
                </c:pt>
                <c:pt idx="5006">
                  <c:v>8.6422694926993393E-2</c:v>
                </c:pt>
                <c:pt idx="5007">
                  <c:v>9.1278815454591489E-2</c:v>
                </c:pt>
                <c:pt idx="5008">
                  <c:v>9.502847814045845E-2</c:v>
                </c:pt>
                <c:pt idx="5009">
                  <c:v>9.7674633538838651E-2</c:v>
                </c:pt>
                <c:pt idx="5010">
                  <c:v>9.970264782297189E-2</c:v>
                </c:pt>
                <c:pt idx="5011">
                  <c:v>0.10068616590451074</c:v>
                </c:pt>
                <c:pt idx="5012">
                  <c:v>0.10136380986269111</c:v>
                </c:pt>
                <c:pt idx="5013">
                  <c:v>0.10160919762403486</c:v>
                </c:pt>
                <c:pt idx="5014">
                  <c:v>0.10093253718393635</c:v>
                </c:pt>
                <c:pt idx="5015">
                  <c:v>9.9087949022010124E-2</c:v>
                </c:pt>
                <c:pt idx="5016">
                  <c:v>9.6257383983341271E-2</c:v>
                </c:pt>
                <c:pt idx="5017">
                  <c:v>9.5213379539787701E-2</c:v>
                </c:pt>
                <c:pt idx="5018">
                  <c:v>9.3861533936712593E-2</c:v>
                </c:pt>
                <c:pt idx="5019">
                  <c:v>8.8697080490552027E-2</c:v>
                </c:pt>
                <c:pt idx="5020">
                  <c:v>8.2673032241126543E-2</c:v>
                </c:pt>
                <c:pt idx="5021">
                  <c:v>7.8369648875353248E-2</c:v>
                </c:pt>
                <c:pt idx="5022">
                  <c:v>7.5971831792561395E-2</c:v>
                </c:pt>
                <c:pt idx="5023">
                  <c:v>7.4742925949678685E-2</c:v>
                </c:pt>
                <c:pt idx="5024">
                  <c:v>7.4004795629483699E-2</c:v>
                </c:pt>
                <c:pt idx="5025">
                  <c:v>7.3759407868139948E-2</c:v>
                </c:pt>
                <c:pt idx="5026">
                  <c:v>7.4066265509579954E-2</c:v>
                </c:pt>
                <c:pt idx="5027">
                  <c:v>7.5480564510832848E-2</c:v>
                </c:pt>
                <c:pt idx="5028">
                  <c:v>7.7939359714680023E-2</c:v>
                </c:pt>
                <c:pt idx="5029">
                  <c:v>8.1689514159587695E-2</c:v>
                </c:pt>
                <c:pt idx="5030">
                  <c:v>8.6422694926993393E-2</c:v>
                </c:pt>
                <c:pt idx="5031">
                  <c:v>9.1278815454591489E-2</c:v>
                </c:pt>
                <c:pt idx="5032">
                  <c:v>9.502847814045845E-2</c:v>
                </c:pt>
                <c:pt idx="5033">
                  <c:v>9.7674633538838651E-2</c:v>
                </c:pt>
                <c:pt idx="5034">
                  <c:v>9.970264782297189E-2</c:v>
                </c:pt>
                <c:pt idx="5035">
                  <c:v>0.10068616590451074</c:v>
                </c:pt>
                <c:pt idx="5036">
                  <c:v>0.10136380986269111</c:v>
                </c:pt>
                <c:pt idx="5037">
                  <c:v>0.10160919762403486</c:v>
                </c:pt>
                <c:pt idx="5038">
                  <c:v>0.10093253718393635</c:v>
                </c:pt>
                <c:pt idx="5039">
                  <c:v>9.9087949022010124E-2</c:v>
                </c:pt>
                <c:pt idx="5040">
                  <c:v>6.2812525926936424E-2</c:v>
                </c:pt>
                <c:pt idx="5041">
                  <c:v>6.1768521483382854E-2</c:v>
                </c:pt>
                <c:pt idx="5042">
                  <c:v>6.0416675880307635E-2</c:v>
                </c:pt>
                <c:pt idx="5043">
                  <c:v>5.5252222434147069E-2</c:v>
                </c:pt>
                <c:pt idx="5044">
                  <c:v>4.9228174184721696E-2</c:v>
                </c:pt>
                <c:pt idx="5045">
                  <c:v>4.492479081894829E-2</c:v>
                </c:pt>
                <c:pt idx="5046">
                  <c:v>4.2526973736156548E-2</c:v>
                </c:pt>
                <c:pt idx="5047">
                  <c:v>4.1298067893273838E-2</c:v>
                </c:pt>
                <c:pt idx="5048">
                  <c:v>4.0559937573078853E-2</c:v>
                </c:pt>
                <c:pt idx="5049">
                  <c:v>4.031454981173499E-2</c:v>
                </c:pt>
                <c:pt idx="5050">
                  <c:v>4.0621407453174996E-2</c:v>
                </c:pt>
                <c:pt idx="5051">
                  <c:v>4.203570645442789E-2</c:v>
                </c:pt>
                <c:pt idx="5052">
                  <c:v>4.4494501658275065E-2</c:v>
                </c:pt>
                <c:pt idx="5053">
                  <c:v>4.8244656103182737E-2</c:v>
                </c:pt>
                <c:pt idx="5054">
                  <c:v>5.2977836870588546E-2</c:v>
                </c:pt>
                <c:pt idx="5055">
                  <c:v>5.7833957398186642E-2</c:v>
                </c:pt>
                <c:pt idx="5056">
                  <c:v>6.1583620084053492E-2</c:v>
                </c:pt>
                <c:pt idx="5057">
                  <c:v>6.4229775482433804E-2</c:v>
                </c:pt>
                <c:pt idx="5058">
                  <c:v>6.6257789766566932E-2</c:v>
                </c:pt>
                <c:pt idx="5059">
                  <c:v>6.7241307848105891E-2</c:v>
                </c:pt>
                <c:pt idx="5060">
                  <c:v>6.7918951806286154E-2</c:v>
                </c:pt>
                <c:pt idx="5061">
                  <c:v>6.8164339567630017E-2</c:v>
                </c:pt>
                <c:pt idx="5062">
                  <c:v>6.7487679127531397E-2</c:v>
                </c:pt>
                <c:pt idx="5063">
                  <c:v>6.5643090965605277E-2</c:v>
                </c:pt>
                <c:pt idx="5064">
                  <c:v>9.9181766478423028E-2</c:v>
                </c:pt>
                <c:pt idx="5065">
                  <c:v>9.8137762034869458E-2</c:v>
                </c:pt>
                <c:pt idx="5066">
                  <c:v>9.678591643179435E-2</c:v>
                </c:pt>
                <c:pt idx="5067">
                  <c:v>9.1621462985633784E-2</c:v>
                </c:pt>
                <c:pt idx="5068">
                  <c:v>8.5597414736208299E-2</c:v>
                </c:pt>
                <c:pt idx="5069">
                  <c:v>8.1294031370435005E-2</c:v>
                </c:pt>
                <c:pt idx="5070">
                  <c:v>7.8896214287643152E-2</c:v>
                </c:pt>
                <c:pt idx="5071">
                  <c:v>7.7667308444760441E-2</c:v>
                </c:pt>
                <c:pt idx="5072">
                  <c:v>7.6929178124565456E-2</c:v>
                </c:pt>
                <c:pt idx="5073">
                  <c:v>7.6683790363221704E-2</c:v>
                </c:pt>
                <c:pt idx="5074">
                  <c:v>7.699064800466171E-2</c:v>
                </c:pt>
                <c:pt idx="5075">
                  <c:v>7.8404947005914605E-2</c:v>
                </c:pt>
                <c:pt idx="5076">
                  <c:v>8.086374220976178E-2</c:v>
                </c:pt>
                <c:pt idx="5077">
                  <c:v>8.4613896654669452E-2</c:v>
                </c:pt>
                <c:pt idx="5078">
                  <c:v>8.934707742207515E-2</c:v>
                </c:pt>
                <c:pt idx="5079">
                  <c:v>9.4203197949673245E-2</c:v>
                </c:pt>
                <c:pt idx="5080">
                  <c:v>9.7952860635540207E-2</c:v>
                </c:pt>
                <c:pt idx="5081">
                  <c:v>0.10059901603392041</c:v>
                </c:pt>
                <c:pt idx="5082">
                  <c:v>0.10262703031805365</c:v>
                </c:pt>
                <c:pt idx="5083">
                  <c:v>0.10361054839959249</c:v>
                </c:pt>
                <c:pt idx="5084">
                  <c:v>0.10428819235777287</c:v>
                </c:pt>
                <c:pt idx="5085">
                  <c:v>0.10453358011911662</c:v>
                </c:pt>
                <c:pt idx="5086">
                  <c:v>0.10385691967901811</c:v>
                </c:pt>
                <c:pt idx="5087">
                  <c:v>0.10201233151709188</c:v>
                </c:pt>
                <c:pt idx="5088">
                  <c:v>6.2426580031095247E-2</c:v>
                </c:pt>
                <c:pt idx="5089">
                  <c:v>6.1382575587541788E-2</c:v>
                </c:pt>
                <c:pt idx="5090">
                  <c:v>6.0030729984466569E-2</c:v>
                </c:pt>
                <c:pt idx="5091">
                  <c:v>5.4866276538306002E-2</c:v>
                </c:pt>
                <c:pt idx="5092">
                  <c:v>4.8842228288880518E-2</c:v>
                </c:pt>
                <c:pt idx="5093">
                  <c:v>4.4538844923107113E-2</c:v>
                </c:pt>
                <c:pt idx="5094">
                  <c:v>4.2141027840315481E-2</c:v>
                </c:pt>
                <c:pt idx="5095">
                  <c:v>4.0912121997432771E-2</c:v>
                </c:pt>
                <c:pt idx="5096">
                  <c:v>4.0173991677237786E-2</c:v>
                </c:pt>
                <c:pt idx="5097">
                  <c:v>3.9928603915893812E-2</c:v>
                </c:pt>
                <c:pt idx="5098">
                  <c:v>4.0235461557333818E-2</c:v>
                </c:pt>
                <c:pt idx="5099">
                  <c:v>4.1649760558586713E-2</c:v>
                </c:pt>
                <c:pt idx="5100">
                  <c:v>4.4108555762433999E-2</c:v>
                </c:pt>
                <c:pt idx="5101">
                  <c:v>4.785871020734167E-2</c:v>
                </c:pt>
                <c:pt idx="5102">
                  <c:v>5.2591890974747479E-2</c:v>
                </c:pt>
                <c:pt idx="5103">
                  <c:v>5.7448011502345575E-2</c:v>
                </c:pt>
                <c:pt idx="5104">
                  <c:v>6.1197674188212425E-2</c:v>
                </c:pt>
                <c:pt idx="5105">
                  <c:v>6.3843829586592737E-2</c:v>
                </c:pt>
                <c:pt idx="5106">
                  <c:v>6.5871843870725866E-2</c:v>
                </c:pt>
                <c:pt idx="5107">
                  <c:v>6.6855361952264714E-2</c:v>
                </c:pt>
                <c:pt idx="5108">
                  <c:v>6.7533005910444976E-2</c:v>
                </c:pt>
                <c:pt idx="5109">
                  <c:v>6.777839367178895E-2</c:v>
                </c:pt>
                <c:pt idx="5110">
                  <c:v>6.7101733231690219E-2</c:v>
                </c:pt>
                <c:pt idx="5111">
                  <c:v>6.52571450697641E-2</c:v>
                </c:pt>
                <c:pt idx="5112">
                  <c:v>1.5604067318561676E-2</c:v>
                </c:pt>
                <c:pt idx="5113">
                  <c:v>1.4560062875008106E-2</c:v>
                </c:pt>
                <c:pt idx="5114">
                  <c:v>1.3208217271932998E-2</c:v>
                </c:pt>
                <c:pt idx="5115">
                  <c:v>8.043763825772432E-3</c:v>
                </c:pt>
                <c:pt idx="5116">
                  <c:v>2.0197155763469476E-3</c:v>
                </c:pt>
                <c:pt idx="5117">
                  <c:v>-2.2836677894263469E-3</c:v>
                </c:pt>
                <c:pt idx="5118">
                  <c:v>-4.6814848722182001E-3</c:v>
                </c:pt>
                <c:pt idx="5119">
                  <c:v>-5.9103907151009105E-3</c:v>
                </c:pt>
                <c:pt idx="5120">
                  <c:v>-6.6485210352958957E-3</c:v>
                </c:pt>
                <c:pt idx="5121">
                  <c:v>-6.8939087966396473E-3</c:v>
                </c:pt>
                <c:pt idx="5122">
                  <c:v>-6.5870511551996414E-3</c:v>
                </c:pt>
                <c:pt idx="5123">
                  <c:v>-5.1727521539467469E-3</c:v>
                </c:pt>
                <c:pt idx="5124">
                  <c:v>-2.7139569500995719E-3</c:v>
                </c:pt>
                <c:pt idx="5125">
                  <c:v>1.0361974948080999E-3</c:v>
                </c:pt>
                <c:pt idx="5126">
                  <c:v>5.7693782622137979E-3</c:v>
                </c:pt>
                <c:pt idx="5127">
                  <c:v>1.0625498789811894E-2</c:v>
                </c:pt>
                <c:pt idx="5128">
                  <c:v>1.4375161475678855E-2</c:v>
                </c:pt>
                <c:pt idx="5129">
                  <c:v>1.7021316874059056E-2</c:v>
                </c:pt>
                <c:pt idx="5130">
                  <c:v>1.9049331158192295E-2</c:v>
                </c:pt>
                <c:pt idx="5131">
                  <c:v>2.0032849239731143E-2</c:v>
                </c:pt>
                <c:pt idx="5132">
                  <c:v>2.0710493197911517E-2</c:v>
                </c:pt>
                <c:pt idx="5133">
                  <c:v>2.0955880959255269E-2</c:v>
                </c:pt>
                <c:pt idx="5134">
                  <c:v>2.027922051915676E-2</c:v>
                </c:pt>
                <c:pt idx="5135">
                  <c:v>1.8434632357230529E-2</c:v>
                </c:pt>
                <c:pt idx="5136">
                  <c:v>0.11346136411847418</c:v>
                </c:pt>
                <c:pt idx="5137">
                  <c:v>0.11241735967492061</c:v>
                </c:pt>
                <c:pt idx="5138">
                  <c:v>0.11106551407184539</c:v>
                </c:pt>
                <c:pt idx="5139">
                  <c:v>0.10590106062568483</c:v>
                </c:pt>
                <c:pt idx="5140">
                  <c:v>9.9877012376259455E-2</c:v>
                </c:pt>
                <c:pt idx="5141">
                  <c:v>9.557362901048605E-2</c:v>
                </c:pt>
                <c:pt idx="5142">
                  <c:v>9.3175811927694308E-2</c:v>
                </c:pt>
                <c:pt idx="5143">
                  <c:v>9.1946906084811597E-2</c:v>
                </c:pt>
                <c:pt idx="5144">
                  <c:v>9.1208775764616612E-2</c:v>
                </c:pt>
                <c:pt idx="5145">
                  <c:v>9.0963388003272749E-2</c:v>
                </c:pt>
                <c:pt idx="5146">
                  <c:v>9.1270245644712755E-2</c:v>
                </c:pt>
                <c:pt idx="5147">
                  <c:v>9.268454464596565E-2</c:v>
                </c:pt>
                <c:pt idx="5148">
                  <c:v>9.5143339849812825E-2</c:v>
                </c:pt>
                <c:pt idx="5149">
                  <c:v>9.8893494294720496E-2</c:v>
                </c:pt>
                <c:pt idx="5150">
                  <c:v>0.10362667506212631</c:v>
                </c:pt>
                <c:pt idx="5151">
                  <c:v>0.1084827955897244</c:v>
                </c:pt>
                <c:pt idx="5152">
                  <c:v>0.11223245827559125</c:v>
                </c:pt>
                <c:pt idx="5153">
                  <c:v>0.11487861367397156</c:v>
                </c:pt>
                <c:pt idx="5154">
                  <c:v>0.11690662795810469</c:v>
                </c:pt>
                <c:pt idx="5155">
                  <c:v>0.11789014603964365</c:v>
                </c:pt>
                <c:pt idx="5156">
                  <c:v>0.11856778999782391</c:v>
                </c:pt>
                <c:pt idx="5157">
                  <c:v>0.11881317775916778</c:v>
                </c:pt>
                <c:pt idx="5158">
                  <c:v>0.11813651731906916</c:v>
                </c:pt>
                <c:pt idx="5159">
                  <c:v>0.11629192915714304</c:v>
                </c:pt>
                <c:pt idx="5160">
                  <c:v>1.8707846226342473E-2</c:v>
                </c:pt>
                <c:pt idx="5161">
                  <c:v>1.7663841782788903E-2</c:v>
                </c:pt>
                <c:pt idx="5162">
                  <c:v>1.6311996179713795E-2</c:v>
                </c:pt>
                <c:pt idx="5163">
                  <c:v>1.1147542733553228E-2</c:v>
                </c:pt>
                <c:pt idx="5164">
                  <c:v>5.1234944841277441E-3</c:v>
                </c:pt>
                <c:pt idx="5165">
                  <c:v>8.2011111835444961E-4</c:v>
                </c:pt>
                <c:pt idx="5166">
                  <c:v>-1.5777059644374036E-3</c:v>
                </c:pt>
                <c:pt idx="5167">
                  <c:v>-2.8066118073201141E-3</c:v>
                </c:pt>
                <c:pt idx="5168">
                  <c:v>-3.5447421275150992E-3</c:v>
                </c:pt>
                <c:pt idx="5169">
                  <c:v>-3.7901298888588508E-3</c:v>
                </c:pt>
                <c:pt idx="5170">
                  <c:v>-3.4832722474188449E-3</c:v>
                </c:pt>
                <c:pt idx="5171">
                  <c:v>-2.0689732461659505E-3</c:v>
                </c:pt>
                <c:pt idx="5172">
                  <c:v>3.8982195768122452E-4</c:v>
                </c:pt>
                <c:pt idx="5173">
                  <c:v>4.1399764025888963E-3</c:v>
                </c:pt>
                <c:pt idx="5174">
                  <c:v>8.8731571699945944E-3</c:v>
                </c:pt>
                <c:pt idx="5175">
                  <c:v>1.372927769759269E-2</c:v>
                </c:pt>
                <c:pt idx="5176">
                  <c:v>1.7478940383459651E-2</c:v>
                </c:pt>
                <c:pt idx="5177">
                  <c:v>2.0125095781839852E-2</c:v>
                </c:pt>
                <c:pt idx="5178">
                  <c:v>2.2153110065973092E-2</c:v>
                </c:pt>
                <c:pt idx="5179">
                  <c:v>2.313662814751194E-2</c:v>
                </c:pt>
                <c:pt idx="5180">
                  <c:v>2.3814272105692313E-2</c:v>
                </c:pt>
                <c:pt idx="5181">
                  <c:v>2.4059659867036065E-2</c:v>
                </c:pt>
                <c:pt idx="5182">
                  <c:v>2.3382999426937556E-2</c:v>
                </c:pt>
                <c:pt idx="5183">
                  <c:v>2.1538411265011326E-2</c:v>
                </c:pt>
                <c:pt idx="5184">
                  <c:v>1.8707846226342473E-2</c:v>
                </c:pt>
                <c:pt idx="5185">
                  <c:v>1.7663841782788903E-2</c:v>
                </c:pt>
                <c:pt idx="5186">
                  <c:v>1.6311996179713795E-2</c:v>
                </c:pt>
                <c:pt idx="5187">
                  <c:v>1.1147542733553228E-2</c:v>
                </c:pt>
                <c:pt idx="5188">
                  <c:v>5.1234944841277441E-3</c:v>
                </c:pt>
                <c:pt idx="5189">
                  <c:v>8.2011111835444961E-4</c:v>
                </c:pt>
                <c:pt idx="5190">
                  <c:v>-1.5777059644374036E-3</c:v>
                </c:pt>
                <c:pt idx="5191">
                  <c:v>-2.8066118073201141E-3</c:v>
                </c:pt>
                <c:pt idx="5192">
                  <c:v>-3.5447421275150992E-3</c:v>
                </c:pt>
                <c:pt idx="5193">
                  <c:v>-3.7901298888588508E-3</c:v>
                </c:pt>
                <c:pt idx="5194">
                  <c:v>-3.4832722474188449E-3</c:v>
                </c:pt>
                <c:pt idx="5195">
                  <c:v>-2.0689732461659505E-3</c:v>
                </c:pt>
                <c:pt idx="5196">
                  <c:v>3.8982195768122452E-4</c:v>
                </c:pt>
                <c:pt idx="5197">
                  <c:v>4.1399764025888963E-3</c:v>
                </c:pt>
                <c:pt idx="5198">
                  <c:v>8.8731571699945944E-3</c:v>
                </c:pt>
                <c:pt idx="5199">
                  <c:v>1.372927769759269E-2</c:v>
                </c:pt>
                <c:pt idx="5200">
                  <c:v>1.7478940383459651E-2</c:v>
                </c:pt>
                <c:pt idx="5201">
                  <c:v>2.0125095781839852E-2</c:v>
                </c:pt>
                <c:pt idx="5202">
                  <c:v>2.2153110065973092E-2</c:v>
                </c:pt>
                <c:pt idx="5203">
                  <c:v>2.313662814751194E-2</c:v>
                </c:pt>
                <c:pt idx="5204">
                  <c:v>2.3814272105692313E-2</c:v>
                </c:pt>
                <c:pt idx="5205">
                  <c:v>2.4059659867036065E-2</c:v>
                </c:pt>
                <c:pt idx="5206">
                  <c:v>2.3382999426937556E-2</c:v>
                </c:pt>
                <c:pt idx="5207">
                  <c:v>2.1538411265011326E-2</c:v>
                </c:pt>
                <c:pt idx="5208">
                  <c:v>1.8707846226342473E-2</c:v>
                </c:pt>
                <c:pt idx="5209">
                  <c:v>1.7663841782788903E-2</c:v>
                </c:pt>
                <c:pt idx="5210">
                  <c:v>1.6311996179713795E-2</c:v>
                </c:pt>
                <c:pt idx="5211">
                  <c:v>1.1147542733553228E-2</c:v>
                </c:pt>
                <c:pt idx="5212">
                  <c:v>5.1234944841277441E-3</c:v>
                </c:pt>
                <c:pt idx="5213">
                  <c:v>8.2011111835444961E-4</c:v>
                </c:pt>
                <c:pt idx="5214">
                  <c:v>-1.5777059644374036E-3</c:v>
                </c:pt>
                <c:pt idx="5215">
                  <c:v>-2.8066118073201141E-3</c:v>
                </c:pt>
                <c:pt idx="5216">
                  <c:v>-3.5447421275150992E-3</c:v>
                </c:pt>
                <c:pt idx="5217">
                  <c:v>-3.7901298888588508E-3</c:v>
                </c:pt>
                <c:pt idx="5218">
                  <c:v>-3.4832722474188449E-3</c:v>
                </c:pt>
                <c:pt idx="5219">
                  <c:v>-2.0689732461659505E-3</c:v>
                </c:pt>
                <c:pt idx="5220">
                  <c:v>3.8982195768122452E-4</c:v>
                </c:pt>
                <c:pt idx="5221">
                  <c:v>4.1399764025888963E-3</c:v>
                </c:pt>
                <c:pt idx="5222">
                  <c:v>8.8731571699945944E-3</c:v>
                </c:pt>
                <c:pt idx="5223">
                  <c:v>1.372927769759269E-2</c:v>
                </c:pt>
                <c:pt idx="5224">
                  <c:v>1.7478940383459651E-2</c:v>
                </c:pt>
                <c:pt idx="5225">
                  <c:v>2.0125095781839852E-2</c:v>
                </c:pt>
                <c:pt idx="5226">
                  <c:v>2.2153110065973092E-2</c:v>
                </c:pt>
                <c:pt idx="5227">
                  <c:v>2.313662814751194E-2</c:v>
                </c:pt>
                <c:pt idx="5228">
                  <c:v>2.3814272105692313E-2</c:v>
                </c:pt>
                <c:pt idx="5229">
                  <c:v>2.4059659867036065E-2</c:v>
                </c:pt>
                <c:pt idx="5230">
                  <c:v>2.3382999426937556E-2</c:v>
                </c:pt>
                <c:pt idx="5231">
                  <c:v>2.1538411265011326E-2</c:v>
                </c:pt>
                <c:pt idx="5232">
                  <c:v>9.7609921839450942E-2</c:v>
                </c:pt>
                <c:pt idx="5233">
                  <c:v>9.6565917395897372E-2</c:v>
                </c:pt>
                <c:pt idx="5234">
                  <c:v>9.5214071792822264E-2</c:v>
                </c:pt>
                <c:pt idx="5235">
                  <c:v>9.0049618346661697E-2</c:v>
                </c:pt>
                <c:pt idx="5236">
                  <c:v>8.4025570097236213E-2</c:v>
                </c:pt>
                <c:pt idx="5237">
                  <c:v>7.9722186731462918E-2</c:v>
                </c:pt>
                <c:pt idx="5238">
                  <c:v>7.7324369648671065E-2</c:v>
                </c:pt>
                <c:pt idx="5239">
                  <c:v>7.6095463805788355E-2</c:v>
                </c:pt>
                <c:pt idx="5240">
                  <c:v>7.535733348559337E-2</c:v>
                </c:pt>
                <c:pt idx="5241">
                  <c:v>7.5111945724249618E-2</c:v>
                </c:pt>
                <c:pt idx="5242">
                  <c:v>7.5418803365689624E-2</c:v>
                </c:pt>
                <c:pt idx="5243">
                  <c:v>7.6833102366942518E-2</c:v>
                </c:pt>
                <c:pt idx="5244">
                  <c:v>7.9291897570789693E-2</c:v>
                </c:pt>
                <c:pt idx="5245">
                  <c:v>8.3042052015697365E-2</c:v>
                </c:pt>
                <c:pt idx="5246">
                  <c:v>8.7775232783103063E-2</c:v>
                </c:pt>
                <c:pt idx="5247">
                  <c:v>9.2631353310701159E-2</c:v>
                </c:pt>
                <c:pt idx="5248">
                  <c:v>9.638101599656812E-2</c:v>
                </c:pt>
                <c:pt idx="5249">
                  <c:v>9.9027171394948321E-2</c:v>
                </c:pt>
                <c:pt idx="5250">
                  <c:v>0.10105518567908156</c:v>
                </c:pt>
                <c:pt idx="5251">
                  <c:v>0.10203870376062041</c:v>
                </c:pt>
                <c:pt idx="5252">
                  <c:v>0.10271634771880078</c:v>
                </c:pt>
                <c:pt idx="5253">
                  <c:v>0.10296173548014453</c:v>
                </c:pt>
                <c:pt idx="5254">
                  <c:v>0.10228507504004603</c:v>
                </c:pt>
                <c:pt idx="5255">
                  <c:v>0.10044048687811979</c:v>
                </c:pt>
                <c:pt idx="5256">
                  <c:v>4.8390806420744337E-2</c:v>
                </c:pt>
                <c:pt idx="5257">
                  <c:v>4.7346801977190878E-2</c:v>
                </c:pt>
                <c:pt idx="5258">
                  <c:v>4.5994956374115659E-2</c:v>
                </c:pt>
                <c:pt idx="5259">
                  <c:v>4.0830502927955092E-2</c:v>
                </c:pt>
                <c:pt idx="5260">
                  <c:v>3.4806454678529608E-2</c:v>
                </c:pt>
                <c:pt idx="5261">
                  <c:v>3.0503071312756203E-2</c:v>
                </c:pt>
                <c:pt idx="5262">
                  <c:v>2.8105254229964571E-2</c:v>
                </c:pt>
                <c:pt idx="5263">
                  <c:v>2.6876348387081861E-2</c:v>
                </c:pt>
                <c:pt idx="5264">
                  <c:v>2.6138218066886876E-2</c:v>
                </c:pt>
                <c:pt idx="5265">
                  <c:v>2.5892830305542902E-2</c:v>
                </c:pt>
                <c:pt idx="5266">
                  <c:v>2.6199687946982908E-2</c:v>
                </c:pt>
                <c:pt idx="5267">
                  <c:v>2.7613986948235802E-2</c:v>
                </c:pt>
                <c:pt idx="5268">
                  <c:v>3.0072782152083088E-2</c:v>
                </c:pt>
                <c:pt idx="5269">
                  <c:v>3.382293659699076E-2</c:v>
                </c:pt>
                <c:pt idx="5270">
                  <c:v>3.8556117364396569E-2</c:v>
                </c:pt>
                <c:pt idx="5271">
                  <c:v>4.3412237891994665E-2</c:v>
                </c:pt>
                <c:pt idx="5272">
                  <c:v>4.7161900577861515E-2</c:v>
                </c:pt>
                <c:pt idx="5273">
                  <c:v>4.9808055976241827E-2</c:v>
                </c:pt>
                <c:pt idx="5274">
                  <c:v>5.1836070260374956E-2</c:v>
                </c:pt>
                <c:pt idx="5275">
                  <c:v>5.2819588341913803E-2</c:v>
                </c:pt>
                <c:pt idx="5276">
                  <c:v>5.3497232300094066E-2</c:v>
                </c:pt>
                <c:pt idx="5277">
                  <c:v>5.374262006143804E-2</c:v>
                </c:pt>
                <c:pt idx="5278">
                  <c:v>5.3065959621339309E-2</c:v>
                </c:pt>
                <c:pt idx="5279">
                  <c:v>5.122137145941319E-2</c:v>
                </c:pt>
                <c:pt idx="5280">
                  <c:v>0.10902907761086278</c:v>
                </c:pt>
                <c:pt idx="5281">
                  <c:v>0.10798507316730921</c:v>
                </c:pt>
                <c:pt idx="5282">
                  <c:v>0.10663322756423399</c:v>
                </c:pt>
                <c:pt idx="5283">
                  <c:v>0.10146877411807342</c:v>
                </c:pt>
                <c:pt idx="5284">
                  <c:v>9.544472586864805E-2</c:v>
                </c:pt>
                <c:pt idx="5285">
                  <c:v>9.1141342502874645E-2</c:v>
                </c:pt>
                <c:pt idx="5286">
                  <c:v>8.8743525420082903E-2</c:v>
                </c:pt>
                <c:pt idx="5287">
                  <c:v>8.7514619577200192E-2</c:v>
                </c:pt>
                <c:pt idx="5288">
                  <c:v>8.6776489257005207E-2</c:v>
                </c:pt>
                <c:pt idx="5289">
                  <c:v>8.6531101495661344E-2</c:v>
                </c:pt>
                <c:pt idx="5290">
                  <c:v>8.683795913710135E-2</c:v>
                </c:pt>
                <c:pt idx="5291">
                  <c:v>8.8252258138354245E-2</c:v>
                </c:pt>
                <c:pt idx="5292">
                  <c:v>9.071105334220142E-2</c:v>
                </c:pt>
                <c:pt idx="5293">
                  <c:v>9.4461207787109092E-2</c:v>
                </c:pt>
                <c:pt idx="5294">
                  <c:v>9.9194388554514901E-2</c:v>
                </c:pt>
                <c:pt idx="5295">
                  <c:v>0.104050509082113</c:v>
                </c:pt>
                <c:pt idx="5296">
                  <c:v>0.10780017176797985</c:v>
                </c:pt>
                <c:pt idx="5297">
                  <c:v>0.11044632716636016</c:v>
                </c:pt>
                <c:pt idx="5298">
                  <c:v>0.11247434145049329</c:v>
                </c:pt>
                <c:pt idx="5299">
                  <c:v>0.11345785953203225</c:v>
                </c:pt>
                <c:pt idx="5300">
                  <c:v>0.11413550349021251</c:v>
                </c:pt>
                <c:pt idx="5301">
                  <c:v>0.11438089125155637</c:v>
                </c:pt>
                <c:pt idx="5302">
                  <c:v>0.11370423081145775</c:v>
                </c:pt>
                <c:pt idx="5303">
                  <c:v>0.11185964264953163</c:v>
                </c:pt>
                <c:pt idx="5304">
                  <c:v>0.10016113787434633</c:v>
                </c:pt>
                <c:pt idx="5305">
                  <c:v>9.911713343079287E-2</c:v>
                </c:pt>
                <c:pt idx="5306">
                  <c:v>9.7765287827717651E-2</c:v>
                </c:pt>
                <c:pt idx="5307">
                  <c:v>9.2600834381557084E-2</c:v>
                </c:pt>
                <c:pt idx="5308">
                  <c:v>8.65767861321316E-2</c:v>
                </c:pt>
                <c:pt idx="5309">
                  <c:v>8.2273402766358195E-2</c:v>
                </c:pt>
                <c:pt idx="5310">
                  <c:v>7.9875585683566563E-2</c:v>
                </c:pt>
                <c:pt idx="5311">
                  <c:v>7.8646679840683853E-2</c:v>
                </c:pt>
                <c:pt idx="5312">
                  <c:v>7.7908549520488868E-2</c:v>
                </c:pt>
                <c:pt idx="5313">
                  <c:v>7.7663161759144894E-2</c:v>
                </c:pt>
                <c:pt idx="5314">
                  <c:v>7.79700194005849E-2</c:v>
                </c:pt>
                <c:pt idx="5315">
                  <c:v>7.9384318401837795E-2</c:v>
                </c:pt>
                <c:pt idx="5316">
                  <c:v>8.1843113605685081E-2</c:v>
                </c:pt>
                <c:pt idx="5317">
                  <c:v>8.5593268050592752E-2</c:v>
                </c:pt>
                <c:pt idx="5318">
                  <c:v>9.0326448817998561E-2</c:v>
                </c:pt>
                <c:pt idx="5319">
                  <c:v>9.5182569345596657E-2</c:v>
                </c:pt>
                <c:pt idx="5320">
                  <c:v>9.8932232031463507E-2</c:v>
                </c:pt>
                <c:pt idx="5321">
                  <c:v>0.10157838742984382</c:v>
                </c:pt>
                <c:pt idx="5322">
                  <c:v>0.10360640171397695</c:v>
                </c:pt>
                <c:pt idx="5323">
                  <c:v>0.1045899197955158</c:v>
                </c:pt>
                <c:pt idx="5324">
                  <c:v>0.10526756375369606</c:v>
                </c:pt>
                <c:pt idx="5325">
                  <c:v>0.10551295151504003</c:v>
                </c:pt>
                <c:pt idx="5326">
                  <c:v>0.1048362910749413</c:v>
                </c:pt>
                <c:pt idx="5327">
                  <c:v>0.10299170291301518</c:v>
                </c:pt>
                <c:pt idx="5328">
                  <c:v>0.10016113787434633</c:v>
                </c:pt>
                <c:pt idx="5329">
                  <c:v>9.911713343079287E-2</c:v>
                </c:pt>
                <c:pt idx="5330">
                  <c:v>9.7765287827717651E-2</c:v>
                </c:pt>
                <c:pt idx="5331">
                  <c:v>9.2600834381557084E-2</c:v>
                </c:pt>
                <c:pt idx="5332">
                  <c:v>8.65767861321316E-2</c:v>
                </c:pt>
                <c:pt idx="5333">
                  <c:v>8.2273402766358195E-2</c:v>
                </c:pt>
                <c:pt idx="5334">
                  <c:v>7.9875585683566563E-2</c:v>
                </c:pt>
                <c:pt idx="5335">
                  <c:v>7.8646679840683853E-2</c:v>
                </c:pt>
                <c:pt idx="5336">
                  <c:v>7.7908549520488868E-2</c:v>
                </c:pt>
                <c:pt idx="5337">
                  <c:v>7.7663161759144894E-2</c:v>
                </c:pt>
                <c:pt idx="5338">
                  <c:v>7.79700194005849E-2</c:v>
                </c:pt>
                <c:pt idx="5339">
                  <c:v>7.9384318401837795E-2</c:v>
                </c:pt>
                <c:pt idx="5340">
                  <c:v>8.1843113605685081E-2</c:v>
                </c:pt>
                <c:pt idx="5341">
                  <c:v>8.5593268050592752E-2</c:v>
                </c:pt>
                <c:pt idx="5342">
                  <c:v>9.0326448817998561E-2</c:v>
                </c:pt>
                <c:pt idx="5343">
                  <c:v>9.5182569345596657E-2</c:v>
                </c:pt>
                <c:pt idx="5344">
                  <c:v>9.8932232031463507E-2</c:v>
                </c:pt>
                <c:pt idx="5345">
                  <c:v>0.10157838742984382</c:v>
                </c:pt>
                <c:pt idx="5346">
                  <c:v>0.10360640171397695</c:v>
                </c:pt>
                <c:pt idx="5347">
                  <c:v>0.1045899197955158</c:v>
                </c:pt>
                <c:pt idx="5348">
                  <c:v>0.10526756375369606</c:v>
                </c:pt>
                <c:pt idx="5349">
                  <c:v>0.10551295151504003</c:v>
                </c:pt>
                <c:pt idx="5350">
                  <c:v>0.1048362910749413</c:v>
                </c:pt>
                <c:pt idx="5351">
                  <c:v>0.10299170291301518</c:v>
                </c:pt>
                <c:pt idx="5352">
                  <c:v>6.1098072431264527E-2</c:v>
                </c:pt>
                <c:pt idx="5353">
                  <c:v>6.0054067987710957E-2</c:v>
                </c:pt>
                <c:pt idx="5354">
                  <c:v>5.8702222384635849E-2</c:v>
                </c:pt>
                <c:pt idx="5355">
                  <c:v>5.3537768938475283E-2</c:v>
                </c:pt>
                <c:pt idx="5356">
                  <c:v>4.7513720689049799E-2</c:v>
                </c:pt>
                <c:pt idx="5357">
                  <c:v>4.3210337323276504E-2</c:v>
                </c:pt>
                <c:pt idx="5358">
                  <c:v>4.0812520240484651E-2</c:v>
                </c:pt>
                <c:pt idx="5359">
                  <c:v>3.9583614397601941E-2</c:v>
                </c:pt>
                <c:pt idx="5360">
                  <c:v>3.8845484077406955E-2</c:v>
                </c:pt>
                <c:pt idx="5361">
                  <c:v>3.8600096316063204E-2</c:v>
                </c:pt>
                <c:pt idx="5362">
                  <c:v>3.890695395750321E-2</c:v>
                </c:pt>
                <c:pt idx="5363">
                  <c:v>4.0321252958756104E-2</c:v>
                </c:pt>
                <c:pt idx="5364">
                  <c:v>4.2780048162603279E-2</c:v>
                </c:pt>
                <c:pt idx="5365">
                  <c:v>4.6530202607510951E-2</c:v>
                </c:pt>
                <c:pt idx="5366">
                  <c:v>5.1263383374916649E-2</c:v>
                </c:pt>
                <c:pt idx="5367">
                  <c:v>5.6119503902514745E-2</c:v>
                </c:pt>
                <c:pt idx="5368">
                  <c:v>5.9869166588381706E-2</c:v>
                </c:pt>
                <c:pt idx="5369">
                  <c:v>6.2515321986761907E-2</c:v>
                </c:pt>
                <c:pt idx="5370">
                  <c:v>6.4543336270895146E-2</c:v>
                </c:pt>
                <c:pt idx="5371">
                  <c:v>6.5526854352433994E-2</c:v>
                </c:pt>
                <c:pt idx="5372">
                  <c:v>6.6204498310614368E-2</c:v>
                </c:pt>
                <c:pt idx="5373">
                  <c:v>6.644988607195812E-2</c:v>
                </c:pt>
                <c:pt idx="5374">
                  <c:v>6.5773225631859611E-2</c:v>
                </c:pt>
                <c:pt idx="5375">
                  <c:v>6.392863746993338E-2</c:v>
                </c:pt>
                <c:pt idx="5376">
                  <c:v>0.10792058514379821</c:v>
                </c:pt>
                <c:pt idx="5377">
                  <c:v>0.10687658070024464</c:v>
                </c:pt>
                <c:pt idx="5378">
                  <c:v>0.10552473509716942</c:v>
                </c:pt>
                <c:pt idx="5379">
                  <c:v>0.10036028165100885</c:v>
                </c:pt>
                <c:pt idx="5380">
                  <c:v>9.433623340158348E-2</c:v>
                </c:pt>
                <c:pt idx="5381">
                  <c:v>9.0032850035810075E-2</c:v>
                </c:pt>
                <c:pt idx="5382">
                  <c:v>8.7635032953018333E-2</c:v>
                </c:pt>
                <c:pt idx="5383">
                  <c:v>8.6406127110135622E-2</c:v>
                </c:pt>
                <c:pt idx="5384">
                  <c:v>8.5667996789940637E-2</c:v>
                </c:pt>
                <c:pt idx="5385">
                  <c:v>8.5422609028596774E-2</c:v>
                </c:pt>
                <c:pt idx="5386">
                  <c:v>8.572946667003678E-2</c:v>
                </c:pt>
                <c:pt idx="5387">
                  <c:v>8.7143765671289675E-2</c:v>
                </c:pt>
                <c:pt idx="5388">
                  <c:v>8.960256087513685E-2</c:v>
                </c:pt>
                <c:pt idx="5389">
                  <c:v>9.3352715320044521E-2</c:v>
                </c:pt>
                <c:pt idx="5390">
                  <c:v>9.8085896087450331E-2</c:v>
                </c:pt>
                <c:pt idx="5391">
                  <c:v>0.10294201661504843</c:v>
                </c:pt>
                <c:pt idx="5392">
                  <c:v>0.10669167930091528</c:v>
                </c:pt>
                <c:pt idx="5393">
                  <c:v>0.10933783469929559</c:v>
                </c:pt>
                <c:pt idx="5394">
                  <c:v>0.11136584898342872</c:v>
                </c:pt>
                <c:pt idx="5395">
                  <c:v>0.11234936706496768</c:v>
                </c:pt>
                <c:pt idx="5396">
                  <c:v>0.11302701102314794</c:v>
                </c:pt>
                <c:pt idx="5397">
                  <c:v>0.1132723987844918</c:v>
                </c:pt>
                <c:pt idx="5398">
                  <c:v>0.11259573834439318</c:v>
                </c:pt>
                <c:pt idx="5399">
                  <c:v>0.11075115018246706</c:v>
                </c:pt>
                <c:pt idx="5400">
                  <c:v>5.4347927646033911E-2</c:v>
                </c:pt>
                <c:pt idx="5401">
                  <c:v>5.3303923202480452E-2</c:v>
                </c:pt>
                <c:pt idx="5402">
                  <c:v>5.1952077599405233E-2</c:v>
                </c:pt>
                <c:pt idx="5403">
                  <c:v>4.6787624153244667E-2</c:v>
                </c:pt>
                <c:pt idx="5404">
                  <c:v>4.0763575903819182E-2</c:v>
                </c:pt>
                <c:pt idx="5405">
                  <c:v>3.6460192538045777E-2</c:v>
                </c:pt>
                <c:pt idx="5406">
                  <c:v>3.4062375455254146E-2</c:v>
                </c:pt>
                <c:pt idx="5407">
                  <c:v>3.2833469612371435E-2</c:v>
                </c:pt>
                <c:pt idx="5408">
                  <c:v>3.209533929217645E-2</c:v>
                </c:pt>
                <c:pt idx="5409">
                  <c:v>3.1849951530832477E-2</c:v>
                </c:pt>
                <c:pt idx="5410">
                  <c:v>3.2156809172272482E-2</c:v>
                </c:pt>
                <c:pt idx="5411">
                  <c:v>3.3571108173525377E-2</c:v>
                </c:pt>
                <c:pt idx="5412">
                  <c:v>3.6029903377372663E-2</c:v>
                </c:pt>
                <c:pt idx="5413">
                  <c:v>3.9780057822280335E-2</c:v>
                </c:pt>
                <c:pt idx="5414">
                  <c:v>4.4513238589686144E-2</c:v>
                </c:pt>
                <c:pt idx="5415">
                  <c:v>4.9369359117284239E-2</c:v>
                </c:pt>
                <c:pt idx="5416">
                  <c:v>5.311902180315109E-2</c:v>
                </c:pt>
                <c:pt idx="5417">
                  <c:v>5.5765177201531402E-2</c:v>
                </c:pt>
                <c:pt idx="5418">
                  <c:v>5.779319148566453E-2</c:v>
                </c:pt>
                <c:pt idx="5419">
                  <c:v>5.8776709567203378E-2</c:v>
                </c:pt>
                <c:pt idx="5420">
                  <c:v>5.9454353525383641E-2</c:v>
                </c:pt>
                <c:pt idx="5421">
                  <c:v>5.9699741286727614E-2</c:v>
                </c:pt>
                <c:pt idx="5422">
                  <c:v>5.9023080846628884E-2</c:v>
                </c:pt>
                <c:pt idx="5423">
                  <c:v>5.7178492684702764E-2</c:v>
                </c:pt>
                <c:pt idx="5424">
                  <c:v>0.1494156231196192</c:v>
                </c:pt>
                <c:pt idx="5425">
                  <c:v>0.14837161867606563</c:v>
                </c:pt>
                <c:pt idx="5426">
                  <c:v>0.14701977307299063</c:v>
                </c:pt>
                <c:pt idx="5427">
                  <c:v>0.14185531962683007</c:v>
                </c:pt>
                <c:pt idx="5428">
                  <c:v>0.13583127137740447</c:v>
                </c:pt>
                <c:pt idx="5429">
                  <c:v>0.13152788801163118</c:v>
                </c:pt>
                <c:pt idx="5430">
                  <c:v>0.12913007092883932</c:v>
                </c:pt>
                <c:pt idx="5431">
                  <c:v>0.12790116508595661</c:v>
                </c:pt>
                <c:pt idx="5432">
                  <c:v>0.12716303476576174</c:v>
                </c:pt>
                <c:pt idx="5433">
                  <c:v>0.12691764700441788</c:v>
                </c:pt>
                <c:pt idx="5434">
                  <c:v>0.12722450464585788</c:v>
                </c:pt>
                <c:pt idx="5435">
                  <c:v>0.12863880364711078</c:v>
                </c:pt>
                <c:pt idx="5436">
                  <c:v>0.13109759885095806</c:v>
                </c:pt>
                <c:pt idx="5437">
                  <c:v>0.13484775329586574</c:v>
                </c:pt>
                <c:pt idx="5438">
                  <c:v>0.13958093406327132</c:v>
                </c:pt>
                <c:pt idx="5439">
                  <c:v>0.14443705459086964</c:v>
                </c:pt>
                <c:pt idx="5440">
                  <c:v>0.14818671727673649</c:v>
                </c:pt>
                <c:pt idx="5441">
                  <c:v>0.15083287267511658</c:v>
                </c:pt>
                <c:pt idx="5442">
                  <c:v>0.15286088695924993</c:v>
                </c:pt>
                <c:pt idx="5443">
                  <c:v>0.15384440504078867</c:v>
                </c:pt>
                <c:pt idx="5444">
                  <c:v>0.15452204899896904</c:v>
                </c:pt>
                <c:pt idx="5445">
                  <c:v>0.15476743676031302</c:v>
                </c:pt>
                <c:pt idx="5446">
                  <c:v>0.15409077632021428</c:v>
                </c:pt>
                <c:pt idx="5447">
                  <c:v>0.15224618815828805</c:v>
                </c:pt>
                <c:pt idx="5448">
                  <c:v>6.3810499994477188E-2</c:v>
                </c:pt>
                <c:pt idx="5449">
                  <c:v>6.2766495550923618E-2</c:v>
                </c:pt>
                <c:pt idx="5450">
                  <c:v>6.141464994784851E-2</c:v>
                </c:pt>
                <c:pt idx="5451">
                  <c:v>5.6250196501687943E-2</c:v>
                </c:pt>
                <c:pt idx="5452">
                  <c:v>5.0226148252262459E-2</c:v>
                </c:pt>
                <c:pt idx="5453">
                  <c:v>4.5922764886489165E-2</c:v>
                </c:pt>
                <c:pt idx="5454">
                  <c:v>4.3524947803697311E-2</c:v>
                </c:pt>
                <c:pt idx="5455">
                  <c:v>4.2296041960814601E-2</c:v>
                </c:pt>
                <c:pt idx="5456">
                  <c:v>4.1557911640619616E-2</c:v>
                </c:pt>
                <c:pt idx="5457">
                  <c:v>4.1312523879275864E-2</c:v>
                </c:pt>
                <c:pt idx="5458">
                  <c:v>4.161938152071587E-2</c:v>
                </c:pt>
                <c:pt idx="5459">
                  <c:v>4.3033680521968765E-2</c:v>
                </c:pt>
                <c:pt idx="5460">
                  <c:v>4.549247572581594E-2</c:v>
                </c:pt>
                <c:pt idx="5461">
                  <c:v>4.9242630170723611E-2</c:v>
                </c:pt>
                <c:pt idx="5462">
                  <c:v>5.3975810938129309E-2</c:v>
                </c:pt>
                <c:pt idx="5463">
                  <c:v>5.8831931465727405E-2</c:v>
                </c:pt>
                <c:pt idx="5464">
                  <c:v>6.2581594151594366E-2</c:v>
                </c:pt>
                <c:pt idx="5465">
                  <c:v>6.5227749549974567E-2</c:v>
                </c:pt>
                <c:pt idx="5466">
                  <c:v>6.7255763834107807E-2</c:v>
                </c:pt>
                <c:pt idx="5467">
                  <c:v>6.8239281915646655E-2</c:v>
                </c:pt>
                <c:pt idx="5468">
                  <c:v>6.8916925873827029E-2</c:v>
                </c:pt>
                <c:pt idx="5469">
                  <c:v>6.916231363517078E-2</c:v>
                </c:pt>
                <c:pt idx="5470">
                  <c:v>6.8485653195072271E-2</c:v>
                </c:pt>
                <c:pt idx="5471">
                  <c:v>6.6641065033146041E-2</c:v>
                </c:pt>
                <c:pt idx="5472">
                  <c:v>2.8959705926240975E-2</c:v>
                </c:pt>
                <c:pt idx="5473">
                  <c:v>2.7915701482687516E-2</c:v>
                </c:pt>
                <c:pt idx="5474">
                  <c:v>2.6563855879612297E-2</c:v>
                </c:pt>
                <c:pt idx="5475">
                  <c:v>2.1399402433451731E-2</c:v>
                </c:pt>
                <c:pt idx="5476">
                  <c:v>1.5375354184026246E-2</c:v>
                </c:pt>
                <c:pt idx="5477">
                  <c:v>1.1071970818252841E-2</c:v>
                </c:pt>
                <c:pt idx="5478">
                  <c:v>8.6741537354612097E-3</c:v>
                </c:pt>
                <c:pt idx="5479">
                  <c:v>7.4452478925784993E-3</c:v>
                </c:pt>
                <c:pt idx="5480">
                  <c:v>6.7071175723835141E-3</c:v>
                </c:pt>
                <c:pt idx="5481">
                  <c:v>6.4617298110395405E-3</c:v>
                </c:pt>
                <c:pt idx="5482">
                  <c:v>6.7685874524795464E-3</c:v>
                </c:pt>
                <c:pt idx="5483">
                  <c:v>8.1828864537324408E-3</c:v>
                </c:pt>
                <c:pt idx="5484">
                  <c:v>1.0641681657579727E-2</c:v>
                </c:pt>
                <c:pt idx="5485">
                  <c:v>1.4391836102487399E-2</c:v>
                </c:pt>
                <c:pt idx="5486">
                  <c:v>1.9125016869893208E-2</c:v>
                </c:pt>
                <c:pt idx="5487">
                  <c:v>2.3981137397491303E-2</c:v>
                </c:pt>
                <c:pt idx="5488">
                  <c:v>2.7730800083358154E-2</c:v>
                </c:pt>
                <c:pt idx="5489">
                  <c:v>3.0376955481738466E-2</c:v>
                </c:pt>
                <c:pt idx="5490">
                  <c:v>3.2404969765871594E-2</c:v>
                </c:pt>
                <c:pt idx="5491">
                  <c:v>3.3388487847410442E-2</c:v>
                </c:pt>
                <c:pt idx="5492">
                  <c:v>3.4066131805590705E-2</c:v>
                </c:pt>
                <c:pt idx="5493">
                  <c:v>3.4311519566934678E-2</c:v>
                </c:pt>
                <c:pt idx="5494">
                  <c:v>3.3634859126835948E-2</c:v>
                </c:pt>
                <c:pt idx="5495">
                  <c:v>3.1790270964909828E-2</c:v>
                </c:pt>
                <c:pt idx="5496">
                  <c:v>4.0931424570538222E-2</c:v>
                </c:pt>
                <c:pt idx="5497">
                  <c:v>3.9887420126984652E-2</c:v>
                </c:pt>
                <c:pt idx="5498">
                  <c:v>3.8535574523909433E-2</c:v>
                </c:pt>
                <c:pt idx="5499">
                  <c:v>3.3371121077748866E-2</c:v>
                </c:pt>
                <c:pt idx="5500">
                  <c:v>2.7347072828323493E-2</c:v>
                </c:pt>
                <c:pt idx="5501">
                  <c:v>2.3043689462550088E-2</c:v>
                </c:pt>
                <c:pt idx="5502">
                  <c:v>2.0645872379758345E-2</c:v>
                </c:pt>
                <c:pt idx="5503">
                  <c:v>1.9416966536875635E-2</c:v>
                </c:pt>
                <c:pt idx="5504">
                  <c:v>1.867883621668065E-2</c:v>
                </c:pt>
                <c:pt idx="5505">
                  <c:v>1.8433448455336787E-2</c:v>
                </c:pt>
                <c:pt idx="5506">
                  <c:v>1.8740306096776793E-2</c:v>
                </c:pt>
                <c:pt idx="5507">
                  <c:v>2.0154605098029688E-2</c:v>
                </c:pt>
                <c:pt idx="5508">
                  <c:v>2.2613400301876863E-2</c:v>
                </c:pt>
                <c:pt idx="5509">
                  <c:v>2.6363554746784534E-2</c:v>
                </c:pt>
                <c:pt idx="5510">
                  <c:v>3.1096735514190343E-2</c:v>
                </c:pt>
                <c:pt idx="5511">
                  <c:v>3.5952856041788439E-2</c:v>
                </c:pt>
                <c:pt idx="5512">
                  <c:v>3.9702518727655289E-2</c:v>
                </c:pt>
                <c:pt idx="5513">
                  <c:v>4.2348674126035601E-2</c:v>
                </c:pt>
                <c:pt idx="5514">
                  <c:v>4.437668841016873E-2</c:v>
                </c:pt>
                <c:pt idx="5515">
                  <c:v>4.5360206491707689E-2</c:v>
                </c:pt>
                <c:pt idx="5516">
                  <c:v>4.6037850449887951E-2</c:v>
                </c:pt>
                <c:pt idx="5517">
                  <c:v>4.6283238211231814E-2</c:v>
                </c:pt>
                <c:pt idx="5518">
                  <c:v>4.5606577771133194E-2</c:v>
                </c:pt>
                <c:pt idx="5519">
                  <c:v>4.3761989609207075E-2</c:v>
                </c:pt>
                <c:pt idx="5520">
                  <c:v>0.14621562089978302</c:v>
                </c:pt>
                <c:pt idx="5521">
                  <c:v>0.14517161645622967</c:v>
                </c:pt>
                <c:pt idx="5522">
                  <c:v>0.14381977085315445</c:v>
                </c:pt>
                <c:pt idx="5523">
                  <c:v>0.13865531740699388</c:v>
                </c:pt>
                <c:pt idx="5524">
                  <c:v>0.13263126915756829</c:v>
                </c:pt>
                <c:pt idx="5525">
                  <c:v>0.12832788579179499</c:v>
                </c:pt>
                <c:pt idx="5526">
                  <c:v>0.12593006870900325</c:v>
                </c:pt>
                <c:pt idx="5527">
                  <c:v>0.12470116286612054</c:v>
                </c:pt>
                <c:pt idx="5528">
                  <c:v>0.12396303254592556</c:v>
                </c:pt>
                <c:pt idx="5529">
                  <c:v>0.12371764478458169</c:v>
                </c:pt>
                <c:pt idx="5530">
                  <c:v>0.1240245024260217</c:v>
                </c:pt>
                <c:pt idx="5531">
                  <c:v>0.12543880142727459</c:v>
                </c:pt>
                <c:pt idx="5532">
                  <c:v>0.12789759663112188</c:v>
                </c:pt>
                <c:pt idx="5533">
                  <c:v>0.13164775107602955</c:v>
                </c:pt>
                <c:pt idx="5534">
                  <c:v>0.13638093184343536</c:v>
                </c:pt>
                <c:pt idx="5535">
                  <c:v>0.14123705237103323</c:v>
                </c:pt>
                <c:pt idx="5536">
                  <c:v>0.14498671505690031</c:v>
                </c:pt>
                <c:pt idx="5537">
                  <c:v>0.14763287045528062</c:v>
                </c:pt>
                <c:pt idx="5538">
                  <c:v>0.14966088473941375</c:v>
                </c:pt>
                <c:pt idx="5539">
                  <c:v>0.15064440282095248</c:v>
                </c:pt>
                <c:pt idx="5540">
                  <c:v>0.15132204677913286</c:v>
                </c:pt>
                <c:pt idx="5541">
                  <c:v>0.15156743454047661</c:v>
                </c:pt>
                <c:pt idx="5542">
                  <c:v>0.1508907741003781</c:v>
                </c:pt>
                <c:pt idx="5543">
                  <c:v>0.14904618593845187</c:v>
                </c:pt>
                <c:pt idx="5544">
                  <c:v>5.2836424570538165E-2</c:v>
                </c:pt>
                <c:pt idx="5545">
                  <c:v>5.1792420126984706E-2</c:v>
                </c:pt>
                <c:pt idx="5546">
                  <c:v>5.0440574523909487E-2</c:v>
                </c:pt>
                <c:pt idx="5547">
                  <c:v>4.5276121077748921E-2</c:v>
                </c:pt>
                <c:pt idx="5548">
                  <c:v>3.9252072828323437E-2</c:v>
                </c:pt>
                <c:pt idx="5549">
                  <c:v>3.4948689462550031E-2</c:v>
                </c:pt>
                <c:pt idx="5550">
                  <c:v>3.25508723797584E-2</c:v>
                </c:pt>
                <c:pt idx="5551">
                  <c:v>3.1321966536875689E-2</c:v>
                </c:pt>
                <c:pt idx="5552">
                  <c:v>3.0583836216680704E-2</c:v>
                </c:pt>
                <c:pt idx="5553">
                  <c:v>3.0338448455336731E-2</c:v>
                </c:pt>
                <c:pt idx="5554">
                  <c:v>3.0645306096776737E-2</c:v>
                </c:pt>
                <c:pt idx="5555">
                  <c:v>3.2059605098029631E-2</c:v>
                </c:pt>
                <c:pt idx="5556">
                  <c:v>3.4518400301876917E-2</c:v>
                </c:pt>
                <c:pt idx="5557">
                  <c:v>3.8268554746784589E-2</c:v>
                </c:pt>
                <c:pt idx="5558">
                  <c:v>4.3001735514190398E-2</c:v>
                </c:pt>
                <c:pt idx="5559">
                  <c:v>4.7857856041788494E-2</c:v>
                </c:pt>
                <c:pt idx="5560">
                  <c:v>5.1607518727655344E-2</c:v>
                </c:pt>
                <c:pt idx="5561">
                  <c:v>5.4253674126035656E-2</c:v>
                </c:pt>
                <c:pt idx="5562">
                  <c:v>5.6281688410168784E-2</c:v>
                </c:pt>
                <c:pt idx="5563">
                  <c:v>5.7265206491707632E-2</c:v>
                </c:pt>
                <c:pt idx="5564">
                  <c:v>5.7942850449887895E-2</c:v>
                </c:pt>
                <c:pt idx="5565">
                  <c:v>5.8188238211231869E-2</c:v>
                </c:pt>
                <c:pt idx="5566">
                  <c:v>5.7511577771133138E-2</c:v>
                </c:pt>
                <c:pt idx="5567">
                  <c:v>5.5666989609207018E-2</c:v>
                </c:pt>
                <c:pt idx="5568">
                  <c:v>7.7686611017865892E-2</c:v>
                </c:pt>
                <c:pt idx="5569">
                  <c:v>7.6642606574312322E-2</c:v>
                </c:pt>
                <c:pt idx="5570">
                  <c:v>7.5290760971237103E-2</c:v>
                </c:pt>
                <c:pt idx="5571">
                  <c:v>7.0126307525076537E-2</c:v>
                </c:pt>
                <c:pt idx="5572">
                  <c:v>6.4102259275651163E-2</c:v>
                </c:pt>
                <c:pt idx="5573">
                  <c:v>5.9798875909877758E-2</c:v>
                </c:pt>
                <c:pt idx="5574">
                  <c:v>5.7401058827086016E-2</c:v>
                </c:pt>
                <c:pt idx="5575">
                  <c:v>5.6172152984203305E-2</c:v>
                </c:pt>
                <c:pt idx="5576">
                  <c:v>5.543402266400832E-2</c:v>
                </c:pt>
                <c:pt idx="5577">
                  <c:v>5.5188634902664457E-2</c:v>
                </c:pt>
                <c:pt idx="5578">
                  <c:v>5.5495492544104463E-2</c:v>
                </c:pt>
                <c:pt idx="5579">
                  <c:v>5.6909791545357358E-2</c:v>
                </c:pt>
                <c:pt idx="5580">
                  <c:v>5.9368586749204533E-2</c:v>
                </c:pt>
                <c:pt idx="5581">
                  <c:v>6.3118741194112205E-2</c:v>
                </c:pt>
                <c:pt idx="5582">
                  <c:v>6.7851921961518014E-2</c:v>
                </c:pt>
                <c:pt idx="5583">
                  <c:v>7.2708042489116109E-2</c:v>
                </c:pt>
                <c:pt idx="5584">
                  <c:v>7.6457705174982959E-2</c:v>
                </c:pt>
                <c:pt idx="5585">
                  <c:v>7.9103860573363272E-2</c:v>
                </c:pt>
                <c:pt idx="5586">
                  <c:v>8.11318748574964E-2</c:v>
                </c:pt>
                <c:pt idx="5587">
                  <c:v>8.2115392939035359E-2</c:v>
                </c:pt>
                <c:pt idx="5588">
                  <c:v>8.2793036897215622E-2</c:v>
                </c:pt>
                <c:pt idx="5589">
                  <c:v>8.3038424658559484E-2</c:v>
                </c:pt>
                <c:pt idx="5590">
                  <c:v>8.2361764218460864E-2</c:v>
                </c:pt>
                <c:pt idx="5591">
                  <c:v>8.0517176056534745E-2</c:v>
                </c:pt>
                <c:pt idx="5592">
                  <c:v>7.7686611017865892E-2</c:v>
                </c:pt>
                <c:pt idx="5593">
                  <c:v>7.6642606574312322E-2</c:v>
                </c:pt>
                <c:pt idx="5594">
                  <c:v>7.5290760971237103E-2</c:v>
                </c:pt>
                <c:pt idx="5595">
                  <c:v>7.0126307525076537E-2</c:v>
                </c:pt>
                <c:pt idx="5596">
                  <c:v>6.4102259275651163E-2</c:v>
                </c:pt>
                <c:pt idx="5597">
                  <c:v>5.9798875909877758E-2</c:v>
                </c:pt>
                <c:pt idx="5598">
                  <c:v>5.7401058827086016E-2</c:v>
                </c:pt>
                <c:pt idx="5599">
                  <c:v>5.6172152984203305E-2</c:v>
                </c:pt>
                <c:pt idx="5600">
                  <c:v>5.543402266400832E-2</c:v>
                </c:pt>
                <c:pt idx="5601">
                  <c:v>5.5188634902664457E-2</c:v>
                </c:pt>
                <c:pt idx="5602">
                  <c:v>5.5495492544104463E-2</c:v>
                </c:pt>
                <c:pt idx="5603">
                  <c:v>5.6909791545357358E-2</c:v>
                </c:pt>
                <c:pt idx="5604">
                  <c:v>5.9368586749204533E-2</c:v>
                </c:pt>
                <c:pt idx="5605">
                  <c:v>6.3118741194112205E-2</c:v>
                </c:pt>
                <c:pt idx="5606">
                  <c:v>6.7851921961518014E-2</c:v>
                </c:pt>
                <c:pt idx="5607">
                  <c:v>7.2708042489116109E-2</c:v>
                </c:pt>
                <c:pt idx="5608">
                  <c:v>7.6457705174982959E-2</c:v>
                </c:pt>
                <c:pt idx="5609">
                  <c:v>7.9103860573363272E-2</c:v>
                </c:pt>
                <c:pt idx="5610">
                  <c:v>8.11318748574964E-2</c:v>
                </c:pt>
                <c:pt idx="5611">
                  <c:v>8.2115392939035359E-2</c:v>
                </c:pt>
                <c:pt idx="5612">
                  <c:v>8.2793036897215622E-2</c:v>
                </c:pt>
                <c:pt idx="5613">
                  <c:v>8.3038424658559484E-2</c:v>
                </c:pt>
                <c:pt idx="5614">
                  <c:v>8.2361764218460864E-2</c:v>
                </c:pt>
                <c:pt idx="5615">
                  <c:v>8.0517176056534745E-2</c:v>
                </c:pt>
                <c:pt idx="5616">
                  <c:v>0.11176146035915702</c:v>
                </c:pt>
                <c:pt idx="5617">
                  <c:v>0.11071745591560356</c:v>
                </c:pt>
                <c:pt idx="5618">
                  <c:v>0.10936561031252834</c:v>
                </c:pt>
                <c:pt idx="5619">
                  <c:v>0.10420115686636777</c:v>
                </c:pt>
                <c:pt idx="5620">
                  <c:v>9.8177108616942288E-2</c:v>
                </c:pt>
                <c:pt idx="5621">
                  <c:v>9.3873725251168882E-2</c:v>
                </c:pt>
                <c:pt idx="5622">
                  <c:v>9.1475908168377251E-2</c:v>
                </c:pt>
                <c:pt idx="5623">
                  <c:v>9.0247002325494541E-2</c:v>
                </c:pt>
                <c:pt idx="5624">
                  <c:v>8.9508872005299556E-2</c:v>
                </c:pt>
                <c:pt idx="5625">
                  <c:v>8.9263484243955582E-2</c:v>
                </c:pt>
                <c:pt idx="5626">
                  <c:v>8.9570341885395588E-2</c:v>
                </c:pt>
                <c:pt idx="5627">
                  <c:v>9.0984640886648482E-2</c:v>
                </c:pt>
                <c:pt idx="5628">
                  <c:v>9.3443436090495768E-2</c:v>
                </c:pt>
                <c:pt idx="5629">
                  <c:v>9.719359053540344E-2</c:v>
                </c:pt>
                <c:pt idx="5630">
                  <c:v>0.10192677130280925</c:v>
                </c:pt>
                <c:pt idx="5631">
                  <c:v>0.10678289183040734</c:v>
                </c:pt>
                <c:pt idx="5632">
                  <c:v>0.1105325545162742</c:v>
                </c:pt>
                <c:pt idx="5633">
                  <c:v>0.11317870991465451</c:v>
                </c:pt>
                <c:pt idx="5634">
                  <c:v>0.11520672419878764</c:v>
                </c:pt>
                <c:pt idx="5635">
                  <c:v>0.11619024228032648</c:v>
                </c:pt>
                <c:pt idx="5636">
                  <c:v>0.11686788623850675</c:v>
                </c:pt>
                <c:pt idx="5637">
                  <c:v>0.11711327399985072</c:v>
                </c:pt>
                <c:pt idx="5638">
                  <c:v>0.11643661355975199</c:v>
                </c:pt>
                <c:pt idx="5639">
                  <c:v>0.11459202539782587</c:v>
                </c:pt>
                <c:pt idx="5640">
                  <c:v>0.12663521460290383</c:v>
                </c:pt>
                <c:pt idx="5641">
                  <c:v>0.12559121015935026</c:v>
                </c:pt>
                <c:pt idx="5642">
                  <c:v>0.12423936455627504</c:v>
                </c:pt>
                <c:pt idx="5643">
                  <c:v>0.11907491111011448</c:v>
                </c:pt>
                <c:pt idx="5644">
                  <c:v>0.11305086286068911</c:v>
                </c:pt>
                <c:pt idx="5645">
                  <c:v>0.1087474794949157</c:v>
                </c:pt>
                <c:pt idx="5646">
                  <c:v>0.10634966241212396</c:v>
                </c:pt>
                <c:pt idx="5647">
                  <c:v>0.10512075656924125</c:v>
                </c:pt>
                <c:pt idx="5648">
                  <c:v>0.10438262624904626</c:v>
                </c:pt>
                <c:pt idx="5649">
                  <c:v>0.1041372384877024</c:v>
                </c:pt>
                <c:pt idx="5650">
                  <c:v>0.10444409612914241</c:v>
                </c:pt>
                <c:pt idx="5651">
                  <c:v>0.1058583951303953</c:v>
                </c:pt>
                <c:pt idx="5652">
                  <c:v>0.10831719033424247</c:v>
                </c:pt>
                <c:pt idx="5653">
                  <c:v>0.11206734477915015</c:v>
                </c:pt>
                <c:pt idx="5654">
                  <c:v>0.11680052554655596</c:v>
                </c:pt>
                <c:pt idx="5655">
                  <c:v>0.12165664607415405</c:v>
                </c:pt>
                <c:pt idx="5656">
                  <c:v>0.1254063087600209</c:v>
                </c:pt>
                <c:pt idx="5657">
                  <c:v>0.12805246415840121</c:v>
                </c:pt>
                <c:pt idx="5658">
                  <c:v>0.13008047844253434</c:v>
                </c:pt>
                <c:pt idx="5659">
                  <c:v>0.1310639965240733</c:v>
                </c:pt>
                <c:pt idx="5660">
                  <c:v>0.13174164048225345</c:v>
                </c:pt>
                <c:pt idx="5661">
                  <c:v>0.13198702824359743</c:v>
                </c:pt>
                <c:pt idx="5662">
                  <c:v>0.13131036780349892</c:v>
                </c:pt>
                <c:pt idx="5663">
                  <c:v>0.12946577964157269</c:v>
                </c:pt>
                <c:pt idx="5664">
                  <c:v>4.1349329711633298E-2</c:v>
                </c:pt>
                <c:pt idx="5665">
                  <c:v>4.0305325268079728E-2</c:v>
                </c:pt>
                <c:pt idx="5666">
                  <c:v>3.895347966500462E-2</c:v>
                </c:pt>
                <c:pt idx="5667">
                  <c:v>3.3789026218844054E-2</c:v>
                </c:pt>
                <c:pt idx="5668">
                  <c:v>2.7764977969418569E-2</c:v>
                </c:pt>
                <c:pt idx="5669">
                  <c:v>2.3461594603645275E-2</c:v>
                </c:pt>
                <c:pt idx="5670">
                  <c:v>2.1063777520853422E-2</c:v>
                </c:pt>
                <c:pt idx="5671">
                  <c:v>1.9834871677970711E-2</c:v>
                </c:pt>
                <c:pt idx="5672">
                  <c:v>1.9096741357775726E-2</c:v>
                </c:pt>
                <c:pt idx="5673">
                  <c:v>1.8851353596431975E-2</c:v>
                </c:pt>
                <c:pt idx="5674">
                  <c:v>1.915821123787198E-2</c:v>
                </c:pt>
                <c:pt idx="5675">
                  <c:v>2.0572510239124875E-2</c:v>
                </c:pt>
                <c:pt idx="5676">
                  <c:v>2.303130544297205E-2</c:v>
                </c:pt>
                <c:pt idx="5677">
                  <c:v>2.6781459887879722E-2</c:v>
                </c:pt>
                <c:pt idx="5678">
                  <c:v>3.151464065528542E-2</c:v>
                </c:pt>
                <c:pt idx="5679">
                  <c:v>3.6370761182883515E-2</c:v>
                </c:pt>
                <c:pt idx="5680">
                  <c:v>4.0120423868750477E-2</c:v>
                </c:pt>
                <c:pt idx="5681">
                  <c:v>4.2766579267130678E-2</c:v>
                </c:pt>
                <c:pt idx="5682">
                  <c:v>4.4794593551263917E-2</c:v>
                </c:pt>
                <c:pt idx="5683">
                  <c:v>4.5778111632802765E-2</c:v>
                </c:pt>
                <c:pt idx="5684">
                  <c:v>4.6455755590983139E-2</c:v>
                </c:pt>
                <c:pt idx="5685">
                  <c:v>4.670114335232689E-2</c:v>
                </c:pt>
                <c:pt idx="5686">
                  <c:v>4.6024482912228382E-2</c:v>
                </c:pt>
                <c:pt idx="5687">
                  <c:v>4.4179894750302151E-2</c:v>
                </c:pt>
                <c:pt idx="5688">
                  <c:v>9.5823593660960826E-3</c:v>
                </c:pt>
                <c:pt idx="5689">
                  <c:v>8.5383549225425126E-3</c:v>
                </c:pt>
                <c:pt idx="5690">
                  <c:v>7.1865093194674046E-3</c:v>
                </c:pt>
                <c:pt idx="5691">
                  <c:v>2.0220558733068383E-3</c:v>
                </c:pt>
                <c:pt idx="5692">
                  <c:v>-4.001992376118646E-3</c:v>
                </c:pt>
                <c:pt idx="5693">
                  <c:v>-8.3053757418919405E-3</c:v>
                </c:pt>
                <c:pt idx="5694">
                  <c:v>-1.0703192824683794E-2</c:v>
                </c:pt>
                <c:pt idx="5695">
                  <c:v>-1.1932098667566504E-2</c:v>
                </c:pt>
                <c:pt idx="5696">
                  <c:v>-1.2670228987761489E-2</c:v>
                </c:pt>
                <c:pt idx="5697">
                  <c:v>-1.2915616749105241E-2</c:v>
                </c:pt>
                <c:pt idx="5698">
                  <c:v>-1.2608759107665235E-2</c:v>
                </c:pt>
                <c:pt idx="5699">
                  <c:v>-1.1194460106412341E-2</c:v>
                </c:pt>
                <c:pt idx="5700">
                  <c:v>-8.7356649025651656E-3</c:v>
                </c:pt>
                <c:pt idx="5701">
                  <c:v>-4.9855104576574938E-3</c:v>
                </c:pt>
                <c:pt idx="5702">
                  <c:v>-2.5232969025179575E-4</c:v>
                </c:pt>
                <c:pt idx="5703">
                  <c:v>4.6037908373462999E-3</c:v>
                </c:pt>
                <c:pt idx="5704">
                  <c:v>8.3534535232132612E-3</c:v>
                </c:pt>
                <c:pt idx="5705">
                  <c:v>1.0999608921593462E-2</c:v>
                </c:pt>
                <c:pt idx="5706">
                  <c:v>1.3027623205726702E-2</c:v>
                </c:pt>
                <c:pt idx="5707">
                  <c:v>1.4011141287265549E-2</c:v>
                </c:pt>
                <c:pt idx="5708">
                  <c:v>1.4688785245445923E-2</c:v>
                </c:pt>
                <c:pt idx="5709">
                  <c:v>1.4934173006789675E-2</c:v>
                </c:pt>
                <c:pt idx="5710">
                  <c:v>1.4257512566691166E-2</c:v>
                </c:pt>
                <c:pt idx="5711">
                  <c:v>1.2412924404764936E-2</c:v>
                </c:pt>
                <c:pt idx="5712">
                  <c:v>5.7026357313701981E-3</c:v>
                </c:pt>
                <c:pt idx="5713">
                  <c:v>4.6586312878166281E-3</c:v>
                </c:pt>
                <c:pt idx="5714">
                  <c:v>3.306785684741409E-3</c:v>
                </c:pt>
                <c:pt idx="5715">
                  <c:v>-1.8576677614191572E-3</c:v>
                </c:pt>
                <c:pt idx="5716">
                  <c:v>-7.8817160108445306E-3</c:v>
                </c:pt>
                <c:pt idx="5717">
                  <c:v>-1.2185099376617936E-2</c:v>
                </c:pt>
                <c:pt idx="5718">
                  <c:v>-1.4582916459409678E-2</c:v>
                </c:pt>
                <c:pt idx="5719">
                  <c:v>-1.5811822302292389E-2</c:v>
                </c:pt>
                <c:pt idx="5720">
                  <c:v>-1.6549952622487374E-2</c:v>
                </c:pt>
                <c:pt idx="5721">
                  <c:v>-1.6795340383831237E-2</c:v>
                </c:pt>
                <c:pt idx="5722">
                  <c:v>-1.6488482742391231E-2</c:v>
                </c:pt>
                <c:pt idx="5723">
                  <c:v>-1.5074183741138336E-2</c:v>
                </c:pt>
                <c:pt idx="5724">
                  <c:v>-1.2615388537291161E-2</c:v>
                </c:pt>
                <c:pt idx="5725">
                  <c:v>-8.8652340923834894E-3</c:v>
                </c:pt>
                <c:pt idx="5726">
                  <c:v>-4.1320533249776803E-3</c:v>
                </c:pt>
                <c:pt idx="5727">
                  <c:v>7.2406720262041535E-4</c:v>
                </c:pt>
                <c:pt idx="5728">
                  <c:v>4.4737298884872656E-3</c:v>
                </c:pt>
                <c:pt idx="5729">
                  <c:v>7.1198852868675777E-3</c:v>
                </c:pt>
                <c:pt idx="5730">
                  <c:v>9.1478995710007061E-3</c:v>
                </c:pt>
                <c:pt idx="5731">
                  <c:v>1.0131417652539665E-2</c:v>
                </c:pt>
                <c:pt idx="5732">
                  <c:v>1.0809061610719928E-2</c:v>
                </c:pt>
                <c:pt idx="5733">
                  <c:v>1.105444937206379E-2</c:v>
                </c:pt>
                <c:pt idx="5734">
                  <c:v>1.0377788931965171E-2</c:v>
                </c:pt>
                <c:pt idx="5735">
                  <c:v>8.5332007700390511E-3</c:v>
                </c:pt>
                <c:pt idx="5736">
                  <c:v>9.6094903006046506E-3</c:v>
                </c:pt>
                <c:pt idx="5737">
                  <c:v>8.5654858570510806E-3</c:v>
                </c:pt>
                <c:pt idx="5738">
                  <c:v>7.2136402539759725E-3</c:v>
                </c:pt>
                <c:pt idx="5739">
                  <c:v>2.0491868078154063E-3</c:v>
                </c:pt>
                <c:pt idx="5740">
                  <c:v>-3.974861441610078E-3</c:v>
                </c:pt>
                <c:pt idx="5741">
                  <c:v>-8.2782448073833725E-3</c:v>
                </c:pt>
                <c:pt idx="5742">
                  <c:v>-1.0676061890175226E-2</c:v>
                </c:pt>
                <c:pt idx="5743">
                  <c:v>-1.1904967733057936E-2</c:v>
                </c:pt>
                <c:pt idx="5744">
                  <c:v>-1.2643098053252921E-2</c:v>
                </c:pt>
                <c:pt idx="5745">
                  <c:v>-1.2888485814596673E-2</c:v>
                </c:pt>
                <c:pt idx="5746">
                  <c:v>-1.2581628173156667E-2</c:v>
                </c:pt>
                <c:pt idx="5747">
                  <c:v>-1.1167329171903773E-2</c:v>
                </c:pt>
                <c:pt idx="5748">
                  <c:v>-8.7085339680565976E-3</c:v>
                </c:pt>
                <c:pt idx="5749">
                  <c:v>-4.9583795231489258E-3</c:v>
                </c:pt>
                <c:pt idx="5750">
                  <c:v>-2.2519875574322779E-4</c:v>
                </c:pt>
                <c:pt idx="5751">
                  <c:v>4.6309217718548679E-3</c:v>
                </c:pt>
                <c:pt idx="5752">
                  <c:v>8.3805844577218291E-3</c:v>
                </c:pt>
                <c:pt idx="5753">
                  <c:v>1.102673985610203E-2</c:v>
                </c:pt>
                <c:pt idx="5754">
                  <c:v>1.305475414023527E-2</c:v>
                </c:pt>
                <c:pt idx="5755">
                  <c:v>1.4038272221774117E-2</c:v>
                </c:pt>
                <c:pt idx="5756">
                  <c:v>1.4715916179954491E-2</c:v>
                </c:pt>
                <c:pt idx="5757">
                  <c:v>1.4961303941298243E-2</c:v>
                </c:pt>
                <c:pt idx="5758">
                  <c:v>1.4284643501199734E-2</c:v>
                </c:pt>
                <c:pt idx="5759">
                  <c:v>1.2440055339273504E-2</c:v>
                </c:pt>
                <c:pt idx="5760">
                  <c:v>5.2552279378412226E-2</c:v>
                </c:pt>
                <c:pt idx="5761">
                  <c:v>5.1508274934858655E-2</c:v>
                </c:pt>
                <c:pt idx="5762">
                  <c:v>5.0156429331783436E-2</c:v>
                </c:pt>
                <c:pt idx="5763">
                  <c:v>4.499197588562287E-2</c:v>
                </c:pt>
                <c:pt idx="5764">
                  <c:v>3.8967927636197497E-2</c:v>
                </c:pt>
                <c:pt idx="5765">
                  <c:v>3.4664544270424091E-2</c:v>
                </c:pt>
                <c:pt idx="5766">
                  <c:v>3.2266727187632349E-2</c:v>
                </c:pt>
                <c:pt idx="5767">
                  <c:v>3.1037821344749639E-2</c:v>
                </c:pt>
                <c:pt idx="5768">
                  <c:v>3.0299691024554654E-2</c:v>
                </c:pt>
                <c:pt idx="5769">
                  <c:v>3.0054303263210791E-2</c:v>
                </c:pt>
                <c:pt idx="5770">
                  <c:v>3.0361160904650797E-2</c:v>
                </c:pt>
                <c:pt idx="5771">
                  <c:v>3.1775459905903691E-2</c:v>
                </c:pt>
                <c:pt idx="5772">
                  <c:v>3.4234255109750866E-2</c:v>
                </c:pt>
                <c:pt idx="5773">
                  <c:v>3.7984409554658538E-2</c:v>
                </c:pt>
                <c:pt idx="5774">
                  <c:v>4.2717590322064347E-2</c:v>
                </c:pt>
                <c:pt idx="5775">
                  <c:v>4.7573710849662443E-2</c:v>
                </c:pt>
                <c:pt idx="5776">
                  <c:v>5.1323373535529293E-2</c:v>
                </c:pt>
                <c:pt idx="5777">
                  <c:v>5.3969528933909605E-2</c:v>
                </c:pt>
                <c:pt idx="5778">
                  <c:v>5.5997543218042733E-2</c:v>
                </c:pt>
                <c:pt idx="5779">
                  <c:v>5.6981061299581692E-2</c:v>
                </c:pt>
                <c:pt idx="5780">
                  <c:v>5.7658705257761955E-2</c:v>
                </c:pt>
                <c:pt idx="5781">
                  <c:v>5.7904093019105818E-2</c:v>
                </c:pt>
                <c:pt idx="5782">
                  <c:v>5.7227432579007198E-2</c:v>
                </c:pt>
                <c:pt idx="5783">
                  <c:v>5.5382844417081079E-2</c:v>
                </c:pt>
                <c:pt idx="5784">
                  <c:v>5.2552279378412226E-2</c:v>
                </c:pt>
                <c:pt idx="5785">
                  <c:v>5.1508274934858655E-2</c:v>
                </c:pt>
                <c:pt idx="5786">
                  <c:v>5.0156429331783436E-2</c:v>
                </c:pt>
                <c:pt idx="5787">
                  <c:v>4.499197588562287E-2</c:v>
                </c:pt>
                <c:pt idx="5788">
                  <c:v>3.8967927636197497E-2</c:v>
                </c:pt>
                <c:pt idx="5789">
                  <c:v>3.4664544270424091E-2</c:v>
                </c:pt>
                <c:pt idx="5790">
                  <c:v>3.2266727187632349E-2</c:v>
                </c:pt>
                <c:pt idx="5791">
                  <c:v>3.1037821344749639E-2</c:v>
                </c:pt>
                <c:pt idx="5792">
                  <c:v>3.0299691024554654E-2</c:v>
                </c:pt>
                <c:pt idx="5793">
                  <c:v>3.0054303263210791E-2</c:v>
                </c:pt>
                <c:pt idx="5794">
                  <c:v>3.0361160904650797E-2</c:v>
                </c:pt>
                <c:pt idx="5795">
                  <c:v>3.1775459905903691E-2</c:v>
                </c:pt>
                <c:pt idx="5796">
                  <c:v>3.4234255109750866E-2</c:v>
                </c:pt>
                <c:pt idx="5797">
                  <c:v>3.7984409554658538E-2</c:v>
                </c:pt>
                <c:pt idx="5798">
                  <c:v>4.2717590322064347E-2</c:v>
                </c:pt>
                <c:pt idx="5799">
                  <c:v>4.7573710849662443E-2</c:v>
                </c:pt>
                <c:pt idx="5800">
                  <c:v>5.1323373535529293E-2</c:v>
                </c:pt>
                <c:pt idx="5801">
                  <c:v>5.3969528933909605E-2</c:v>
                </c:pt>
                <c:pt idx="5802">
                  <c:v>5.5997543218042733E-2</c:v>
                </c:pt>
                <c:pt idx="5803">
                  <c:v>5.6981061299581692E-2</c:v>
                </c:pt>
                <c:pt idx="5804">
                  <c:v>5.7658705257761955E-2</c:v>
                </c:pt>
                <c:pt idx="5805">
                  <c:v>5.7904093019105818E-2</c:v>
                </c:pt>
                <c:pt idx="5806">
                  <c:v>5.7227432579007198E-2</c:v>
                </c:pt>
                <c:pt idx="5807">
                  <c:v>5.5382844417081079E-2</c:v>
                </c:pt>
                <c:pt idx="5808">
                  <c:v>0.11540380226097269</c:v>
                </c:pt>
                <c:pt idx="5809">
                  <c:v>0.11435979781741923</c:v>
                </c:pt>
                <c:pt idx="5810">
                  <c:v>0.11300795221434401</c:v>
                </c:pt>
                <c:pt idx="5811">
                  <c:v>0.10784349876818344</c:v>
                </c:pt>
                <c:pt idx="5812">
                  <c:v>0.10181945051875796</c:v>
                </c:pt>
                <c:pt idx="5813">
                  <c:v>9.7516067152984554E-2</c:v>
                </c:pt>
                <c:pt idx="5814">
                  <c:v>9.5118250070192922E-2</c:v>
                </c:pt>
                <c:pt idx="5815">
                  <c:v>9.3889344227310212E-2</c:v>
                </c:pt>
                <c:pt idx="5816">
                  <c:v>9.3151213907115227E-2</c:v>
                </c:pt>
                <c:pt idx="5817">
                  <c:v>9.2905826145771253E-2</c:v>
                </c:pt>
                <c:pt idx="5818">
                  <c:v>9.3212683787211259E-2</c:v>
                </c:pt>
                <c:pt idx="5819">
                  <c:v>9.4626982788464153E-2</c:v>
                </c:pt>
                <c:pt idx="5820">
                  <c:v>9.7085777992311439E-2</c:v>
                </c:pt>
                <c:pt idx="5821">
                  <c:v>0.10083593243721911</c:v>
                </c:pt>
                <c:pt idx="5822">
                  <c:v>0.10556911320462492</c:v>
                </c:pt>
                <c:pt idx="5823">
                  <c:v>0.11042523373222302</c:v>
                </c:pt>
                <c:pt idx="5824">
                  <c:v>0.11417489641808987</c:v>
                </c:pt>
                <c:pt idx="5825">
                  <c:v>0.11682105181647018</c:v>
                </c:pt>
                <c:pt idx="5826">
                  <c:v>0.11884906610060331</c:v>
                </c:pt>
                <c:pt idx="5827">
                  <c:v>0.11983258418214215</c:v>
                </c:pt>
                <c:pt idx="5828">
                  <c:v>0.12051022814032242</c:v>
                </c:pt>
                <c:pt idx="5829">
                  <c:v>0.12075561590166639</c:v>
                </c:pt>
                <c:pt idx="5830">
                  <c:v>0.12007895546156766</c:v>
                </c:pt>
                <c:pt idx="5831">
                  <c:v>0.11823436729964154</c:v>
                </c:pt>
                <c:pt idx="5832">
                  <c:v>9.3233952919681506E-2</c:v>
                </c:pt>
                <c:pt idx="5833">
                  <c:v>9.2189948476128047E-2</c:v>
                </c:pt>
                <c:pt idx="5834">
                  <c:v>9.0838102873052828E-2</c:v>
                </c:pt>
                <c:pt idx="5835">
                  <c:v>8.5673649426892262E-2</c:v>
                </c:pt>
                <c:pt idx="5836">
                  <c:v>7.9649601177466778E-2</c:v>
                </c:pt>
                <c:pt idx="5837">
                  <c:v>7.5346217811693372E-2</c:v>
                </c:pt>
                <c:pt idx="5838">
                  <c:v>7.2948400728901741E-2</c:v>
                </c:pt>
                <c:pt idx="5839">
                  <c:v>7.1719494886019031E-2</c:v>
                </c:pt>
                <c:pt idx="5840">
                  <c:v>7.0981364565824046E-2</c:v>
                </c:pt>
                <c:pt idx="5841">
                  <c:v>7.0735976804480072E-2</c:v>
                </c:pt>
                <c:pt idx="5842">
                  <c:v>7.1042834445920078E-2</c:v>
                </c:pt>
                <c:pt idx="5843">
                  <c:v>7.2457133447172972E-2</c:v>
                </c:pt>
                <c:pt idx="5844">
                  <c:v>7.4915928651020258E-2</c:v>
                </c:pt>
                <c:pt idx="5845">
                  <c:v>7.866608309592793E-2</c:v>
                </c:pt>
                <c:pt idx="5846">
                  <c:v>8.3399263863333739E-2</c:v>
                </c:pt>
                <c:pt idx="5847">
                  <c:v>8.8255384390931835E-2</c:v>
                </c:pt>
                <c:pt idx="5848">
                  <c:v>9.2005047076798685E-2</c:v>
                </c:pt>
                <c:pt idx="5849">
                  <c:v>9.4651202475178997E-2</c:v>
                </c:pt>
                <c:pt idx="5850">
                  <c:v>9.6679216759312125E-2</c:v>
                </c:pt>
                <c:pt idx="5851">
                  <c:v>9.7662734840850973E-2</c:v>
                </c:pt>
                <c:pt idx="5852">
                  <c:v>9.8340378799031236E-2</c:v>
                </c:pt>
                <c:pt idx="5853">
                  <c:v>9.858576656037521E-2</c:v>
                </c:pt>
                <c:pt idx="5854">
                  <c:v>9.7909106120276479E-2</c:v>
                </c:pt>
                <c:pt idx="5855">
                  <c:v>9.6064517958350359E-2</c:v>
                </c:pt>
                <c:pt idx="5856">
                  <c:v>7.8269304614310031E-2</c:v>
                </c:pt>
                <c:pt idx="5857">
                  <c:v>7.7225300170756461E-2</c:v>
                </c:pt>
                <c:pt idx="5858">
                  <c:v>7.5873454567681242E-2</c:v>
                </c:pt>
                <c:pt idx="5859">
                  <c:v>7.0709001121520676E-2</c:v>
                </c:pt>
                <c:pt idx="5860">
                  <c:v>6.4684952872095303E-2</c:v>
                </c:pt>
                <c:pt idx="5861">
                  <c:v>6.0381569506321897E-2</c:v>
                </c:pt>
                <c:pt idx="5862">
                  <c:v>5.7983752423530155E-2</c:v>
                </c:pt>
                <c:pt idx="5863">
                  <c:v>5.6754846580647444E-2</c:v>
                </c:pt>
                <c:pt idx="5864">
                  <c:v>5.6016716260452459E-2</c:v>
                </c:pt>
                <c:pt idx="5865">
                  <c:v>5.5771328499108597E-2</c:v>
                </c:pt>
                <c:pt idx="5866">
                  <c:v>5.6078186140548603E-2</c:v>
                </c:pt>
                <c:pt idx="5867">
                  <c:v>5.7492485141801497E-2</c:v>
                </c:pt>
                <c:pt idx="5868">
                  <c:v>5.9951280345648672E-2</c:v>
                </c:pt>
                <c:pt idx="5869">
                  <c:v>6.3701434790556344E-2</c:v>
                </c:pt>
                <c:pt idx="5870">
                  <c:v>6.8434615557962153E-2</c:v>
                </c:pt>
                <c:pt idx="5871">
                  <c:v>7.3290736085560249E-2</c:v>
                </c:pt>
                <c:pt idx="5872">
                  <c:v>7.7040398771427099E-2</c:v>
                </c:pt>
                <c:pt idx="5873">
                  <c:v>7.9686554169807411E-2</c:v>
                </c:pt>
                <c:pt idx="5874">
                  <c:v>8.1714568453940539E-2</c:v>
                </c:pt>
                <c:pt idx="5875">
                  <c:v>8.2698086535479498E-2</c:v>
                </c:pt>
                <c:pt idx="5876">
                  <c:v>8.3375730493659761E-2</c:v>
                </c:pt>
                <c:pt idx="5877">
                  <c:v>8.3621118255003624E-2</c:v>
                </c:pt>
                <c:pt idx="5878">
                  <c:v>8.2944457814905004E-2</c:v>
                </c:pt>
                <c:pt idx="5879">
                  <c:v>8.1099869652978884E-2</c:v>
                </c:pt>
                <c:pt idx="5880">
                  <c:v>5.8407334268772648E-2</c:v>
                </c:pt>
                <c:pt idx="5881">
                  <c:v>5.7363329825219078E-2</c:v>
                </c:pt>
                <c:pt idx="5882">
                  <c:v>5.6011484222143859E-2</c:v>
                </c:pt>
                <c:pt idx="5883">
                  <c:v>5.0847030775983293E-2</c:v>
                </c:pt>
                <c:pt idx="5884">
                  <c:v>4.482298252655792E-2</c:v>
                </c:pt>
                <c:pt idx="5885">
                  <c:v>4.0519599160784514E-2</c:v>
                </c:pt>
                <c:pt idx="5886">
                  <c:v>3.8121782077992772E-2</c:v>
                </c:pt>
                <c:pt idx="5887">
                  <c:v>3.6892876235110061E-2</c:v>
                </c:pt>
                <c:pt idx="5888">
                  <c:v>3.6154745914915076E-2</c:v>
                </c:pt>
                <c:pt idx="5889">
                  <c:v>3.5909358153571214E-2</c:v>
                </c:pt>
                <c:pt idx="5890">
                  <c:v>3.621621579501122E-2</c:v>
                </c:pt>
                <c:pt idx="5891">
                  <c:v>3.7630514796264114E-2</c:v>
                </c:pt>
                <c:pt idx="5892">
                  <c:v>4.0089310000111289E-2</c:v>
                </c:pt>
                <c:pt idx="5893">
                  <c:v>4.3839464445018961E-2</c:v>
                </c:pt>
                <c:pt idx="5894">
                  <c:v>4.857264521242477E-2</c:v>
                </c:pt>
                <c:pt idx="5895">
                  <c:v>5.3428765740022865E-2</c:v>
                </c:pt>
                <c:pt idx="5896">
                  <c:v>5.7178428425889716E-2</c:v>
                </c:pt>
                <c:pt idx="5897">
                  <c:v>5.9824583824270028E-2</c:v>
                </c:pt>
                <c:pt idx="5898">
                  <c:v>6.1852598108403156E-2</c:v>
                </c:pt>
                <c:pt idx="5899">
                  <c:v>6.2836116189942115E-2</c:v>
                </c:pt>
                <c:pt idx="5900">
                  <c:v>6.3513760148122378E-2</c:v>
                </c:pt>
                <c:pt idx="5901">
                  <c:v>6.3759147909466241E-2</c:v>
                </c:pt>
                <c:pt idx="5902">
                  <c:v>6.3082487469367621E-2</c:v>
                </c:pt>
                <c:pt idx="5903">
                  <c:v>6.1237899307441501E-2</c:v>
                </c:pt>
                <c:pt idx="5904">
                  <c:v>6.5390836811279329E-2</c:v>
                </c:pt>
                <c:pt idx="5905">
                  <c:v>6.4346832367725759E-2</c:v>
                </c:pt>
                <c:pt idx="5906">
                  <c:v>6.2994986764650651E-2</c:v>
                </c:pt>
                <c:pt idx="5907">
                  <c:v>5.7830533318490085E-2</c:v>
                </c:pt>
                <c:pt idx="5908">
                  <c:v>5.1806485069064601E-2</c:v>
                </c:pt>
                <c:pt idx="5909">
                  <c:v>4.7503101703291306E-2</c:v>
                </c:pt>
                <c:pt idx="5910">
                  <c:v>4.5105284620499453E-2</c:v>
                </c:pt>
                <c:pt idx="5911">
                  <c:v>4.3876378777616742E-2</c:v>
                </c:pt>
                <c:pt idx="5912">
                  <c:v>4.3138248457421757E-2</c:v>
                </c:pt>
                <c:pt idx="5913">
                  <c:v>4.2892860696078006E-2</c:v>
                </c:pt>
                <c:pt idx="5914">
                  <c:v>4.3199718337518012E-2</c:v>
                </c:pt>
                <c:pt idx="5915">
                  <c:v>4.4614017338770906E-2</c:v>
                </c:pt>
                <c:pt idx="5916">
                  <c:v>4.7072812542618081E-2</c:v>
                </c:pt>
                <c:pt idx="5917">
                  <c:v>5.0822966987525753E-2</c:v>
                </c:pt>
                <c:pt idx="5918">
                  <c:v>5.5556147754931451E-2</c:v>
                </c:pt>
                <c:pt idx="5919">
                  <c:v>6.0412268282529547E-2</c:v>
                </c:pt>
                <c:pt idx="5920">
                  <c:v>6.4161930968396508E-2</c:v>
                </c:pt>
                <c:pt idx="5921">
                  <c:v>6.6808086366776709E-2</c:v>
                </c:pt>
                <c:pt idx="5922">
                  <c:v>6.8836100650909948E-2</c:v>
                </c:pt>
                <c:pt idx="5923">
                  <c:v>6.9819618732448796E-2</c:v>
                </c:pt>
                <c:pt idx="5924">
                  <c:v>7.049726269062917E-2</c:v>
                </c:pt>
                <c:pt idx="5925">
                  <c:v>7.0742650451972922E-2</c:v>
                </c:pt>
                <c:pt idx="5926">
                  <c:v>7.0065990011874413E-2</c:v>
                </c:pt>
                <c:pt idx="5927">
                  <c:v>6.8221401849948182E-2</c:v>
                </c:pt>
                <c:pt idx="5928">
                  <c:v>2.2448047733471865E-2</c:v>
                </c:pt>
                <c:pt idx="5929">
                  <c:v>2.1404043289918406E-2</c:v>
                </c:pt>
                <c:pt idx="5930">
                  <c:v>2.0052197686843187E-2</c:v>
                </c:pt>
                <c:pt idx="5931">
                  <c:v>1.4887744240682621E-2</c:v>
                </c:pt>
                <c:pt idx="5932">
                  <c:v>8.8636959912571367E-3</c:v>
                </c:pt>
                <c:pt idx="5933">
                  <c:v>4.5603126254837312E-3</c:v>
                </c:pt>
                <c:pt idx="5934">
                  <c:v>2.1624955426921E-3</c:v>
                </c:pt>
                <c:pt idx="5935">
                  <c:v>9.3358969980938955E-4</c:v>
                </c:pt>
                <c:pt idx="5936">
                  <c:v>1.954593796144044E-4</c:v>
                </c:pt>
                <c:pt idx="5937">
                  <c:v>-4.992838172956926E-5</c:v>
                </c:pt>
                <c:pt idx="5938">
                  <c:v>2.5692925971043667E-4</c:v>
                </c:pt>
                <c:pt idx="5939">
                  <c:v>1.6712282609633311E-3</c:v>
                </c:pt>
                <c:pt idx="5940">
                  <c:v>4.1300234648106171E-3</c:v>
                </c:pt>
                <c:pt idx="5941">
                  <c:v>7.8801779097182889E-3</c:v>
                </c:pt>
                <c:pt idx="5942">
                  <c:v>1.2613358677124098E-2</c:v>
                </c:pt>
                <c:pt idx="5943">
                  <c:v>1.7469479204722194E-2</c:v>
                </c:pt>
                <c:pt idx="5944">
                  <c:v>2.1219141890589044E-2</c:v>
                </c:pt>
                <c:pt idx="5945">
                  <c:v>2.3865297288969356E-2</c:v>
                </c:pt>
                <c:pt idx="5946">
                  <c:v>2.5893311573102484E-2</c:v>
                </c:pt>
                <c:pt idx="5947">
                  <c:v>2.6876829654641332E-2</c:v>
                </c:pt>
                <c:pt idx="5948">
                  <c:v>2.7554473612821595E-2</c:v>
                </c:pt>
                <c:pt idx="5949">
                  <c:v>2.7799861374165569E-2</c:v>
                </c:pt>
                <c:pt idx="5950">
                  <c:v>2.7123200934066838E-2</c:v>
                </c:pt>
                <c:pt idx="5951">
                  <c:v>2.5278612772140718E-2</c:v>
                </c:pt>
                <c:pt idx="5952">
                  <c:v>3.1315987469988316E-2</c:v>
                </c:pt>
                <c:pt idx="5953">
                  <c:v>3.0271983026434746E-2</c:v>
                </c:pt>
                <c:pt idx="5954">
                  <c:v>2.8920137423359527E-2</c:v>
                </c:pt>
                <c:pt idx="5955">
                  <c:v>2.375568397719896E-2</c:v>
                </c:pt>
                <c:pt idx="5956">
                  <c:v>1.7731635727773587E-2</c:v>
                </c:pt>
                <c:pt idx="5957">
                  <c:v>1.3428252362000181E-2</c:v>
                </c:pt>
                <c:pt idx="5958">
                  <c:v>1.1030435279208439E-2</c:v>
                </c:pt>
                <c:pt idx="5959">
                  <c:v>9.8015294363257288E-3</c:v>
                </c:pt>
                <c:pt idx="5960">
                  <c:v>9.0633991161307437E-3</c:v>
                </c:pt>
                <c:pt idx="5961">
                  <c:v>8.818011354786881E-3</c:v>
                </c:pt>
                <c:pt idx="5962">
                  <c:v>9.124868996226887E-3</c:v>
                </c:pt>
                <c:pt idx="5963">
                  <c:v>1.0539167997479781E-2</c:v>
                </c:pt>
                <c:pt idx="5964">
                  <c:v>1.2997963201326956E-2</c:v>
                </c:pt>
                <c:pt idx="5965">
                  <c:v>1.6748117646234628E-2</c:v>
                </c:pt>
                <c:pt idx="5966">
                  <c:v>2.1481298413640437E-2</c:v>
                </c:pt>
                <c:pt idx="5967">
                  <c:v>2.6337418941238533E-2</c:v>
                </c:pt>
                <c:pt idx="5968">
                  <c:v>3.0087081627105383E-2</c:v>
                </c:pt>
                <c:pt idx="5969">
                  <c:v>3.2733237025485695E-2</c:v>
                </c:pt>
                <c:pt idx="5970">
                  <c:v>3.4761251309618824E-2</c:v>
                </c:pt>
                <c:pt idx="5971">
                  <c:v>3.5744769391157782E-2</c:v>
                </c:pt>
                <c:pt idx="5972">
                  <c:v>3.6422413349338045E-2</c:v>
                </c:pt>
                <c:pt idx="5973">
                  <c:v>3.6667801110681908E-2</c:v>
                </c:pt>
                <c:pt idx="5974">
                  <c:v>3.5991140670583288E-2</c:v>
                </c:pt>
                <c:pt idx="5975">
                  <c:v>3.4146552508657169E-2</c:v>
                </c:pt>
                <c:pt idx="5976">
                  <c:v>0.11047486577186216</c:v>
                </c:pt>
                <c:pt idx="5977">
                  <c:v>0.1094308613283087</c:v>
                </c:pt>
                <c:pt idx="5978">
                  <c:v>0.10807901572523348</c:v>
                </c:pt>
                <c:pt idx="5979">
                  <c:v>0.10291456227907292</c:v>
                </c:pt>
                <c:pt idx="5980">
                  <c:v>9.6890514029647434E-2</c:v>
                </c:pt>
                <c:pt idx="5981">
                  <c:v>9.2587130663874029E-2</c:v>
                </c:pt>
                <c:pt idx="5982">
                  <c:v>9.0189313581082398E-2</c:v>
                </c:pt>
                <c:pt idx="5983">
                  <c:v>8.8960407738199687E-2</c:v>
                </c:pt>
                <c:pt idx="5984">
                  <c:v>8.8222277418004702E-2</c:v>
                </c:pt>
                <c:pt idx="5985">
                  <c:v>8.7976889656660728E-2</c:v>
                </c:pt>
                <c:pt idx="5986">
                  <c:v>8.8283747298100734E-2</c:v>
                </c:pt>
                <c:pt idx="5987">
                  <c:v>8.9698046299353629E-2</c:v>
                </c:pt>
                <c:pt idx="5988">
                  <c:v>9.2156841503200915E-2</c:v>
                </c:pt>
                <c:pt idx="5989">
                  <c:v>9.5906995948108587E-2</c:v>
                </c:pt>
                <c:pt idx="5990">
                  <c:v>0.1006401767155144</c:v>
                </c:pt>
                <c:pt idx="5991">
                  <c:v>0.10549629724311249</c:v>
                </c:pt>
                <c:pt idx="5992">
                  <c:v>0.10924595992897934</c:v>
                </c:pt>
                <c:pt idx="5993">
                  <c:v>0.11189211532735965</c:v>
                </c:pt>
                <c:pt idx="5994">
                  <c:v>0.11392012961149278</c:v>
                </c:pt>
                <c:pt idx="5995">
                  <c:v>0.11490364769303163</c:v>
                </c:pt>
                <c:pt idx="5996">
                  <c:v>0.11558129165121189</c:v>
                </c:pt>
                <c:pt idx="5997">
                  <c:v>0.11582667941255587</c:v>
                </c:pt>
                <c:pt idx="5998">
                  <c:v>0.11515001897245714</c:v>
                </c:pt>
                <c:pt idx="5999">
                  <c:v>0.11330543081053102</c:v>
                </c:pt>
                <c:pt idx="6000">
                  <c:v>-1.3552930455019707E-2</c:v>
                </c:pt>
                <c:pt idx="6001">
                  <c:v>-1.4596934898573166E-2</c:v>
                </c:pt>
                <c:pt idx="6002">
                  <c:v>-1.5948780501648385E-2</c:v>
                </c:pt>
                <c:pt idx="6003">
                  <c:v>-2.1113233947808951E-2</c:v>
                </c:pt>
                <c:pt idx="6004">
                  <c:v>-2.7137282197234436E-2</c:v>
                </c:pt>
                <c:pt idx="6005">
                  <c:v>-3.1440665563007841E-2</c:v>
                </c:pt>
                <c:pt idx="6006">
                  <c:v>-3.3838482645799473E-2</c:v>
                </c:pt>
                <c:pt idx="6007">
                  <c:v>-3.5067388488682183E-2</c:v>
                </c:pt>
                <c:pt idx="6008">
                  <c:v>-3.5805518808877168E-2</c:v>
                </c:pt>
                <c:pt idx="6009">
                  <c:v>-3.6050906570221142E-2</c:v>
                </c:pt>
                <c:pt idx="6010">
                  <c:v>-3.5744048928781136E-2</c:v>
                </c:pt>
                <c:pt idx="6011">
                  <c:v>-3.4329749927528241E-2</c:v>
                </c:pt>
                <c:pt idx="6012">
                  <c:v>-3.1870954723680955E-2</c:v>
                </c:pt>
                <c:pt idx="6013">
                  <c:v>-2.8120800278773284E-2</c:v>
                </c:pt>
                <c:pt idx="6014">
                  <c:v>-2.3387619511367475E-2</c:v>
                </c:pt>
                <c:pt idx="6015">
                  <c:v>-1.8531498983769379E-2</c:v>
                </c:pt>
                <c:pt idx="6016">
                  <c:v>-1.4781836297902529E-2</c:v>
                </c:pt>
                <c:pt idx="6017">
                  <c:v>-1.2135680899522217E-2</c:v>
                </c:pt>
                <c:pt idx="6018">
                  <c:v>-1.0107666615389088E-2</c:v>
                </c:pt>
                <c:pt idx="6019">
                  <c:v>-9.1241485338502404E-3</c:v>
                </c:pt>
                <c:pt idx="6020">
                  <c:v>-8.4465045756699775E-3</c:v>
                </c:pt>
                <c:pt idx="6021">
                  <c:v>-8.2011168143260038E-3</c:v>
                </c:pt>
                <c:pt idx="6022">
                  <c:v>-8.8777772544247346E-3</c:v>
                </c:pt>
                <c:pt idx="6023">
                  <c:v>-1.0722365416350854E-2</c:v>
                </c:pt>
                <c:pt idx="6024">
                  <c:v>-2.6982743036763401E-2</c:v>
                </c:pt>
                <c:pt idx="6025">
                  <c:v>-2.8026747480316971E-2</c:v>
                </c:pt>
                <c:pt idx="6026">
                  <c:v>-2.9378593083392079E-2</c:v>
                </c:pt>
                <c:pt idx="6027">
                  <c:v>-3.4543046529552646E-2</c:v>
                </c:pt>
                <c:pt idx="6028">
                  <c:v>-4.056709477897813E-2</c:v>
                </c:pt>
                <c:pt idx="6029">
                  <c:v>-4.4870478144751424E-2</c:v>
                </c:pt>
                <c:pt idx="6030">
                  <c:v>-4.7268295227543278E-2</c:v>
                </c:pt>
                <c:pt idx="6031">
                  <c:v>-4.8497201070425988E-2</c:v>
                </c:pt>
                <c:pt idx="6032">
                  <c:v>-4.9235331390620973E-2</c:v>
                </c:pt>
                <c:pt idx="6033">
                  <c:v>-4.9480719151964725E-2</c:v>
                </c:pt>
                <c:pt idx="6034">
                  <c:v>-4.9173861510524719E-2</c:v>
                </c:pt>
                <c:pt idx="6035">
                  <c:v>-4.7759562509271825E-2</c:v>
                </c:pt>
                <c:pt idx="6036">
                  <c:v>-4.530076730542465E-2</c:v>
                </c:pt>
                <c:pt idx="6037">
                  <c:v>-4.1550612860516978E-2</c:v>
                </c:pt>
                <c:pt idx="6038">
                  <c:v>-3.681743209311128E-2</c:v>
                </c:pt>
                <c:pt idx="6039">
                  <c:v>-3.1961311565513184E-2</c:v>
                </c:pt>
                <c:pt idx="6040">
                  <c:v>-2.8211648879646223E-2</c:v>
                </c:pt>
                <c:pt idx="6041">
                  <c:v>-2.5565493481266022E-2</c:v>
                </c:pt>
                <c:pt idx="6042">
                  <c:v>-2.3537479197132782E-2</c:v>
                </c:pt>
                <c:pt idx="6043">
                  <c:v>-2.2553961115593935E-2</c:v>
                </c:pt>
                <c:pt idx="6044">
                  <c:v>-2.1876317157413561E-2</c:v>
                </c:pt>
                <c:pt idx="6045">
                  <c:v>-2.1630929396069809E-2</c:v>
                </c:pt>
                <c:pt idx="6046">
                  <c:v>-2.2307589836168318E-2</c:v>
                </c:pt>
                <c:pt idx="6047">
                  <c:v>-2.4152177998094548E-2</c:v>
                </c:pt>
                <c:pt idx="6048">
                  <c:v>5.1143387849399757E-2</c:v>
                </c:pt>
                <c:pt idx="6049">
                  <c:v>5.0099383405846187E-2</c:v>
                </c:pt>
                <c:pt idx="6050">
                  <c:v>4.8747537802770968E-2</c:v>
                </c:pt>
                <c:pt idx="6051">
                  <c:v>4.3583084356610402E-2</c:v>
                </c:pt>
                <c:pt idx="6052">
                  <c:v>3.7559036107185029E-2</c:v>
                </c:pt>
                <c:pt idx="6053">
                  <c:v>3.3255652741411623E-2</c:v>
                </c:pt>
                <c:pt idx="6054">
                  <c:v>3.0857835658619881E-2</c:v>
                </c:pt>
                <c:pt idx="6055">
                  <c:v>2.9628929815737171E-2</c:v>
                </c:pt>
                <c:pt idx="6056">
                  <c:v>2.8890799495542185E-2</c:v>
                </c:pt>
                <c:pt idx="6057">
                  <c:v>2.8645411734198323E-2</c:v>
                </c:pt>
                <c:pt idx="6058">
                  <c:v>2.8952269375638329E-2</c:v>
                </c:pt>
                <c:pt idx="6059">
                  <c:v>3.0366568376891223E-2</c:v>
                </c:pt>
                <c:pt idx="6060">
                  <c:v>3.2825363580738398E-2</c:v>
                </c:pt>
                <c:pt idx="6061">
                  <c:v>3.657551802564607E-2</c:v>
                </c:pt>
                <c:pt idx="6062">
                  <c:v>4.1308698793051879E-2</c:v>
                </c:pt>
                <c:pt idx="6063">
                  <c:v>4.6164819320649975E-2</c:v>
                </c:pt>
                <c:pt idx="6064">
                  <c:v>4.9914482006516825E-2</c:v>
                </c:pt>
                <c:pt idx="6065">
                  <c:v>5.2560637404897137E-2</c:v>
                </c:pt>
                <c:pt idx="6066">
                  <c:v>5.4588651689030265E-2</c:v>
                </c:pt>
                <c:pt idx="6067">
                  <c:v>5.5572169770569224E-2</c:v>
                </c:pt>
                <c:pt idx="6068">
                  <c:v>5.6249813728749487E-2</c:v>
                </c:pt>
                <c:pt idx="6069">
                  <c:v>5.649520149009335E-2</c:v>
                </c:pt>
                <c:pt idx="6070">
                  <c:v>5.581854104999473E-2</c:v>
                </c:pt>
                <c:pt idx="6071">
                  <c:v>5.397395288806861E-2</c:v>
                </c:pt>
                <c:pt idx="6072">
                  <c:v>5.7794342651787067E-2</c:v>
                </c:pt>
                <c:pt idx="6073">
                  <c:v>5.6750338208233608E-2</c:v>
                </c:pt>
                <c:pt idx="6074">
                  <c:v>5.5398492605158389E-2</c:v>
                </c:pt>
                <c:pt idx="6075">
                  <c:v>5.0234039158997823E-2</c:v>
                </c:pt>
                <c:pt idx="6076">
                  <c:v>4.4209990909572339E-2</c:v>
                </c:pt>
                <c:pt idx="6077">
                  <c:v>3.9906607543798933E-2</c:v>
                </c:pt>
                <c:pt idx="6078">
                  <c:v>3.7508790461007302E-2</c:v>
                </c:pt>
                <c:pt idx="6079">
                  <c:v>3.6279884618124592E-2</c:v>
                </c:pt>
                <c:pt idx="6080">
                  <c:v>3.5541754297929606E-2</c:v>
                </c:pt>
                <c:pt idx="6081">
                  <c:v>3.5296366536585633E-2</c:v>
                </c:pt>
                <c:pt idx="6082">
                  <c:v>3.5603224178025639E-2</c:v>
                </c:pt>
                <c:pt idx="6083">
                  <c:v>3.7017523179278533E-2</c:v>
                </c:pt>
                <c:pt idx="6084">
                  <c:v>3.9476318383125819E-2</c:v>
                </c:pt>
                <c:pt idx="6085">
                  <c:v>4.3226472828033491E-2</c:v>
                </c:pt>
                <c:pt idx="6086">
                  <c:v>4.79596535954393E-2</c:v>
                </c:pt>
                <c:pt idx="6087">
                  <c:v>5.2815774123037396E-2</c:v>
                </c:pt>
                <c:pt idx="6088">
                  <c:v>5.6565436808904246E-2</c:v>
                </c:pt>
                <c:pt idx="6089">
                  <c:v>5.9211592207284558E-2</c:v>
                </c:pt>
                <c:pt idx="6090">
                  <c:v>6.1239606491417686E-2</c:v>
                </c:pt>
                <c:pt idx="6091">
                  <c:v>6.2223124572956534E-2</c:v>
                </c:pt>
                <c:pt idx="6092">
                  <c:v>6.2900768531136797E-2</c:v>
                </c:pt>
                <c:pt idx="6093">
                  <c:v>6.3146156292480771E-2</c:v>
                </c:pt>
                <c:pt idx="6094">
                  <c:v>6.246949585238204E-2</c:v>
                </c:pt>
                <c:pt idx="6095">
                  <c:v>6.062490769045592E-2</c:v>
                </c:pt>
                <c:pt idx="6096">
                  <c:v>9.1239200708191914E-2</c:v>
                </c:pt>
                <c:pt idx="6097">
                  <c:v>9.0195196264638455E-2</c:v>
                </c:pt>
                <c:pt idx="6098">
                  <c:v>8.8843350661563236E-2</c:v>
                </c:pt>
                <c:pt idx="6099">
                  <c:v>8.367889721540267E-2</c:v>
                </c:pt>
                <c:pt idx="6100">
                  <c:v>7.7654848965977186E-2</c:v>
                </c:pt>
                <c:pt idx="6101">
                  <c:v>7.335146560020378E-2</c:v>
                </c:pt>
                <c:pt idx="6102">
                  <c:v>7.0953648517412149E-2</c:v>
                </c:pt>
                <c:pt idx="6103">
                  <c:v>6.9724742674529439E-2</c:v>
                </c:pt>
                <c:pt idx="6104">
                  <c:v>6.8986612354334453E-2</c:v>
                </c:pt>
                <c:pt idx="6105">
                  <c:v>6.874122459299048E-2</c:v>
                </c:pt>
                <c:pt idx="6106">
                  <c:v>6.9048082234430486E-2</c:v>
                </c:pt>
                <c:pt idx="6107">
                  <c:v>7.046238123568338E-2</c:v>
                </c:pt>
                <c:pt idx="6108">
                  <c:v>7.2921176439530666E-2</c:v>
                </c:pt>
                <c:pt idx="6109">
                  <c:v>7.6671330884438338E-2</c:v>
                </c:pt>
                <c:pt idx="6110">
                  <c:v>8.1404511651844147E-2</c:v>
                </c:pt>
                <c:pt idx="6111">
                  <c:v>8.6260632179442243E-2</c:v>
                </c:pt>
                <c:pt idx="6112">
                  <c:v>9.0010294865309093E-2</c:v>
                </c:pt>
                <c:pt idx="6113">
                  <c:v>9.2656450263689405E-2</c:v>
                </c:pt>
                <c:pt idx="6114">
                  <c:v>9.4684464547822533E-2</c:v>
                </c:pt>
                <c:pt idx="6115">
                  <c:v>9.5667982629361381E-2</c:v>
                </c:pt>
                <c:pt idx="6116">
                  <c:v>9.6345626587541644E-2</c:v>
                </c:pt>
                <c:pt idx="6117">
                  <c:v>9.6591014348885618E-2</c:v>
                </c:pt>
                <c:pt idx="6118">
                  <c:v>9.5914353908786887E-2</c:v>
                </c:pt>
                <c:pt idx="6119">
                  <c:v>9.4069765746860767E-2</c:v>
                </c:pt>
                <c:pt idx="6120">
                  <c:v>1.0971829939253608E-2</c:v>
                </c:pt>
                <c:pt idx="6121">
                  <c:v>9.9278254957001488E-3</c:v>
                </c:pt>
                <c:pt idx="6122">
                  <c:v>8.5759798926249298E-3</c:v>
                </c:pt>
                <c:pt idx="6123">
                  <c:v>3.4115264464643635E-3</c:v>
                </c:pt>
                <c:pt idx="6124">
                  <c:v>-2.6125218029611208E-3</c:v>
                </c:pt>
                <c:pt idx="6125">
                  <c:v>-6.9159051687345263E-3</c:v>
                </c:pt>
                <c:pt idx="6126">
                  <c:v>-9.3137222515261575E-3</c:v>
                </c:pt>
                <c:pt idx="6127">
                  <c:v>-1.0542628094408868E-2</c:v>
                </c:pt>
                <c:pt idx="6128">
                  <c:v>-1.1280758414603853E-2</c:v>
                </c:pt>
                <c:pt idx="6129">
                  <c:v>-1.1526146175947827E-2</c:v>
                </c:pt>
                <c:pt idx="6130">
                  <c:v>-1.1219288534507821E-2</c:v>
                </c:pt>
                <c:pt idx="6131">
                  <c:v>-9.8049895332549264E-3</c:v>
                </c:pt>
                <c:pt idx="6132">
                  <c:v>-7.3461943294076404E-3</c:v>
                </c:pt>
                <c:pt idx="6133">
                  <c:v>-3.5960398844999686E-3</c:v>
                </c:pt>
                <c:pt idx="6134">
                  <c:v>1.1371408829058405E-3</c:v>
                </c:pt>
                <c:pt idx="6135">
                  <c:v>5.9932614105039361E-3</c:v>
                </c:pt>
                <c:pt idx="6136">
                  <c:v>9.7429240963707864E-3</c:v>
                </c:pt>
                <c:pt idx="6137">
                  <c:v>1.2389079494751098E-2</c:v>
                </c:pt>
                <c:pt idx="6138">
                  <c:v>1.4417093778884227E-2</c:v>
                </c:pt>
                <c:pt idx="6139">
                  <c:v>1.5400611860423075E-2</c:v>
                </c:pt>
                <c:pt idx="6140">
                  <c:v>1.6078255818603338E-2</c:v>
                </c:pt>
                <c:pt idx="6141">
                  <c:v>1.6323643579947311E-2</c:v>
                </c:pt>
                <c:pt idx="6142">
                  <c:v>1.564698313984858E-2</c:v>
                </c:pt>
                <c:pt idx="6143">
                  <c:v>1.3802394977922461E-2</c:v>
                </c:pt>
                <c:pt idx="6144">
                  <c:v>9.3753629187087961E-2</c:v>
                </c:pt>
                <c:pt idx="6145">
                  <c:v>9.2709624743534502E-2</c:v>
                </c:pt>
                <c:pt idx="6146">
                  <c:v>9.1357779140459283E-2</c:v>
                </c:pt>
                <c:pt idx="6147">
                  <c:v>8.6193325694298717E-2</c:v>
                </c:pt>
                <c:pt idx="6148">
                  <c:v>8.0169277444873233E-2</c:v>
                </c:pt>
                <c:pt idx="6149">
                  <c:v>7.5865894079099827E-2</c:v>
                </c:pt>
                <c:pt idx="6150">
                  <c:v>7.3468076996308196E-2</c:v>
                </c:pt>
                <c:pt idx="6151">
                  <c:v>7.2239171153425485E-2</c:v>
                </c:pt>
                <c:pt idx="6152">
                  <c:v>7.15010408332305E-2</c:v>
                </c:pt>
                <c:pt idx="6153">
                  <c:v>7.1255653071886527E-2</c:v>
                </c:pt>
                <c:pt idx="6154">
                  <c:v>7.1562510713326533E-2</c:v>
                </c:pt>
                <c:pt idx="6155">
                  <c:v>7.2976809714579427E-2</c:v>
                </c:pt>
                <c:pt idx="6156">
                  <c:v>7.5435604918426713E-2</c:v>
                </c:pt>
                <c:pt idx="6157">
                  <c:v>7.9185759363334385E-2</c:v>
                </c:pt>
                <c:pt idx="6158">
                  <c:v>8.3918940130740194E-2</c:v>
                </c:pt>
                <c:pt idx="6159">
                  <c:v>8.877506065833829E-2</c:v>
                </c:pt>
                <c:pt idx="6160">
                  <c:v>9.252472334420514E-2</c:v>
                </c:pt>
                <c:pt idx="6161">
                  <c:v>9.5170878742585452E-2</c:v>
                </c:pt>
                <c:pt idx="6162">
                  <c:v>9.719889302671858E-2</c:v>
                </c:pt>
                <c:pt idx="6163">
                  <c:v>9.8182411108257428E-2</c:v>
                </c:pt>
                <c:pt idx="6164">
                  <c:v>9.8860055066437691E-2</c:v>
                </c:pt>
                <c:pt idx="6165">
                  <c:v>9.9105442827781665E-2</c:v>
                </c:pt>
                <c:pt idx="6166">
                  <c:v>9.8428782387682934E-2</c:v>
                </c:pt>
                <c:pt idx="6167">
                  <c:v>9.6584194225756814E-2</c:v>
                </c:pt>
                <c:pt idx="6168">
                  <c:v>4.3051392839828506E-2</c:v>
                </c:pt>
                <c:pt idx="6169">
                  <c:v>4.2007388396274936E-2</c:v>
                </c:pt>
                <c:pt idx="6170">
                  <c:v>4.0655542793199717E-2</c:v>
                </c:pt>
                <c:pt idx="6171">
                  <c:v>3.5491089347039151E-2</c:v>
                </c:pt>
                <c:pt idx="6172">
                  <c:v>2.9467041097613778E-2</c:v>
                </c:pt>
                <c:pt idx="6173">
                  <c:v>2.5163657731840372E-2</c:v>
                </c:pt>
                <c:pt idx="6174">
                  <c:v>2.276584064904863E-2</c:v>
                </c:pt>
                <c:pt idx="6175">
                  <c:v>2.1536934806165919E-2</c:v>
                </c:pt>
                <c:pt idx="6176">
                  <c:v>2.0798804485970934E-2</c:v>
                </c:pt>
                <c:pt idx="6177">
                  <c:v>2.0553416724627072E-2</c:v>
                </c:pt>
                <c:pt idx="6178">
                  <c:v>2.0860274366067078E-2</c:v>
                </c:pt>
                <c:pt idx="6179">
                  <c:v>2.2274573367319972E-2</c:v>
                </c:pt>
                <c:pt idx="6180">
                  <c:v>2.4733368571167147E-2</c:v>
                </c:pt>
                <c:pt idx="6181">
                  <c:v>2.8483523016074819E-2</c:v>
                </c:pt>
                <c:pt idx="6182">
                  <c:v>3.3216703783480628E-2</c:v>
                </c:pt>
                <c:pt idx="6183">
                  <c:v>3.8072824311078723E-2</c:v>
                </c:pt>
                <c:pt idx="6184">
                  <c:v>4.1822486996945574E-2</c:v>
                </c:pt>
                <c:pt idx="6185">
                  <c:v>4.4468642395325886E-2</c:v>
                </c:pt>
                <c:pt idx="6186">
                  <c:v>4.6496656679459014E-2</c:v>
                </c:pt>
                <c:pt idx="6187">
                  <c:v>4.7480174760997973E-2</c:v>
                </c:pt>
                <c:pt idx="6188">
                  <c:v>4.8157818719178236E-2</c:v>
                </c:pt>
                <c:pt idx="6189">
                  <c:v>4.8403206480522099E-2</c:v>
                </c:pt>
                <c:pt idx="6190">
                  <c:v>4.7726546040423479E-2</c:v>
                </c:pt>
                <c:pt idx="6191">
                  <c:v>4.5881957878497359E-2</c:v>
                </c:pt>
                <c:pt idx="6192">
                  <c:v>1.1193528432666522E-2</c:v>
                </c:pt>
                <c:pt idx="6193">
                  <c:v>1.0149523989113063E-2</c:v>
                </c:pt>
                <c:pt idx="6194">
                  <c:v>8.7976783860378438E-3</c:v>
                </c:pt>
                <c:pt idx="6195">
                  <c:v>3.6332249398772776E-3</c:v>
                </c:pt>
                <c:pt idx="6196">
                  <c:v>-2.3908233095482068E-3</c:v>
                </c:pt>
                <c:pt idx="6197">
                  <c:v>-6.6942066753216123E-3</c:v>
                </c:pt>
                <c:pt idx="6198">
                  <c:v>-9.0920237581132435E-3</c:v>
                </c:pt>
                <c:pt idx="6199">
                  <c:v>-1.0320929600995954E-2</c:v>
                </c:pt>
                <c:pt idx="6200">
                  <c:v>-1.1059059921190939E-2</c:v>
                </c:pt>
                <c:pt idx="6201">
                  <c:v>-1.1304447682534913E-2</c:v>
                </c:pt>
                <c:pt idx="6202">
                  <c:v>-1.0997590041094907E-2</c:v>
                </c:pt>
                <c:pt idx="6203">
                  <c:v>-9.5832910398420124E-3</c:v>
                </c:pt>
                <c:pt idx="6204">
                  <c:v>-7.1244958359947264E-3</c:v>
                </c:pt>
                <c:pt idx="6205">
                  <c:v>-3.3743413910870546E-3</c:v>
                </c:pt>
                <c:pt idx="6206">
                  <c:v>1.3588393763187545E-3</c:v>
                </c:pt>
                <c:pt idx="6207">
                  <c:v>6.2149599039168502E-3</c:v>
                </c:pt>
                <c:pt idx="6208">
                  <c:v>9.9646225897837004E-3</c:v>
                </c:pt>
                <c:pt idx="6209">
                  <c:v>1.2610777988164013E-2</c:v>
                </c:pt>
                <c:pt idx="6210">
                  <c:v>1.4638792272297141E-2</c:v>
                </c:pt>
                <c:pt idx="6211">
                  <c:v>1.5622310353835989E-2</c:v>
                </c:pt>
                <c:pt idx="6212">
                  <c:v>1.6299954312016252E-2</c:v>
                </c:pt>
                <c:pt idx="6213">
                  <c:v>1.6545342073360225E-2</c:v>
                </c:pt>
                <c:pt idx="6214">
                  <c:v>1.5868681633261494E-2</c:v>
                </c:pt>
                <c:pt idx="6215">
                  <c:v>1.4024093471335375E-2</c:v>
                </c:pt>
                <c:pt idx="6216">
                  <c:v>3.1321327874025973E-2</c:v>
                </c:pt>
                <c:pt idx="6217">
                  <c:v>3.0277323430472403E-2</c:v>
                </c:pt>
                <c:pt idx="6218">
                  <c:v>2.8925477827397184E-2</c:v>
                </c:pt>
                <c:pt idx="6219">
                  <c:v>2.3761024381236617E-2</c:v>
                </c:pt>
                <c:pt idx="6220">
                  <c:v>1.7736976131811244E-2</c:v>
                </c:pt>
                <c:pt idx="6221">
                  <c:v>1.3433592766037838E-2</c:v>
                </c:pt>
                <c:pt idx="6222">
                  <c:v>1.1035775683246096E-2</c:v>
                </c:pt>
                <c:pt idx="6223">
                  <c:v>9.8068698403633858E-3</c:v>
                </c:pt>
                <c:pt idx="6224">
                  <c:v>9.0687395201684007E-3</c:v>
                </c:pt>
                <c:pt idx="6225">
                  <c:v>8.823351758824538E-3</c:v>
                </c:pt>
                <c:pt idx="6226">
                  <c:v>9.130209400264544E-3</c:v>
                </c:pt>
                <c:pt idx="6227">
                  <c:v>1.0544508401517438E-2</c:v>
                </c:pt>
                <c:pt idx="6228">
                  <c:v>1.3003303605364613E-2</c:v>
                </c:pt>
                <c:pt idx="6229">
                  <c:v>1.6753458050272285E-2</c:v>
                </c:pt>
                <c:pt idx="6230">
                  <c:v>2.1486638817678094E-2</c:v>
                </c:pt>
                <c:pt idx="6231">
                  <c:v>2.634275934527619E-2</c:v>
                </c:pt>
                <c:pt idx="6232">
                  <c:v>3.009242203114304E-2</c:v>
                </c:pt>
                <c:pt idx="6233">
                  <c:v>3.2738577429523352E-2</c:v>
                </c:pt>
                <c:pt idx="6234">
                  <c:v>3.4766591713656481E-2</c:v>
                </c:pt>
                <c:pt idx="6235">
                  <c:v>3.5750109795195439E-2</c:v>
                </c:pt>
                <c:pt idx="6236">
                  <c:v>3.6427753753375702E-2</c:v>
                </c:pt>
                <c:pt idx="6237">
                  <c:v>3.6673141514719565E-2</c:v>
                </c:pt>
                <c:pt idx="6238">
                  <c:v>3.5996481074620945E-2</c:v>
                </c:pt>
                <c:pt idx="6239">
                  <c:v>3.4151892912694826E-2</c:v>
                </c:pt>
                <c:pt idx="6240">
                  <c:v>0.10999926604450294</c:v>
                </c:pt>
                <c:pt idx="6241">
                  <c:v>0.10895526160094937</c:v>
                </c:pt>
                <c:pt idx="6242">
                  <c:v>0.10760341599787426</c:v>
                </c:pt>
                <c:pt idx="6243">
                  <c:v>0.1024389625517137</c:v>
                </c:pt>
                <c:pt idx="6244">
                  <c:v>9.6414914302288213E-2</c:v>
                </c:pt>
                <c:pt idx="6245">
                  <c:v>9.2111530936514918E-2</c:v>
                </c:pt>
                <c:pt idx="6246">
                  <c:v>8.9713713853723065E-2</c:v>
                </c:pt>
                <c:pt idx="6247">
                  <c:v>8.8484808010840355E-2</c:v>
                </c:pt>
                <c:pt idx="6248">
                  <c:v>8.7746677690645369E-2</c:v>
                </c:pt>
                <c:pt idx="6249">
                  <c:v>8.7501289929301618E-2</c:v>
                </c:pt>
                <c:pt idx="6250">
                  <c:v>8.7808147570741624E-2</c:v>
                </c:pt>
                <c:pt idx="6251">
                  <c:v>8.9222446571994518E-2</c:v>
                </c:pt>
                <c:pt idx="6252">
                  <c:v>9.1681241775841693E-2</c:v>
                </c:pt>
                <c:pt idx="6253">
                  <c:v>9.5431396220749365E-2</c:v>
                </c:pt>
                <c:pt idx="6254">
                  <c:v>0.10016457698815506</c:v>
                </c:pt>
                <c:pt idx="6255">
                  <c:v>0.10502069751575316</c:v>
                </c:pt>
                <c:pt idx="6256">
                  <c:v>0.10877036020162012</c:v>
                </c:pt>
                <c:pt idx="6257">
                  <c:v>0.11141651560000032</c:v>
                </c:pt>
                <c:pt idx="6258">
                  <c:v>0.11344452988413356</c:v>
                </c:pt>
                <c:pt idx="6259">
                  <c:v>0.11442804796567241</c:v>
                </c:pt>
                <c:pt idx="6260">
                  <c:v>0.11510569192385278</c:v>
                </c:pt>
                <c:pt idx="6261">
                  <c:v>0.11535107968519653</c:v>
                </c:pt>
                <c:pt idx="6262">
                  <c:v>0.11467441924509802</c:v>
                </c:pt>
                <c:pt idx="6263">
                  <c:v>0.11282983108317179</c:v>
                </c:pt>
                <c:pt idx="6264">
                  <c:v>6.2068260864904801E-2</c:v>
                </c:pt>
                <c:pt idx="6265">
                  <c:v>6.1024256421351342E-2</c:v>
                </c:pt>
                <c:pt idx="6266">
                  <c:v>5.9672410818276123E-2</c:v>
                </c:pt>
                <c:pt idx="6267">
                  <c:v>5.4507957372115556E-2</c:v>
                </c:pt>
                <c:pt idx="6268">
                  <c:v>4.8483909122690072E-2</c:v>
                </c:pt>
                <c:pt idx="6269">
                  <c:v>4.4180525756916667E-2</c:v>
                </c:pt>
                <c:pt idx="6270">
                  <c:v>4.1782708674125035E-2</c:v>
                </c:pt>
                <c:pt idx="6271">
                  <c:v>4.0553802831242325E-2</c:v>
                </c:pt>
                <c:pt idx="6272">
                  <c:v>3.981567251104734E-2</c:v>
                </c:pt>
                <c:pt idx="6273">
                  <c:v>3.9570284749703366E-2</c:v>
                </c:pt>
                <c:pt idx="6274">
                  <c:v>3.9877142391143372E-2</c:v>
                </c:pt>
                <c:pt idx="6275">
                  <c:v>4.1291441392396266E-2</c:v>
                </c:pt>
                <c:pt idx="6276">
                  <c:v>4.3750236596243552E-2</c:v>
                </c:pt>
                <c:pt idx="6277">
                  <c:v>4.7500391041151224E-2</c:v>
                </c:pt>
                <c:pt idx="6278">
                  <c:v>5.2233571808557033E-2</c:v>
                </c:pt>
                <c:pt idx="6279">
                  <c:v>5.7089692336155129E-2</c:v>
                </c:pt>
                <c:pt idx="6280">
                  <c:v>6.0839355022021979E-2</c:v>
                </c:pt>
                <c:pt idx="6281">
                  <c:v>6.3485510420402291E-2</c:v>
                </c:pt>
                <c:pt idx="6282">
                  <c:v>6.551352470453542E-2</c:v>
                </c:pt>
                <c:pt idx="6283">
                  <c:v>6.6497042786074267E-2</c:v>
                </c:pt>
                <c:pt idx="6284">
                  <c:v>6.717468674425453E-2</c:v>
                </c:pt>
                <c:pt idx="6285">
                  <c:v>6.7420074505598504E-2</c:v>
                </c:pt>
                <c:pt idx="6286">
                  <c:v>6.6743414065499773E-2</c:v>
                </c:pt>
                <c:pt idx="6287">
                  <c:v>6.4898825903573654E-2</c:v>
                </c:pt>
                <c:pt idx="6288">
                  <c:v>0.11587427611994516</c:v>
                </c:pt>
                <c:pt idx="6289">
                  <c:v>0.1148302716763917</c:v>
                </c:pt>
                <c:pt idx="6290">
                  <c:v>0.11347842607331649</c:v>
                </c:pt>
                <c:pt idx="6291">
                  <c:v>0.10831397262715592</c:v>
                </c:pt>
                <c:pt idx="6292">
                  <c:v>0.10228992437773043</c:v>
                </c:pt>
                <c:pt idx="6293">
                  <c:v>9.7986541011957029E-2</c:v>
                </c:pt>
                <c:pt idx="6294">
                  <c:v>9.5588723929165398E-2</c:v>
                </c:pt>
                <c:pt idx="6295">
                  <c:v>9.4359818086282687E-2</c:v>
                </c:pt>
                <c:pt idx="6296">
                  <c:v>9.3621687766087702E-2</c:v>
                </c:pt>
                <c:pt idx="6297">
                  <c:v>9.3376300004743729E-2</c:v>
                </c:pt>
                <c:pt idx="6298">
                  <c:v>9.3683157646183735E-2</c:v>
                </c:pt>
                <c:pt idx="6299">
                  <c:v>9.5097456647436629E-2</c:v>
                </c:pt>
                <c:pt idx="6300">
                  <c:v>9.7556251851283915E-2</c:v>
                </c:pt>
                <c:pt idx="6301">
                  <c:v>0.10130640629619159</c:v>
                </c:pt>
                <c:pt idx="6302">
                  <c:v>0.1060395870635974</c:v>
                </c:pt>
                <c:pt idx="6303">
                  <c:v>0.11089570759119549</c:v>
                </c:pt>
                <c:pt idx="6304">
                  <c:v>0.11464537027706234</c:v>
                </c:pt>
                <c:pt idx="6305">
                  <c:v>0.11729152567544265</c:v>
                </c:pt>
                <c:pt idx="6306">
                  <c:v>0.11931953995957578</c:v>
                </c:pt>
                <c:pt idx="6307">
                  <c:v>0.12030305804111463</c:v>
                </c:pt>
                <c:pt idx="6308">
                  <c:v>0.12098070199929489</c:v>
                </c:pt>
                <c:pt idx="6309">
                  <c:v>0.12122608976063887</c:v>
                </c:pt>
                <c:pt idx="6310">
                  <c:v>0.12054942932054014</c:v>
                </c:pt>
                <c:pt idx="6311">
                  <c:v>0.11870484115861402</c:v>
                </c:pt>
                <c:pt idx="6312">
                  <c:v>0.19555229645999883</c:v>
                </c:pt>
                <c:pt idx="6313">
                  <c:v>0.19450829201644526</c:v>
                </c:pt>
                <c:pt idx="6314">
                  <c:v>0.19315644641337026</c:v>
                </c:pt>
                <c:pt idx="6315">
                  <c:v>0.1879919929672097</c:v>
                </c:pt>
                <c:pt idx="6316">
                  <c:v>0.1819679447177841</c:v>
                </c:pt>
                <c:pt idx="6317">
                  <c:v>0.17766456135201081</c:v>
                </c:pt>
                <c:pt idx="6318">
                  <c:v>0.17526674426921895</c:v>
                </c:pt>
                <c:pt idx="6319">
                  <c:v>0.17403783842633624</c:v>
                </c:pt>
                <c:pt idx="6320">
                  <c:v>0.17329970810614148</c:v>
                </c:pt>
                <c:pt idx="6321">
                  <c:v>0.17305432034479751</c:v>
                </c:pt>
                <c:pt idx="6322">
                  <c:v>0.17336117798623751</c:v>
                </c:pt>
                <c:pt idx="6323">
                  <c:v>0.17477547698749041</c:v>
                </c:pt>
                <c:pt idx="6324">
                  <c:v>0.17723427219133769</c:v>
                </c:pt>
                <c:pt idx="6325">
                  <c:v>0.18098442663624537</c:v>
                </c:pt>
                <c:pt idx="6326">
                  <c:v>0.18571760740365095</c:v>
                </c:pt>
                <c:pt idx="6327">
                  <c:v>0.19057372793124927</c:v>
                </c:pt>
                <c:pt idx="6328">
                  <c:v>0.19432339061711612</c:v>
                </c:pt>
                <c:pt idx="6329">
                  <c:v>0.19696954601549621</c:v>
                </c:pt>
                <c:pt idx="6330">
                  <c:v>0.19899756029962956</c:v>
                </c:pt>
                <c:pt idx="6331">
                  <c:v>0.1999810783811683</c:v>
                </c:pt>
                <c:pt idx="6332">
                  <c:v>0.20065872233934867</c:v>
                </c:pt>
                <c:pt idx="6333">
                  <c:v>0.20090411010069265</c:v>
                </c:pt>
                <c:pt idx="6334">
                  <c:v>0.20022744966059391</c:v>
                </c:pt>
                <c:pt idx="6335">
                  <c:v>0.19838286149866768</c:v>
                </c:pt>
                <c:pt idx="6336">
                  <c:v>0.12697625452085315</c:v>
                </c:pt>
                <c:pt idx="6337">
                  <c:v>0.12593225007729969</c:v>
                </c:pt>
                <c:pt idx="6338">
                  <c:v>0.12458040447422458</c:v>
                </c:pt>
                <c:pt idx="6339">
                  <c:v>0.11941595102806402</c:v>
                </c:pt>
                <c:pt idx="6340">
                  <c:v>0.11339190277863842</c:v>
                </c:pt>
                <c:pt idx="6341">
                  <c:v>0.10908851941286513</c:v>
                </c:pt>
                <c:pt idx="6342">
                  <c:v>0.10669070233007338</c:v>
                </c:pt>
                <c:pt idx="6343">
                  <c:v>0.10546179648719067</c:v>
                </c:pt>
                <c:pt idx="6344">
                  <c:v>0.10472366616699569</c:v>
                </c:pt>
                <c:pt idx="6345">
                  <c:v>0.10447827840565183</c:v>
                </c:pt>
                <c:pt idx="6346">
                  <c:v>0.10478513604709183</c:v>
                </c:pt>
                <c:pt idx="6347">
                  <c:v>0.10619943504834473</c:v>
                </c:pt>
                <c:pt idx="6348">
                  <c:v>0.10865823025219201</c:v>
                </c:pt>
                <c:pt idx="6349">
                  <c:v>0.11240838469709968</c:v>
                </c:pt>
                <c:pt idx="6350">
                  <c:v>0.11714156546450538</c:v>
                </c:pt>
                <c:pt idx="6351">
                  <c:v>0.12199768599210348</c:v>
                </c:pt>
                <c:pt idx="6352">
                  <c:v>0.12574734867797044</c:v>
                </c:pt>
                <c:pt idx="6353">
                  <c:v>0.12839350407635053</c:v>
                </c:pt>
                <c:pt idx="6354">
                  <c:v>0.13042151836048388</c:v>
                </c:pt>
                <c:pt idx="6355">
                  <c:v>0.13140503644202262</c:v>
                </c:pt>
                <c:pt idx="6356">
                  <c:v>0.13208268040020299</c:v>
                </c:pt>
                <c:pt idx="6357">
                  <c:v>0.13232806816154696</c:v>
                </c:pt>
                <c:pt idx="6358">
                  <c:v>0.13165140772144823</c:v>
                </c:pt>
                <c:pt idx="6359">
                  <c:v>0.129806819559522</c:v>
                </c:pt>
                <c:pt idx="6360">
                  <c:v>0.12697625452085337</c:v>
                </c:pt>
                <c:pt idx="6361">
                  <c:v>0.1259322500772998</c:v>
                </c:pt>
                <c:pt idx="6362">
                  <c:v>0.12458040447422458</c:v>
                </c:pt>
                <c:pt idx="6363">
                  <c:v>0.11941595102806402</c:v>
                </c:pt>
                <c:pt idx="6364">
                  <c:v>0.11339190277863864</c:v>
                </c:pt>
                <c:pt idx="6365">
                  <c:v>0.10908851941286524</c:v>
                </c:pt>
                <c:pt idx="6366">
                  <c:v>0.10669070233007349</c:v>
                </c:pt>
                <c:pt idx="6367">
                  <c:v>0.10546179648719078</c:v>
                </c:pt>
                <c:pt idx="6368">
                  <c:v>0.1047236661669958</c:v>
                </c:pt>
                <c:pt idx="6369">
                  <c:v>0.10447827840565194</c:v>
                </c:pt>
                <c:pt idx="6370">
                  <c:v>0.10478513604709194</c:v>
                </c:pt>
                <c:pt idx="6371">
                  <c:v>0.10619943504834484</c:v>
                </c:pt>
                <c:pt idx="6372">
                  <c:v>0.10865823025219201</c:v>
                </c:pt>
                <c:pt idx="6373">
                  <c:v>0.11240838469709968</c:v>
                </c:pt>
                <c:pt idx="6374">
                  <c:v>0.11714156546450549</c:v>
                </c:pt>
                <c:pt idx="6375">
                  <c:v>0.12199768599210359</c:v>
                </c:pt>
                <c:pt idx="6376">
                  <c:v>0.12574734867797044</c:v>
                </c:pt>
                <c:pt idx="6377">
                  <c:v>0.12839350407635075</c:v>
                </c:pt>
                <c:pt idx="6378">
                  <c:v>0.13042151836048388</c:v>
                </c:pt>
                <c:pt idx="6379">
                  <c:v>0.13140503644202284</c:v>
                </c:pt>
                <c:pt idx="6380">
                  <c:v>0.13208268040020299</c:v>
                </c:pt>
                <c:pt idx="6381">
                  <c:v>0.13232806816154696</c:v>
                </c:pt>
                <c:pt idx="6382">
                  <c:v>0.13165140772144845</c:v>
                </c:pt>
                <c:pt idx="6383">
                  <c:v>0.12980681955952222</c:v>
                </c:pt>
                <c:pt idx="6384">
                  <c:v>0.13783948069808594</c:v>
                </c:pt>
                <c:pt idx="6385">
                  <c:v>0.13679547625453259</c:v>
                </c:pt>
                <c:pt idx="6386">
                  <c:v>0.13544363065145737</c:v>
                </c:pt>
                <c:pt idx="6387">
                  <c:v>0.1302791772052968</c:v>
                </c:pt>
                <c:pt idx="6388">
                  <c:v>0.12425512895587121</c:v>
                </c:pt>
                <c:pt idx="6389">
                  <c:v>0.11995174559009791</c:v>
                </c:pt>
                <c:pt idx="6390">
                  <c:v>0.11755392850730617</c:v>
                </c:pt>
                <c:pt idx="6391">
                  <c:v>0.11632502266442346</c:v>
                </c:pt>
                <c:pt idx="6392">
                  <c:v>0.11558689234422848</c:v>
                </c:pt>
                <c:pt idx="6393">
                  <c:v>0.11534150458288461</c:v>
                </c:pt>
                <c:pt idx="6394">
                  <c:v>0.11564836222432462</c:v>
                </c:pt>
                <c:pt idx="6395">
                  <c:v>0.11706266122557751</c:v>
                </c:pt>
                <c:pt idx="6396">
                  <c:v>0.1195214564294248</c:v>
                </c:pt>
                <c:pt idx="6397">
                  <c:v>0.12327161087433247</c:v>
                </c:pt>
                <c:pt idx="6398">
                  <c:v>0.12800479164173828</c:v>
                </c:pt>
                <c:pt idx="6399">
                  <c:v>0.13286091216933615</c:v>
                </c:pt>
                <c:pt idx="6400">
                  <c:v>0.13661057485520323</c:v>
                </c:pt>
                <c:pt idx="6401">
                  <c:v>0.13925673025358354</c:v>
                </c:pt>
                <c:pt idx="6402">
                  <c:v>0.14128474453771667</c:v>
                </c:pt>
                <c:pt idx="6403">
                  <c:v>0.1422682626192554</c:v>
                </c:pt>
                <c:pt idx="6404">
                  <c:v>0.14294590657743578</c:v>
                </c:pt>
                <c:pt idx="6405">
                  <c:v>0.14319129433877953</c:v>
                </c:pt>
                <c:pt idx="6406">
                  <c:v>0.14251463389868102</c:v>
                </c:pt>
                <c:pt idx="6407">
                  <c:v>0.14067004573675479</c:v>
                </c:pt>
                <c:pt idx="6408">
                  <c:v>0.10292196798555231</c:v>
                </c:pt>
                <c:pt idx="6409">
                  <c:v>0.10187796354199874</c:v>
                </c:pt>
                <c:pt idx="6410">
                  <c:v>0.10052611793892363</c:v>
                </c:pt>
                <c:pt idx="6411">
                  <c:v>9.5361664492763065E-2</c:v>
                </c:pt>
                <c:pt idx="6412">
                  <c:v>8.9337616243337581E-2</c:v>
                </c:pt>
                <c:pt idx="6413">
                  <c:v>8.5034232877564286E-2</c:v>
                </c:pt>
                <c:pt idx="6414">
                  <c:v>8.2636415794772433E-2</c:v>
                </c:pt>
                <c:pt idx="6415">
                  <c:v>8.1407509951889723E-2</c:v>
                </c:pt>
                <c:pt idx="6416">
                  <c:v>8.0669379631694738E-2</c:v>
                </c:pt>
                <c:pt idx="6417">
                  <c:v>8.0423991870350986E-2</c:v>
                </c:pt>
                <c:pt idx="6418">
                  <c:v>8.0730849511790992E-2</c:v>
                </c:pt>
                <c:pt idx="6419">
                  <c:v>8.2145148513043886E-2</c:v>
                </c:pt>
                <c:pt idx="6420">
                  <c:v>8.4603943716891061E-2</c:v>
                </c:pt>
                <c:pt idx="6421">
                  <c:v>8.8354098161798733E-2</c:v>
                </c:pt>
                <c:pt idx="6422">
                  <c:v>9.3087278929204431E-2</c:v>
                </c:pt>
                <c:pt idx="6423">
                  <c:v>9.7943399456802527E-2</c:v>
                </c:pt>
                <c:pt idx="6424">
                  <c:v>0.10169306214266949</c:v>
                </c:pt>
                <c:pt idx="6425">
                  <c:v>0.10433921754104969</c:v>
                </c:pt>
                <c:pt idx="6426">
                  <c:v>0.10636723182518293</c:v>
                </c:pt>
                <c:pt idx="6427">
                  <c:v>0.10735074990672178</c:v>
                </c:pt>
                <c:pt idx="6428">
                  <c:v>0.10802839386490215</c:v>
                </c:pt>
                <c:pt idx="6429">
                  <c:v>0.1082737816262459</c:v>
                </c:pt>
                <c:pt idx="6430">
                  <c:v>0.10759712118614739</c:v>
                </c:pt>
                <c:pt idx="6431">
                  <c:v>0.10575253302422116</c:v>
                </c:pt>
                <c:pt idx="6432">
                  <c:v>0.11593546045261693</c:v>
                </c:pt>
                <c:pt idx="6433">
                  <c:v>0.11489145600906336</c:v>
                </c:pt>
                <c:pt idx="6434">
                  <c:v>0.11353961040598815</c:v>
                </c:pt>
                <c:pt idx="6435">
                  <c:v>0.10837515695982758</c:v>
                </c:pt>
                <c:pt idx="6436">
                  <c:v>0.10235110871040221</c:v>
                </c:pt>
                <c:pt idx="6437">
                  <c:v>9.80477253446288E-2</c:v>
                </c:pt>
                <c:pt idx="6438">
                  <c:v>9.5649908261837058E-2</c:v>
                </c:pt>
                <c:pt idx="6439">
                  <c:v>9.4421002418954347E-2</c:v>
                </c:pt>
                <c:pt idx="6440">
                  <c:v>9.3682872098759362E-2</c:v>
                </c:pt>
                <c:pt idx="6441">
                  <c:v>9.34374843374155E-2</c:v>
                </c:pt>
                <c:pt idx="6442">
                  <c:v>9.3744341978855505E-2</c:v>
                </c:pt>
                <c:pt idx="6443">
                  <c:v>9.51586409801084E-2</c:v>
                </c:pt>
                <c:pt idx="6444">
                  <c:v>9.7617436183955575E-2</c:v>
                </c:pt>
                <c:pt idx="6445">
                  <c:v>0.10136759062886325</c:v>
                </c:pt>
                <c:pt idx="6446">
                  <c:v>0.10610077139626906</c:v>
                </c:pt>
                <c:pt idx="6447">
                  <c:v>0.11095689192386715</c:v>
                </c:pt>
                <c:pt idx="6448">
                  <c:v>0.114706554609734</c:v>
                </c:pt>
                <c:pt idx="6449">
                  <c:v>0.11735271000811431</c:v>
                </c:pt>
                <c:pt idx="6450">
                  <c:v>0.11938072429224744</c:v>
                </c:pt>
                <c:pt idx="6451">
                  <c:v>0.1203642423737864</c:v>
                </c:pt>
                <c:pt idx="6452">
                  <c:v>0.12104188633196666</c:v>
                </c:pt>
                <c:pt idx="6453">
                  <c:v>0.12128727409331053</c:v>
                </c:pt>
                <c:pt idx="6454">
                  <c:v>0.12061061365321191</c:v>
                </c:pt>
                <c:pt idx="6455">
                  <c:v>0.11876602549128579</c:v>
                </c:pt>
                <c:pt idx="6456">
                  <c:v>3.7345977394546037E-2</c:v>
                </c:pt>
                <c:pt idx="6457">
                  <c:v>3.6301972950992467E-2</c:v>
                </c:pt>
                <c:pt idx="6458">
                  <c:v>3.4950127347917359E-2</c:v>
                </c:pt>
                <c:pt idx="6459">
                  <c:v>2.9785673901756793E-2</c:v>
                </c:pt>
                <c:pt idx="6460">
                  <c:v>2.3761625652331309E-2</c:v>
                </c:pt>
                <c:pt idx="6461">
                  <c:v>1.9458242286558014E-2</c:v>
                </c:pt>
                <c:pt idx="6462">
                  <c:v>1.7060425203766161E-2</c:v>
                </c:pt>
                <c:pt idx="6463">
                  <c:v>1.583151936088345E-2</c:v>
                </c:pt>
                <c:pt idx="6464">
                  <c:v>1.5093389040688465E-2</c:v>
                </c:pt>
                <c:pt idx="6465">
                  <c:v>1.4848001279344714E-2</c:v>
                </c:pt>
                <c:pt idx="6466">
                  <c:v>1.515485892078472E-2</c:v>
                </c:pt>
                <c:pt idx="6467">
                  <c:v>1.6569157922037614E-2</c:v>
                </c:pt>
                <c:pt idx="6468">
                  <c:v>1.9027953125884789E-2</c:v>
                </c:pt>
                <c:pt idx="6469">
                  <c:v>2.2778107570792461E-2</c:v>
                </c:pt>
                <c:pt idx="6470">
                  <c:v>2.7511288338198159E-2</c:v>
                </c:pt>
                <c:pt idx="6471">
                  <c:v>3.2367408865796254E-2</c:v>
                </c:pt>
                <c:pt idx="6472">
                  <c:v>3.6117071551663216E-2</c:v>
                </c:pt>
                <c:pt idx="6473">
                  <c:v>3.8763226950043417E-2</c:v>
                </c:pt>
                <c:pt idx="6474">
                  <c:v>4.0791241234176656E-2</c:v>
                </c:pt>
                <c:pt idx="6475">
                  <c:v>4.1774759315715504E-2</c:v>
                </c:pt>
                <c:pt idx="6476">
                  <c:v>4.2452403273895878E-2</c:v>
                </c:pt>
                <c:pt idx="6477">
                  <c:v>4.2697791035239629E-2</c:v>
                </c:pt>
                <c:pt idx="6478">
                  <c:v>4.2021130595141121E-2</c:v>
                </c:pt>
                <c:pt idx="6479">
                  <c:v>4.017654243321489E-2</c:v>
                </c:pt>
                <c:pt idx="6480">
                  <c:v>3.2811235483827472E-2</c:v>
                </c:pt>
                <c:pt idx="6481">
                  <c:v>3.1767231040274013E-2</c:v>
                </c:pt>
                <c:pt idx="6482">
                  <c:v>3.0415385437198794E-2</c:v>
                </c:pt>
                <c:pt idx="6483">
                  <c:v>2.5250931991038228E-2</c:v>
                </c:pt>
                <c:pt idx="6484">
                  <c:v>1.9226883741612744E-2</c:v>
                </c:pt>
                <c:pt idx="6485">
                  <c:v>1.4923500375839338E-2</c:v>
                </c:pt>
                <c:pt idx="6486">
                  <c:v>1.2525683293047707E-2</c:v>
                </c:pt>
                <c:pt idx="6487">
                  <c:v>1.1296777450164996E-2</c:v>
                </c:pt>
                <c:pt idx="6488">
                  <c:v>1.0558647129970011E-2</c:v>
                </c:pt>
                <c:pt idx="6489">
                  <c:v>1.0313259368626038E-2</c:v>
                </c:pt>
                <c:pt idx="6490">
                  <c:v>1.0620117010066044E-2</c:v>
                </c:pt>
                <c:pt idx="6491">
                  <c:v>1.2034416011318938E-2</c:v>
                </c:pt>
                <c:pt idx="6492">
                  <c:v>1.4493211215166224E-2</c:v>
                </c:pt>
                <c:pt idx="6493">
                  <c:v>1.8243365660073896E-2</c:v>
                </c:pt>
                <c:pt idx="6494">
                  <c:v>2.2976546427479705E-2</c:v>
                </c:pt>
                <c:pt idx="6495">
                  <c:v>2.7832666955077801E-2</c:v>
                </c:pt>
                <c:pt idx="6496">
                  <c:v>3.1582329640944651E-2</c:v>
                </c:pt>
                <c:pt idx="6497">
                  <c:v>3.4228485039324963E-2</c:v>
                </c:pt>
                <c:pt idx="6498">
                  <c:v>3.6256499323458091E-2</c:v>
                </c:pt>
                <c:pt idx="6499">
                  <c:v>3.7240017404996939E-2</c:v>
                </c:pt>
                <c:pt idx="6500">
                  <c:v>3.7917661363177202E-2</c:v>
                </c:pt>
                <c:pt idx="6501">
                  <c:v>3.8163049124521176E-2</c:v>
                </c:pt>
                <c:pt idx="6502">
                  <c:v>3.7486388684422445E-2</c:v>
                </c:pt>
                <c:pt idx="6503">
                  <c:v>3.5641800522496325E-2</c:v>
                </c:pt>
                <c:pt idx="6504">
                  <c:v>-4.4883192161968566E-3</c:v>
                </c:pt>
                <c:pt idx="6505">
                  <c:v>-5.5323236597503156E-3</c:v>
                </c:pt>
                <c:pt idx="6506">
                  <c:v>-6.8841692628255347E-3</c:v>
                </c:pt>
                <c:pt idx="6507">
                  <c:v>-1.2048622708986101E-2</c:v>
                </c:pt>
                <c:pt idx="6508">
                  <c:v>-1.8072670958411585E-2</c:v>
                </c:pt>
                <c:pt idx="6509">
                  <c:v>-2.2376054324184991E-2</c:v>
                </c:pt>
                <c:pt idx="6510">
                  <c:v>-2.4773871406976622E-2</c:v>
                </c:pt>
                <c:pt idx="6511">
                  <c:v>-2.6002777249859332E-2</c:v>
                </c:pt>
                <c:pt idx="6512">
                  <c:v>-2.6740907570054318E-2</c:v>
                </c:pt>
                <c:pt idx="6513">
                  <c:v>-2.6986295331398291E-2</c:v>
                </c:pt>
                <c:pt idx="6514">
                  <c:v>-2.6679437689958285E-2</c:v>
                </c:pt>
                <c:pt idx="6515">
                  <c:v>-2.5265138688705391E-2</c:v>
                </c:pt>
                <c:pt idx="6516">
                  <c:v>-2.2806343484858105E-2</c:v>
                </c:pt>
                <c:pt idx="6517">
                  <c:v>-1.9056189039950433E-2</c:v>
                </c:pt>
                <c:pt idx="6518">
                  <c:v>-1.4323008272544624E-2</c:v>
                </c:pt>
                <c:pt idx="6519">
                  <c:v>-9.4668877449465283E-3</c:v>
                </c:pt>
                <c:pt idx="6520">
                  <c:v>-5.717225059079678E-3</c:v>
                </c:pt>
                <c:pt idx="6521">
                  <c:v>-3.0710696606993659E-3</c:v>
                </c:pt>
                <c:pt idx="6522">
                  <c:v>-1.0430553765662376E-3</c:v>
                </c:pt>
                <c:pt idx="6523">
                  <c:v>-5.9537295027389803E-5</c:v>
                </c:pt>
                <c:pt idx="6524">
                  <c:v>6.181066631528731E-4</c:v>
                </c:pt>
                <c:pt idx="6525">
                  <c:v>8.6349442449684677E-4</c:v>
                </c:pt>
                <c:pt idx="6526">
                  <c:v>1.8683398439811594E-4</c:v>
                </c:pt>
                <c:pt idx="6527">
                  <c:v>-1.6577541775280036E-3</c:v>
                </c:pt>
                <c:pt idx="6528">
                  <c:v>8.0715109728917045E-2</c:v>
                </c:pt>
                <c:pt idx="6529">
                  <c:v>7.9671105285363475E-2</c:v>
                </c:pt>
                <c:pt idx="6530">
                  <c:v>7.8319259682288256E-2</c:v>
                </c:pt>
                <c:pt idx="6531">
                  <c:v>7.315480623612769E-2</c:v>
                </c:pt>
                <c:pt idx="6532">
                  <c:v>6.7130757986702316E-2</c:v>
                </c:pt>
                <c:pt idx="6533">
                  <c:v>6.2827374620928911E-2</c:v>
                </c:pt>
                <c:pt idx="6534">
                  <c:v>6.0429557538137169E-2</c:v>
                </c:pt>
                <c:pt idx="6535">
                  <c:v>5.9200651695254458E-2</c:v>
                </c:pt>
                <c:pt idx="6536">
                  <c:v>5.8462521375059473E-2</c:v>
                </c:pt>
                <c:pt idx="6537">
                  <c:v>5.821713361371561E-2</c:v>
                </c:pt>
                <c:pt idx="6538">
                  <c:v>5.8523991255155616E-2</c:v>
                </c:pt>
                <c:pt idx="6539">
                  <c:v>5.9938290256408511E-2</c:v>
                </c:pt>
                <c:pt idx="6540">
                  <c:v>6.2397085460255686E-2</c:v>
                </c:pt>
                <c:pt idx="6541">
                  <c:v>6.6147239905163357E-2</c:v>
                </c:pt>
                <c:pt idx="6542">
                  <c:v>7.0880420672569167E-2</c:v>
                </c:pt>
                <c:pt idx="6543">
                  <c:v>7.5736541200167262E-2</c:v>
                </c:pt>
                <c:pt idx="6544">
                  <c:v>7.9486203886034112E-2</c:v>
                </c:pt>
                <c:pt idx="6545">
                  <c:v>8.2132359284414425E-2</c:v>
                </c:pt>
                <c:pt idx="6546">
                  <c:v>8.4160373568547553E-2</c:v>
                </c:pt>
                <c:pt idx="6547">
                  <c:v>8.5143891650086512E-2</c:v>
                </c:pt>
                <c:pt idx="6548">
                  <c:v>8.5821535608266775E-2</c:v>
                </c:pt>
                <c:pt idx="6549">
                  <c:v>8.6066923369610637E-2</c:v>
                </c:pt>
                <c:pt idx="6550">
                  <c:v>8.5390262929512017E-2</c:v>
                </c:pt>
                <c:pt idx="6551">
                  <c:v>8.3545674767585898E-2</c:v>
                </c:pt>
                <c:pt idx="6552">
                  <c:v>0.13306303104651074</c:v>
                </c:pt>
                <c:pt idx="6553">
                  <c:v>0.13201902660295739</c:v>
                </c:pt>
                <c:pt idx="6554">
                  <c:v>0.13066718099988217</c:v>
                </c:pt>
                <c:pt idx="6555">
                  <c:v>0.1255027275537216</c:v>
                </c:pt>
                <c:pt idx="6556">
                  <c:v>0.11947867930429601</c:v>
                </c:pt>
                <c:pt idx="6557">
                  <c:v>0.11517529593852271</c:v>
                </c:pt>
                <c:pt idx="6558">
                  <c:v>0.11277747885573097</c:v>
                </c:pt>
                <c:pt idx="6559">
                  <c:v>0.11154857301284826</c:v>
                </c:pt>
                <c:pt idx="6560">
                  <c:v>0.11081044269265328</c:v>
                </c:pt>
                <c:pt idx="6561">
                  <c:v>0.11056505493130941</c:v>
                </c:pt>
                <c:pt idx="6562">
                  <c:v>0.11087191257274942</c:v>
                </c:pt>
                <c:pt idx="6563">
                  <c:v>0.11228621157400231</c:v>
                </c:pt>
                <c:pt idx="6564">
                  <c:v>0.1147450067778496</c:v>
                </c:pt>
                <c:pt idx="6565">
                  <c:v>0.11849516122275727</c:v>
                </c:pt>
                <c:pt idx="6566">
                  <c:v>0.12322834199016297</c:v>
                </c:pt>
                <c:pt idx="6567">
                  <c:v>0.12808446251776096</c:v>
                </c:pt>
                <c:pt idx="6568">
                  <c:v>0.13183412520362803</c:v>
                </c:pt>
                <c:pt idx="6569">
                  <c:v>0.13448028060200834</c:v>
                </c:pt>
                <c:pt idx="6570">
                  <c:v>0.13650829488614147</c:v>
                </c:pt>
                <c:pt idx="6571">
                  <c:v>0.1374918129676802</c:v>
                </c:pt>
                <c:pt idx="6572">
                  <c:v>0.13816945692586058</c:v>
                </c:pt>
                <c:pt idx="6573">
                  <c:v>0.13841484468720433</c:v>
                </c:pt>
                <c:pt idx="6574">
                  <c:v>0.13773818424710582</c:v>
                </c:pt>
                <c:pt idx="6575">
                  <c:v>0.13589359608517959</c:v>
                </c:pt>
                <c:pt idx="6576">
                  <c:v>8.5018408289881719E-2</c:v>
                </c:pt>
                <c:pt idx="6577">
                  <c:v>8.397440384632826E-2</c:v>
                </c:pt>
                <c:pt idx="6578">
                  <c:v>8.2622558243253041E-2</c:v>
                </c:pt>
                <c:pt idx="6579">
                  <c:v>7.7458104797092475E-2</c:v>
                </c:pt>
                <c:pt idx="6580">
                  <c:v>7.1434056547666991E-2</c:v>
                </c:pt>
                <c:pt idx="6581">
                  <c:v>6.7130673181893585E-2</c:v>
                </c:pt>
                <c:pt idx="6582">
                  <c:v>6.4732856099101954E-2</c:v>
                </c:pt>
                <c:pt idx="6583">
                  <c:v>6.3503950256219244E-2</c:v>
                </c:pt>
                <c:pt idx="6584">
                  <c:v>6.2765819936024259E-2</c:v>
                </c:pt>
                <c:pt idx="6585">
                  <c:v>6.2520432174680285E-2</c:v>
                </c:pt>
                <c:pt idx="6586">
                  <c:v>6.2827289816120291E-2</c:v>
                </c:pt>
                <c:pt idx="6587">
                  <c:v>6.4241588817373185E-2</c:v>
                </c:pt>
                <c:pt idx="6588">
                  <c:v>6.6700384021220471E-2</c:v>
                </c:pt>
                <c:pt idx="6589">
                  <c:v>7.0450538466128143E-2</c:v>
                </c:pt>
                <c:pt idx="6590">
                  <c:v>7.5183719233533952E-2</c:v>
                </c:pt>
                <c:pt idx="6591">
                  <c:v>8.0039839761132048E-2</c:v>
                </c:pt>
                <c:pt idx="6592">
                  <c:v>8.3789502446998898E-2</c:v>
                </c:pt>
                <c:pt idx="6593">
                  <c:v>8.643565784537921E-2</c:v>
                </c:pt>
                <c:pt idx="6594">
                  <c:v>8.8463672129512338E-2</c:v>
                </c:pt>
                <c:pt idx="6595">
                  <c:v>8.9447190211051186E-2</c:v>
                </c:pt>
                <c:pt idx="6596">
                  <c:v>9.0124834169231449E-2</c:v>
                </c:pt>
                <c:pt idx="6597">
                  <c:v>9.0370221930575423E-2</c:v>
                </c:pt>
                <c:pt idx="6598">
                  <c:v>8.9693561490476692E-2</c:v>
                </c:pt>
                <c:pt idx="6599">
                  <c:v>8.7848973328550573E-2</c:v>
                </c:pt>
                <c:pt idx="6600">
                  <c:v>8.5018408289881719E-2</c:v>
                </c:pt>
                <c:pt idx="6601">
                  <c:v>8.397440384632826E-2</c:v>
                </c:pt>
                <c:pt idx="6602">
                  <c:v>8.2622558243253041E-2</c:v>
                </c:pt>
                <c:pt idx="6603">
                  <c:v>7.7458104797092475E-2</c:v>
                </c:pt>
                <c:pt idx="6604">
                  <c:v>7.1434056547666991E-2</c:v>
                </c:pt>
                <c:pt idx="6605">
                  <c:v>6.7130673181893585E-2</c:v>
                </c:pt>
                <c:pt idx="6606">
                  <c:v>6.4732856099101954E-2</c:v>
                </c:pt>
                <c:pt idx="6607">
                  <c:v>6.3503950256219244E-2</c:v>
                </c:pt>
                <c:pt idx="6608">
                  <c:v>6.2765819936024259E-2</c:v>
                </c:pt>
                <c:pt idx="6609">
                  <c:v>6.2520432174680285E-2</c:v>
                </c:pt>
                <c:pt idx="6610">
                  <c:v>6.2827289816120291E-2</c:v>
                </c:pt>
                <c:pt idx="6611">
                  <c:v>6.4241588817373185E-2</c:v>
                </c:pt>
                <c:pt idx="6612">
                  <c:v>6.6700384021220471E-2</c:v>
                </c:pt>
                <c:pt idx="6613">
                  <c:v>7.0450538466128143E-2</c:v>
                </c:pt>
                <c:pt idx="6614">
                  <c:v>7.5183719233533952E-2</c:v>
                </c:pt>
                <c:pt idx="6615">
                  <c:v>8.0039839761132048E-2</c:v>
                </c:pt>
                <c:pt idx="6616">
                  <c:v>8.3789502446998898E-2</c:v>
                </c:pt>
                <c:pt idx="6617">
                  <c:v>8.643565784537921E-2</c:v>
                </c:pt>
                <c:pt idx="6618">
                  <c:v>8.8463672129512338E-2</c:v>
                </c:pt>
                <c:pt idx="6619">
                  <c:v>8.9447190211051186E-2</c:v>
                </c:pt>
                <c:pt idx="6620">
                  <c:v>9.0124834169231449E-2</c:v>
                </c:pt>
                <c:pt idx="6621">
                  <c:v>9.0370221930575423E-2</c:v>
                </c:pt>
                <c:pt idx="6622">
                  <c:v>8.9693561490476692E-2</c:v>
                </c:pt>
                <c:pt idx="6623">
                  <c:v>8.7848973328550573E-2</c:v>
                </c:pt>
                <c:pt idx="6624">
                  <c:v>0.13682913710420574</c:v>
                </c:pt>
                <c:pt idx="6625">
                  <c:v>0.13578513266065217</c:v>
                </c:pt>
                <c:pt idx="6626">
                  <c:v>0.13443328705757718</c:v>
                </c:pt>
                <c:pt idx="6627">
                  <c:v>0.12926883361141661</c:v>
                </c:pt>
                <c:pt idx="6628">
                  <c:v>0.12324478536199102</c:v>
                </c:pt>
                <c:pt idx="6629">
                  <c:v>0.11894140199621772</c:v>
                </c:pt>
                <c:pt idx="6630">
                  <c:v>0.11654358491342598</c:v>
                </c:pt>
                <c:pt idx="6631">
                  <c:v>0.11531467907054327</c:v>
                </c:pt>
                <c:pt idx="6632">
                  <c:v>0.11457654875034828</c:v>
                </c:pt>
                <c:pt idx="6633">
                  <c:v>0.11433116098900442</c:v>
                </c:pt>
                <c:pt idx="6634">
                  <c:v>0.11463801863044443</c:v>
                </c:pt>
                <c:pt idx="6635">
                  <c:v>0.11605231763169732</c:v>
                </c:pt>
                <c:pt idx="6636">
                  <c:v>0.11851111283554461</c:v>
                </c:pt>
                <c:pt idx="6637">
                  <c:v>0.12226126728045228</c:v>
                </c:pt>
                <c:pt idx="6638">
                  <c:v>0.12699444804785798</c:v>
                </c:pt>
                <c:pt idx="6639">
                  <c:v>0.13185056857545618</c:v>
                </c:pt>
                <c:pt idx="6640">
                  <c:v>0.13560023126132303</c:v>
                </c:pt>
                <c:pt idx="6641">
                  <c:v>0.13824638665970312</c:v>
                </c:pt>
                <c:pt idx="6642">
                  <c:v>0.14027440094383647</c:v>
                </c:pt>
                <c:pt idx="6643">
                  <c:v>0.14125791902537521</c:v>
                </c:pt>
                <c:pt idx="6644">
                  <c:v>0.14193556298355559</c:v>
                </c:pt>
                <c:pt idx="6645">
                  <c:v>0.14218095074489956</c:v>
                </c:pt>
                <c:pt idx="6646">
                  <c:v>0.14150429030480083</c:v>
                </c:pt>
                <c:pt idx="6647">
                  <c:v>0.1396597021428746</c:v>
                </c:pt>
                <c:pt idx="6648">
                  <c:v>9.388634802639817E-2</c:v>
                </c:pt>
                <c:pt idx="6649">
                  <c:v>9.28423435828446E-2</c:v>
                </c:pt>
                <c:pt idx="6650">
                  <c:v>9.1490497979769492E-2</c:v>
                </c:pt>
                <c:pt idx="6651">
                  <c:v>8.6326044533608925E-2</c:v>
                </c:pt>
                <c:pt idx="6652">
                  <c:v>8.0301996284183441E-2</c:v>
                </c:pt>
                <c:pt idx="6653">
                  <c:v>7.5998612918410147E-2</c:v>
                </c:pt>
                <c:pt idx="6654">
                  <c:v>7.3600795835618293E-2</c:v>
                </c:pt>
                <c:pt idx="6655">
                  <c:v>7.2371889992735583E-2</c:v>
                </c:pt>
                <c:pt idx="6656">
                  <c:v>7.1633759672540598E-2</c:v>
                </c:pt>
                <c:pt idx="6657">
                  <c:v>7.1388371911196846E-2</c:v>
                </c:pt>
                <c:pt idx="6658">
                  <c:v>7.1695229552636852E-2</c:v>
                </c:pt>
                <c:pt idx="6659">
                  <c:v>7.3109528553889747E-2</c:v>
                </c:pt>
                <c:pt idx="6660">
                  <c:v>7.5568323757736922E-2</c:v>
                </c:pt>
                <c:pt idx="6661">
                  <c:v>7.9318478202644593E-2</c:v>
                </c:pt>
                <c:pt idx="6662">
                  <c:v>8.4051658970050291E-2</c:v>
                </c:pt>
                <c:pt idx="6663">
                  <c:v>8.8907779497648387E-2</c:v>
                </c:pt>
                <c:pt idx="6664">
                  <c:v>9.2657442183515348E-2</c:v>
                </c:pt>
                <c:pt idx="6665">
                  <c:v>9.5303597581895549E-2</c:v>
                </c:pt>
                <c:pt idx="6666">
                  <c:v>9.7331611866028789E-2</c:v>
                </c:pt>
                <c:pt idx="6667">
                  <c:v>9.8315129947567637E-2</c:v>
                </c:pt>
                <c:pt idx="6668">
                  <c:v>9.899277390574801E-2</c:v>
                </c:pt>
                <c:pt idx="6669">
                  <c:v>9.9238161667091762E-2</c:v>
                </c:pt>
                <c:pt idx="6670">
                  <c:v>9.8561501226993253E-2</c:v>
                </c:pt>
                <c:pt idx="6671">
                  <c:v>9.6716913065067023E-2</c:v>
                </c:pt>
                <c:pt idx="6672">
                  <c:v>0.13574336815254739</c:v>
                </c:pt>
                <c:pt idx="6673">
                  <c:v>0.13469936370899405</c:v>
                </c:pt>
                <c:pt idx="6674">
                  <c:v>0.13334751810591883</c:v>
                </c:pt>
                <c:pt idx="6675">
                  <c:v>0.12818306465975826</c:v>
                </c:pt>
                <c:pt idx="6676">
                  <c:v>0.12215901641033267</c:v>
                </c:pt>
                <c:pt idx="6677">
                  <c:v>0.11785563304455937</c:v>
                </c:pt>
                <c:pt idx="6678">
                  <c:v>0.11545781596176763</c:v>
                </c:pt>
                <c:pt idx="6679">
                  <c:v>0.11422891011888492</c:v>
                </c:pt>
                <c:pt idx="6680">
                  <c:v>0.11349077979868993</c:v>
                </c:pt>
                <c:pt idx="6681">
                  <c:v>0.11324539203734607</c:v>
                </c:pt>
                <c:pt idx="6682">
                  <c:v>0.11355224967878608</c:v>
                </c:pt>
                <c:pt idx="6683">
                  <c:v>0.11496654868003897</c:v>
                </c:pt>
                <c:pt idx="6684">
                  <c:v>0.11742534388388626</c:v>
                </c:pt>
                <c:pt idx="6685">
                  <c:v>0.12117549832879393</c:v>
                </c:pt>
                <c:pt idx="6686">
                  <c:v>0.12590867909619963</c:v>
                </c:pt>
                <c:pt idx="6687">
                  <c:v>0.13076479962379761</c:v>
                </c:pt>
                <c:pt idx="6688">
                  <c:v>0.13451446230966468</c:v>
                </c:pt>
                <c:pt idx="6689">
                  <c:v>0.137160617708045</c:v>
                </c:pt>
                <c:pt idx="6690">
                  <c:v>0.13918863199217812</c:v>
                </c:pt>
                <c:pt idx="6691">
                  <c:v>0.14017215007371686</c:v>
                </c:pt>
                <c:pt idx="6692">
                  <c:v>0.14084979403189724</c:v>
                </c:pt>
                <c:pt idx="6693">
                  <c:v>0.14109518179324099</c:v>
                </c:pt>
                <c:pt idx="6694">
                  <c:v>0.14041852135314248</c:v>
                </c:pt>
                <c:pt idx="6695">
                  <c:v>0.13857393319121625</c:v>
                </c:pt>
                <c:pt idx="6696">
                  <c:v>8.3932639338223369E-2</c:v>
                </c:pt>
                <c:pt idx="6697">
                  <c:v>8.288863489466991E-2</c:v>
                </c:pt>
                <c:pt idx="6698">
                  <c:v>8.1536789291594691E-2</c:v>
                </c:pt>
                <c:pt idx="6699">
                  <c:v>7.6372335845434125E-2</c:v>
                </c:pt>
                <c:pt idx="6700">
                  <c:v>7.0348287596008641E-2</c:v>
                </c:pt>
                <c:pt idx="6701">
                  <c:v>6.6044904230235235E-2</c:v>
                </c:pt>
                <c:pt idx="6702">
                  <c:v>6.3647087147443604E-2</c:v>
                </c:pt>
                <c:pt idx="6703">
                  <c:v>6.2418181304560894E-2</c:v>
                </c:pt>
                <c:pt idx="6704">
                  <c:v>6.1680050984365908E-2</c:v>
                </c:pt>
                <c:pt idx="6705">
                  <c:v>6.1434663223021935E-2</c:v>
                </c:pt>
                <c:pt idx="6706">
                  <c:v>6.1741520864461941E-2</c:v>
                </c:pt>
                <c:pt idx="6707">
                  <c:v>6.3155819865714835E-2</c:v>
                </c:pt>
                <c:pt idx="6708">
                  <c:v>6.5614615069562121E-2</c:v>
                </c:pt>
                <c:pt idx="6709">
                  <c:v>6.9364769514469793E-2</c:v>
                </c:pt>
                <c:pt idx="6710">
                  <c:v>7.4097950281875602E-2</c:v>
                </c:pt>
                <c:pt idx="6711">
                  <c:v>7.8954070809473698E-2</c:v>
                </c:pt>
                <c:pt idx="6712">
                  <c:v>8.2703733495340548E-2</c:v>
                </c:pt>
                <c:pt idx="6713">
                  <c:v>8.534988889372086E-2</c:v>
                </c:pt>
                <c:pt idx="6714">
                  <c:v>8.7377903177853988E-2</c:v>
                </c:pt>
                <c:pt idx="6715">
                  <c:v>8.8361421259392836E-2</c:v>
                </c:pt>
                <c:pt idx="6716">
                  <c:v>8.9039065217573099E-2</c:v>
                </c:pt>
                <c:pt idx="6717">
                  <c:v>8.9284452978917073E-2</c:v>
                </c:pt>
                <c:pt idx="6718">
                  <c:v>8.8607792538818342E-2</c:v>
                </c:pt>
                <c:pt idx="6719">
                  <c:v>8.6763204376892222E-2</c:v>
                </c:pt>
                <c:pt idx="6720">
                  <c:v>7.5064699601706919E-2</c:v>
                </c:pt>
                <c:pt idx="6721">
                  <c:v>7.4020695158153349E-2</c:v>
                </c:pt>
                <c:pt idx="6722">
                  <c:v>7.266884955507813E-2</c:v>
                </c:pt>
                <c:pt idx="6723">
                  <c:v>6.7504396108917564E-2</c:v>
                </c:pt>
                <c:pt idx="6724">
                  <c:v>6.148034785949219E-2</c:v>
                </c:pt>
                <c:pt idx="6725">
                  <c:v>5.7176964493718785E-2</c:v>
                </c:pt>
                <c:pt idx="6726">
                  <c:v>5.4779147410927043E-2</c:v>
                </c:pt>
                <c:pt idx="6727">
                  <c:v>5.3550241568044332E-2</c:v>
                </c:pt>
                <c:pt idx="6728">
                  <c:v>5.2812111247849347E-2</c:v>
                </c:pt>
                <c:pt idx="6729">
                  <c:v>5.2566723486505484E-2</c:v>
                </c:pt>
                <c:pt idx="6730">
                  <c:v>5.287358112794549E-2</c:v>
                </c:pt>
                <c:pt idx="6731">
                  <c:v>5.4287880129198385E-2</c:v>
                </c:pt>
                <c:pt idx="6732">
                  <c:v>5.674667533304556E-2</c:v>
                </c:pt>
                <c:pt idx="6733">
                  <c:v>6.0496829777953232E-2</c:v>
                </c:pt>
                <c:pt idx="6734">
                  <c:v>6.5230010545359041E-2</c:v>
                </c:pt>
                <c:pt idx="6735">
                  <c:v>7.0086131072957136E-2</c:v>
                </c:pt>
                <c:pt idx="6736">
                  <c:v>7.3835793758823987E-2</c:v>
                </c:pt>
                <c:pt idx="6737">
                  <c:v>7.6481949157204299E-2</c:v>
                </c:pt>
                <c:pt idx="6738">
                  <c:v>7.8509963441337427E-2</c:v>
                </c:pt>
                <c:pt idx="6739">
                  <c:v>7.9493481522876386E-2</c:v>
                </c:pt>
                <c:pt idx="6740">
                  <c:v>8.0171125481056649E-2</c:v>
                </c:pt>
                <c:pt idx="6741">
                  <c:v>8.0416513242400511E-2</c:v>
                </c:pt>
                <c:pt idx="6742">
                  <c:v>7.9739852802301892E-2</c:v>
                </c:pt>
                <c:pt idx="6743">
                  <c:v>7.7895264640375772E-2</c:v>
                </c:pt>
                <c:pt idx="6744">
                  <c:v>9.6226828518393925E-2</c:v>
                </c:pt>
                <c:pt idx="6745">
                  <c:v>9.5182824074840355E-2</c:v>
                </c:pt>
                <c:pt idx="6746">
                  <c:v>9.3830978471765247E-2</c:v>
                </c:pt>
                <c:pt idx="6747">
                  <c:v>8.8666525025604681E-2</c:v>
                </c:pt>
                <c:pt idx="6748">
                  <c:v>8.2642476776179197E-2</c:v>
                </c:pt>
                <c:pt idx="6749">
                  <c:v>7.8339093410405902E-2</c:v>
                </c:pt>
                <c:pt idx="6750">
                  <c:v>7.5941276327614049E-2</c:v>
                </c:pt>
                <c:pt idx="6751">
                  <c:v>7.4712370484731339E-2</c:v>
                </c:pt>
                <c:pt idx="6752">
                  <c:v>7.3974240164536353E-2</c:v>
                </c:pt>
                <c:pt idx="6753">
                  <c:v>7.3728852403192602E-2</c:v>
                </c:pt>
                <c:pt idx="6754">
                  <c:v>7.4035710044632608E-2</c:v>
                </c:pt>
                <c:pt idx="6755">
                  <c:v>7.5450009045885502E-2</c:v>
                </c:pt>
                <c:pt idx="6756">
                  <c:v>7.7908804249732677E-2</c:v>
                </c:pt>
                <c:pt idx="6757">
                  <c:v>8.1658958694640349E-2</c:v>
                </c:pt>
                <c:pt idx="6758">
                  <c:v>8.6392139462046047E-2</c:v>
                </c:pt>
                <c:pt idx="6759">
                  <c:v>9.1248259989644143E-2</c:v>
                </c:pt>
                <c:pt idx="6760">
                  <c:v>9.4997922675511104E-2</c:v>
                </c:pt>
                <c:pt idx="6761">
                  <c:v>9.7644078073891305E-2</c:v>
                </c:pt>
                <c:pt idx="6762">
                  <c:v>9.9672092358024544E-2</c:v>
                </c:pt>
                <c:pt idx="6763">
                  <c:v>0.10065561043956339</c:v>
                </c:pt>
                <c:pt idx="6764">
                  <c:v>0.10133325439774377</c:v>
                </c:pt>
                <c:pt idx="6765">
                  <c:v>0.10157864215908752</c:v>
                </c:pt>
                <c:pt idx="6766">
                  <c:v>0.10090198171898901</c:v>
                </c:pt>
                <c:pt idx="6767">
                  <c:v>9.9057393557062778E-2</c:v>
                </c:pt>
                <c:pt idx="6768">
                  <c:v>8.8088070049607059E-2</c:v>
                </c:pt>
                <c:pt idx="6769">
                  <c:v>8.7044065606053489E-2</c:v>
                </c:pt>
                <c:pt idx="6770">
                  <c:v>8.5692220002978381E-2</c:v>
                </c:pt>
                <c:pt idx="6771">
                  <c:v>8.0527766556817815E-2</c:v>
                </c:pt>
                <c:pt idx="6772">
                  <c:v>7.450371830739233E-2</c:v>
                </c:pt>
                <c:pt idx="6773">
                  <c:v>7.0200334941619036E-2</c:v>
                </c:pt>
                <c:pt idx="6774">
                  <c:v>6.7802517858827183E-2</c:v>
                </c:pt>
                <c:pt idx="6775">
                  <c:v>6.6573612015944472E-2</c:v>
                </c:pt>
                <c:pt idx="6776">
                  <c:v>6.5835481695749487E-2</c:v>
                </c:pt>
                <c:pt idx="6777">
                  <c:v>6.5590093934405735E-2</c:v>
                </c:pt>
                <c:pt idx="6778">
                  <c:v>6.5896951575845741E-2</c:v>
                </c:pt>
                <c:pt idx="6779">
                  <c:v>6.7311250577098636E-2</c:v>
                </c:pt>
                <c:pt idx="6780">
                  <c:v>6.9770045780945811E-2</c:v>
                </c:pt>
                <c:pt idx="6781">
                  <c:v>7.3520200225853483E-2</c:v>
                </c:pt>
                <c:pt idx="6782">
                  <c:v>7.8253380993259181E-2</c:v>
                </c:pt>
                <c:pt idx="6783">
                  <c:v>8.3109501520857276E-2</c:v>
                </c:pt>
                <c:pt idx="6784">
                  <c:v>8.6859164206724238E-2</c:v>
                </c:pt>
                <c:pt idx="6785">
                  <c:v>8.9505319605104439E-2</c:v>
                </c:pt>
                <c:pt idx="6786">
                  <c:v>9.1533333889237678E-2</c:v>
                </c:pt>
                <c:pt idx="6787">
                  <c:v>9.2516851970776526E-2</c:v>
                </c:pt>
                <c:pt idx="6788">
                  <c:v>9.31944959289569E-2</c:v>
                </c:pt>
                <c:pt idx="6789">
                  <c:v>9.3439883690300651E-2</c:v>
                </c:pt>
                <c:pt idx="6790">
                  <c:v>9.2763223250202143E-2</c:v>
                </c:pt>
                <c:pt idx="6791">
                  <c:v>9.0918635088275912E-2</c:v>
                </c:pt>
                <c:pt idx="6792">
                  <c:v>7.6727438302303774E-2</c:v>
                </c:pt>
                <c:pt idx="6793">
                  <c:v>7.5683433858750315E-2</c:v>
                </c:pt>
                <c:pt idx="6794">
                  <c:v>7.4331588255675096E-2</c:v>
                </c:pt>
                <c:pt idx="6795">
                  <c:v>6.916713480951453E-2</c:v>
                </c:pt>
                <c:pt idx="6796">
                  <c:v>6.3143086560089046E-2</c:v>
                </c:pt>
                <c:pt idx="6797">
                  <c:v>5.883970319431564E-2</c:v>
                </c:pt>
                <c:pt idx="6798">
                  <c:v>5.6441886111524009E-2</c:v>
                </c:pt>
                <c:pt idx="6799">
                  <c:v>5.5212980268641298E-2</c:v>
                </c:pt>
                <c:pt idx="6800">
                  <c:v>5.4474849948446313E-2</c:v>
                </c:pt>
                <c:pt idx="6801">
                  <c:v>5.422946218710234E-2</c:v>
                </c:pt>
                <c:pt idx="6802">
                  <c:v>5.4536319828542346E-2</c:v>
                </c:pt>
                <c:pt idx="6803">
                  <c:v>5.595061882979524E-2</c:v>
                </c:pt>
                <c:pt idx="6804">
                  <c:v>5.8409414033642526E-2</c:v>
                </c:pt>
                <c:pt idx="6805">
                  <c:v>6.2159568478550198E-2</c:v>
                </c:pt>
                <c:pt idx="6806">
                  <c:v>6.6892749245956007E-2</c:v>
                </c:pt>
                <c:pt idx="6807">
                  <c:v>7.1748869773554103E-2</c:v>
                </c:pt>
                <c:pt idx="6808">
                  <c:v>7.5498532459420953E-2</c:v>
                </c:pt>
                <c:pt idx="6809">
                  <c:v>7.8144687857801265E-2</c:v>
                </c:pt>
                <c:pt idx="6810">
                  <c:v>8.0172702141934393E-2</c:v>
                </c:pt>
                <c:pt idx="6811">
                  <c:v>8.1156220223473241E-2</c:v>
                </c:pt>
                <c:pt idx="6812">
                  <c:v>8.1833864181653504E-2</c:v>
                </c:pt>
                <c:pt idx="6813">
                  <c:v>8.2079251942997478E-2</c:v>
                </c:pt>
                <c:pt idx="6814">
                  <c:v>8.1402591502898747E-2</c:v>
                </c:pt>
                <c:pt idx="6815">
                  <c:v>7.9558003340972627E-2</c:v>
                </c:pt>
                <c:pt idx="6816">
                  <c:v>5.9834222200513154E-2</c:v>
                </c:pt>
                <c:pt idx="6817">
                  <c:v>5.8790217756959584E-2</c:v>
                </c:pt>
                <c:pt idx="6818">
                  <c:v>5.7438372153884476E-2</c:v>
                </c:pt>
                <c:pt idx="6819">
                  <c:v>5.227391870772391E-2</c:v>
                </c:pt>
                <c:pt idx="6820">
                  <c:v>4.6249870458298425E-2</c:v>
                </c:pt>
                <c:pt idx="6821">
                  <c:v>4.1946487092525131E-2</c:v>
                </c:pt>
                <c:pt idx="6822">
                  <c:v>3.9548670009733278E-2</c:v>
                </c:pt>
                <c:pt idx="6823">
                  <c:v>3.8319764166850567E-2</c:v>
                </c:pt>
                <c:pt idx="6824">
                  <c:v>3.7581633846655582E-2</c:v>
                </c:pt>
                <c:pt idx="6825">
                  <c:v>3.7336246085311831E-2</c:v>
                </c:pt>
                <c:pt idx="6826">
                  <c:v>3.7643103726751836E-2</c:v>
                </c:pt>
                <c:pt idx="6827">
                  <c:v>3.9057402728004731E-2</c:v>
                </c:pt>
                <c:pt idx="6828">
                  <c:v>4.1516197931851906E-2</c:v>
                </c:pt>
                <c:pt idx="6829">
                  <c:v>4.5266352376759578E-2</c:v>
                </c:pt>
                <c:pt idx="6830">
                  <c:v>4.9999533144165276E-2</c:v>
                </c:pt>
                <c:pt idx="6831">
                  <c:v>5.4855653671763371E-2</c:v>
                </c:pt>
                <c:pt idx="6832">
                  <c:v>5.8605316357630333E-2</c:v>
                </c:pt>
                <c:pt idx="6833">
                  <c:v>6.1251471756010534E-2</c:v>
                </c:pt>
                <c:pt idx="6834">
                  <c:v>6.3279486040143773E-2</c:v>
                </c:pt>
                <c:pt idx="6835">
                  <c:v>6.4263004121682621E-2</c:v>
                </c:pt>
                <c:pt idx="6836">
                  <c:v>6.4940648079862995E-2</c:v>
                </c:pt>
                <c:pt idx="6837">
                  <c:v>6.5186035841206746E-2</c:v>
                </c:pt>
                <c:pt idx="6838">
                  <c:v>6.4509375401108238E-2</c:v>
                </c:pt>
                <c:pt idx="6839">
                  <c:v>6.2664787239182007E-2</c:v>
                </c:pt>
                <c:pt idx="6840">
                  <c:v>0.13296501529782112</c:v>
                </c:pt>
                <c:pt idx="6841">
                  <c:v>0.13192101085426755</c:v>
                </c:pt>
                <c:pt idx="6842">
                  <c:v>0.13056916525119233</c:v>
                </c:pt>
                <c:pt idx="6843">
                  <c:v>0.12540471180503177</c:v>
                </c:pt>
                <c:pt idx="6844">
                  <c:v>0.11938066355560639</c:v>
                </c:pt>
                <c:pt idx="6845">
                  <c:v>0.11507728018983299</c:v>
                </c:pt>
                <c:pt idx="6846">
                  <c:v>0.11267946310704124</c:v>
                </c:pt>
                <c:pt idx="6847">
                  <c:v>0.11145055726415853</c:v>
                </c:pt>
                <c:pt idx="6848">
                  <c:v>0.11071242694396355</c:v>
                </c:pt>
                <c:pt idx="6849">
                  <c:v>0.11046703918261969</c:v>
                </c:pt>
                <c:pt idx="6850">
                  <c:v>0.11077389682405969</c:v>
                </c:pt>
                <c:pt idx="6851">
                  <c:v>0.11218819582531259</c:v>
                </c:pt>
                <c:pt idx="6852">
                  <c:v>0.11464699102915976</c:v>
                </c:pt>
                <c:pt idx="6853">
                  <c:v>0.11839714547406743</c:v>
                </c:pt>
                <c:pt idx="6854">
                  <c:v>0.12313032624147324</c:v>
                </c:pt>
                <c:pt idx="6855">
                  <c:v>0.12798644676907134</c:v>
                </c:pt>
                <c:pt idx="6856">
                  <c:v>0.13173610945493819</c:v>
                </c:pt>
                <c:pt idx="6857">
                  <c:v>0.1343822648533185</c:v>
                </c:pt>
                <c:pt idx="6858">
                  <c:v>0.13641027913745163</c:v>
                </c:pt>
                <c:pt idx="6859">
                  <c:v>0.13739379721899059</c:v>
                </c:pt>
                <c:pt idx="6860">
                  <c:v>0.13807144117717096</c:v>
                </c:pt>
                <c:pt idx="6861">
                  <c:v>0.13831682893851471</c:v>
                </c:pt>
                <c:pt idx="6862">
                  <c:v>0.13764016849841598</c:v>
                </c:pt>
                <c:pt idx="6863">
                  <c:v>0.13579558033648997</c:v>
                </c:pt>
                <c:pt idx="6864">
                  <c:v>9.9572315167031133E-2</c:v>
                </c:pt>
                <c:pt idx="6865">
                  <c:v>9.8528310723477674E-2</c:v>
                </c:pt>
                <c:pt idx="6866">
                  <c:v>9.7176465120402455E-2</c:v>
                </c:pt>
                <c:pt idx="6867">
                  <c:v>9.2012011674241889E-2</c:v>
                </c:pt>
                <c:pt idx="6868">
                  <c:v>8.5987963424816405E-2</c:v>
                </c:pt>
                <c:pt idx="6869">
                  <c:v>8.1684580059042999E-2</c:v>
                </c:pt>
                <c:pt idx="6870">
                  <c:v>7.9286762976251368E-2</c:v>
                </c:pt>
                <c:pt idx="6871">
                  <c:v>7.8057857133368658E-2</c:v>
                </c:pt>
                <c:pt idx="6872">
                  <c:v>7.7319726813173673E-2</c:v>
                </c:pt>
                <c:pt idx="6873">
                  <c:v>7.7074339051829699E-2</c:v>
                </c:pt>
                <c:pt idx="6874">
                  <c:v>7.7381196693269705E-2</c:v>
                </c:pt>
                <c:pt idx="6875">
                  <c:v>7.8795495694522599E-2</c:v>
                </c:pt>
                <c:pt idx="6876">
                  <c:v>8.1254290898369885E-2</c:v>
                </c:pt>
                <c:pt idx="6877">
                  <c:v>8.5004445343277557E-2</c:v>
                </c:pt>
                <c:pt idx="6878">
                  <c:v>8.9737626110683366E-2</c:v>
                </c:pt>
                <c:pt idx="6879">
                  <c:v>9.4593746638281462E-2</c:v>
                </c:pt>
                <c:pt idx="6880">
                  <c:v>9.8343409324148312E-2</c:v>
                </c:pt>
                <c:pt idx="6881">
                  <c:v>0.10098956472252862</c:v>
                </c:pt>
                <c:pt idx="6882">
                  <c:v>0.10301757900666175</c:v>
                </c:pt>
                <c:pt idx="6883">
                  <c:v>0.1040010970882006</c:v>
                </c:pt>
                <c:pt idx="6884">
                  <c:v>0.10467874104638086</c:v>
                </c:pt>
                <c:pt idx="6885">
                  <c:v>0.10492412880772484</c:v>
                </c:pt>
                <c:pt idx="6886">
                  <c:v>0.10424746836762611</c:v>
                </c:pt>
                <c:pt idx="6887">
                  <c:v>0.10240288020569999</c:v>
                </c:pt>
                <c:pt idx="6888">
                  <c:v>5.6166173917316042E-2</c:v>
                </c:pt>
                <c:pt idx="6889">
                  <c:v>5.5122169473762583E-2</c:v>
                </c:pt>
                <c:pt idx="6890">
                  <c:v>5.3770323870687364E-2</c:v>
                </c:pt>
                <c:pt idx="6891">
                  <c:v>4.8605870424526798E-2</c:v>
                </c:pt>
                <c:pt idx="6892">
                  <c:v>4.2581822175101314E-2</c:v>
                </c:pt>
                <c:pt idx="6893">
                  <c:v>3.8278438809327908E-2</c:v>
                </c:pt>
                <c:pt idx="6894">
                  <c:v>3.5880621726536277E-2</c:v>
                </c:pt>
                <c:pt idx="6895">
                  <c:v>3.4651715883653567E-2</c:v>
                </c:pt>
                <c:pt idx="6896">
                  <c:v>3.3913585563458581E-2</c:v>
                </c:pt>
                <c:pt idx="6897">
                  <c:v>3.3668197802114608E-2</c:v>
                </c:pt>
                <c:pt idx="6898">
                  <c:v>3.3975055443554614E-2</c:v>
                </c:pt>
                <c:pt idx="6899">
                  <c:v>3.5389354444807508E-2</c:v>
                </c:pt>
                <c:pt idx="6900">
                  <c:v>3.7848149648654794E-2</c:v>
                </c:pt>
                <c:pt idx="6901">
                  <c:v>4.1598304093562466E-2</c:v>
                </c:pt>
                <c:pt idx="6902">
                  <c:v>4.6331484860968275E-2</c:v>
                </c:pt>
                <c:pt idx="6903">
                  <c:v>5.1187605388566371E-2</c:v>
                </c:pt>
                <c:pt idx="6904">
                  <c:v>5.4937268074433221E-2</c:v>
                </c:pt>
                <c:pt idx="6905">
                  <c:v>5.7583423472813533E-2</c:v>
                </c:pt>
                <c:pt idx="6906">
                  <c:v>5.9611437756946661E-2</c:v>
                </c:pt>
                <c:pt idx="6907">
                  <c:v>6.0594955838485509E-2</c:v>
                </c:pt>
                <c:pt idx="6908">
                  <c:v>6.1272599796665772E-2</c:v>
                </c:pt>
                <c:pt idx="6909">
                  <c:v>6.1517987558009746E-2</c:v>
                </c:pt>
                <c:pt idx="6910">
                  <c:v>6.0841327117911015E-2</c:v>
                </c:pt>
                <c:pt idx="6911">
                  <c:v>5.8996738955984895E-2</c:v>
                </c:pt>
                <c:pt idx="6912">
                  <c:v>0.11762407860135593</c:v>
                </c:pt>
                <c:pt idx="6913">
                  <c:v>0.11658007415780236</c:v>
                </c:pt>
                <c:pt idx="6914">
                  <c:v>0.11522822855472725</c:v>
                </c:pt>
                <c:pt idx="6915">
                  <c:v>0.11006377510856669</c:v>
                </c:pt>
                <c:pt idx="6916">
                  <c:v>0.1040397268591412</c:v>
                </c:pt>
                <c:pt idx="6917">
                  <c:v>9.9736343493367907E-2</c:v>
                </c:pt>
                <c:pt idx="6918">
                  <c:v>9.7338526410576054E-2</c:v>
                </c:pt>
                <c:pt idx="6919">
                  <c:v>9.6109620567693343E-2</c:v>
                </c:pt>
                <c:pt idx="6920">
                  <c:v>9.5371490247498358E-2</c:v>
                </c:pt>
                <c:pt idx="6921">
                  <c:v>9.5126102486154607E-2</c:v>
                </c:pt>
                <c:pt idx="6922">
                  <c:v>9.5432960127594613E-2</c:v>
                </c:pt>
                <c:pt idx="6923">
                  <c:v>9.6847259128847507E-2</c:v>
                </c:pt>
                <c:pt idx="6924">
                  <c:v>9.9306054332694682E-2</c:v>
                </c:pt>
                <c:pt idx="6925">
                  <c:v>0.10305620877760235</c:v>
                </c:pt>
                <c:pt idx="6926">
                  <c:v>0.10778938954500805</c:v>
                </c:pt>
                <c:pt idx="6927">
                  <c:v>0.11264551007260615</c:v>
                </c:pt>
                <c:pt idx="6928">
                  <c:v>0.11639517275847311</c:v>
                </c:pt>
                <c:pt idx="6929">
                  <c:v>0.11904132815685331</c:v>
                </c:pt>
                <c:pt idx="6930">
                  <c:v>0.12106934244098655</c:v>
                </c:pt>
                <c:pt idx="6931">
                  <c:v>0.1220528605225254</c:v>
                </c:pt>
                <c:pt idx="6932">
                  <c:v>0.12273050448070577</c:v>
                </c:pt>
                <c:pt idx="6933">
                  <c:v>0.12297589224204952</c:v>
                </c:pt>
                <c:pt idx="6934">
                  <c:v>0.12229923180195101</c:v>
                </c:pt>
                <c:pt idx="6935">
                  <c:v>0.12045464364002478</c:v>
                </c:pt>
                <c:pt idx="6936">
                  <c:v>7.4681289523548355E-2</c:v>
                </c:pt>
                <c:pt idx="6937">
                  <c:v>7.3637285079994785E-2</c:v>
                </c:pt>
                <c:pt idx="6938">
                  <c:v>7.2285439476919566E-2</c:v>
                </c:pt>
                <c:pt idx="6939">
                  <c:v>6.7120986030759E-2</c:v>
                </c:pt>
                <c:pt idx="6940">
                  <c:v>6.1096937781333627E-2</c:v>
                </c:pt>
                <c:pt idx="6941">
                  <c:v>5.6793554415560221E-2</c:v>
                </c:pt>
                <c:pt idx="6942">
                  <c:v>5.4395737332768479E-2</c:v>
                </c:pt>
                <c:pt idx="6943">
                  <c:v>5.3166831489885769E-2</c:v>
                </c:pt>
                <c:pt idx="6944">
                  <c:v>5.2428701169690783E-2</c:v>
                </c:pt>
                <c:pt idx="6945">
                  <c:v>5.2183313408346921E-2</c:v>
                </c:pt>
                <c:pt idx="6946">
                  <c:v>5.2490171049786927E-2</c:v>
                </c:pt>
                <c:pt idx="6947">
                  <c:v>5.3904470051039821E-2</c:v>
                </c:pt>
                <c:pt idx="6948">
                  <c:v>5.6363265254886996E-2</c:v>
                </c:pt>
                <c:pt idx="6949">
                  <c:v>6.0113419699794668E-2</c:v>
                </c:pt>
                <c:pt idx="6950">
                  <c:v>6.4846600467200477E-2</c:v>
                </c:pt>
                <c:pt idx="6951">
                  <c:v>6.9702720994798573E-2</c:v>
                </c:pt>
                <c:pt idx="6952">
                  <c:v>7.3452383680665423E-2</c:v>
                </c:pt>
                <c:pt idx="6953">
                  <c:v>7.6098539079045735E-2</c:v>
                </c:pt>
                <c:pt idx="6954">
                  <c:v>7.8126553363178863E-2</c:v>
                </c:pt>
                <c:pt idx="6955">
                  <c:v>7.9110071444717822E-2</c:v>
                </c:pt>
                <c:pt idx="6956">
                  <c:v>7.9787715402898085E-2</c:v>
                </c:pt>
                <c:pt idx="6957">
                  <c:v>8.0033103164241948E-2</c:v>
                </c:pt>
                <c:pt idx="6958">
                  <c:v>7.9356442724143328E-2</c:v>
                </c:pt>
                <c:pt idx="6959">
                  <c:v>7.7511854562217208E-2</c:v>
                </c:pt>
                <c:pt idx="6960">
                  <c:v>5.4819319178011083E-2</c:v>
                </c:pt>
                <c:pt idx="6961">
                  <c:v>5.3775314734457624E-2</c:v>
                </c:pt>
                <c:pt idx="6962">
                  <c:v>5.2423469131382405E-2</c:v>
                </c:pt>
                <c:pt idx="6963">
                  <c:v>4.7259015685221839E-2</c:v>
                </c:pt>
                <c:pt idx="6964">
                  <c:v>4.1234967435796355E-2</c:v>
                </c:pt>
                <c:pt idx="6965">
                  <c:v>3.6931584070022949E-2</c:v>
                </c:pt>
                <c:pt idx="6966">
                  <c:v>3.4533766987231318E-2</c:v>
                </c:pt>
                <c:pt idx="6967">
                  <c:v>3.3304861144348608E-2</c:v>
                </c:pt>
                <c:pt idx="6968">
                  <c:v>3.2566730824153622E-2</c:v>
                </c:pt>
                <c:pt idx="6969">
                  <c:v>3.2321343062809649E-2</c:v>
                </c:pt>
                <c:pt idx="6970">
                  <c:v>3.2628200704249655E-2</c:v>
                </c:pt>
                <c:pt idx="6971">
                  <c:v>3.4042499705502549E-2</c:v>
                </c:pt>
                <c:pt idx="6972">
                  <c:v>3.6501294909349835E-2</c:v>
                </c:pt>
                <c:pt idx="6973">
                  <c:v>4.0251449354257507E-2</c:v>
                </c:pt>
                <c:pt idx="6974">
                  <c:v>4.4984630121663316E-2</c:v>
                </c:pt>
                <c:pt idx="6975">
                  <c:v>4.9840750649261412E-2</c:v>
                </c:pt>
                <c:pt idx="6976">
                  <c:v>5.3590413335128262E-2</c:v>
                </c:pt>
                <c:pt idx="6977">
                  <c:v>5.6236568733508574E-2</c:v>
                </c:pt>
                <c:pt idx="6978">
                  <c:v>5.8264583017641702E-2</c:v>
                </c:pt>
                <c:pt idx="6979">
                  <c:v>5.924810109918055E-2</c:v>
                </c:pt>
                <c:pt idx="6980">
                  <c:v>5.9925745057360813E-2</c:v>
                </c:pt>
                <c:pt idx="6981">
                  <c:v>6.0171132818704787E-2</c:v>
                </c:pt>
                <c:pt idx="6982">
                  <c:v>5.9494472378606056E-2</c:v>
                </c:pt>
                <c:pt idx="6983">
                  <c:v>5.7649884216679936E-2</c:v>
                </c:pt>
                <c:pt idx="6984">
                  <c:v>5.1668776811014783E-2</c:v>
                </c:pt>
                <c:pt idx="6985">
                  <c:v>5.0624772367461213E-2</c:v>
                </c:pt>
                <c:pt idx="6986">
                  <c:v>4.9272926764385994E-2</c:v>
                </c:pt>
                <c:pt idx="6987">
                  <c:v>4.4108473318225427E-2</c:v>
                </c:pt>
                <c:pt idx="6988">
                  <c:v>3.8084425068800054E-2</c:v>
                </c:pt>
                <c:pt idx="6989">
                  <c:v>3.3781041703026649E-2</c:v>
                </c:pt>
                <c:pt idx="6990">
                  <c:v>3.1383224620234906E-2</c:v>
                </c:pt>
                <c:pt idx="6991">
                  <c:v>3.0154318777352196E-2</c:v>
                </c:pt>
                <c:pt idx="6992">
                  <c:v>2.9416188457157211E-2</c:v>
                </c:pt>
                <c:pt idx="6993">
                  <c:v>2.9170800695813348E-2</c:v>
                </c:pt>
                <c:pt idx="6994">
                  <c:v>2.9477658337253354E-2</c:v>
                </c:pt>
                <c:pt idx="6995">
                  <c:v>3.0891957338506248E-2</c:v>
                </c:pt>
                <c:pt idx="6996">
                  <c:v>3.3350752542353423E-2</c:v>
                </c:pt>
                <c:pt idx="6997">
                  <c:v>3.7100906987261095E-2</c:v>
                </c:pt>
                <c:pt idx="6998">
                  <c:v>4.1834087754666904E-2</c:v>
                </c:pt>
                <c:pt idx="6999">
                  <c:v>4.6690208282265E-2</c:v>
                </c:pt>
                <c:pt idx="7000">
                  <c:v>5.043987096813185E-2</c:v>
                </c:pt>
                <c:pt idx="7001">
                  <c:v>5.3086026366512162E-2</c:v>
                </c:pt>
                <c:pt idx="7002">
                  <c:v>5.5114040650645291E-2</c:v>
                </c:pt>
                <c:pt idx="7003">
                  <c:v>5.6097558732184249E-2</c:v>
                </c:pt>
                <c:pt idx="7004">
                  <c:v>5.6775202690364512E-2</c:v>
                </c:pt>
                <c:pt idx="7005">
                  <c:v>5.7020590451708375E-2</c:v>
                </c:pt>
                <c:pt idx="7006">
                  <c:v>5.6343930011609755E-2</c:v>
                </c:pt>
                <c:pt idx="7007">
                  <c:v>5.4499341849683636E-2</c:v>
                </c:pt>
                <c:pt idx="7008">
                  <c:v>1.6751264098481267E-2</c:v>
                </c:pt>
                <c:pt idx="7009">
                  <c:v>1.5707259654927808E-2</c:v>
                </c:pt>
                <c:pt idx="7010">
                  <c:v>1.4355414051852589E-2</c:v>
                </c:pt>
                <c:pt idx="7011">
                  <c:v>9.1909606056920223E-3</c:v>
                </c:pt>
                <c:pt idx="7012">
                  <c:v>3.166912356266538E-3</c:v>
                </c:pt>
                <c:pt idx="7013">
                  <c:v>-1.1364710095068675E-3</c:v>
                </c:pt>
                <c:pt idx="7014">
                  <c:v>-3.5342880922984987E-3</c:v>
                </c:pt>
                <c:pt idx="7015">
                  <c:v>-4.7631939351812091E-3</c:v>
                </c:pt>
                <c:pt idx="7016">
                  <c:v>-5.5013242553761943E-3</c:v>
                </c:pt>
                <c:pt idx="7017">
                  <c:v>-5.746712016720168E-3</c:v>
                </c:pt>
                <c:pt idx="7018">
                  <c:v>-5.439854375280162E-3</c:v>
                </c:pt>
                <c:pt idx="7019">
                  <c:v>-4.0255553740272676E-3</c:v>
                </c:pt>
                <c:pt idx="7020">
                  <c:v>-1.5667601701799816E-3</c:v>
                </c:pt>
                <c:pt idx="7021">
                  <c:v>2.1833942747276902E-3</c:v>
                </c:pt>
                <c:pt idx="7022">
                  <c:v>6.9165750421334993E-3</c:v>
                </c:pt>
                <c:pt idx="7023">
                  <c:v>1.1772695569731595E-2</c:v>
                </c:pt>
                <c:pt idx="7024">
                  <c:v>1.5522358255598445E-2</c:v>
                </c:pt>
                <c:pt idx="7025">
                  <c:v>1.8168513653978757E-2</c:v>
                </c:pt>
                <c:pt idx="7026">
                  <c:v>2.0196527938111886E-2</c:v>
                </c:pt>
                <c:pt idx="7027">
                  <c:v>2.1180046019650733E-2</c:v>
                </c:pt>
                <c:pt idx="7028">
                  <c:v>2.1857689977830996E-2</c:v>
                </c:pt>
                <c:pt idx="7029">
                  <c:v>2.210307773917497E-2</c:v>
                </c:pt>
                <c:pt idx="7030">
                  <c:v>2.1426417299076239E-2</c:v>
                </c:pt>
                <c:pt idx="7031">
                  <c:v>1.958182913715012E-2</c:v>
                </c:pt>
                <c:pt idx="7032">
                  <c:v>3.8224403510588978E-2</c:v>
                </c:pt>
                <c:pt idx="7033">
                  <c:v>3.7180399067035519E-2</c:v>
                </c:pt>
                <c:pt idx="7034">
                  <c:v>3.58285534639603E-2</c:v>
                </c:pt>
                <c:pt idx="7035">
                  <c:v>3.0664100017799734E-2</c:v>
                </c:pt>
                <c:pt idx="7036">
                  <c:v>2.4640051768374249E-2</c:v>
                </c:pt>
                <c:pt idx="7037">
                  <c:v>2.0336668402600844E-2</c:v>
                </c:pt>
                <c:pt idx="7038">
                  <c:v>1.7938851319809213E-2</c:v>
                </c:pt>
                <c:pt idx="7039">
                  <c:v>1.6709945476926502E-2</c:v>
                </c:pt>
                <c:pt idx="7040">
                  <c:v>1.5971815156731517E-2</c:v>
                </c:pt>
                <c:pt idx="7041">
                  <c:v>1.5726427395387543E-2</c:v>
                </c:pt>
                <c:pt idx="7042">
                  <c:v>1.6033285036827549E-2</c:v>
                </c:pt>
                <c:pt idx="7043">
                  <c:v>1.7447584038080444E-2</c:v>
                </c:pt>
                <c:pt idx="7044">
                  <c:v>1.990637924192773E-2</c:v>
                </c:pt>
                <c:pt idx="7045">
                  <c:v>2.3656533686835401E-2</c:v>
                </c:pt>
                <c:pt idx="7046">
                  <c:v>2.8389714454241211E-2</c:v>
                </c:pt>
                <c:pt idx="7047">
                  <c:v>3.3245834981839306E-2</c:v>
                </c:pt>
                <c:pt idx="7048">
                  <c:v>3.6995497667706156E-2</c:v>
                </c:pt>
                <c:pt idx="7049">
                  <c:v>3.9641653066086469E-2</c:v>
                </c:pt>
                <c:pt idx="7050">
                  <c:v>4.1669667350219597E-2</c:v>
                </c:pt>
                <c:pt idx="7051">
                  <c:v>4.2653185431758445E-2</c:v>
                </c:pt>
                <c:pt idx="7052">
                  <c:v>4.3330829389938708E-2</c:v>
                </c:pt>
                <c:pt idx="7053">
                  <c:v>4.3576217151282681E-2</c:v>
                </c:pt>
                <c:pt idx="7054">
                  <c:v>4.289955671118395E-2</c:v>
                </c:pt>
                <c:pt idx="7055">
                  <c:v>4.1054968549257831E-2</c:v>
                </c:pt>
                <c:pt idx="7056">
                  <c:v>-4.589766390196881E-2</c:v>
                </c:pt>
                <c:pt idx="7057">
                  <c:v>-4.6941668345522269E-2</c:v>
                </c:pt>
                <c:pt idx="7058">
                  <c:v>-4.8293513948597488E-2</c:v>
                </c:pt>
                <c:pt idx="7059">
                  <c:v>-5.3457967394758055E-2</c:v>
                </c:pt>
                <c:pt idx="7060">
                  <c:v>-5.9482015644183539E-2</c:v>
                </c:pt>
                <c:pt idx="7061">
                  <c:v>-6.3785399009956945E-2</c:v>
                </c:pt>
                <c:pt idx="7062">
                  <c:v>-6.6183216092748576E-2</c:v>
                </c:pt>
                <c:pt idx="7063">
                  <c:v>-6.7412121935631286E-2</c:v>
                </c:pt>
                <c:pt idx="7064">
                  <c:v>-6.8150252255826271E-2</c:v>
                </c:pt>
                <c:pt idx="7065">
                  <c:v>-6.8395640017170245E-2</c:v>
                </c:pt>
                <c:pt idx="7066">
                  <c:v>-6.8088782375730239E-2</c:v>
                </c:pt>
                <c:pt idx="7067">
                  <c:v>-6.6674483374477345E-2</c:v>
                </c:pt>
                <c:pt idx="7068">
                  <c:v>-6.4215688170630059E-2</c:v>
                </c:pt>
                <c:pt idx="7069">
                  <c:v>-6.0465533725722387E-2</c:v>
                </c:pt>
                <c:pt idx="7070">
                  <c:v>-5.5732352958316578E-2</c:v>
                </c:pt>
                <c:pt idx="7071">
                  <c:v>-5.0876232430718482E-2</c:v>
                </c:pt>
                <c:pt idx="7072">
                  <c:v>-4.7126569744851632E-2</c:v>
                </c:pt>
                <c:pt idx="7073">
                  <c:v>-4.448041434647132E-2</c:v>
                </c:pt>
                <c:pt idx="7074">
                  <c:v>-4.2452400062338191E-2</c:v>
                </c:pt>
                <c:pt idx="7075">
                  <c:v>-4.1468881980799344E-2</c:v>
                </c:pt>
                <c:pt idx="7076">
                  <c:v>-4.0791238022619081E-2</c:v>
                </c:pt>
                <c:pt idx="7077">
                  <c:v>-4.0545850261275107E-2</c:v>
                </c:pt>
                <c:pt idx="7078">
                  <c:v>-4.1222510701373838E-2</c:v>
                </c:pt>
                <c:pt idx="7079">
                  <c:v>-4.3067098863299957E-2</c:v>
                </c:pt>
                <c:pt idx="7080">
                  <c:v>6.8761819464590812E-2</c:v>
                </c:pt>
                <c:pt idx="7081">
                  <c:v>6.7717815021037242E-2</c:v>
                </c:pt>
                <c:pt idx="7082">
                  <c:v>6.6365969417962134E-2</c:v>
                </c:pt>
                <c:pt idx="7083">
                  <c:v>6.1201515971801568E-2</c:v>
                </c:pt>
                <c:pt idx="7084">
                  <c:v>5.5177467722376083E-2</c:v>
                </c:pt>
                <c:pt idx="7085">
                  <c:v>5.0874084356602789E-2</c:v>
                </c:pt>
                <c:pt idx="7086">
                  <c:v>4.8476267273810936E-2</c:v>
                </c:pt>
                <c:pt idx="7087">
                  <c:v>4.7247361430928225E-2</c:v>
                </c:pt>
                <c:pt idx="7088">
                  <c:v>4.650923111073324E-2</c:v>
                </c:pt>
                <c:pt idx="7089">
                  <c:v>4.6263843349389489E-2</c:v>
                </c:pt>
                <c:pt idx="7090">
                  <c:v>4.6570700990829494E-2</c:v>
                </c:pt>
                <c:pt idx="7091">
                  <c:v>4.7984999992082389E-2</c:v>
                </c:pt>
                <c:pt idx="7092">
                  <c:v>5.0443795195929564E-2</c:v>
                </c:pt>
                <c:pt idx="7093">
                  <c:v>5.4193949640837236E-2</c:v>
                </c:pt>
                <c:pt idx="7094">
                  <c:v>5.8927130408242934E-2</c:v>
                </c:pt>
                <c:pt idx="7095">
                  <c:v>6.3783250935841029E-2</c:v>
                </c:pt>
                <c:pt idx="7096">
                  <c:v>6.7532913621707991E-2</c:v>
                </c:pt>
                <c:pt idx="7097">
                  <c:v>7.0179069020088192E-2</c:v>
                </c:pt>
                <c:pt idx="7098">
                  <c:v>7.2207083304221431E-2</c:v>
                </c:pt>
                <c:pt idx="7099">
                  <c:v>7.3190601385760279E-2</c:v>
                </c:pt>
                <c:pt idx="7100">
                  <c:v>7.3868245343940653E-2</c:v>
                </c:pt>
                <c:pt idx="7101">
                  <c:v>7.4113633105284404E-2</c:v>
                </c:pt>
                <c:pt idx="7102">
                  <c:v>7.3436972665185896E-2</c:v>
                </c:pt>
                <c:pt idx="7103">
                  <c:v>7.1592384503259665E-2</c:v>
                </c:pt>
                <c:pt idx="7104">
                  <c:v>7.2510738667528662E-2</c:v>
                </c:pt>
                <c:pt idx="7105">
                  <c:v>7.1466734223975092E-2</c:v>
                </c:pt>
                <c:pt idx="7106">
                  <c:v>7.0114888620899984E-2</c:v>
                </c:pt>
                <c:pt idx="7107">
                  <c:v>6.4950435174739418E-2</c:v>
                </c:pt>
                <c:pt idx="7108">
                  <c:v>5.8926386925313934E-2</c:v>
                </c:pt>
                <c:pt idx="7109">
                  <c:v>5.4623003559540639E-2</c:v>
                </c:pt>
                <c:pt idx="7110">
                  <c:v>5.2225186476748786E-2</c:v>
                </c:pt>
                <c:pt idx="7111">
                  <c:v>5.0996280633866076E-2</c:v>
                </c:pt>
                <c:pt idx="7112">
                  <c:v>5.0258150313671091E-2</c:v>
                </c:pt>
                <c:pt idx="7113">
                  <c:v>5.0012762552327339E-2</c:v>
                </c:pt>
                <c:pt idx="7114">
                  <c:v>5.0319620193767345E-2</c:v>
                </c:pt>
                <c:pt idx="7115">
                  <c:v>5.1733919195020239E-2</c:v>
                </c:pt>
                <c:pt idx="7116">
                  <c:v>5.4192714398867414E-2</c:v>
                </c:pt>
                <c:pt idx="7117">
                  <c:v>5.7942868843775086E-2</c:v>
                </c:pt>
                <c:pt idx="7118">
                  <c:v>6.2676049611180784E-2</c:v>
                </c:pt>
                <c:pt idx="7119">
                  <c:v>6.753217013877888E-2</c:v>
                </c:pt>
                <c:pt idx="7120">
                  <c:v>7.1281832824645841E-2</c:v>
                </c:pt>
                <c:pt idx="7121">
                  <c:v>7.3927988223026042E-2</c:v>
                </c:pt>
                <c:pt idx="7122">
                  <c:v>7.5956002507159281E-2</c:v>
                </c:pt>
                <c:pt idx="7123">
                  <c:v>7.6939520588698129E-2</c:v>
                </c:pt>
                <c:pt idx="7124">
                  <c:v>7.7617164546878503E-2</c:v>
                </c:pt>
                <c:pt idx="7125">
                  <c:v>7.7862552308222255E-2</c:v>
                </c:pt>
                <c:pt idx="7126">
                  <c:v>7.7185891868123746E-2</c:v>
                </c:pt>
                <c:pt idx="7127">
                  <c:v>7.5341303706197515E-2</c:v>
                </c:pt>
                <c:pt idx="7128">
                  <c:v>6.8631015032802778E-2</c:v>
                </c:pt>
                <c:pt idx="7129">
                  <c:v>6.7587010589249208E-2</c:v>
                </c:pt>
                <c:pt idx="7130">
                  <c:v>6.6235164986173989E-2</c:v>
                </c:pt>
                <c:pt idx="7131">
                  <c:v>6.1070711540013423E-2</c:v>
                </c:pt>
                <c:pt idx="7132">
                  <c:v>5.5046663290588049E-2</c:v>
                </c:pt>
                <c:pt idx="7133">
                  <c:v>5.0743279924814644E-2</c:v>
                </c:pt>
                <c:pt idx="7134">
                  <c:v>4.8345462842022902E-2</c:v>
                </c:pt>
                <c:pt idx="7135">
                  <c:v>4.7116556999140191E-2</c:v>
                </c:pt>
                <c:pt idx="7136">
                  <c:v>4.6378426678945206E-2</c:v>
                </c:pt>
                <c:pt idx="7137">
                  <c:v>4.6133038917601343E-2</c:v>
                </c:pt>
                <c:pt idx="7138">
                  <c:v>4.6439896559041349E-2</c:v>
                </c:pt>
                <c:pt idx="7139">
                  <c:v>4.7854195560294244E-2</c:v>
                </c:pt>
                <c:pt idx="7140">
                  <c:v>5.0312990764141419E-2</c:v>
                </c:pt>
                <c:pt idx="7141">
                  <c:v>5.406314520904909E-2</c:v>
                </c:pt>
                <c:pt idx="7142">
                  <c:v>5.87963259764549E-2</c:v>
                </c:pt>
                <c:pt idx="7143">
                  <c:v>6.3652446504052995E-2</c:v>
                </c:pt>
                <c:pt idx="7144">
                  <c:v>6.7402109189919845E-2</c:v>
                </c:pt>
                <c:pt idx="7145">
                  <c:v>7.0048264588300158E-2</c:v>
                </c:pt>
                <c:pt idx="7146">
                  <c:v>7.2076278872433286E-2</c:v>
                </c:pt>
                <c:pt idx="7147">
                  <c:v>7.3059796953972245E-2</c:v>
                </c:pt>
                <c:pt idx="7148">
                  <c:v>7.3737440912152508E-2</c:v>
                </c:pt>
                <c:pt idx="7149">
                  <c:v>7.398282867349637E-2</c:v>
                </c:pt>
                <c:pt idx="7150">
                  <c:v>7.330616823339775E-2</c:v>
                </c:pt>
                <c:pt idx="7151">
                  <c:v>7.1461580071471631E-2</c:v>
                </c:pt>
                <c:pt idx="7152">
                  <c:v>0.1364040353728565</c:v>
                </c:pt>
                <c:pt idx="7153">
                  <c:v>0.13536003092930293</c:v>
                </c:pt>
                <c:pt idx="7154">
                  <c:v>0.13400818532622771</c:v>
                </c:pt>
                <c:pt idx="7155">
                  <c:v>0.12884373188006715</c:v>
                </c:pt>
                <c:pt idx="7156">
                  <c:v>0.12281968363064177</c:v>
                </c:pt>
                <c:pt idx="7157">
                  <c:v>0.11851630026486837</c:v>
                </c:pt>
                <c:pt idx="7158">
                  <c:v>0.11611848318207663</c:v>
                </c:pt>
                <c:pt idx="7159">
                  <c:v>0.11488957733919392</c:v>
                </c:pt>
                <c:pt idx="7160">
                  <c:v>0.11415144701899893</c:v>
                </c:pt>
                <c:pt idx="7161">
                  <c:v>0.11390605925765507</c:v>
                </c:pt>
                <c:pt idx="7162">
                  <c:v>0.11421291689909507</c:v>
                </c:pt>
                <c:pt idx="7163">
                  <c:v>0.11562721590034797</c:v>
                </c:pt>
                <c:pt idx="7164">
                  <c:v>0.11808601110419514</c:v>
                </c:pt>
                <c:pt idx="7165">
                  <c:v>0.12183616554910282</c:v>
                </c:pt>
                <c:pt idx="7166">
                  <c:v>0.12656934631650862</c:v>
                </c:pt>
                <c:pt idx="7167">
                  <c:v>0.13142546684410672</c:v>
                </c:pt>
                <c:pt idx="7168">
                  <c:v>0.13517512952997357</c:v>
                </c:pt>
                <c:pt idx="7169">
                  <c:v>0.13782128492835388</c:v>
                </c:pt>
                <c:pt idx="7170">
                  <c:v>0.13984929921248701</c:v>
                </c:pt>
                <c:pt idx="7171">
                  <c:v>0.14083281729402597</c:v>
                </c:pt>
                <c:pt idx="7172">
                  <c:v>0.14151046125220612</c:v>
                </c:pt>
                <c:pt idx="7173">
                  <c:v>0.14175584901355009</c:v>
                </c:pt>
                <c:pt idx="7174">
                  <c:v>0.14107918857345159</c:v>
                </c:pt>
                <c:pt idx="7175">
                  <c:v>0.13923460041152536</c:v>
                </c:pt>
                <c:pt idx="7176">
                  <c:v>9.967157244093483E-2</c:v>
                </c:pt>
                <c:pt idx="7177">
                  <c:v>9.862756799738126E-2</c:v>
                </c:pt>
                <c:pt idx="7178">
                  <c:v>9.7275722394306152E-2</c:v>
                </c:pt>
                <c:pt idx="7179">
                  <c:v>9.2111268948145586E-2</c:v>
                </c:pt>
                <c:pt idx="7180">
                  <c:v>8.6087220698720102E-2</c:v>
                </c:pt>
                <c:pt idx="7181">
                  <c:v>8.1783837332946807E-2</c:v>
                </c:pt>
                <c:pt idx="7182">
                  <c:v>7.9386020250154954E-2</c:v>
                </c:pt>
                <c:pt idx="7183">
                  <c:v>7.8157114407272243E-2</c:v>
                </c:pt>
                <c:pt idx="7184">
                  <c:v>7.7418984087077258E-2</c:v>
                </c:pt>
                <c:pt idx="7185">
                  <c:v>7.7173596325733507E-2</c:v>
                </c:pt>
                <c:pt idx="7186">
                  <c:v>7.7480453967173513E-2</c:v>
                </c:pt>
                <c:pt idx="7187">
                  <c:v>7.8894752968426407E-2</c:v>
                </c:pt>
                <c:pt idx="7188">
                  <c:v>8.1353548172273582E-2</c:v>
                </c:pt>
                <c:pt idx="7189">
                  <c:v>8.5103702617181254E-2</c:v>
                </c:pt>
                <c:pt idx="7190">
                  <c:v>8.9836883384586952E-2</c:v>
                </c:pt>
                <c:pt idx="7191">
                  <c:v>9.4693003912185048E-2</c:v>
                </c:pt>
                <c:pt idx="7192">
                  <c:v>9.8442666598052009E-2</c:v>
                </c:pt>
                <c:pt idx="7193">
                  <c:v>0.10108882199643221</c:v>
                </c:pt>
                <c:pt idx="7194">
                  <c:v>0.10311683628056545</c:v>
                </c:pt>
                <c:pt idx="7195">
                  <c:v>0.1041003543621043</c:v>
                </c:pt>
                <c:pt idx="7196">
                  <c:v>0.10477799832028467</c:v>
                </c:pt>
                <c:pt idx="7197">
                  <c:v>0.10502338608162842</c:v>
                </c:pt>
                <c:pt idx="7198">
                  <c:v>0.10434672564152991</c:v>
                </c:pt>
                <c:pt idx="7199">
                  <c:v>0.10250213747960368</c:v>
                </c:pt>
                <c:pt idx="7200">
                  <c:v>9.9391117410461693E-2</c:v>
                </c:pt>
                <c:pt idx="7201">
                  <c:v>9.8347112966908123E-2</c:v>
                </c:pt>
                <c:pt idx="7202">
                  <c:v>9.6995267363832904E-2</c:v>
                </c:pt>
                <c:pt idx="7203">
                  <c:v>9.1830813917672338E-2</c:v>
                </c:pt>
                <c:pt idx="7204">
                  <c:v>8.5806765668246965E-2</c:v>
                </c:pt>
                <c:pt idx="7205">
                  <c:v>8.1503382302473559E-2</c:v>
                </c:pt>
                <c:pt idx="7206">
                  <c:v>7.9105565219681817E-2</c:v>
                </c:pt>
                <c:pt idx="7207">
                  <c:v>7.7876659376799107E-2</c:v>
                </c:pt>
                <c:pt idx="7208">
                  <c:v>7.7138529056604122E-2</c:v>
                </c:pt>
                <c:pt idx="7209">
                  <c:v>7.6893141295260259E-2</c:v>
                </c:pt>
                <c:pt idx="7210">
                  <c:v>7.7199998936700265E-2</c:v>
                </c:pt>
                <c:pt idx="7211">
                  <c:v>7.8614297937953159E-2</c:v>
                </c:pt>
                <c:pt idx="7212">
                  <c:v>8.1073093141800334E-2</c:v>
                </c:pt>
                <c:pt idx="7213">
                  <c:v>8.4823247586708006E-2</c:v>
                </c:pt>
                <c:pt idx="7214">
                  <c:v>8.9556428354113815E-2</c:v>
                </c:pt>
                <c:pt idx="7215">
                  <c:v>9.4412548881711911E-2</c:v>
                </c:pt>
                <c:pt idx="7216">
                  <c:v>9.8162211567578761E-2</c:v>
                </c:pt>
                <c:pt idx="7217">
                  <c:v>0.10080836696595907</c:v>
                </c:pt>
                <c:pt idx="7218">
                  <c:v>0.1028363812500922</c:v>
                </c:pt>
                <c:pt idx="7219">
                  <c:v>0.10381989933163116</c:v>
                </c:pt>
                <c:pt idx="7220">
                  <c:v>0.10449754328981142</c:v>
                </c:pt>
                <c:pt idx="7221">
                  <c:v>0.10474293105115529</c:v>
                </c:pt>
                <c:pt idx="7222">
                  <c:v>0.10406627061105667</c:v>
                </c:pt>
                <c:pt idx="7223">
                  <c:v>0.10222168244913055</c:v>
                </c:pt>
                <c:pt idx="7224">
                  <c:v>9.9391117410461693E-2</c:v>
                </c:pt>
                <c:pt idx="7225">
                  <c:v>9.8347112966908123E-2</c:v>
                </c:pt>
                <c:pt idx="7226">
                  <c:v>9.6995267363832904E-2</c:v>
                </c:pt>
                <c:pt idx="7227">
                  <c:v>9.1830813917672338E-2</c:v>
                </c:pt>
                <c:pt idx="7228">
                  <c:v>8.5806765668246965E-2</c:v>
                </c:pt>
                <c:pt idx="7229">
                  <c:v>8.1503382302473559E-2</c:v>
                </c:pt>
                <c:pt idx="7230">
                  <c:v>7.9105565219681817E-2</c:v>
                </c:pt>
                <c:pt idx="7231">
                  <c:v>7.7876659376799107E-2</c:v>
                </c:pt>
                <c:pt idx="7232">
                  <c:v>7.7138529056604122E-2</c:v>
                </c:pt>
                <c:pt idx="7233">
                  <c:v>7.6893141295260259E-2</c:v>
                </c:pt>
                <c:pt idx="7234">
                  <c:v>7.7199998936700265E-2</c:v>
                </c:pt>
                <c:pt idx="7235">
                  <c:v>7.8614297937953159E-2</c:v>
                </c:pt>
                <c:pt idx="7236">
                  <c:v>8.1073093141800334E-2</c:v>
                </c:pt>
                <c:pt idx="7237">
                  <c:v>8.4823247586708006E-2</c:v>
                </c:pt>
                <c:pt idx="7238">
                  <c:v>8.9556428354113815E-2</c:v>
                </c:pt>
                <c:pt idx="7239">
                  <c:v>9.4412548881711911E-2</c:v>
                </c:pt>
                <c:pt idx="7240">
                  <c:v>9.8162211567578761E-2</c:v>
                </c:pt>
                <c:pt idx="7241">
                  <c:v>0.10080836696595907</c:v>
                </c:pt>
                <c:pt idx="7242">
                  <c:v>0.1028363812500922</c:v>
                </c:pt>
                <c:pt idx="7243">
                  <c:v>0.10381989933163116</c:v>
                </c:pt>
                <c:pt idx="7244">
                  <c:v>0.10449754328981142</c:v>
                </c:pt>
                <c:pt idx="7245">
                  <c:v>0.10474293105115529</c:v>
                </c:pt>
                <c:pt idx="7246">
                  <c:v>0.10406627061105667</c:v>
                </c:pt>
                <c:pt idx="7247">
                  <c:v>0.10222168244913055</c:v>
                </c:pt>
                <c:pt idx="7248">
                  <c:v>9.4402901308671239E-2</c:v>
                </c:pt>
                <c:pt idx="7249">
                  <c:v>9.3358896865117669E-2</c:v>
                </c:pt>
                <c:pt idx="7250">
                  <c:v>9.200705126204245E-2</c:v>
                </c:pt>
                <c:pt idx="7251">
                  <c:v>8.6842597815881883E-2</c:v>
                </c:pt>
                <c:pt idx="7252">
                  <c:v>8.081854956645651E-2</c:v>
                </c:pt>
                <c:pt idx="7253">
                  <c:v>7.6515166200683105E-2</c:v>
                </c:pt>
                <c:pt idx="7254">
                  <c:v>7.4117349117891362E-2</c:v>
                </c:pt>
                <c:pt idx="7255">
                  <c:v>7.2888443275008652E-2</c:v>
                </c:pt>
                <c:pt idx="7256">
                  <c:v>7.2150312954813667E-2</c:v>
                </c:pt>
                <c:pt idx="7257">
                  <c:v>7.1904925193469804E-2</c:v>
                </c:pt>
                <c:pt idx="7258">
                  <c:v>7.221178283490981E-2</c:v>
                </c:pt>
                <c:pt idx="7259">
                  <c:v>7.3626081836162705E-2</c:v>
                </c:pt>
                <c:pt idx="7260">
                  <c:v>7.608487704000988E-2</c:v>
                </c:pt>
                <c:pt idx="7261">
                  <c:v>7.9835031484917551E-2</c:v>
                </c:pt>
                <c:pt idx="7262">
                  <c:v>8.456821225232336E-2</c:v>
                </c:pt>
                <c:pt idx="7263">
                  <c:v>8.9424332779921456E-2</c:v>
                </c:pt>
                <c:pt idx="7264">
                  <c:v>9.3173995465788306E-2</c:v>
                </c:pt>
                <c:pt idx="7265">
                  <c:v>9.5820150864168618E-2</c:v>
                </c:pt>
                <c:pt idx="7266">
                  <c:v>9.7848165148301747E-2</c:v>
                </c:pt>
                <c:pt idx="7267">
                  <c:v>9.8831683229840706E-2</c:v>
                </c:pt>
                <c:pt idx="7268">
                  <c:v>9.9509327188020968E-2</c:v>
                </c:pt>
                <c:pt idx="7269">
                  <c:v>9.9754714949364831E-2</c:v>
                </c:pt>
                <c:pt idx="7270">
                  <c:v>9.9078054509266211E-2</c:v>
                </c:pt>
                <c:pt idx="7271">
                  <c:v>9.7233466347340092E-2</c:v>
                </c:pt>
                <c:pt idx="7272">
                  <c:v>-4.9180237403131377E-3</c:v>
                </c:pt>
                <c:pt idx="7273">
                  <c:v>-5.9620281838667077E-3</c:v>
                </c:pt>
                <c:pt idx="7274">
                  <c:v>-7.3138737869418158E-3</c:v>
                </c:pt>
                <c:pt idx="7275">
                  <c:v>-1.2478327233102382E-2</c:v>
                </c:pt>
                <c:pt idx="7276">
                  <c:v>-1.8502375482527866E-2</c:v>
                </c:pt>
                <c:pt idx="7277">
                  <c:v>-2.2805758848301161E-2</c:v>
                </c:pt>
                <c:pt idx="7278">
                  <c:v>-2.5203575931093014E-2</c:v>
                </c:pt>
                <c:pt idx="7279">
                  <c:v>-2.6432481773975725E-2</c:v>
                </c:pt>
                <c:pt idx="7280">
                  <c:v>-2.717061209417071E-2</c:v>
                </c:pt>
                <c:pt idx="7281">
                  <c:v>-2.7415999855514461E-2</c:v>
                </c:pt>
                <c:pt idx="7282">
                  <c:v>-2.7109142214074455E-2</c:v>
                </c:pt>
                <c:pt idx="7283">
                  <c:v>-2.5694843212821561E-2</c:v>
                </c:pt>
                <c:pt idx="7284">
                  <c:v>-2.3236048008974386E-2</c:v>
                </c:pt>
                <c:pt idx="7285">
                  <c:v>-1.9485893564066714E-2</c:v>
                </c:pt>
                <c:pt idx="7286">
                  <c:v>-1.4752712796661016E-2</c:v>
                </c:pt>
                <c:pt idx="7287">
                  <c:v>-9.8965922690629204E-3</c:v>
                </c:pt>
                <c:pt idx="7288">
                  <c:v>-6.1469295831959592E-3</c:v>
                </c:pt>
                <c:pt idx="7289">
                  <c:v>-3.5007741848157581E-3</c:v>
                </c:pt>
                <c:pt idx="7290">
                  <c:v>-1.4727599006825187E-3</c:v>
                </c:pt>
                <c:pt idx="7291">
                  <c:v>-4.8924181914367093E-4</c:v>
                </c:pt>
                <c:pt idx="7292">
                  <c:v>1.88402139036703E-4</c:v>
                </c:pt>
                <c:pt idx="7293">
                  <c:v>4.3378990038045462E-4</c:v>
                </c:pt>
                <c:pt idx="7294">
                  <c:v>-2.4287053971805417E-4</c:v>
                </c:pt>
                <c:pt idx="7295">
                  <c:v>-2.0874587016442847E-3</c:v>
                </c:pt>
                <c:pt idx="7296">
                  <c:v>-2.3542081352159849E-2</c:v>
                </c:pt>
                <c:pt idx="7297">
                  <c:v>-2.4586085795713308E-2</c:v>
                </c:pt>
                <c:pt idx="7298">
                  <c:v>-2.5937931398788527E-2</c:v>
                </c:pt>
                <c:pt idx="7299">
                  <c:v>-3.1102384844949094E-2</c:v>
                </c:pt>
                <c:pt idx="7300">
                  <c:v>-3.7126433094374578E-2</c:v>
                </c:pt>
                <c:pt idx="7301">
                  <c:v>-4.1429816460147983E-2</c:v>
                </c:pt>
                <c:pt idx="7302">
                  <c:v>-4.3827633542939615E-2</c:v>
                </c:pt>
                <c:pt idx="7303">
                  <c:v>-4.5056539385822325E-2</c:v>
                </c:pt>
                <c:pt idx="7304">
                  <c:v>-4.579466970601731E-2</c:v>
                </c:pt>
                <c:pt idx="7305">
                  <c:v>-4.6040057467361284E-2</c:v>
                </c:pt>
                <c:pt idx="7306">
                  <c:v>-4.5733199825921278E-2</c:v>
                </c:pt>
                <c:pt idx="7307">
                  <c:v>-4.4318900824668384E-2</c:v>
                </c:pt>
                <c:pt idx="7308">
                  <c:v>-4.1860105620821098E-2</c:v>
                </c:pt>
                <c:pt idx="7309">
                  <c:v>-3.8109951175913426E-2</c:v>
                </c:pt>
                <c:pt idx="7310">
                  <c:v>-3.3376770408507617E-2</c:v>
                </c:pt>
                <c:pt idx="7311">
                  <c:v>-2.8520649880909521E-2</c:v>
                </c:pt>
                <c:pt idx="7312">
                  <c:v>-2.4770987195042671E-2</c:v>
                </c:pt>
                <c:pt idx="7313">
                  <c:v>-2.2124831796662359E-2</c:v>
                </c:pt>
                <c:pt idx="7314">
                  <c:v>-2.009681751252923E-2</c:v>
                </c:pt>
                <c:pt idx="7315">
                  <c:v>-1.9113299430990383E-2</c:v>
                </c:pt>
                <c:pt idx="7316">
                  <c:v>-1.843565547281012E-2</c:v>
                </c:pt>
                <c:pt idx="7317">
                  <c:v>-1.8190267711466146E-2</c:v>
                </c:pt>
                <c:pt idx="7318">
                  <c:v>-1.8866928151564877E-2</c:v>
                </c:pt>
                <c:pt idx="7319">
                  <c:v>-2.0711516313490996E-2</c:v>
                </c:pt>
                <c:pt idx="7320">
                  <c:v>-5.1998723306774242E-2</c:v>
                </c:pt>
                <c:pt idx="7321">
                  <c:v>-5.3042727750327701E-2</c:v>
                </c:pt>
                <c:pt idx="7322">
                  <c:v>-5.439457335340292E-2</c:v>
                </c:pt>
                <c:pt idx="7323">
                  <c:v>-5.9559026799563486E-2</c:v>
                </c:pt>
                <c:pt idx="7324">
                  <c:v>-6.558307504898897E-2</c:v>
                </c:pt>
                <c:pt idx="7325">
                  <c:v>-6.9886458414762376E-2</c:v>
                </c:pt>
                <c:pt idx="7326">
                  <c:v>-7.2284275497554007E-2</c:v>
                </c:pt>
                <c:pt idx="7327">
                  <c:v>-7.3513181340436717E-2</c:v>
                </c:pt>
                <c:pt idx="7328">
                  <c:v>-7.4251311660631703E-2</c:v>
                </c:pt>
                <c:pt idx="7329">
                  <c:v>-7.4496699421975676E-2</c:v>
                </c:pt>
                <c:pt idx="7330">
                  <c:v>-7.418984178053567E-2</c:v>
                </c:pt>
                <c:pt idx="7331">
                  <c:v>-7.2775542779282776E-2</c:v>
                </c:pt>
                <c:pt idx="7332">
                  <c:v>-7.031674757543549E-2</c:v>
                </c:pt>
                <c:pt idx="7333">
                  <c:v>-6.6566593130527818E-2</c:v>
                </c:pt>
                <c:pt idx="7334">
                  <c:v>-6.1833412363122009E-2</c:v>
                </c:pt>
                <c:pt idx="7335">
                  <c:v>-5.6977291835523913E-2</c:v>
                </c:pt>
                <c:pt idx="7336">
                  <c:v>-5.3227629149657063E-2</c:v>
                </c:pt>
                <c:pt idx="7337">
                  <c:v>-5.0581473751276751E-2</c:v>
                </c:pt>
                <c:pt idx="7338">
                  <c:v>-4.8553459467143623E-2</c:v>
                </c:pt>
                <c:pt idx="7339">
                  <c:v>-4.7569941385604775E-2</c:v>
                </c:pt>
                <c:pt idx="7340">
                  <c:v>-4.6892297427424512E-2</c:v>
                </c:pt>
                <c:pt idx="7341">
                  <c:v>-4.6646909666080538E-2</c:v>
                </c:pt>
                <c:pt idx="7342">
                  <c:v>-4.7323570106179269E-2</c:v>
                </c:pt>
                <c:pt idx="7343">
                  <c:v>-4.9168158268105389E-2</c:v>
                </c:pt>
                <c:pt idx="7344">
                  <c:v>-4.3130783570257791E-2</c:v>
                </c:pt>
                <c:pt idx="7345">
                  <c:v>-4.4174788013811361E-2</c:v>
                </c:pt>
                <c:pt idx="7346">
                  <c:v>-4.5526633616886469E-2</c:v>
                </c:pt>
                <c:pt idx="7347">
                  <c:v>-5.0691087063047036E-2</c:v>
                </c:pt>
                <c:pt idx="7348">
                  <c:v>-5.671513531247252E-2</c:v>
                </c:pt>
                <c:pt idx="7349">
                  <c:v>-6.1018518678245814E-2</c:v>
                </c:pt>
                <c:pt idx="7350">
                  <c:v>-6.3416335761037668E-2</c:v>
                </c:pt>
                <c:pt idx="7351">
                  <c:v>-6.4645241603920378E-2</c:v>
                </c:pt>
                <c:pt idx="7352">
                  <c:v>-6.5383371924115363E-2</c:v>
                </c:pt>
                <c:pt idx="7353">
                  <c:v>-6.5628759685459115E-2</c:v>
                </c:pt>
                <c:pt idx="7354">
                  <c:v>-6.5321902044019109E-2</c:v>
                </c:pt>
                <c:pt idx="7355">
                  <c:v>-6.3907603042766215E-2</c:v>
                </c:pt>
                <c:pt idx="7356">
                  <c:v>-6.144880783891904E-2</c:v>
                </c:pt>
                <c:pt idx="7357">
                  <c:v>-5.7698653394011368E-2</c:v>
                </c:pt>
                <c:pt idx="7358">
                  <c:v>-5.296547262660567E-2</c:v>
                </c:pt>
                <c:pt idx="7359">
                  <c:v>-4.8109352099007574E-2</c:v>
                </c:pt>
                <c:pt idx="7360">
                  <c:v>-4.4359689413140613E-2</c:v>
                </c:pt>
                <c:pt idx="7361">
                  <c:v>-4.1713534014760412E-2</c:v>
                </c:pt>
                <c:pt idx="7362">
                  <c:v>-3.9685519730627172E-2</c:v>
                </c:pt>
                <c:pt idx="7363">
                  <c:v>-3.8702001649088325E-2</c:v>
                </c:pt>
                <c:pt idx="7364">
                  <c:v>-3.8024357690907951E-2</c:v>
                </c:pt>
                <c:pt idx="7365">
                  <c:v>-3.7778969929564199E-2</c:v>
                </c:pt>
                <c:pt idx="7366">
                  <c:v>-3.8455630369662708E-2</c:v>
                </c:pt>
                <c:pt idx="7367">
                  <c:v>-4.0300218531588938E-2</c:v>
                </c:pt>
                <c:pt idx="7368">
                  <c:v>-6.9737894186061355E-2</c:v>
                </c:pt>
                <c:pt idx="7369">
                  <c:v>-7.0781898629614814E-2</c:v>
                </c:pt>
                <c:pt idx="7370">
                  <c:v>-7.2133744232690034E-2</c:v>
                </c:pt>
                <c:pt idx="7371">
                  <c:v>-7.72981976788506E-2</c:v>
                </c:pt>
                <c:pt idx="7372">
                  <c:v>-8.3322245928276084E-2</c:v>
                </c:pt>
                <c:pt idx="7373">
                  <c:v>-8.762562929404949E-2</c:v>
                </c:pt>
                <c:pt idx="7374">
                  <c:v>-9.0023446376841121E-2</c:v>
                </c:pt>
                <c:pt idx="7375">
                  <c:v>-9.1252352219723831E-2</c:v>
                </c:pt>
                <c:pt idx="7376">
                  <c:v>-9.1990482539918816E-2</c:v>
                </c:pt>
                <c:pt idx="7377">
                  <c:v>-9.223587030126279E-2</c:v>
                </c:pt>
                <c:pt idx="7378">
                  <c:v>-9.1929012659822784E-2</c:v>
                </c:pt>
                <c:pt idx="7379">
                  <c:v>-9.051471365856989E-2</c:v>
                </c:pt>
                <c:pt idx="7380">
                  <c:v>-8.8055918454722604E-2</c:v>
                </c:pt>
                <c:pt idx="7381">
                  <c:v>-8.4305764009814932E-2</c:v>
                </c:pt>
                <c:pt idx="7382">
                  <c:v>-7.9572583242409123E-2</c:v>
                </c:pt>
                <c:pt idx="7383">
                  <c:v>-7.4716462714811027E-2</c:v>
                </c:pt>
                <c:pt idx="7384">
                  <c:v>-7.0966800028944177E-2</c:v>
                </c:pt>
                <c:pt idx="7385">
                  <c:v>-6.8320644630563865E-2</c:v>
                </c:pt>
                <c:pt idx="7386">
                  <c:v>-6.6292630346430736E-2</c:v>
                </c:pt>
                <c:pt idx="7387">
                  <c:v>-6.5309112264891889E-2</c:v>
                </c:pt>
                <c:pt idx="7388">
                  <c:v>-6.4631468306711626E-2</c:v>
                </c:pt>
                <c:pt idx="7389">
                  <c:v>-6.4386080545367652E-2</c:v>
                </c:pt>
                <c:pt idx="7390">
                  <c:v>-6.5062740985466383E-2</c:v>
                </c:pt>
                <c:pt idx="7391">
                  <c:v>-6.6907329147392502E-2</c:v>
                </c:pt>
                <c:pt idx="7392">
                  <c:v>-1.98116025657471E-2</c:v>
                </c:pt>
                <c:pt idx="7393">
                  <c:v>-2.0855607009300559E-2</c:v>
                </c:pt>
                <c:pt idx="7394">
                  <c:v>-2.2207452612375778E-2</c:v>
                </c:pt>
                <c:pt idx="7395">
                  <c:v>-2.7371906058536344E-2</c:v>
                </c:pt>
                <c:pt idx="7396">
                  <c:v>-3.3395954307961828E-2</c:v>
                </c:pt>
                <c:pt idx="7397">
                  <c:v>-3.7699337673735234E-2</c:v>
                </c:pt>
                <c:pt idx="7398">
                  <c:v>-4.0097154756526865E-2</c:v>
                </c:pt>
                <c:pt idx="7399">
                  <c:v>-4.1326060599409575E-2</c:v>
                </c:pt>
                <c:pt idx="7400">
                  <c:v>-4.206419091960456E-2</c:v>
                </c:pt>
                <c:pt idx="7401">
                  <c:v>-4.2309578680948534E-2</c:v>
                </c:pt>
                <c:pt idx="7402">
                  <c:v>-4.2002721039508528E-2</c:v>
                </c:pt>
                <c:pt idx="7403">
                  <c:v>-4.0588422038255634E-2</c:v>
                </c:pt>
                <c:pt idx="7404">
                  <c:v>-3.8129626834408348E-2</c:v>
                </c:pt>
                <c:pt idx="7405">
                  <c:v>-3.4379472389500676E-2</c:v>
                </c:pt>
                <c:pt idx="7406">
                  <c:v>-2.9646291622094867E-2</c:v>
                </c:pt>
                <c:pt idx="7407">
                  <c:v>-2.4790171094496771E-2</c:v>
                </c:pt>
                <c:pt idx="7408">
                  <c:v>-2.1040508408629921E-2</c:v>
                </c:pt>
                <c:pt idx="7409">
                  <c:v>-1.8394353010249609E-2</c:v>
                </c:pt>
                <c:pt idx="7410">
                  <c:v>-1.6366338726116481E-2</c:v>
                </c:pt>
                <c:pt idx="7411">
                  <c:v>-1.5382820644577633E-2</c:v>
                </c:pt>
                <c:pt idx="7412">
                  <c:v>-1.470517668639737E-2</c:v>
                </c:pt>
                <c:pt idx="7413">
                  <c:v>-1.4459788925053396E-2</c:v>
                </c:pt>
                <c:pt idx="7414">
                  <c:v>-1.5136449365152127E-2</c:v>
                </c:pt>
                <c:pt idx="7415">
                  <c:v>-1.6981037527078247E-2</c:v>
                </c:pt>
                <c:pt idx="7416">
                  <c:v>-1.98116025657471E-2</c:v>
                </c:pt>
                <c:pt idx="7417">
                  <c:v>-2.0855607009300559E-2</c:v>
                </c:pt>
                <c:pt idx="7418">
                  <c:v>-2.2207452612375778E-2</c:v>
                </c:pt>
                <c:pt idx="7419">
                  <c:v>-2.7371906058536344E-2</c:v>
                </c:pt>
                <c:pt idx="7420">
                  <c:v>-3.3395954307961828E-2</c:v>
                </c:pt>
                <c:pt idx="7421">
                  <c:v>-3.7699337673735234E-2</c:v>
                </c:pt>
                <c:pt idx="7422">
                  <c:v>-4.0097154756526865E-2</c:v>
                </c:pt>
                <c:pt idx="7423">
                  <c:v>-4.1326060599409575E-2</c:v>
                </c:pt>
                <c:pt idx="7424">
                  <c:v>-4.206419091960456E-2</c:v>
                </c:pt>
                <c:pt idx="7425">
                  <c:v>-4.2309578680948534E-2</c:v>
                </c:pt>
                <c:pt idx="7426">
                  <c:v>-4.2002721039508528E-2</c:v>
                </c:pt>
                <c:pt idx="7427">
                  <c:v>-4.0588422038255634E-2</c:v>
                </c:pt>
                <c:pt idx="7428">
                  <c:v>-3.8129626834408348E-2</c:v>
                </c:pt>
                <c:pt idx="7429">
                  <c:v>-3.4379472389500676E-2</c:v>
                </c:pt>
                <c:pt idx="7430">
                  <c:v>-2.9646291622094867E-2</c:v>
                </c:pt>
                <c:pt idx="7431">
                  <c:v>-2.4790171094496771E-2</c:v>
                </c:pt>
                <c:pt idx="7432">
                  <c:v>-2.1040508408629921E-2</c:v>
                </c:pt>
                <c:pt idx="7433">
                  <c:v>-1.8394353010249609E-2</c:v>
                </c:pt>
                <c:pt idx="7434">
                  <c:v>-1.6366338726116481E-2</c:v>
                </c:pt>
                <c:pt idx="7435">
                  <c:v>-1.5382820644577633E-2</c:v>
                </c:pt>
                <c:pt idx="7436">
                  <c:v>-1.470517668639737E-2</c:v>
                </c:pt>
                <c:pt idx="7437">
                  <c:v>-1.4459788925053396E-2</c:v>
                </c:pt>
                <c:pt idx="7438">
                  <c:v>-1.5136449365152127E-2</c:v>
                </c:pt>
                <c:pt idx="7439">
                  <c:v>-1.6981037527078247E-2</c:v>
                </c:pt>
                <c:pt idx="7440">
                  <c:v>2.4187545762025975E-2</c:v>
                </c:pt>
                <c:pt idx="7441">
                  <c:v>2.3143541318472516E-2</c:v>
                </c:pt>
                <c:pt idx="7442">
                  <c:v>2.1791695715397297E-2</c:v>
                </c:pt>
                <c:pt idx="7443">
                  <c:v>1.6627242269236731E-2</c:v>
                </c:pt>
                <c:pt idx="7444">
                  <c:v>1.0603194019811246E-2</c:v>
                </c:pt>
                <c:pt idx="7445">
                  <c:v>6.2998106540378407E-3</c:v>
                </c:pt>
                <c:pt idx="7446">
                  <c:v>3.9019935712462095E-3</c:v>
                </c:pt>
                <c:pt idx="7447">
                  <c:v>2.6730877283634991E-3</c:v>
                </c:pt>
                <c:pt idx="7448">
                  <c:v>1.9349574081685139E-3</c:v>
                </c:pt>
                <c:pt idx="7449">
                  <c:v>1.6895696468245402E-3</c:v>
                </c:pt>
                <c:pt idx="7450">
                  <c:v>1.9964272882645462E-3</c:v>
                </c:pt>
                <c:pt idx="7451">
                  <c:v>3.4107262895174406E-3</c:v>
                </c:pt>
                <c:pt idx="7452">
                  <c:v>5.8695214933647266E-3</c:v>
                </c:pt>
                <c:pt idx="7453">
                  <c:v>9.6196759382723984E-3</c:v>
                </c:pt>
                <c:pt idx="7454">
                  <c:v>1.4352856705678207E-2</c:v>
                </c:pt>
                <c:pt idx="7455">
                  <c:v>1.9208977233276303E-2</c:v>
                </c:pt>
                <c:pt idx="7456">
                  <c:v>2.2958639919143153E-2</c:v>
                </c:pt>
                <c:pt idx="7457">
                  <c:v>2.5604795317523465E-2</c:v>
                </c:pt>
                <c:pt idx="7458">
                  <c:v>2.7632809601656594E-2</c:v>
                </c:pt>
                <c:pt idx="7459">
                  <c:v>2.8616327683195442E-2</c:v>
                </c:pt>
                <c:pt idx="7460">
                  <c:v>2.9293971641375705E-2</c:v>
                </c:pt>
                <c:pt idx="7461">
                  <c:v>2.9539359402719678E-2</c:v>
                </c:pt>
                <c:pt idx="7462">
                  <c:v>2.8862698962620947E-2</c:v>
                </c:pt>
                <c:pt idx="7463">
                  <c:v>2.7018110800694828E-2</c:v>
                </c:pt>
                <c:pt idx="7464">
                  <c:v>-6.3401276846585253E-3</c:v>
                </c:pt>
                <c:pt idx="7465">
                  <c:v>-7.3841321282120953E-3</c:v>
                </c:pt>
                <c:pt idx="7466">
                  <c:v>-8.7359777312873144E-3</c:v>
                </c:pt>
                <c:pt idx="7467">
                  <c:v>-1.3900431177447881E-2</c:v>
                </c:pt>
                <c:pt idx="7468">
                  <c:v>-1.9924479426873254E-2</c:v>
                </c:pt>
                <c:pt idx="7469">
                  <c:v>-2.4227862792646659E-2</c:v>
                </c:pt>
                <c:pt idx="7470">
                  <c:v>-2.6625679875438402E-2</c:v>
                </c:pt>
                <c:pt idx="7471">
                  <c:v>-2.7854585718321112E-2</c:v>
                </c:pt>
                <c:pt idx="7472">
                  <c:v>-2.8592716038516097E-2</c:v>
                </c:pt>
                <c:pt idx="7473">
                  <c:v>-2.883810379985996E-2</c:v>
                </c:pt>
                <c:pt idx="7474">
                  <c:v>-2.8531246158419954E-2</c:v>
                </c:pt>
                <c:pt idx="7475">
                  <c:v>-2.711694715716706E-2</c:v>
                </c:pt>
                <c:pt idx="7476">
                  <c:v>-2.4658151953319885E-2</c:v>
                </c:pt>
                <c:pt idx="7477">
                  <c:v>-2.0907997508412213E-2</c:v>
                </c:pt>
                <c:pt idx="7478">
                  <c:v>-1.6174816741006404E-2</c:v>
                </c:pt>
                <c:pt idx="7479">
                  <c:v>-1.1318696213408308E-2</c:v>
                </c:pt>
                <c:pt idx="7480">
                  <c:v>-7.5690335275414578E-3</c:v>
                </c:pt>
                <c:pt idx="7481">
                  <c:v>-4.9228781291611456E-3</c:v>
                </c:pt>
                <c:pt idx="7482">
                  <c:v>-2.8948638450280173E-3</c:v>
                </c:pt>
                <c:pt idx="7483">
                  <c:v>-1.9113457634890585E-3</c:v>
                </c:pt>
                <c:pt idx="7484">
                  <c:v>-1.2337018053087956E-3</c:v>
                </c:pt>
                <c:pt idx="7485">
                  <c:v>-9.8831404396493294E-4</c:v>
                </c:pt>
                <c:pt idx="7486">
                  <c:v>-1.6649744840635528E-3</c:v>
                </c:pt>
                <c:pt idx="7487">
                  <c:v>-3.5095626459896723E-3</c:v>
                </c:pt>
                <c:pt idx="7488">
                  <c:v>1.6775064387209992E-3</c:v>
                </c:pt>
                <c:pt idx="7489">
                  <c:v>6.3350199516742922E-4</c:v>
                </c:pt>
                <c:pt idx="7490">
                  <c:v>-7.1834360790778984E-4</c:v>
                </c:pt>
                <c:pt idx="7491">
                  <c:v>-5.8827970540683561E-3</c:v>
                </c:pt>
                <c:pt idx="7492">
                  <c:v>-1.1906845303493729E-2</c:v>
                </c:pt>
                <c:pt idx="7493">
                  <c:v>-1.6210228669267135E-2</c:v>
                </c:pt>
                <c:pt idx="7494">
                  <c:v>-1.8608045752058877E-2</c:v>
                </c:pt>
                <c:pt idx="7495">
                  <c:v>-1.9836951594941588E-2</c:v>
                </c:pt>
                <c:pt idx="7496">
                  <c:v>-2.0575081915136573E-2</c:v>
                </c:pt>
                <c:pt idx="7497">
                  <c:v>-2.0820469676480435E-2</c:v>
                </c:pt>
                <c:pt idx="7498">
                  <c:v>-2.0513612035040429E-2</c:v>
                </c:pt>
                <c:pt idx="7499">
                  <c:v>-1.9099313033787535E-2</c:v>
                </c:pt>
                <c:pt idx="7500">
                  <c:v>-1.664051782994036E-2</c:v>
                </c:pt>
                <c:pt idx="7501">
                  <c:v>-1.2890363385032688E-2</c:v>
                </c:pt>
                <c:pt idx="7502">
                  <c:v>-8.1571826176268791E-3</c:v>
                </c:pt>
                <c:pt idx="7503">
                  <c:v>-3.3010620900287835E-3</c:v>
                </c:pt>
                <c:pt idx="7504">
                  <c:v>4.4860059583806677E-4</c:v>
                </c:pt>
                <c:pt idx="7505">
                  <c:v>3.0947559942183789E-3</c:v>
                </c:pt>
                <c:pt idx="7506">
                  <c:v>5.1227702783515072E-3</c:v>
                </c:pt>
                <c:pt idx="7507">
                  <c:v>6.106288359890466E-3</c:v>
                </c:pt>
                <c:pt idx="7508">
                  <c:v>6.7839323180707289E-3</c:v>
                </c:pt>
                <c:pt idx="7509">
                  <c:v>7.0293200794145916E-3</c:v>
                </c:pt>
                <c:pt idx="7510">
                  <c:v>6.3526596393159718E-3</c:v>
                </c:pt>
                <c:pt idx="7511">
                  <c:v>4.5080714773898523E-3</c:v>
                </c:pt>
                <c:pt idx="7512">
                  <c:v>-1.0294212205576136E-2</c:v>
                </c:pt>
                <c:pt idx="7513">
                  <c:v>-1.1338216649129707E-2</c:v>
                </c:pt>
                <c:pt idx="7514">
                  <c:v>-1.2690062252204926E-2</c:v>
                </c:pt>
                <c:pt idx="7515">
                  <c:v>-1.7854515698365492E-2</c:v>
                </c:pt>
                <c:pt idx="7516">
                  <c:v>-2.3878563947790865E-2</c:v>
                </c:pt>
                <c:pt idx="7517">
                  <c:v>-2.8181947313564271E-2</c:v>
                </c:pt>
                <c:pt idx="7518">
                  <c:v>-3.0579764396356013E-2</c:v>
                </c:pt>
                <c:pt idx="7519">
                  <c:v>-3.1808670239238723E-2</c:v>
                </c:pt>
                <c:pt idx="7520">
                  <c:v>-3.2546800559433708E-2</c:v>
                </c:pt>
                <c:pt idx="7521">
                  <c:v>-3.2792188320777571E-2</c:v>
                </c:pt>
                <c:pt idx="7522">
                  <c:v>-3.2485330679337565E-2</c:v>
                </c:pt>
                <c:pt idx="7523">
                  <c:v>-3.1071031678084671E-2</c:v>
                </c:pt>
                <c:pt idx="7524">
                  <c:v>-2.8612236474237496E-2</c:v>
                </c:pt>
                <c:pt idx="7525">
                  <c:v>-2.4862082029329824E-2</c:v>
                </c:pt>
                <c:pt idx="7526">
                  <c:v>-2.0128901261924015E-2</c:v>
                </c:pt>
                <c:pt idx="7527">
                  <c:v>-1.5272780734325919E-2</c:v>
                </c:pt>
                <c:pt idx="7528">
                  <c:v>-1.1523118048459069E-2</c:v>
                </c:pt>
                <c:pt idx="7529">
                  <c:v>-8.8769626500787568E-3</c:v>
                </c:pt>
                <c:pt idx="7530">
                  <c:v>-6.8489483659456285E-3</c:v>
                </c:pt>
                <c:pt idx="7531">
                  <c:v>-5.8654302844066697E-3</c:v>
                </c:pt>
                <c:pt idx="7532">
                  <c:v>-5.1877863262264068E-3</c:v>
                </c:pt>
                <c:pt idx="7533">
                  <c:v>-4.9423985648825441E-3</c:v>
                </c:pt>
                <c:pt idx="7534">
                  <c:v>-5.619059004981164E-3</c:v>
                </c:pt>
                <c:pt idx="7535">
                  <c:v>-7.4636471669072835E-3</c:v>
                </c:pt>
                <c:pt idx="7536">
                  <c:v>3.6528300506957323E-2</c:v>
                </c:pt>
                <c:pt idx="7537">
                  <c:v>3.5484296063403753E-2</c:v>
                </c:pt>
                <c:pt idx="7538">
                  <c:v>3.4132450460328534E-2</c:v>
                </c:pt>
                <c:pt idx="7539">
                  <c:v>2.8967997014167968E-2</c:v>
                </c:pt>
                <c:pt idx="7540">
                  <c:v>2.2943948764742594E-2</c:v>
                </c:pt>
                <c:pt idx="7541">
                  <c:v>1.8640565398969189E-2</c:v>
                </c:pt>
                <c:pt idx="7542">
                  <c:v>1.6242748316177447E-2</c:v>
                </c:pt>
                <c:pt idx="7543">
                  <c:v>1.5013842473294736E-2</c:v>
                </c:pt>
                <c:pt idx="7544">
                  <c:v>1.4275712153099751E-2</c:v>
                </c:pt>
                <c:pt idx="7545">
                  <c:v>1.4030324391755888E-2</c:v>
                </c:pt>
                <c:pt idx="7546">
                  <c:v>1.4337182033195894E-2</c:v>
                </c:pt>
                <c:pt idx="7547">
                  <c:v>1.5751481034448789E-2</c:v>
                </c:pt>
                <c:pt idx="7548">
                  <c:v>1.8210276238295964E-2</c:v>
                </c:pt>
                <c:pt idx="7549">
                  <c:v>2.1960430683203636E-2</c:v>
                </c:pt>
                <c:pt idx="7550">
                  <c:v>2.6693611450609445E-2</c:v>
                </c:pt>
                <c:pt idx="7551">
                  <c:v>3.154973197820754E-2</c:v>
                </c:pt>
                <c:pt idx="7552">
                  <c:v>3.5299394664074391E-2</c:v>
                </c:pt>
                <c:pt idx="7553">
                  <c:v>3.7945550062454703E-2</c:v>
                </c:pt>
                <c:pt idx="7554">
                  <c:v>3.9973564346587831E-2</c:v>
                </c:pt>
                <c:pt idx="7555">
                  <c:v>4.095708242812679E-2</c:v>
                </c:pt>
                <c:pt idx="7556">
                  <c:v>4.1634726386307053E-2</c:v>
                </c:pt>
                <c:pt idx="7557">
                  <c:v>4.1880114147650915E-2</c:v>
                </c:pt>
                <c:pt idx="7558">
                  <c:v>4.1203453707552296E-2</c:v>
                </c:pt>
                <c:pt idx="7559">
                  <c:v>3.9358865545626176E-2</c:v>
                </c:pt>
                <c:pt idx="7560">
                  <c:v>3.8644513398625957E-2</c:v>
                </c:pt>
                <c:pt idx="7561">
                  <c:v>3.7600508955072498E-2</c:v>
                </c:pt>
                <c:pt idx="7562">
                  <c:v>3.6248663351997279E-2</c:v>
                </c:pt>
                <c:pt idx="7563">
                  <c:v>3.1084209905836713E-2</c:v>
                </c:pt>
                <c:pt idx="7564">
                  <c:v>2.5060161656411228E-2</c:v>
                </c:pt>
                <c:pt idx="7565">
                  <c:v>2.0756778290637823E-2</c:v>
                </c:pt>
                <c:pt idx="7566">
                  <c:v>1.8358961207846192E-2</c:v>
                </c:pt>
                <c:pt idx="7567">
                  <c:v>1.7130055364963481E-2</c:v>
                </c:pt>
                <c:pt idx="7568">
                  <c:v>1.6391925044768496E-2</c:v>
                </c:pt>
                <c:pt idx="7569">
                  <c:v>1.6146537283424522E-2</c:v>
                </c:pt>
                <c:pt idx="7570">
                  <c:v>1.6453394924864528E-2</c:v>
                </c:pt>
                <c:pt idx="7571">
                  <c:v>1.7867693926117423E-2</c:v>
                </c:pt>
                <c:pt idx="7572">
                  <c:v>2.0326489129964709E-2</c:v>
                </c:pt>
                <c:pt idx="7573">
                  <c:v>2.4076643574872381E-2</c:v>
                </c:pt>
                <c:pt idx="7574">
                  <c:v>2.880982434227819E-2</c:v>
                </c:pt>
                <c:pt idx="7575">
                  <c:v>3.3665944869876285E-2</c:v>
                </c:pt>
                <c:pt idx="7576">
                  <c:v>3.7415607555743136E-2</c:v>
                </c:pt>
                <c:pt idx="7577">
                  <c:v>4.0061762954123448E-2</c:v>
                </c:pt>
                <c:pt idx="7578">
                  <c:v>4.2089777238256576E-2</c:v>
                </c:pt>
                <c:pt idx="7579">
                  <c:v>4.3073295319795424E-2</c:v>
                </c:pt>
                <c:pt idx="7580">
                  <c:v>4.3750939277975687E-2</c:v>
                </c:pt>
                <c:pt idx="7581">
                  <c:v>4.399632703931966E-2</c:v>
                </c:pt>
                <c:pt idx="7582">
                  <c:v>4.331966659922093E-2</c:v>
                </c:pt>
                <c:pt idx="7583">
                  <c:v>4.147507843729481E-2</c:v>
                </c:pt>
                <c:pt idx="7584">
                  <c:v>2.7005342494448192E-2</c:v>
                </c:pt>
                <c:pt idx="7585">
                  <c:v>2.5961338050894622E-2</c:v>
                </c:pt>
                <c:pt idx="7586">
                  <c:v>2.4609492447819403E-2</c:v>
                </c:pt>
                <c:pt idx="7587">
                  <c:v>1.9445039001658837E-2</c:v>
                </c:pt>
                <c:pt idx="7588">
                  <c:v>1.3420990752233464E-2</c:v>
                </c:pt>
                <c:pt idx="7589">
                  <c:v>9.1176073864600582E-3</c:v>
                </c:pt>
                <c:pt idx="7590">
                  <c:v>6.719790303668316E-3</c:v>
                </c:pt>
                <c:pt idx="7591">
                  <c:v>5.4908844607856055E-3</c:v>
                </c:pt>
                <c:pt idx="7592">
                  <c:v>4.7527541405906204E-3</c:v>
                </c:pt>
                <c:pt idx="7593">
                  <c:v>4.5073663792467578E-3</c:v>
                </c:pt>
                <c:pt idx="7594">
                  <c:v>4.8142240206867637E-3</c:v>
                </c:pt>
                <c:pt idx="7595">
                  <c:v>6.2285230219396581E-3</c:v>
                </c:pt>
                <c:pt idx="7596">
                  <c:v>8.6873182257868331E-3</c:v>
                </c:pt>
                <c:pt idx="7597">
                  <c:v>1.2437472670694505E-2</c:v>
                </c:pt>
                <c:pt idx="7598">
                  <c:v>1.7170653438100314E-2</c:v>
                </c:pt>
                <c:pt idx="7599">
                  <c:v>2.202677396569841E-2</c:v>
                </c:pt>
                <c:pt idx="7600">
                  <c:v>2.577643665156526E-2</c:v>
                </c:pt>
                <c:pt idx="7601">
                  <c:v>2.8422592049945572E-2</c:v>
                </c:pt>
                <c:pt idx="7602">
                  <c:v>3.04506063340787E-2</c:v>
                </c:pt>
                <c:pt idx="7603">
                  <c:v>3.1434124415617659E-2</c:v>
                </c:pt>
                <c:pt idx="7604">
                  <c:v>3.2111768373797922E-2</c:v>
                </c:pt>
                <c:pt idx="7605">
                  <c:v>3.2357156135141785E-2</c:v>
                </c:pt>
                <c:pt idx="7606">
                  <c:v>3.1680495695043165E-2</c:v>
                </c:pt>
                <c:pt idx="7607">
                  <c:v>2.9835907533117045E-2</c:v>
                </c:pt>
                <c:pt idx="7608">
                  <c:v>-1.5937446583359383E-2</c:v>
                </c:pt>
                <c:pt idx="7609">
                  <c:v>-1.6981451026912953E-2</c:v>
                </c:pt>
                <c:pt idx="7610">
                  <c:v>-1.8333296629988061E-2</c:v>
                </c:pt>
                <c:pt idx="7611">
                  <c:v>-2.3497750076148627E-2</c:v>
                </c:pt>
                <c:pt idx="7612">
                  <c:v>-2.9521798325574111E-2</c:v>
                </c:pt>
                <c:pt idx="7613">
                  <c:v>-3.3825181691347406E-2</c:v>
                </c:pt>
                <c:pt idx="7614">
                  <c:v>-3.6222998774139259E-2</c:v>
                </c:pt>
                <c:pt idx="7615">
                  <c:v>-3.7451904617021969E-2</c:v>
                </c:pt>
                <c:pt idx="7616">
                  <c:v>-3.8190034937216955E-2</c:v>
                </c:pt>
                <c:pt idx="7617">
                  <c:v>-3.8435422698560706E-2</c:v>
                </c:pt>
                <c:pt idx="7618">
                  <c:v>-3.81285650571207E-2</c:v>
                </c:pt>
                <c:pt idx="7619">
                  <c:v>-3.6714266055867806E-2</c:v>
                </c:pt>
                <c:pt idx="7620">
                  <c:v>-3.4255470852020631E-2</c:v>
                </c:pt>
                <c:pt idx="7621">
                  <c:v>-3.0505316407112959E-2</c:v>
                </c:pt>
                <c:pt idx="7622">
                  <c:v>-2.5772135639707261E-2</c:v>
                </c:pt>
                <c:pt idx="7623">
                  <c:v>-2.0916015112109165E-2</c:v>
                </c:pt>
                <c:pt idx="7624">
                  <c:v>-1.7166352426242204E-2</c:v>
                </c:pt>
                <c:pt idx="7625">
                  <c:v>-1.4520197027862003E-2</c:v>
                </c:pt>
                <c:pt idx="7626">
                  <c:v>-1.2492182743728764E-2</c:v>
                </c:pt>
                <c:pt idx="7627">
                  <c:v>-1.1508664662189916E-2</c:v>
                </c:pt>
                <c:pt idx="7628">
                  <c:v>-1.0831020704009542E-2</c:v>
                </c:pt>
                <c:pt idx="7629">
                  <c:v>-1.058563294266579E-2</c:v>
                </c:pt>
                <c:pt idx="7630">
                  <c:v>-1.1262293382764299E-2</c:v>
                </c:pt>
                <c:pt idx="7631">
                  <c:v>-1.310688154469053E-2</c:v>
                </c:pt>
                <c:pt idx="7632">
                  <c:v>2.8254716754121278E-2</c:v>
                </c:pt>
                <c:pt idx="7633">
                  <c:v>2.7210712310567708E-2</c:v>
                </c:pt>
                <c:pt idx="7634">
                  <c:v>2.58588667074926E-2</c:v>
                </c:pt>
                <c:pt idx="7635">
                  <c:v>2.0694413261332034E-2</c:v>
                </c:pt>
                <c:pt idx="7636">
                  <c:v>1.467036501190655E-2</c:v>
                </c:pt>
                <c:pt idx="7637">
                  <c:v>1.0366981646133255E-2</c:v>
                </c:pt>
                <c:pt idx="7638">
                  <c:v>7.9691645633414021E-3</c:v>
                </c:pt>
                <c:pt idx="7639">
                  <c:v>6.7402587204586917E-3</c:v>
                </c:pt>
                <c:pt idx="7640">
                  <c:v>6.0021284002637065E-3</c:v>
                </c:pt>
                <c:pt idx="7641">
                  <c:v>5.7567406389199549E-3</c:v>
                </c:pt>
                <c:pt idx="7642">
                  <c:v>6.0635982803599608E-3</c:v>
                </c:pt>
                <c:pt idx="7643">
                  <c:v>7.4778972816128553E-3</c:v>
                </c:pt>
                <c:pt idx="7644">
                  <c:v>9.9366924854600303E-3</c:v>
                </c:pt>
                <c:pt idx="7645">
                  <c:v>1.3686846930367702E-2</c:v>
                </c:pt>
                <c:pt idx="7646">
                  <c:v>1.84200276977734E-2</c:v>
                </c:pt>
                <c:pt idx="7647">
                  <c:v>2.3276148225371496E-2</c:v>
                </c:pt>
                <c:pt idx="7648">
                  <c:v>2.7025810911238457E-2</c:v>
                </c:pt>
                <c:pt idx="7649">
                  <c:v>2.9671966309618658E-2</c:v>
                </c:pt>
                <c:pt idx="7650">
                  <c:v>3.1699980593751897E-2</c:v>
                </c:pt>
                <c:pt idx="7651">
                  <c:v>3.2683498675290745E-2</c:v>
                </c:pt>
                <c:pt idx="7652">
                  <c:v>3.3361142633471119E-2</c:v>
                </c:pt>
                <c:pt idx="7653">
                  <c:v>3.3606530394814871E-2</c:v>
                </c:pt>
                <c:pt idx="7654">
                  <c:v>3.2929869954716362E-2</c:v>
                </c:pt>
                <c:pt idx="7655">
                  <c:v>3.1085281792790131E-2</c:v>
                </c:pt>
                <c:pt idx="7656">
                  <c:v>7.5077229466654738E-2</c:v>
                </c:pt>
                <c:pt idx="7657">
                  <c:v>7.4033225023101168E-2</c:v>
                </c:pt>
                <c:pt idx="7658">
                  <c:v>7.268137942002606E-2</c:v>
                </c:pt>
                <c:pt idx="7659">
                  <c:v>6.7516925973865494E-2</c:v>
                </c:pt>
                <c:pt idx="7660">
                  <c:v>6.1492877724440009E-2</c:v>
                </c:pt>
                <c:pt idx="7661">
                  <c:v>5.7189494358666715E-2</c:v>
                </c:pt>
                <c:pt idx="7662">
                  <c:v>5.4791677275874862E-2</c:v>
                </c:pt>
                <c:pt idx="7663">
                  <c:v>5.3562771432992151E-2</c:v>
                </c:pt>
                <c:pt idx="7664">
                  <c:v>5.2824641112797166E-2</c:v>
                </c:pt>
                <c:pt idx="7665">
                  <c:v>5.2579253351453414E-2</c:v>
                </c:pt>
                <c:pt idx="7666">
                  <c:v>5.288611099289342E-2</c:v>
                </c:pt>
                <c:pt idx="7667">
                  <c:v>5.4300409994146315E-2</c:v>
                </c:pt>
                <c:pt idx="7668">
                  <c:v>5.675920519799349E-2</c:v>
                </c:pt>
                <c:pt idx="7669">
                  <c:v>6.0509359642901162E-2</c:v>
                </c:pt>
                <c:pt idx="7670">
                  <c:v>6.524254041030686E-2</c:v>
                </c:pt>
                <c:pt idx="7671">
                  <c:v>7.0098660937904955E-2</c:v>
                </c:pt>
                <c:pt idx="7672">
                  <c:v>7.3848323623771917E-2</c:v>
                </c:pt>
                <c:pt idx="7673">
                  <c:v>7.6494479022152118E-2</c:v>
                </c:pt>
                <c:pt idx="7674">
                  <c:v>7.8522493306285357E-2</c:v>
                </c:pt>
                <c:pt idx="7675">
                  <c:v>7.9506011387824205E-2</c:v>
                </c:pt>
                <c:pt idx="7676">
                  <c:v>8.0183655346004579E-2</c:v>
                </c:pt>
                <c:pt idx="7677">
                  <c:v>8.042904310734833E-2</c:v>
                </c:pt>
                <c:pt idx="7678">
                  <c:v>7.9752382667249822E-2</c:v>
                </c:pt>
                <c:pt idx="7679">
                  <c:v>7.7907794505323591E-2</c:v>
                </c:pt>
                <c:pt idx="7680">
                  <c:v>-1.15842934159055E-2</c:v>
                </c:pt>
                <c:pt idx="7681">
                  <c:v>-1.262829785945907E-2</c:v>
                </c:pt>
                <c:pt idx="7682">
                  <c:v>-1.3980143462534178E-2</c:v>
                </c:pt>
                <c:pt idx="7683">
                  <c:v>-1.9144596908694744E-2</c:v>
                </c:pt>
                <c:pt idx="7684">
                  <c:v>-2.5168645158120229E-2</c:v>
                </c:pt>
                <c:pt idx="7685">
                  <c:v>-2.9472028523893523E-2</c:v>
                </c:pt>
                <c:pt idx="7686">
                  <c:v>-3.1869845606685376E-2</c:v>
                </c:pt>
                <c:pt idx="7687">
                  <c:v>-3.3098751449568087E-2</c:v>
                </c:pt>
                <c:pt idx="7688">
                  <c:v>-3.3836881769763072E-2</c:v>
                </c:pt>
                <c:pt idx="7689">
                  <c:v>-3.4082269531106824E-2</c:v>
                </c:pt>
                <c:pt idx="7690">
                  <c:v>-3.3775411889666818E-2</c:v>
                </c:pt>
                <c:pt idx="7691">
                  <c:v>-3.2361112888413923E-2</c:v>
                </c:pt>
                <c:pt idx="7692">
                  <c:v>-2.9902317684566748E-2</c:v>
                </c:pt>
                <c:pt idx="7693">
                  <c:v>-2.6152163239659076E-2</c:v>
                </c:pt>
                <c:pt idx="7694">
                  <c:v>-2.1418982472253378E-2</c:v>
                </c:pt>
                <c:pt idx="7695">
                  <c:v>-1.6562861944655283E-2</c:v>
                </c:pt>
                <c:pt idx="7696">
                  <c:v>-1.2813199258788321E-2</c:v>
                </c:pt>
                <c:pt idx="7697">
                  <c:v>-1.016704386040812E-2</c:v>
                </c:pt>
                <c:pt idx="7698">
                  <c:v>-8.139029576274881E-3</c:v>
                </c:pt>
                <c:pt idx="7699">
                  <c:v>-7.1555114947360332E-3</c:v>
                </c:pt>
                <c:pt idx="7700">
                  <c:v>-6.4778675365556593E-3</c:v>
                </c:pt>
                <c:pt idx="7701">
                  <c:v>-6.2324797752119077E-3</c:v>
                </c:pt>
                <c:pt idx="7702">
                  <c:v>-6.9091402153104164E-3</c:v>
                </c:pt>
                <c:pt idx="7703">
                  <c:v>-8.753728377236647E-3</c:v>
                </c:pt>
                <c:pt idx="7704">
                  <c:v>-1.15842934159055E-2</c:v>
                </c:pt>
                <c:pt idx="7705">
                  <c:v>-1.262829785945907E-2</c:v>
                </c:pt>
                <c:pt idx="7706">
                  <c:v>-1.3980143462534178E-2</c:v>
                </c:pt>
                <c:pt idx="7707">
                  <c:v>-1.9144596908694744E-2</c:v>
                </c:pt>
                <c:pt idx="7708">
                  <c:v>-2.5168645158120229E-2</c:v>
                </c:pt>
                <c:pt idx="7709">
                  <c:v>-2.9472028523893523E-2</c:v>
                </c:pt>
                <c:pt idx="7710">
                  <c:v>-3.1869845606685376E-2</c:v>
                </c:pt>
                <c:pt idx="7711">
                  <c:v>-3.3098751449568087E-2</c:v>
                </c:pt>
                <c:pt idx="7712">
                  <c:v>-3.3836881769763072E-2</c:v>
                </c:pt>
                <c:pt idx="7713">
                  <c:v>-3.4082269531106824E-2</c:v>
                </c:pt>
                <c:pt idx="7714">
                  <c:v>-3.3775411889666818E-2</c:v>
                </c:pt>
                <c:pt idx="7715">
                  <c:v>-3.2361112888413923E-2</c:v>
                </c:pt>
                <c:pt idx="7716">
                  <c:v>-2.9902317684566748E-2</c:v>
                </c:pt>
                <c:pt idx="7717">
                  <c:v>-2.6152163239659076E-2</c:v>
                </c:pt>
                <c:pt idx="7718">
                  <c:v>-2.1418982472253378E-2</c:v>
                </c:pt>
                <c:pt idx="7719">
                  <c:v>-1.6562861944655283E-2</c:v>
                </c:pt>
                <c:pt idx="7720">
                  <c:v>-1.2813199258788321E-2</c:v>
                </c:pt>
                <c:pt idx="7721">
                  <c:v>-1.016704386040812E-2</c:v>
                </c:pt>
                <c:pt idx="7722">
                  <c:v>-8.139029576274881E-3</c:v>
                </c:pt>
                <c:pt idx="7723">
                  <c:v>-7.1555114947360332E-3</c:v>
                </c:pt>
                <c:pt idx="7724">
                  <c:v>-6.4778675365556593E-3</c:v>
                </c:pt>
                <c:pt idx="7725">
                  <c:v>-6.2324797752119077E-3</c:v>
                </c:pt>
                <c:pt idx="7726">
                  <c:v>-6.9091402153104164E-3</c:v>
                </c:pt>
                <c:pt idx="7727">
                  <c:v>-8.753728377236647E-3</c:v>
                </c:pt>
                <c:pt idx="7728">
                  <c:v>-5.8406806128438959E-2</c:v>
                </c:pt>
                <c:pt idx="7729">
                  <c:v>-5.9450810571992529E-2</c:v>
                </c:pt>
                <c:pt idx="7730">
                  <c:v>-6.0802656175067638E-2</c:v>
                </c:pt>
                <c:pt idx="7731">
                  <c:v>-6.5967109621228204E-2</c:v>
                </c:pt>
                <c:pt idx="7732">
                  <c:v>-7.1991157870653688E-2</c:v>
                </c:pt>
                <c:pt idx="7733">
                  <c:v>-7.6294541236426983E-2</c:v>
                </c:pt>
                <c:pt idx="7734">
                  <c:v>-7.8692358319218836E-2</c:v>
                </c:pt>
                <c:pt idx="7735">
                  <c:v>-7.9921264162101546E-2</c:v>
                </c:pt>
                <c:pt idx="7736">
                  <c:v>-8.0659394482296531E-2</c:v>
                </c:pt>
                <c:pt idx="7737">
                  <c:v>-8.0904782243640283E-2</c:v>
                </c:pt>
                <c:pt idx="7738">
                  <c:v>-8.0597924602200277E-2</c:v>
                </c:pt>
                <c:pt idx="7739">
                  <c:v>-7.9183625600947383E-2</c:v>
                </c:pt>
                <c:pt idx="7740">
                  <c:v>-7.6724830397100208E-2</c:v>
                </c:pt>
                <c:pt idx="7741">
                  <c:v>-7.2974675952192536E-2</c:v>
                </c:pt>
                <c:pt idx="7742">
                  <c:v>-6.8241495184786838E-2</c:v>
                </c:pt>
                <c:pt idx="7743">
                  <c:v>-6.3385374657188742E-2</c:v>
                </c:pt>
                <c:pt idx="7744">
                  <c:v>-5.9635711971321781E-2</c:v>
                </c:pt>
                <c:pt idx="7745">
                  <c:v>-5.698955657294158E-2</c:v>
                </c:pt>
                <c:pt idx="7746">
                  <c:v>-5.496154228880834E-2</c:v>
                </c:pt>
                <c:pt idx="7747">
                  <c:v>-5.3978024207269493E-2</c:v>
                </c:pt>
                <c:pt idx="7748">
                  <c:v>-5.3300380249089119E-2</c:v>
                </c:pt>
                <c:pt idx="7749">
                  <c:v>-5.3054992487745367E-2</c:v>
                </c:pt>
                <c:pt idx="7750">
                  <c:v>-5.3731652927843876E-2</c:v>
                </c:pt>
                <c:pt idx="7751">
                  <c:v>-5.5576241089770106E-2</c:v>
                </c:pt>
                <c:pt idx="7752">
                  <c:v>2.7596930147804177E-2</c:v>
                </c:pt>
                <c:pt idx="7753">
                  <c:v>2.6552925704250607E-2</c:v>
                </c:pt>
                <c:pt idx="7754">
                  <c:v>2.5201080101175388E-2</c:v>
                </c:pt>
                <c:pt idx="7755">
                  <c:v>2.0036626655014822E-2</c:v>
                </c:pt>
                <c:pt idx="7756">
                  <c:v>1.4012578405589449E-2</c:v>
                </c:pt>
                <c:pt idx="7757">
                  <c:v>9.7091950398160431E-3</c:v>
                </c:pt>
                <c:pt idx="7758">
                  <c:v>7.3113779570243009E-3</c:v>
                </c:pt>
                <c:pt idx="7759">
                  <c:v>6.0824721141415905E-3</c:v>
                </c:pt>
                <c:pt idx="7760">
                  <c:v>5.3443417939466054E-3</c:v>
                </c:pt>
                <c:pt idx="7761">
                  <c:v>5.0989540326027427E-3</c:v>
                </c:pt>
                <c:pt idx="7762">
                  <c:v>5.4058116740427486E-3</c:v>
                </c:pt>
                <c:pt idx="7763">
                  <c:v>6.8201106752956431E-3</c:v>
                </c:pt>
                <c:pt idx="7764">
                  <c:v>9.2789058791428181E-3</c:v>
                </c:pt>
                <c:pt idx="7765">
                  <c:v>1.302906032405049E-2</c:v>
                </c:pt>
                <c:pt idx="7766">
                  <c:v>1.7762241091456299E-2</c:v>
                </c:pt>
                <c:pt idx="7767">
                  <c:v>2.2618361619054395E-2</c:v>
                </c:pt>
                <c:pt idx="7768">
                  <c:v>2.6368024304921245E-2</c:v>
                </c:pt>
                <c:pt idx="7769">
                  <c:v>2.9014179703301557E-2</c:v>
                </c:pt>
                <c:pt idx="7770">
                  <c:v>3.1042193987434685E-2</c:v>
                </c:pt>
                <c:pt idx="7771">
                  <c:v>3.2025712068973644E-2</c:v>
                </c:pt>
                <c:pt idx="7772">
                  <c:v>3.2703356027153907E-2</c:v>
                </c:pt>
                <c:pt idx="7773">
                  <c:v>3.294874378849777E-2</c:v>
                </c:pt>
                <c:pt idx="7774">
                  <c:v>3.227208334839915E-2</c:v>
                </c:pt>
                <c:pt idx="7775">
                  <c:v>3.042749518647303E-2</c:v>
                </c:pt>
                <c:pt idx="7776">
                  <c:v>8.6702172000055477E-2</c:v>
                </c:pt>
                <c:pt idx="7777">
                  <c:v>8.5658167556501907E-2</c:v>
                </c:pt>
                <c:pt idx="7778">
                  <c:v>8.4306321953426799E-2</c:v>
                </c:pt>
                <c:pt idx="7779">
                  <c:v>7.9141868507266233E-2</c:v>
                </c:pt>
                <c:pt idx="7780">
                  <c:v>7.3117820257840749E-2</c:v>
                </c:pt>
                <c:pt idx="7781">
                  <c:v>6.8814436892067454E-2</c:v>
                </c:pt>
                <c:pt idx="7782">
                  <c:v>6.6416619809275601E-2</c:v>
                </c:pt>
                <c:pt idx="7783">
                  <c:v>6.5187713966392891E-2</c:v>
                </c:pt>
                <c:pt idx="7784">
                  <c:v>6.4449583646197905E-2</c:v>
                </c:pt>
                <c:pt idx="7785">
                  <c:v>6.4204195884854154E-2</c:v>
                </c:pt>
                <c:pt idx="7786">
                  <c:v>6.451105352629416E-2</c:v>
                </c:pt>
                <c:pt idx="7787">
                  <c:v>6.5925352527547054E-2</c:v>
                </c:pt>
                <c:pt idx="7788">
                  <c:v>6.8384147731394229E-2</c:v>
                </c:pt>
                <c:pt idx="7789">
                  <c:v>7.2134302176301901E-2</c:v>
                </c:pt>
                <c:pt idx="7790">
                  <c:v>7.6867482943707599E-2</c:v>
                </c:pt>
                <c:pt idx="7791">
                  <c:v>8.1723603471305695E-2</c:v>
                </c:pt>
                <c:pt idx="7792">
                  <c:v>8.5473266157172656E-2</c:v>
                </c:pt>
                <c:pt idx="7793">
                  <c:v>8.8119421555552857E-2</c:v>
                </c:pt>
                <c:pt idx="7794">
                  <c:v>9.0147435839686096E-2</c:v>
                </c:pt>
                <c:pt idx="7795">
                  <c:v>9.1130953921224944E-2</c:v>
                </c:pt>
                <c:pt idx="7796">
                  <c:v>9.1808597879405318E-2</c:v>
                </c:pt>
                <c:pt idx="7797">
                  <c:v>9.205398564074907E-2</c:v>
                </c:pt>
                <c:pt idx="7798">
                  <c:v>9.1377325200650561E-2</c:v>
                </c:pt>
                <c:pt idx="7799">
                  <c:v>8.953273703872433E-2</c:v>
                </c:pt>
                <c:pt idx="7800">
                  <c:v>6.0610050324671705E-2</c:v>
                </c:pt>
                <c:pt idx="7801">
                  <c:v>5.9566045881118135E-2</c:v>
                </c:pt>
                <c:pt idx="7802">
                  <c:v>5.8214200278043027E-2</c:v>
                </c:pt>
                <c:pt idx="7803">
                  <c:v>5.3049746831882461E-2</c:v>
                </c:pt>
                <c:pt idx="7804">
                  <c:v>4.7025698582456976E-2</c:v>
                </c:pt>
                <c:pt idx="7805">
                  <c:v>4.2722315216683682E-2</c:v>
                </c:pt>
                <c:pt idx="7806">
                  <c:v>4.0324498133891828E-2</c:v>
                </c:pt>
                <c:pt idx="7807">
                  <c:v>3.9095592291009118E-2</c:v>
                </c:pt>
                <c:pt idx="7808">
                  <c:v>3.8357461970814133E-2</c:v>
                </c:pt>
                <c:pt idx="7809">
                  <c:v>3.8112074209470381E-2</c:v>
                </c:pt>
                <c:pt idx="7810">
                  <c:v>3.8418931850910387E-2</c:v>
                </c:pt>
                <c:pt idx="7811">
                  <c:v>3.9833230852163282E-2</c:v>
                </c:pt>
                <c:pt idx="7812">
                  <c:v>4.2292026056010457E-2</c:v>
                </c:pt>
                <c:pt idx="7813">
                  <c:v>4.6042180500918128E-2</c:v>
                </c:pt>
                <c:pt idx="7814">
                  <c:v>5.0775361268323826E-2</c:v>
                </c:pt>
                <c:pt idx="7815">
                  <c:v>5.5631481795921922E-2</c:v>
                </c:pt>
                <c:pt idx="7816">
                  <c:v>5.9381144481788883E-2</c:v>
                </c:pt>
                <c:pt idx="7817">
                  <c:v>6.2027299880169084E-2</c:v>
                </c:pt>
                <c:pt idx="7818">
                  <c:v>6.4055314164302324E-2</c:v>
                </c:pt>
                <c:pt idx="7819">
                  <c:v>6.5038832245841172E-2</c:v>
                </c:pt>
                <c:pt idx="7820">
                  <c:v>6.5716476204021546E-2</c:v>
                </c:pt>
                <c:pt idx="7821">
                  <c:v>6.5961863965365297E-2</c:v>
                </c:pt>
                <c:pt idx="7822">
                  <c:v>6.5285203525266788E-2</c:v>
                </c:pt>
                <c:pt idx="7823">
                  <c:v>6.3440615363340558E-2</c:v>
                </c:pt>
                <c:pt idx="7824">
                  <c:v>5.8517392683806735E-3</c:v>
                </c:pt>
                <c:pt idx="7825">
                  <c:v>4.8077348248271035E-3</c:v>
                </c:pt>
                <c:pt idx="7826">
                  <c:v>3.4558892217519954E-3</c:v>
                </c:pt>
                <c:pt idx="7827">
                  <c:v>-1.7085642244085708E-3</c:v>
                </c:pt>
                <c:pt idx="7828">
                  <c:v>-7.7326124738340551E-3</c:v>
                </c:pt>
                <c:pt idx="7829">
                  <c:v>-1.203599583960735E-2</c:v>
                </c:pt>
                <c:pt idx="7830">
                  <c:v>-1.4433812922399203E-2</c:v>
                </c:pt>
                <c:pt idx="7831">
                  <c:v>-1.5662718765281913E-2</c:v>
                </c:pt>
                <c:pt idx="7832">
                  <c:v>-1.6400849085476898E-2</c:v>
                </c:pt>
                <c:pt idx="7833">
                  <c:v>-1.664623684682065E-2</c:v>
                </c:pt>
                <c:pt idx="7834">
                  <c:v>-1.6339379205380644E-2</c:v>
                </c:pt>
                <c:pt idx="7835">
                  <c:v>-1.492508020412775E-2</c:v>
                </c:pt>
                <c:pt idx="7836">
                  <c:v>-1.2466285000280575E-2</c:v>
                </c:pt>
                <c:pt idx="7837">
                  <c:v>-8.7161305553729029E-3</c:v>
                </c:pt>
                <c:pt idx="7838">
                  <c:v>-3.9829497879672049E-3</c:v>
                </c:pt>
                <c:pt idx="7839">
                  <c:v>8.7317073963089076E-4</c:v>
                </c:pt>
                <c:pt idx="7840">
                  <c:v>4.622833425497852E-3</c:v>
                </c:pt>
                <c:pt idx="7841">
                  <c:v>7.2689888238780531E-3</c:v>
                </c:pt>
                <c:pt idx="7842">
                  <c:v>9.2970031080112925E-3</c:v>
                </c:pt>
                <c:pt idx="7843">
                  <c:v>1.028052118955014E-2</c:v>
                </c:pt>
                <c:pt idx="7844">
                  <c:v>1.0958165147730514E-2</c:v>
                </c:pt>
                <c:pt idx="7845">
                  <c:v>1.1203552909074266E-2</c:v>
                </c:pt>
                <c:pt idx="7846">
                  <c:v>1.0526892468975757E-2</c:v>
                </c:pt>
                <c:pt idx="7847">
                  <c:v>8.6823043070495265E-3</c:v>
                </c:pt>
                <c:pt idx="7848">
                  <c:v>-4.4310536245284471E-2</c:v>
                </c:pt>
                <c:pt idx="7849">
                  <c:v>-4.535454068883793E-2</c:v>
                </c:pt>
                <c:pt idx="7850">
                  <c:v>-4.6706386291913149E-2</c:v>
                </c:pt>
                <c:pt idx="7851">
                  <c:v>-5.1870839738073715E-2</c:v>
                </c:pt>
                <c:pt idx="7852">
                  <c:v>-5.78948879874992E-2</c:v>
                </c:pt>
                <c:pt idx="7853">
                  <c:v>-6.2198271353272605E-2</c:v>
                </c:pt>
                <c:pt idx="7854">
                  <c:v>-6.4596088436064236E-2</c:v>
                </c:pt>
                <c:pt idx="7855">
                  <c:v>-6.5824994278946947E-2</c:v>
                </c:pt>
                <c:pt idx="7856">
                  <c:v>-6.6563124599141932E-2</c:v>
                </c:pt>
                <c:pt idx="7857">
                  <c:v>-6.6808512360485905E-2</c:v>
                </c:pt>
                <c:pt idx="7858">
                  <c:v>-6.65016547190459E-2</c:v>
                </c:pt>
                <c:pt idx="7859">
                  <c:v>-6.5087355717793005E-2</c:v>
                </c:pt>
                <c:pt idx="7860">
                  <c:v>-6.2628560513945719E-2</c:v>
                </c:pt>
                <c:pt idx="7861">
                  <c:v>-5.8878406069038047E-2</c:v>
                </c:pt>
                <c:pt idx="7862">
                  <c:v>-5.4145225301632238E-2</c:v>
                </c:pt>
                <c:pt idx="7863">
                  <c:v>-4.9289104774034143E-2</c:v>
                </c:pt>
                <c:pt idx="7864">
                  <c:v>-4.5539442088167292E-2</c:v>
                </c:pt>
                <c:pt idx="7865">
                  <c:v>-4.289328668978698E-2</c:v>
                </c:pt>
                <c:pt idx="7866">
                  <c:v>-4.0865272405653852E-2</c:v>
                </c:pt>
                <c:pt idx="7867">
                  <c:v>-3.9881754324115004E-2</c:v>
                </c:pt>
                <c:pt idx="7868">
                  <c:v>-3.9204110365934741E-2</c:v>
                </c:pt>
                <c:pt idx="7869">
                  <c:v>-3.8958722604590768E-2</c:v>
                </c:pt>
                <c:pt idx="7870">
                  <c:v>-3.9635383044689498E-2</c:v>
                </c:pt>
                <c:pt idx="7871">
                  <c:v>-4.1479971206615618E-2</c:v>
                </c:pt>
                <c:pt idx="7872">
                  <c:v>-3.6551088975832591E-2</c:v>
                </c:pt>
                <c:pt idx="7873">
                  <c:v>-3.7595093419386161E-2</c:v>
                </c:pt>
                <c:pt idx="7874">
                  <c:v>-3.894693902246138E-2</c:v>
                </c:pt>
                <c:pt idx="7875">
                  <c:v>-4.4111392468621946E-2</c:v>
                </c:pt>
                <c:pt idx="7876">
                  <c:v>-5.0135440718047319E-2</c:v>
                </c:pt>
                <c:pt idx="7877">
                  <c:v>-5.4438824083820725E-2</c:v>
                </c:pt>
                <c:pt idx="7878">
                  <c:v>-5.6836641166612467E-2</c:v>
                </c:pt>
                <c:pt idx="7879">
                  <c:v>-5.8065547009495178E-2</c:v>
                </c:pt>
                <c:pt idx="7880">
                  <c:v>-5.8803677329690163E-2</c:v>
                </c:pt>
                <c:pt idx="7881">
                  <c:v>-5.9049065091034025E-2</c:v>
                </c:pt>
                <c:pt idx="7882">
                  <c:v>-5.8742207449594019E-2</c:v>
                </c:pt>
                <c:pt idx="7883">
                  <c:v>-5.7327908448341125E-2</c:v>
                </c:pt>
                <c:pt idx="7884">
                  <c:v>-5.486911324449395E-2</c:v>
                </c:pt>
                <c:pt idx="7885">
                  <c:v>-5.1118958799586278E-2</c:v>
                </c:pt>
                <c:pt idx="7886">
                  <c:v>-4.6385778032180469E-2</c:v>
                </c:pt>
                <c:pt idx="7887">
                  <c:v>-4.1529657504582373E-2</c:v>
                </c:pt>
                <c:pt idx="7888">
                  <c:v>-3.7779994818715523E-2</c:v>
                </c:pt>
                <c:pt idx="7889">
                  <c:v>-3.5133839420335211E-2</c:v>
                </c:pt>
                <c:pt idx="7890">
                  <c:v>-3.3105825136202083E-2</c:v>
                </c:pt>
                <c:pt idx="7891">
                  <c:v>-3.2122307054663124E-2</c:v>
                </c:pt>
                <c:pt idx="7892">
                  <c:v>-3.1444663096482861E-2</c:v>
                </c:pt>
                <c:pt idx="7893">
                  <c:v>-3.1199275335138998E-2</c:v>
                </c:pt>
                <c:pt idx="7894">
                  <c:v>-3.1875935775237618E-2</c:v>
                </c:pt>
                <c:pt idx="7895">
                  <c:v>-3.3720523937163738E-2</c:v>
                </c:pt>
                <c:pt idx="7896">
                  <c:v>-1.6335686879102695E-2</c:v>
                </c:pt>
                <c:pt idx="7897">
                  <c:v>-1.7379691322656154E-2</c:v>
                </c:pt>
                <c:pt idx="7898">
                  <c:v>-1.8731536925731374E-2</c:v>
                </c:pt>
                <c:pt idx="7899">
                  <c:v>-2.389599037189194E-2</c:v>
                </c:pt>
                <c:pt idx="7900">
                  <c:v>-2.9920038621317424E-2</c:v>
                </c:pt>
                <c:pt idx="7901">
                  <c:v>-3.422342198709083E-2</c:v>
                </c:pt>
                <c:pt idx="7902">
                  <c:v>-3.6621239069882461E-2</c:v>
                </c:pt>
                <c:pt idx="7903">
                  <c:v>-3.7850144912765171E-2</c:v>
                </c:pt>
                <c:pt idx="7904">
                  <c:v>-3.8588275232960156E-2</c:v>
                </c:pt>
                <c:pt idx="7905">
                  <c:v>-3.883366299430413E-2</c:v>
                </c:pt>
                <c:pt idx="7906">
                  <c:v>-3.8526805352864124E-2</c:v>
                </c:pt>
                <c:pt idx="7907">
                  <c:v>-3.711250635161123E-2</c:v>
                </c:pt>
                <c:pt idx="7908">
                  <c:v>-3.4653711147763944E-2</c:v>
                </c:pt>
                <c:pt idx="7909">
                  <c:v>-3.0903556702856272E-2</c:v>
                </c:pt>
                <c:pt idx="7910">
                  <c:v>-2.6170375935450463E-2</c:v>
                </c:pt>
                <c:pt idx="7911">
                  <c:v>-2.1314255407852367E-2</c:v>
                </c:pt>
                <c:pt idx="7912">
                  <c:v>-1.7564592721985517E-2</c:v>
                </c:pt>
                <c:pt idx="7913">
                  <c:v>-1.4918437323605205E-2</c:v>
                </c:pt>
                <c:pt idx="7914">
                  <c:v>-1.2890423039472076E-2</c:v>
                </c:pt>
                <c:pt idx="7915">
                  <c:v>-1.1906904957933229E-2</c:v>
                </c:pt>
                <c:pt idx="7916">
                  <c:v>-1.1229260999752966E-2</c:v>
                </c:pt>
                <c:pt idx="7917">
                  <c:v>-1.0983873238408992E-2</c:v>
                </c:pt>
                <c:pt idx="7918">
                  <c:v>-1.1660533678507723E-2</c:v>
                </c:pt>
                <c:pt idx="7919">
                  <c:v>-1.3505121840433842E-2</c:v>
                </c:pt>
                <c:pt idx="7920">
                  <c:v>-1.6335686879102695E-2</c:v>
                </c:pt>
                <c:pt idx="7921">
                  <c:v>-1.7379691322656154E-2</c:v>
                </c:pt>
                <c:pt idx="7922">
                  <c:v>-1.8731536925731374E-2</c:v>
                </c:pt>
                <c:pt idx="7923">
                  <c:v>-2.389599037189194E-2</c:v>
                </c:pt>
                <c:pt idx="7924">
                  <c:v>-2.9920038621317424E-2</c:v>
                </c:pt>
                <c:pt idx="7925">
                  <c:v>-3.422342198709083E-2</c:v>
                </c:pt>
                <c:pt idx="7926">
                  <c:v>-3.6621239069882461E-2</c:v>
                </c:pt>
                <c:pt idx="7927">
                  <c:v>-3.7850144912765171E-2</c:v>
                </c:pt>
                <c:pt idx="7928">
                  <c:v>-3.8588275232960156E-2</c:v>
                </c:pt>
                <c:pt idx="7929">
                  <c:v>-3.883366299430413E-2</c:v>
                </c:pt>
                <c:pt idx="7930">
                  <c:v>-3.8526805352864124E-2</c:v>
                </c:pt>
                <c:pt idx="7931">
                  <c:v>-3.711250635161123E-2</c:v>
                </c:pt>
                <c:pt idx="7932">
                  <c:v>-3.4653711147763944E-2</c:v>
                </c:pt>
                <c:pt idx="7933">
                  <c:v>-3.0903556702856272E-2</c:v>
                </c:pt>
                <c:pt idx="7934">
                  <c:v>-2.6170375935450463E-2</c:v>
                </c:pt>
                <c:pt idx="7935">
                  <c:v>-2.1314255407852367E-2</c:v>
                </c:pt>
                <c:pt idx="7936">
                  <c:v>-1.7564592721985517E-2</c:v>
                </c:pt>
                <c:pt idx="7937">
                  <c:v>-1.4918437323605205E-2</c:v>
                </c:pt>
                <c:pt idx="7938">
                  <c:v>-1.2890423039472076E-2</c:v>
                </c:pt>
                <c:pt idx="7939">
                  <c:v>-1.1906904957933229E-2</c:v>
                </c:pt>
                <c:pt idx="7940">
                  <c:v>-1.1229260999752966E-2</c:v>
                </c:pt>
                <c:pt idx="7941">
                  <c:v>-1.0983873238408992E-2</c:v>
                </c:pt>
                <c:pt idx="7942">
                  <c:v>-1.1660533678507723E-2</c:v>
                </c:pt>
                <c:pt idx="7943">
                  <c:v>-1.3505121840433842E-2</c:v>
                </c:pt>
                <c:pt idx="7944">
                  <c:v>-1.6335686879102695E-2</c:v>
                </c:pt>
                <c:pt idx="7945">
                  <c:v>-1.7379691322656154E-2</c:v>
                </c:pt>
                <c:pt idx="7946">
                  <c:v>-1.8731536925731374E-2</c:v>
                </c:pt>
                <c:pt idx="7947">
                  <c:v>-2.389599037189194E-2</c:v>
                </c:pt>
                <c:pt idx="7948">
                  <c:v>-2.9920038621317424E-2</c:v>
                </c:pt>
                <c:pt idx="7949">
                  <c:v>-3.422342198709083E-2</c:v>
                </c:pt>
                <c:pt idx="7950">
                  <c:v>-3.6621239069882461E-2</c:v>
                </c:pt>
                <c:pt idx="7951">
                  <c:v>-3.7850144912765171E-2</c:v>
                </c:pt>
                <c:pt idx="7952">
                  <c:v>-3.8588275232960156E-2</c:v>
                </c:pt>
                <c:pt idx="7953">
                  <c:v>-3.883366299430413E-2</c:v>
                </c:pt>
                <c:pt idx="7954">
                  <c:v>-3.8526805352864124E-2</c:v>
                </c:pt>
                <c:pt idx="7955">
                  <c:v>-3.711250635161123E-2</c:v>
                </c:pt>
                <c:pt idx="7956">
                  <c:v>-3.4653711147763944E-2</c:v>
                </c:pt>
                <c:pt idx="7957">
                  <c:v>-3.0903556702856272E-2</c:v>
                </c:pt>
                <c:pt idx="7958">
                  <c:v>-2.6170375935450463E-2</c:v>
                </c:pt>
                <c:pt idx="7959">
                  <c:v>-2.1314255407852367E-2</c:v>
                </c:pt>
                <c:pt idx="7960">
                  <c:v>-1.7564592721985517E-2</c:v>
                </c:pt>
                <c:pt idx="7961">
                  <c:v>-1.4918437323605205E-2</c:v>
                </c:pt>
                <c:pt idx="7962">
                  <c:v>-1.2890423039472076E-2</c:v>
                </c:pt>
                <c:pt idx="7963">
                  <c:v>-1.1906904957933229E-2</c:v>
                </c:pt>
                <c:pt idx="7964">
                  <c:v>-1.1229260999752966E-2</c:v>
                </c:pt>
                <c:pt idx="7965">
                  <c:v>-1.0983873238408992E-2</c:v>
                </c:pt>
                <c:pt idx="7966">
                  <c:v>-1.1660533678507723E-2</c:v>
                </c:pt>
                <c:pt idx="7967">
                  <c:v>-1.3505121840433842E-2</c:v>
                </c:pt>
                <c:pt idx="7968">
                  <c:v>-1.6335686879102695E-2</c:v>
                </c:pt>
                <c:pt idx="7969">
                  <c:v>-1.7379691322656154E-2</c:v>
                </c:pt>
                <c:pt idx="7970">
                  <c:v>-1.8731536925731374E-2</c:v>
                </c:pt>
                <c:pt idx="7971">
                  <c:v>-2.389599037189194E-2</c:v>
                </c:pt>
                <c:pt idx="7972">
                  <c:v>-2.9920038621317424E-2</c:v>
                </c:pt>
                <c:pt idx="7973">
                  <c:v>-3.422342198709083E-2</c:v>
                </c:pt>
                <c:pt idx="7974">
                  <c:v>-3.6621239069882461E-2</c:v>
                </c:pt>
                <c:pt idx="7975">
                  <c:v>-3.7850144912765171E-2</c:v>
                </c:pt>
                <c:pt idx="7976">
                  <c:v>-3.8588275232960156E-2</c:v>
                </c:pt>
                <c:pt idx="7977">
                  <c:v>-3.883366299430413E-2</c:v>
                </c:pt>
                <c:pt idx="7978">
                  <c:v>-3.8526805352864124E-2</c:v>
                </c:pt>
                <c:pt idx="7979">
                  <c:v>-3.711250635161123E-2</c:v>
                </c:pt>
                <c:pt idx="7980">
                  <c:v>-3.4653711147763944E-2</c:v>
                </c:pt>
                <c:pt idx="7981">
                  <c:v>-3.0903556702856272E-2</c:v>
                </c:pt>
                <c:pt idx="7982">
                  <c:v>-2.6170375935450463E-2</c:v>
                </c:pt>
                <c:pt idx="7983">
                  <c:v>-2.1314255407852367E-2</c:v>
                </c:pt>
                <c:pt idx="7984">
                  <c:v>-1.7564592721985517E-2</c:v>
                </c:pt>
                <c:pt idx="7985">
                  <c:v>-1.4918437323605205E-2</c:v>
                </c:pt>
                <c:pt idx="7986">
                  <c:v>-1.2890423039472076E-2</c:v>
                </c:pt>
                <c:pt idx="7987">
                  <c:v>-1.1906904957933229E-2</c:v>
                </c:pt>
                <c:pt idx="7988">
                  <c:v>-1.1229260999752966E-2</c:v>
                </c:pt>
                <c:pt idx="7989">
                  <c:v>-1.0983873238408992E-2</c:v>
                </c:pt>
                <c:pt idx="7990">
                  <c:v>-1.1660533678507723E-2</c:v>
                </c:pt>
                <c:pt idx="7991">
                  <c:v>-1.3505121840433842E-2</c:v>
                </c:pt>
                <c:pt idx="7992">
                  <c:v>3.547504193522133E-2</c:v>
                </c:pt>
                <c:pt idx="7993">
                  <c:v>3.443103749166776E-2</c:v>
                </c:pt>
                <c:pt idx="7994">
                  <c:v>3.3079191888592541E-2</c:v>
                </c:pt>
                <c:pt idx="7995">
                  <c:v>2.7914738442431974E-2</c:v>
                </c:pt>
                <c:pt idx="7996">
                  <c:v>2.1890690193006601E-2</c:v>
                </c:pt>
                <c:pt idx="7997">
                  <c:v>1.7587306827233196E-2</c:v>
                </c:pt>
                <c:pt idx="7998">
                  <c:v>1.5189489744441453E-2</c:v>
                </c:pt>
                <c:pt idx="7999">
                  <c:v>1.3960583901558743E-2</c:v>
                </c:pt>
                <c:pt idx="8000">
                  <c:v>1.3222453581363758E-2</c:v>
                </c:pt>
                <c:pt idx="8001">
                  <c:v>1.2977065820019895E-2</c:v>
                </c:pt>
                <c:pt idx="8002">
                  <c:v>1.3283923461459901E-2</c:v>
                </c:pt>
                <c:pt idx="8003">
                  <c:v>1.4698222462712796E-2</c:v>
                </c:pt>
                <c:pt idx="8004">
                  <c:v>1.7157017666559971E-2</c:v>
                </c:pt>
                <c:pt idx="8005">
                  <c:v>2.0907172111467642E-2</c:v>
                </c:pt>
                <c:pt idx="8006">
                  <c:v>2.5640352878873451E-2</c:v>
                </c:pt>
                <c:pt idx="8007">
                  <c:v>3.0496473406471547E-2</c:v>
                </c:pt>
                <c:pt idx="8008">
                  <c:v>3.4246136092338397E-2</c:v>
                </c:pt>
                <c:pt idx="8009">
                  <c:v>3.6892291490718709E-2</c:v>
                </c:pt>
                <c:pt idx="8010">
                  <c:v>3.8920305774851838E-2</c:v>
                </c:pt>
                <c:pt idx="8011">
                  <c:v>3.9903823856390797E-2</c:v>
                </c:pt>
                <c:pt idx="8012">
                  <c:v>4.0581467814571059E-2</c:v>
                </c:pt>
                <c:pt idx="8013">
                  <c:v>4.0826855575914922E-2</c:v>
                </c:pt>
                <c:pt idx="8014">
                  <c:v>4.0150195135816302E-2</c:v>
                </c:pt>
                <c:pt idx="8015">
                  <c:v>3.8305606973890183E-2</c:v>
                </c:pt>
                <c:pt idx="8016">
                  <c:v>8.1024005127328547E-2</c:v>
                </c:pt>
                <c:pt idx="8017">
                  <c:v>7.9980000683775088E-2</c:v>
                </c:pt>
                <c:pt idx="8018">
                  <c:v>7.8628155080699869E-2</c:v>
                </c:pt>
                <c:pt idx="8019">
                  <c:v>7.3463701634539302E-2</c:v>
                </c:pt>
                <c:pt idx="8020">
                  <c:v>6.7439653385113818E-2</c:v>
                </c:pt>
                <c:pt idx="8021">
                  <c:v>6.3136270019340412E-2</c:v>
                </c:pt>
                <c:pt idx="8022">
                  <c:v>6.0738452936548781E-2</c:v>
                </c:pt>
                <c:pt idx="8023">
                  <c:v>5.9509547093666071E-2</c:v>
                </c:pt>
                <c:pt idx="8024">
                  <c:v>5.8771416773471086E-2</c:v>
                </c:pt>
                <c:pt idx="8025">
                  <c:v>5.8526029012127112E-2</c:v>
                </c:pt>
                <c:pt idx="8026">
                  <c:v>5.8832886653567118E-2</c:v>
                </c:pt>
                <c:pt idx="8027">
                  <c:v>6.0247185654820012E-2</c:v>
                </c:pt>
                <c:pt idx="8028">
                  <c:v>6.2705980858667298E-2</c:v>
                </c:pt>
                <c:pt idx="8029">
                  <c:v>6.645613530357497E-2</c:v>
                </c:pt>
                <c:pt idx="8030">
                  <c:v>7.1189316070980779E-2</c:v>
                </c:pt>
                <c:pt idx="8031">
                  <c:v>7.6045436598578875E-2</c:v>
                </c:pt>
                <c:pt idx="8032">
                  <c:v>7.9795099284445725E-2</c:v>
                </c:pt>
                <c:pt idx="8033">
                  <c:v>8.2441254682826037E-2</c:v>
                </c:pt>
                <c:pt idx="8034">
                  <c:v>8.4469268966959166E-2</c:v>
                </c:pt>
                <c:pt idx="8035">
                  <c:v>8.5452787048498013E-2</c:v>
                </c:pt>
                <c:pt idx="8036">
                  <c:v>8.6130431006678276E-2</c:v>
                </c:pt>
                <c:pt idx="8037">
                  <c:v>8.637581876802225E-2</c:v>
                </c:pt>
                <c:pt idx="8038">
                  <c:v>8.5699158327923519E-2</c:v>
                </c:pt>
                <c:pt idx="8039">
                  <c:v>8.38545701659974E-2</c:v>
                </c:pt>
                <c:pt idx="8040">
                  <c:v>7.5491420772841322E-2</c:v>
                </c:pt>
                <c:pt idx="8041">
                  <c:v>7.4447416329287752E-2</c:v>
                </c:pt>
                <c:pt idx="8042">
                  <c:v>7.3095570726212644E-2</c:v>
                </c:pt>
                <c:pt idx="8043">
                  <c:v>6.7931117280052078E-2</c:v>
                </c:pt>
                <c:pt idx="8044">
                  <c:v>6.1907069030626594E-2</c:v>
                </c:pt>
                <c:pt idx="8045">
                  <c:v>5.7603685664853299E-2</c:v>
                </c:pt>
                <c:pt idx="8046">
                  <c:v>5.5205868582061446E-2</c:v>
                </c:pt>
                <c:pt idx="8047">
                  <c:v>5.3976962739178735E-2</c:v>
                </c:pt>
                <c:pt idx="8048">
                  <c:v>5.323883241898375E-2</c:v>
                </c:pt>
                <c:pt idx="8049">
                  <c:v>5.2993444657639999E-2</c:v>
                </c:pt>
                <c:pt idx="8050">
                  <c:v>5.3300302299080005E-2</c:v>
                </c:pt>
                <c:pt idx="8051">
                  <c:v>5.4714601300332899E-2</c:v>
                </c:pt>
                <c:pt idx="8052">
                  <c:v>5.7173396504180074E-2</c:v>
                </c:pt>
                <c:pt idx="8053">
                  <c:v>6.0923550949087746E-2</c:v>
                </c:pt>
                <c:pt idx="8054">
                  <c:v>6.5656731716493444E-2</c:v>
                </c:pt>
                <c:pt idx="8055">
                  <c:v>7.051285224409154E-2</c:v>
                </c:pt>
                <c:pt idx="8056">
                  <c:v>7.4262514929958501E-2</c:v>
                </c:pt>
                <c:pt idx="8057">
                  <c:v>7.6908670328338702E-2</c:v>
                </c:pt>
                <c:pt idx="8058">
                  <c:v>7.8936684612471941E-2</c:v>
                </c:pt>
                <c:pt idx="8059">
                  <c:v>7.9920202694010789E-2</c:v>
                </c:pt>
                <c:pt idx="8060">
                  <c:v>8.0597846652191163E-2</c:v>
                </c:pt>
                <c:pt idx="8061">
                  <c:v>8.0843234413534915E-2</c:v>
                </c:pt>
                <c:pt idx="8062">
                  <c:v>8.0166573973436406E-2</c:v>
                </c:pt>
                <c:pt idx="8063">
                  <c:v>7.8321985811510175E-2</c:v>
                </c:pt>
                <c:pt idx="8064">
                  <c:v>8.9977567896034616E-2</c:v>
                </c:pt>
                <c:pt idx="8065">
                  <c:v>8.8933563452481157E-2</c:v>
                </c:pt>
                <c:pt idx="8066">
                  <c:v>8.7581717849405938E-2</c:v>
                </c:pt>
                <c:pt idx="8067">
                  <c:v>8.2417264403245372E-2</c:v>
                </c:pt>
                <c:pt idx="8068">
                  <c:v>7.6393216153819887E-2</c:v>
                </c:pt>
                <c:pt idx="8069">
                  <c:v>7.2089832788046482E-2</c:v>
                </c:pt>
                <c:pt idx="8070">
                  <c:v>6.9692015705254851E-2</c:v>
                </c:pt>
                <c:pt idx="8071">
                  <c:v>6.846310986237214E-2</c:v>
                </c:pt>
                <c:pt idx="8072">
                  <c:v>6.7724979542177155E-2</c:v>
                </c:pt>
                <c:pt idx="8073">
                  <c:v>6.7479591780833181E-2</c:v>
                </c:pt>
                <c:pt idx="8074">
                  <c:v>6.7786449422273187E-2</c:v>
                </c:pt>
                <c:pt idx="8075">
                  <c:v>6.9200748423526082E-2</c:v>
                </c:pt>
                <c:pt idx="8076">
                  <c:v>7.1659543627373368E-2</c:v>
                </c:pt>
                <c:pt idx="8077">
                  <c:v>7.5409698072281039E-2</c:v>
                </c:pt>
                <c:pt idx="8078">
                  <c:v>8.0142878839686849E-2</c:v>
                </c:pt>
                <c:pt idx="8079">
                  <c:v>8.4998999367284944E-2</c:v>
                </c:pt>
                <c:pt idx="8080">
                  <c:v>8.8748662053151794E-2</c:v>
                </c:pt>
                <c:pt idx="8081">
                  <c:v>9.1394817451532107E-2</c:v>
                </c:pt>
                <c:pt idx="8082">
                  <c:v>9.3422831735665235E-2</c:v>
                </c:pt>
                <c:pt idx="8083">
                  <c:v>9.4406349817204083E-2</c:v>
                </c:pt>
                <c:pt idx="8084">
                  <c:v>9.5083993775384346E-2</c:v>
                </c:pt>
                <c:pt idx="8085">
                  <c:v>9.5329381536728319E-2</c:v>
                </c:pt>
                <c:pt idx="8086">
                  <c:v>9.4652721096629588E-2</c:v>
                </c:pt>
                <c:pt idx="8087">
                  <c:v>9.2808132934703469E-2</c:v>
                </c:pt>
                <c:pt idx="8088">
                  <c:v>4.7034778818227041E-2</c:v>
                </c:pt>
                <c:pt idx="8089">
                  <c:v>4.5990774374673582E-2</c:v>
                </c:pt>
                <c:pt idx="8090">
                  <c:v>4.4638928771598363E-2</c:v>
                </c:pt>
                <c:pt idx="8091">
                  <c:v>3.9474475325437797E-2</c:v>
                </c:pt>
                <c:pt idx="8092">
                  <c:v>3.3450427076012312E-2</c:v>
                </c:pt>
                <c:pt idx="8093">
                  <c:v>2.9147043710238907E-2</c:v>
                </c:pt>
                <c:pt idx="8094">
                  <c:v>2.6749226627447276E-2</c:v>
                </c:pt>
                <c:pt idx="8095">
                  <c:v>2.5520320784564565E-2</c:v>
                </c:pt>
                <c:pt idx="8096">
                  <c:v>2.478219046436958E-2</c:v>
                </c:pt>
                <c:pt idx="8097">
                  <c:v>2.4536802703025606E-2</c:v>
                </c:pt>
                <c:pt idx="8098">
                  <c:v>2.4843660344465612E-2</c:v>
                </c:pt>
                <c:pt idx="8099">
                  <c:v>2.6257959345718507E-2</c:v>
                </c:pt>
                <c:pt idx="8100">
                  <c:v>2.8716754549565793E-2</c:v>
                </c:pt>
                <c:pt idx="8101">
                  <c:v>3.2466908994473465E-2</c:v>
                </c:pt>
                <c:pt idx="8102">
                  <c:v>3.7200089761879274E-2</c:v>
                </c:pt>
                <c:pt idx="8103">
                  <c:v>4.2056210289477369E-2</c:v>
                </c:pt>
                <c:pt idx="8104">
                  <c:v>4.580587297534422E-2</c:v>
                </c:pt>
                <c:pt idx="8105">
                  <c:v>4.8452028373724532E-2</c:v>
                </c:pt>
                <c:pt idx="8106">
                  <c:v>5.048004265785766E-2</c:v>
                </c:pt>
                <c:pt idx="8107">
                  <c:v>5.1463560739396508E-2</c:v>
                </c:pt>
                <c:pt idx="8108">
                  <c:v>5.2141204697576771E-2</c:v>
                </c:pt>
                <c:pt idx="8109">
                  <c:v>5.2386592458920744E-2</c:v>
                </c:pt>
                <c:pt idx="8110">
                  <c:v>5.1709932018822014E-2</c:v>
                </c:pt>
                <c:pt idx="8111">
                  <c:v>4.9865343856895894E-2</c:v>
                </c:pt>
                <c:pt idx="8112">
                  <c:v>8.9977567896034616E-2</c:v>
                </c:pt>
                <c:pt idx="8113">
                  <c:v>8.8933563452481157E-2</c:v>
                </c:pt>
                <c:pt idx="8114">
                  <c:v>8.7581717849405938E-2</c:v>
                </c:pt>
                <c:pt idx="8115">
                  <c:v>8.2417264403245372E-2</c:v>
                </c:pt>
                <c:pt idx="8116">
                  <c:v>7.6393216153819887E-2</c:v>
                </c:pt>
                <c:pt idx="8117">
                  <c:v>7.2089832788046482E-2</c:v>
                </c:pt>
                <c:pt idx="8118">
                  <c:v>6.9692015705254851E-2</c:v>
                </c:pt>
                <c:pt idx="8119">
                  <c:v>6.846310986237214E-2</c:v>
                </c:pt>
                <c:pt idx="8120">
                  <c:v>6.7724979542177155E-2</c:v>
                </c:pt>
                <c:pt idx="8121">
                  <c:v>6.7479591780833181E-2</c:v>
                </c:pt>
                <c:pt idx="8122">
                  <c:v>6.7786449422273187E-2</c:v>
                </c:pt>
                <c:pt idx="8123">
                  <c:v>6.9200748423526082E-2</c:v>
                </c:pt>
                <c:pt idx="8124">
                  <c:v>7.1659543627373368E-2</c:v>
                </c:pt>
                <c:pt idx="8125">
                  <c:v>7.5409698072281039E-2</c:v>
                </c:pt>
                <c:pt idx="8126">
                  <c:v>8.0142878839686849E-2</c:v>
                </c:pt>
                <c:pt idx="8127">
                  <c:v>8.4998999367284944E-2</c:v>
                </c:pt>
                <c:pt idx="8128">
                  <c:v>8.8748662053151794E-2</c:v>
                </c:pt>
                <c:pt idx="8129">
                  <c:v>9.1394817451532107E-2</c:v>
                </c:pt>
                <c:pt idx="8130">
                  <c:v>9.3422831735665235E-2</c:v>
                </c:pt>
                <c:pt idx="8131">
                  <c:v>9.4406349817204083E-2</c:v>
                </c:pt>
                <c:pt idx="8132">
                  <c:v>9.5083993775384346E-2</c:v>
                </c:pt>
                <c:pt idx="8133">
                  <c:v>9.5329381536728319E-2</c:v>
                </c:pt>
                <c:pt idx="8134">
                  <c:v>9.4652721096629588E-2</c:v>
                </c:pt>
                <c:pt idx="8135">
                  <c:v>9.2808132934703469E-2</c:v>
                </c:pt>
                <c:pt idx="8136">
                  <c:v>8.9977567896034616E-2</c:v>
                </c:pt>
                <c:pt idx="8137">
                  <c:v>8.8933563452481157E-2</c:v>
                </c:pt>
                <c:pt idx="8138">
                  <c:v>8.7581717849405938E-2</c:v>
                </c:pt>
                <c:pt idx="8139">
                  <c:v>8.2417264403245372E-2</c:v>
                </c:pt>
                <c:pt idx="8140">
                  <c:v>7.6393216153819887E-2</c:v>
                </c:pt>
                <c:pt idx="8141">
                  <c:v>7.2089832788046482E-2</c:v>
                </c:pt>
                <c:pt idx="8142">
                  <c:v>6.9692015705254851E-2</c:v>
                </c:pt>
                <c:pt idx="8143">
                  <c:v>6.846310986237214E-2</c:v>
                </c:pt>
                <c:pt idx="8144">
                  <c:v>6.7724979542177155E-2</c:v>
                </c:pt>
                <c:pt idx="8145">
                  <c:v>6.7479591780833181E-2</c:v>
                </c:pt>
                <c:pt idx="8146">
                  <c:v>6.7786449422273187E-2</c:v>
                </c:pt>
                <c:pt idx="8147">
                  <c:v>6.9200748423526082E-2</c:v>
                </c:pt>
                <c:pt idx="8148">
                  <c:v>7.1659543627373368E-2</c:v>
                </c:pt>
                <c:pt idx="8149">
                  <c:v>7.5409698072281039E-2</c:v>
                </c:pt>
                <c:pt idx="8150">
                  <c:v>8.0142878839686849E-2</c:v>
                </c:pt>
                <c:pt idx="8151">
                  <c:v>8.4998999367284944E-2</c:v>
                </c:pt>
                <c:pt idx="8152">
                  <c:v>8.8748662053151794E-2</c:v>
                </c:pt>
                <c:pt idx="8153">
                  <c:v>9.1394817451532107E-2</c:v>
                </c:pt>
                <c:pt idx="8154">
                  <c:v>9.3422831735665235E-2</c:v>
                </c:pt>
                <c:pt idx="8155">
                  <c:v>9.4406349817204083E-2</c:v>
                </c:pt>
                <c:pt idx="8156">
                  <c:v>9.5083993775384346E-2</c:v>
                </c:pt>
                <c:pt idx="8157">
                  <c:v>9.5329381536728319E-2</c:v>
                </c:pt>
                <c:pt idx="8158">
                  <c:v>9.4652721096629588E-2</c:v>
                </c:pt>
                <c:pt idx="8159">
                  <c:v>9.2808132934703469E-2</c:v>
                </c:pt>
                <c:pt idx="8160">
                  <c:v>8.5827531807624813E-2</c:v>
                </c:pt>
                <c:pt idx="8161">
                  <c:v>8.4783527364071243E-2</c:v>
                </c:pt>
                <c:pt idx="8162">
                  <c:v>8.3431681760996024E-2</c:v>
                </c:pt>
                <c:pt idx="8163">
                  <c:v>7.8267228314835458E-2</c:v>
                </c:pt>
                <c:pt idx="8164">
                  <c:v>7.2243180065410084E-2</c:v>
                </c:pt>
                <c:pt idx="8165">
                  <c:v>6.7939796699636679E-2</c:v>
                </c:pt>
                <c:pt idx="8166">
                  <c:v>6.5541979616844936E-2</c:v>
                </c:pt>
                <c:pt idx="8167">
                  <c:v>6.4313073773962226E-2</c:v>
                </c:pt>
                <c:pt idx="8168">
                  <c:v>6.3574943453767241E-2</c:v>
                </c:pt>
                <c:pt idx="8169">
                  <c:v>6.3329555692423378E-2</c:v>
                </c:pt>
                <c:pt idx="8170">
                  <c:v>6.3636413333863384E-2</c:v>
                </c:pt>
                <c:pt idx="8171">
                  <c:v>6.5050712335116279E-2</c:v>
                </c:pt>
                <c:pt idx="8172">
                  <c:v>6.7509507538963454E-2</c:v>
                </c:pt>
                <c:pt idx="8173">
                  <c:v>7.1259661983871125E-2</c:v>
                </c:pt>
                <c:pt idx="8174">
                  <c:v>7.5992842751276934E-2</c:v>
                </c:pt>
                <c:pt idx="8175">
                  <c:v>8.084896327887503E-2</c:v>
                </c:pt>
                <c:pt idx="8176">
                  <c:v>8.459862596474188E-2</c:v>
                </c:pt>
                <c:pt idx="8177">
                  <c:v>8.7244781363122192E-2</c:v>
                </c:pt>
                <c:pt idx="8178">
                  <c:v>8.9272795647255321E-2</c:v>
                </c:pt>
                <c:pt idx="8179">
                  <c:v>9.025631372879428E-2</c:v>
                </c:pt>
                <c:pt idx="8180">
                  <c:v>9.0933957686974543E-2</c:v>
                </c:pt>
                <c:pt idx="8181">
                  <c:v>9.1179345448318405E-2</c:v>
                </c:pt>
                <c:pt idx="8182">
                  <c:v>9.0502685008219785E-2</c:v>
                </c:pt>
                <c:pt idx="8183">
                  <c:v>8.8658096846293666E-2</c:v>
                </c:pt>
                <c:pt idx="8184">
                  <c:v>0.1007921801129964</c:v>
                </c:pt>
                <c:pt idx="8185">
                  <c:v>9.9748175669442829E-2</c:v>
                </c:pt>
                <c:pt idx="8186">
                  <c:v>9.839633006636761E-2</c:v>
                </c:pt>
                <c:pt idx="8187">
                  <c:v>9.3231876620207044E-2</c:v>
                </c:pt>
                <c:pt idx="8188">
                  <c:v>8.720782837078167E-2</c:v>
                </c:pt>
                <c:pt idx="8189">
                  <c:v>8.2904445005008265E-2</c:v>
                </c:pt>
                <c:pt idx="8190">
                  <c:v>8.0506627922216523E-2</c:v>
                </c:pt>
                <c:pt idx="8191">
                  <c:v>7.9277722079333812E-2</c:v>
                </c:pt>
                <c:pt idx="8192">
                  <c:v>7.8539591759138827E-2</c:v>
                </c:pt>
                <c:pt idx="8193">
                  <c:v>7.8294203997794964E-2</c:v>
                </c:pt>
                <c:pt idx="8194">
                  <c:v>7.860106163923497E-2</c:v>
                </c:pt>
                <c:pt idx="8195">
                  <c:v>8.0015360640487865E-2</c:v>
                </c:pt>
                <c:pt idx="8196">
                  <c:v>8.247415584433504E-2</c:v>
                </c:pt>
                <c:pt idx="8197">
                  <c:v>8.6224310289242712E-2</c:v>
                </c:pt>
                <c:pt idx="8198">
                  <c:v>9.0957491056648521E-2</c:v>
                </c:pt>
                <c:pt idx="8199">
                  <c:v>9.5813611584246616E-2</c:v>
                </c:pt>
                <c:pt idx="8200">
                  <c:v>9.9563274270113467E-2</c:v>
                </c:pt>
                <c:pt idx="8201">
                  <c:v>0.10220942966849378</c:v>
                </c:pt>
                <c:pt idx="8202">
                  <c:v>0.10423744395262691</c:v>
                </c:pt>
                <c:pt idx="8203">
                  <c:v>0.10522096203416587</c:v>
                </c:pt>
                <c:pt idx="8204">
                  <c:v>0.10589860599234613</c:v>
                </c:pt>
                <c:pt idx="8205">
                  <c:v>0.10614399375368999</c:v>
                </c:pt>
                <c:pt idx="8206">
                  <c:v>0.10546733331359137</c:v>
                </c:pt>
                <c:pt idx="8207">
                  <c:v>0.10362274515166525</c:v>
                </c:pt>
                <c:pt idx="8208">
                  <c:v>0.10571367757048966</c:v>
                </c:pt>
                <c:pt idx="8209">
                  <c:v>0.1046696731269362</c:v>
                </c:pt>
                <c:pt idx="8210">
                  <c:v>0.10331782752386098</c:v>
                </c:pt>
                <c:pt idx="8211">
                  <c:v>9.8153374077700417E-2</c:v>
                </c:pt>
                <c:pt idx="8212">
                  <c:v>9.2129325828274933E-2</c:v>
                </c:pt>
                <c:pt idx="8213">
                  <c:v>8.7825942462501527E-2</c:v>
                </c:pt>
                <c:pt idx="8214">
                  <c:v>8.5428125379709896E-2</c:v>
                </c:pt>
                <c:pt idx="8215">
                  <c:v>8.4199219536827186E-2</c:v>
                </c:pt>
                <c:pt idx="8216">
                  <c:v>8.34610892166322E-2</c:v>
                </c:pt>
                <c:pt idx="8217">
                  <c:v>8.3215701455288227E-2</c:v>
                </c:pt>
                <c:pt idx="8218">
                  <c:v>8.3522559096728233E-2</c:v>
                </c:pt>
                <c:pt idx="8219">
                  <c:v>8.4936858097981127E-2</c:v>
                </c:pt>
                <c:pt idx="8220">
                  <c:v>8.7395653301828413E-2</c:v>
                </c:pt>
                <c:pt idx="8221">
                  <c:v>9.1145807746736085E-2</c:v>
                </c:pt>
                <c:pt idx="8222">
                  <c:v>9.5878988514141894E-2</c:v>
                </c:pt>
                <c:pt idx="8223">
                  <c:v>0.10073510904173999</c:v>
                </c:pt>
                <c:pt idx="8224">
                  <c:v>0.10448477172760684</c:v>
                </c:pt>
                <c:pt idx="8225">
                  <c:v>0.10713092712598715</c:v>
                </c:pt>
                <c:pt idx="8226">
                  <c:v>0.10915894141012028</c:v>
                </c:pt>
                <c:pt idx="8227">
                  <c:v>0.11014245949165913</c:v>
                </c:pt>
                <c:pt idx="8228">
                  <c:v>0.11082010344983939</c:v>
                </c:pt>
                <c:pt idx="8229">
                  <c:v>0.11106549121118336</c:v>
                </c:pt>
                <c:pt idx="8230">
                  <c:v>0.11038883077108463</c:v>
                </c:pt>
                <c:pt idx="8231">
                  <c:v>0.10854424260915851</c:v>
                </c:pt>
                <c:pt idx="8232">
                  <c:v>6.2770888492681975E-2</c:v>
                </c:pt>
                <c:pt idx="8233">
                  <c:v>6.1726884049128405E-2</c:v>
                </c:pt>
                <c:pt idx="8234">
                  <c:v>6.0375038446053297E-2</c:v>
                </c:pt>
                <c:pt idx="8235">
                  <c:v>5.5210584999892731E-2</c:v>
                </c:pt>
                <c:pt idx="8236">
                  <c:v>4.9186536750467247E-2</c:v>
                </c:pt>
                <c:pt idx="8237">
                  <c:v>4.4883153384693952E-2</c:v>
                </c:pt>
                <c:pt idx="8238">
                  <c:v>4.2485336301902099E-2</c:v>
                </c:pt>
                <c:pt idx="8239">
                  <c:v>4.1256430459019389E-2</c:v>
                </c:pt>
                <c:pt idx="8240">
                  <c:v>4.0518300138824404E-2</c:v>
                </c:pt>
                <c:pt idx="8241">
                  <c:v>4.0272912377480652E-2</c:v>
                </c:pt>
                <c:pt idx="8242">
                  <c:v>4.0579770018920658E-2</c:v>
                </c:pt>
                <c:pt idx="8243">
                  <c:v>4.1994069020173552E-2</c:v>
                </c:pt>
                <c:pt idx="8244">
                  <c:v>4.4452864224020727E-2</c:v>
                </c:pt>
                <c:pt idx="8245">
                  <c:v>4.8203018668928399E-2</c:v>
                </c:pt>
                <c:pt idx="8246">
                  <c:v>5.2936199436334097E-2</c:v>
                </c:pt>
                <c:pt idx="8247">
                  <c:v>5.7792319963932193E-2</c:v>
                </c:pt>
                <c:pt idx="8248">
                  <c:v>6.1541982649799154E-2</c:v>
                </c:pt>
                <c:pt idx="8249">
                  <c:v>6.4188138048179355E-2</c:v>
                </c:pt>
                <c:pt idx="8250">
                  <c:v>6.6216152332312594E-2</c:v>
                </c:pt>
                <c:pt idx="8251">
                  <c:v>6.7199670413851442E-2</c:v>
                </c:pt>
                <c:pt idx="8252">
                  <c:v>6.7877314372031816E-2</c:v>
                </c:pt>
                <c:pt idx="8253">
                  <c:v>6.8122702133375568E-2</c:v>
                </c:pt>
                <c:pt idx="8254">
                  <c:v>6.7446041693277059E-2</c:v>
                </c:pt>
                <c:pt idx="8255">
                  <c:v>6.5601453531350828E-2</c:v>
                </c:pt>
                <c:pt idx="8256">
                  <c:v>8.908629056452122E-2</c:v>
                </c:pt>
                <c:pt idx="8257">
                  <c:v>8.804228612096765E-2</c:v>
                </c:pt>
                <c:pt idx="8258">
                  <c:v>8.6690440517892542E-2</c:v>
                </c:pt>
                <c:pt idx="8259">
                  <c:v>8.1525987071731976E-2</c:v>
                </c:pt>
                <c:pt idx="8260">
                  <c:v>7.5501938822306491E-2</c:v>
                </c:pt>
                <c:pt idx="8261">
                  <c:v>7.1198555456533197E-2</c:v>
                </c:pt>
                <c:pt idx="8262">
                  <c:v>6.8800738373741344E-2</c:v>
                </c:pt>
                <c:pt idx="8263">
                  <c:v>6.7571832530858633E-2</c:v>
                </c:pt>
                <c:pt idx="8264">
                  <c:v>6.6833702210663648E-2</c:v>
                </c:pt>
                <c:pt idx="8265">
                  <c:v>6.6588314449319896E-2</c:v>
                </c:pt>
                <c:pt idx="8266">
                  <c:v>6.6895172090759902E-2</c:v>
                </c:pt>
                <c:pt idx="8267">
                  <c:v>6.8309471092012797E-2</c:v>
                </c:pt>
                <c:pt idx="8268">
                  <c:v>7.0768266295859972E-2</c:v>
                </c:pt>
                <c:pt idx="8269">
                  <c:v>7.4518420740767644E-2</c:v>
                </c:pt>
                <c:pt idx="8270">
                  <c:v>7.9251601508173342E-2</c:v>
                </c:pt>
                <c:pt idx="8271">
                  <c:v>8.4107722035771437E-2</c:v>
                </c:pt>
                <c:pt idx="8272">
                  <c:v>8.7857384721638399E-2</c:v>
                </c:pt>
                <c:pt idx="8273">
                  <c:v>9.05035401200186E-2</c:v>
                </c:pt>
                <c:pt idx="8274">
                  <c:v>9.2531554404151839E-2</c:v>
                </c:pt>
                <c:pt idx="8275">
                  <c:v>9.3515072485690687E-2</c:v>
                </c:pt>
                <c:pt idx="8276">
                  <c:v>9.4192716443871061E-2</c:v>
                </c:pt>
                <c:pt idx="8277">
                  <c:v>9.4438104205214812E-2</c:v>
                </c:pt>
                <c:pt idx="8278">
                  <c:v>9.3761443765116304E-2</c:v>
                </c:pt>
                <c:pt idx="8279">
                  <c:v>9.1916855603190073E-2</c:v>
                </c:pt>
                <c:pt idx="8280">
                  <c:v>3.4171782842416509E-2</c:v>
                </c:pt>
                <c:pt idx="8281">
                  <c:v>3.3127778398862939E-2</c:v>
                </c:pt>
                <c:pt idx="8282">
                  <c:v>3.177593279578772E-2</c:v>
                </c:pt>
                <c:pt idx="8283">
                  <c:v>2.6611479349627154E-2</c:v>
                </c:pt>
                <c:pt idx="8284">
                  <c:v>2.0587431100201781E-2</c:v>
                </c:pt>
                <c:pt idx="8285">
                  <c:v>1.6284047734428375E-2</c:v>
                </c:pt>
                <c:pt idx="8286">
                  <c:v>1.3886230651636633E-2</c:v>
                </c:pt>
                <c:pt idx="8287">
                  <c:v>1.2657324808753923E-2</c:v>
                </c:pt>
                <c:pt idx="8288">
                  <c:v>1.1919194488558937E-2</c:v>
                </c:pt>
                <c:pt idx="8289">
                  <c:v>1.1673806727215075E-2</c:v>
                </c:pt>
                <c:pt idx="8290">
                  <c:v>1.1980664368655081E-2</c:v>
                </c:pt>
                <c:pt idx="8291">
                  <c:v>1.3394963369907975E-2</c:v>
                </c:pt>
                <c:pt idx="8292">
                  <c:v>1.585375857375515E-2</c:v>
                </c:pt>
                <c:pt idx="8293">
                  <c:v>1.9603913018662822E-2</c:v>
                </c:pt>
                <c:pt idx="8294">
                  <c:v>2.4337093786068631E-2</c:v>
                </c:pt>
                <c:pt idx="8295">
                  <c:v>2.9193214313666727E-2</c:v>
                </c:pt>
                <c:pt idx="8296">
                  <c:v>3.2942876999533577E-2</c:v>
                </c:pt>
                <c:pt idx="8297">
                  <c:v>3.5589032397913889E-2</c:v>
                </c:pt>
                <c:pt idx="8298">
                  <c:v>3.7617046682047017E-2</c:v>
                </c:pt>
                <c:pt idx="8299">
                  <c:v>3.8600564763585976E-2</c:v>
                </c:pt>
                <c:pt idx="8300">
                  <c:v>3.9278208721766239E-2</c:v>
                </c:pt>
                <c:pt idx="8301">
                  <c:v>3.9523596483110102E-2</c:v>
                </c:pt>
                <c:pt idx="8302">
                  <c:v>3.8846936043011482E-2</c:v>
                </c:pt>
                <c:pt idx="8303">
                  <c:v>3.7002347881085362E-2</c:v>
                </c:pt>
                <c:pt idx="8304">
                  <c:v>0.10246743496705768</c:v>
                </c:pt>
                <c:pt idx="8305">
                  <c:v>0.10142343052350411</c:v>
                </c:pt>
                <c:pt idx="8306">
                  <c:v>0.10007158492042889</c:v>
                </c:pt>
                <c:pt idx="8307">
                  <c:v>9.4907131474268325E-2</c:v>
                </c:pt>
                <c:pt idx="8308">
                  <c:v>8.8883083224842951E-2</c:v>
                </c:pt>
                <c:pt idx="8309">
                  <c:v>8.4579699859069546E-2</c:v>
                </c:pt>
                <c:pt idx="8310">
                  <c:v>8.2181882776277804E-2</c:v>
                </c:pt>
                <c:pt idx="8311">
                  <c:v>8.0952976933395093E-2</c:v>
                </c:pt>
                <c:pt idx="8312">
                  <c:v>8.0214846613200108E-2</c:v>
                </c:pt>
                <c:pt idx="8313">
                  <c:v>7.9969458851856245E-2</c:v>
                </c:pt>
                <c:pt idx="8314">
                  <c:v>8.0276316493296251E-2</c:v>
                </c:pt>
                <c:pt idx="8315">
                  <c:v>8.1690615494549146E-2</c:v>
                </c:pt>
                <c:pt idx="8316">
                  <c:v>8.4149410698396321E-2</c:v>
                </c:pt>
                <c:pt idx="8317">
                  <c:v>8.7899565143303993E-2</c:v>
                </c:pt>
                <c:pt idx="8318">
                  <c:v>9.2632745910709802E-2</c:v>
                </c:pt>
                <c:pt idx="8319">
                  <c:v>9.7488866438307897E-2</c:v>
                </c:pt>
                <c:pt idx="8320">
                  <c:v>0.10123852912417475</c:v>
                </c:pt>
                <c:pt idx="8321">
                  <c:v>0.10388468452255506</c:v>
                </c:pt>
                <c:pt idx="8322">
                  <c:v>0.10591269880668819</c:v>
                </c:pt>
                <c:pt idx="8323">
                  <c:v>0.10689621688822715</c:v>
                </c:pt>
                <c:pt idx="8324">
                  <c:v>0.10757386084640741</c:v>
                </c:pt>
                <c:pt idx="8325">
                  <c:v>0.10781924860775127</c:v>
                </c:pt>
                <c:pt idx="8326">
                  <c:v>0.10714258816765265</c:v>
                </c:pt>
                <c:pt idx="8327">
                  <c:v>0.10529800000572653</c:v>
                </c:pt>
                <c:pt idx="8328">
                  <c:v>2.8444308112075767E-2</c:v>
                </c:pt>
                <c:pt idx="8329">
                  <c:v>2.7400303668522308E-2</c:v>
                </c:pt>
                <c:pt idx="8330">
                  <c:v>2.6048458065447089E-2</c:v>
                </c:pt>
                <c:pt idx="8331">
                  <c:v>2.0884004619286523E-2</c:v>
                </c:pt>
                <c:pt idx="8332">
                  <c:v>1.4859956369861038E-2</c:v>
                </c:pt>
                <c:pt idx="8333">
                  <c:v>1.0556573004087633E-2</c:v>
                </c:pt>
                <c:pt idx="8334">
                  <c:v>8.1587559212960015E-3</c:v>
                </c:pt>
                <c:pt idx="8335">
                  <c:v>6.929850078413291E-3</c:v>
                </c:pt>
                <c:pt idx="8336">
                  <c:v>6.1917197582183059E-3</c:v>
                </c:pt>
                <c:pt idx="8337">
                  <c:v>5.9463319968743322E-3</c:v>
                </c:pt>
                <c:pt idx="8338">
                  <c:v>6.2531896383143382E-3</c:v>
                </c:pt>
                <c:pt idx="8339">
                  <c:v>7.6674886395672326E-3</c:v>
                </c:pt>
                <c:pt idx="8340">
                  <c:v>1.0126283843414519E-2</c:v>
                </c:pt>
                <c:pt idx="8341">
                  <c:v>1.387643828832219E-2</c:v>
                </c:pt>
                <c:pt idx="8342">
                  <c:v>1.8609619055727999E-2</c:v>
                </c:pt>
                <c:pt idx="8343">
                  <c:v>2.3465739583326095E-2</c:v>
                </c:pt>
                <c:pt idx="8344">
                  <c:v>2.7215402269192945E-2</c:v>
                </c:pt>
                <c:pt idx="8345">
                  <c:v>2.9861557667573257E-2</c:v>
                </c:pt>
                <c:pt idx="8346">
                  <c:v>3.1889571951706386E-2</c:v>
                </c:pt>
                <c:pt idx="8347">
                  <c:v>3.2873090033245234E-2</c:v>
                </c:pt>
                <c:pt idx="8348">
                  <c:v>3.3550733991425497E-2</c:v>
                </c:pt>
                <c:pt idx="8349">
                  <c:v>3.379612175276947E-2</c:v>
                </c:pt>
                <c:pt idx="8350">
                  <c:v>3.3119461312670739E-2</c:v>
                </c:pt>
                <c:pt idx="8351">
                  <c:v>3.127487315074462E-2</c:v>
                </c:pt>
                <c:pt idx="8352">
                  <c:v>-6.4732046004577493E-3</c:v>
                </c:pt>
                <c:pt idx="8353">
                  <c:v>-7.5172090440113193E-3</c:v>
                </c:pt>
                <c:pt idx="8354">
                  <c:v>-8.8690546470864273E-3</c:v>
                </c:pt>
                <c:pt idx="8355">
                  <c:v>-1.4033508093246994E-2</c:v>
                </c:pt>
                <c:pt idx="8356">
                  <c:v>-2.0057556342672478E-2</c:v>
                </c:pt>
                <c:pt idx="8357">
                  <c:v>-2.4360939708445772E-2</c:v>
                </c:pt>
                <c:pt idx="8358">
                  <c:v>-2.6758756791237626E-2</c:v>
                </c:pt>
                <c:pt idx="8359">
                  <c:v>-2.7987662634120336E-2</c:v>
                </c:pt>
                <c:pt idx="8360">
                  <c:v>-2.8725792954315321E-2</c:v>
                </c:pt>
                <c:pt idx="8361">
                  <c:v>-2.8971180715659073E-2</c:v>
                </c:pt>
                <c:pt idx="8362">
                  <c:v>-2.8664323074219067E-2</c:v>
                </c:pt>
                <c:pt idx="8363">
                  <c:v>-2.7250024072966172E-2</c:v>
                </c:pt>
                <c:pt idx="8364">
                  <c:v>-2.4791228869118997E-2</c:v>
                </c:pt>
                <c:pt idx="8365">
                  <c:v>-2.1041074424211326E-2</c:v>
                </c:pt>
                <c:pt idx="8366">
                  <c:v>-1.6307893656805628E-2</c:v>
                </c:pt>
                <c:pt idx="8367">
                  <c:v>-1.1451773129207532E-2</c:v>
                </c:pt>
                <c:pt idx="8368">
                  <c:v>-7.7021104433405707E-3</c:v>
                </c:pt>
                <c:pt idx="8369">
                  <c:v>-5.0559550449603696E-3</c:v>
                </c:pt>
                <c:pt idx="8370">
                  <c:v>-3.0279407608271303E-3</c:v>
                </c:pt>
                <c:pt idx="8371">
                  <c:v>-2.0444226792882825E-3</c:v>
                </c:pt>
                <c:pt idx="8372">
                  <c:v>-1.3667787211079085E-3</c:v>
                </c:pt>
                <c:pt idx="8373">
                  <c:v>-1.1213909597641569E-3</c:v>
                </c:pt>
                <c:pt idx="8374">
                  <c:v>-1.7980513998626657E-3</c:v>
                </c:pt>
                <c:pt idx="8375">
                  <c:v>-3.6426395617888963E-3</c:v>
                </c:pt>
                <c:pt idx="8376">
                  <c:v>-6.4732046004577493E-3</c:v>
                </c:pt>
                <c:pt idx="8377">
                  <c:v>-7.5172090440113193E-3</c:v>
                </c:pt>
                <c:pt idx="8378">
                  <c:v>-8.8690546470864273E-3</c:v>
                </c:pt>
                <c:pt idx="8379">
                  <c:v>-1.4033508093246994E-2</c:v>
                </c:pt>
                <c:pt idx="8380">
                  <c:v>-2.0057556342672478E-2</c:v>
                </c:pt>
                <c:pt idx="8381">
                  <c:v>-2.4360939708445772E-2</c:v>
                </c:pt>
                <c:pt idx="8382">
                  <c:v>-2.6758756791237626E-2</c:v>
                </c:pt>
                <c:pt idx="8383">
                  <c:v>-2.7987662634120336E-2</c:v>
                </c:pt>
                <c:pt idx="8384">
                  <c:v>-2.8725792954315321E-2</c:v>
                </c:pt>
                <c:pt idx="8385">
                  <c:v>-2.8971180715659073E-2</c:v>
                </c:pt>
                <c:pt idx="8386">
                  <c:v>-2.8664323074219067E-2</c:v>
                </c:pt>
                <c:pt idx="8387">
                  <c:v>-2.7250024072966172E-2</c:v>
                </c:pt>
                <c:pt idx="8388">
                  <c:v>-2.4791228869118997E-2</c:v>
                </c:pt>
                <c:pt idx="8389">
                  <c:v>-2.1041074424211326E-2</c:v>
                </c:pt>
                <c:pt idx="8390">
                  <c:v>-1.6307893656805628E-2</c:v>
                </c:pt>
                <c:pt idx="8391">
                  <c:v>-1.1451773129207532E-2</c:v>
                </c:pt>
                <c:pt idx="8392">
                  <c:v>-7.7021104433405707E-3</c:v>
                </c:pt>
                <c:pt idx="8393">
                  <c:v>-5.0559550449603696E-3</c:v>
                </c:pt>
                <c:pt idx="8394">
                  <c:v>-3.0279407608271303E-3</c:v>
                </c:pt>
                <c:pt idx="8395">
                  <c:v>-2.0444226792882825E-3</c:v>
                </c:pt>
                <c:pt idx="8396">
                  <c:v>-1.3667787211079085E-3</c:v>
                </c:pt>
                <c:pt idx="8397">
                  <c:v>-1.1213909597641569E-3</c:v>
                </c:pt>
                <c:pt idx="8398">
                  <c:v>-1.7980513998626657E-3</c:v>
                </c:pt>
                <c:pt idx="8399">
                  <c:v>-3.6426395617888963E-3</c:v>
                </c:pt>
                <c:pt idx="8400">
                  <c:v>2.1983437354156643E-2</c:v>
                </c:pt>
                <c:pt idx="8401">
                  <c:v>2.0939432910603073E-2</c:v>
                </c:pt>
                <c:pt idx="8402">
                  <c:v>1.9587587307527965E-2</c:v>
                </c:pt>
                <c:pt idx="8403">
                  <c:v>1.4423133861367399E-2</c:v>
                </c:pt>
                <c:pt idx="8404">
                  <c:v>8.3990856119419144E-3</c:v>
                </c:pt>
                <c:pt idx="8405">
                  <c:v>4.0957022461686199E-3</c:v>
                </c:pt>
                <c:pt idx="8406">
                  <c:v>1.6978851633767666E-3</c:v>
                </c:pt>
                <c:pt idx="8407">
                  <c:v>4.6897932049405622E-4</c:v>
                </c:pt>
                <c:pt idx="8408">
                  <c:v>-2.6915099970092893E-4</c:v>
                </c:pt>
                <c:pt idx="8409">
                  <c:v>-5.1453876104468055E-4</c:v>
                </c:pt>
                <c:pt idx="8410">
                  <c:v>-2.0768111960467461E-4</c:v>
                </c:pt>
                <c:pt idx="8411">
                  <c:v>1.2066178816482198E-3</c:v>
                </c:pt>
                <c:pt idx="8412">
                  <c:v>3.6654130854953948E-3</c:v>
                </c:pt>
                <c:pt idx="8413">
                  <c:v>7.4155675304030666E-3</c:v>
                </c:pt>
                <c:pt idx="8414">
                  <c:v>1.2148748297808765E-2</c:v>
                </c:pt>
                <c:pt idx="8415">
                  <c:v>1.700486882540686E-2</c:v>
                </c:pt>
                <c:pt idx="8416">
                  <c:v>2.0754531511273822E-2</c:v>
                </c:pt>
                <c:pt idx="8417">
                  <c:v>2.3400686909654023E-2</c:v>
                </c:pt>
                <c:pt idx="8418">
                  <c:v>2.5428701193787262E-2</c:v>
                </c:pt>
                <c:pt idx="8419">
                  <c:v>2.641221927532611E-2</c:v>
                </c:pt>
                <c:pt idx="8420">
                  <c:v>2.7089863233506484E-2</c:v>
                </c:pt>
                <c:pt idx="8421">
                  <c:v>2.7335250994850235E-2</c:v>
                </c:pt>
                <c:pt idx="8422">
                  <c:v>2.6658590554751727E-2</c:v>
                </c:pt>
                <c:pt idx="8423">
                  <c:v>2.4814002392825496E-2</c:v>
                </c:pt>
                <c:pt idx="8424">
                  <c:v>0.104765236601991</c:v>
                </c:pt>
                <c:pt idx="8425">
                  <c:v>0.10372123215843743</c:v>
                </c:pt>
                <c:pt idx="8426">
                  <c:v>0.10236938655536232</c:v>
                </c:pt>
                <c:pt idx="8427">
                  <c:v>9.7204933109201752E-2</c:v>
                </c:pt>
                <c:pt idx="8428">
                  <c:v>9.1180884859776268E-2</c:v>
                </c:pt>
                <c:pt idx="8429">
                  <c:v>8.6877501494002973E-2</c:v>
                </c:pt>
                <c:pt idx="8430">
                  <c:v>8.447968441121112E-2</c:v>
                </c:pt>
                <c:pt idx="8431">
                  <c:v>8.325077856832841E-2</c:v>
                </c:pt>
                <c:pt idx="8432">
                  <c:v>8.2512648248133424E-2</c:v>
                </c:pt>
                <c:pt idx="8433">
                  <c:v>8.2267260486789673E-2</c:v>
                </c:pt>
                <c:pt idx="8434">
                  <c:v>8.2574118128229679E-2</c:v>
                </c:pt>
                <c:pt idx="8435">
                  <c:v>8.3988417129482573E-2</c:v>
                </c:pt>
                <c:pt idx="8436">
                  <c:v>8.6447212333329748E-2</c:v>
                </c:pt>
                <c:pt idx="8437">
                  <c:v>9.019736677823742E-2</c:v>
                </c:pt>
                <c:pt idx="8438">
                  <c:v>9.4930547545643118E-2</c:v>
                </c:pt>
                <c:pt idx="8439">
                  <c:v>9.9786668073241214E-2</c:v>
                </c:pt>
                <c:pt idx="8440">
                  <c:v>0.10353633075910817</c:v>
                </c:pt>
                <c:pt idx="8441">
                  <c:v>0.10618248615748838</c:v>
                </c:pt>
                <c:pt idx="8442">
                  <c:v>0.10821050044162162</c:v>
                </c:pt>
                <c:pt idx="8443">
                  <c:v>0.10919401852316046</c:v>
                </c:pt>
                <c:pt idx="8444">
                  <c:v>0.10987166248134084</c:v>
                </c:pt>
                <c:pt idx="8445">
                  <c:v>0.11011705024268459</c:v>
                </c:pt>
                <c:pt idx="8446">
                  <c:v>0.10944038980258608</c:v>
                </c:pt>
                <c:pt idx="8447">
                  <c:v>0.10759580164065985</c:v>
                </c:pt>
                <c:pt idx="8448">
                  <c:v>3.6469584477349826E-2</c:v>
                </c:pt>
                <c:pt idx="8449">
                  <c:v>3.5425580033796256E-2</c:v>
                </c:pt>
                <c:pt idx="8450">
                  <c:v>3.4073734430721037E-2</c:v>
                </c:pt>
                <c:pt idx="8451">
                  <c:v>2.890928098456047E-2</c:v>
                </c:pt>
                <c:pt idx="8452">
                  <c:v>2.2885232735135097E-2</c:v>
                </c:pt>
                <c:pt idx="8453">
                  <c:v>1.8581849369361692E-2</c:v>
                </c:pt>
                <c:pt idx="8454">
                  <c:v>1.6184032286569949E-2</c:v>
                </c:pt>
                <c:pt idx="8455">
                  <c:v>1.4955126443687239E-2</c:v>
                </c:pt>
                <c:pt idx="8456">
                  <c:v>1.4216996123492254E-2</c:v>
                </c:pt>
                <c:pt idx="8457">
                  <c:v>1.3971608362148391E-2</c:v>
                </c:pt>
                <c:pt idx="8458">
                  <c:v>1.4278466003588397E-2</c:v>
                </c:pt>
                <c:pt idx="8459">
                  <c:v>1.5692765004841291E-2</c:v>
                </c:pt>
                <c:pt idx="8460">
                  <c:v>1.8151560208688466E-2</c:v>
                </c:pt>
                <c:pt idx="8461">
                  <c:v>2.1901714653596138E-2</c:v>
                </c:pt>
                <c:pt idx="8462">
                  <c:v>2.6634895421001947E-2</c:v>
                </c:pt>
                <c:pt idx="8463">
                  <c:v>3.1491015948600043E-2</c:v>
                </c:pt>
                <c:pt idx="8464">
                  <c:v>3.5240678634466893E-2</c:v>
                </c:pt>
                <c:pt idx="8465">
                  <c:v>3.7886834032847205E-2</c:v>
                </c:pt>
                <c:pt idx="8466">
                  <c:v>3.9914848316980334E-2</c:v>
                </c:pt>
                <c:pt idx="8467">
                  <c:v>4.0898366398519292E-2</c:v>
                </c:pt>
                <c:pt idx="8468">
                  <c:v>4.1576010356699555E-2</c:v>
                </c:pt>
                <c:pt idx="8469">
                  <c:v>4.1821398118043418E-2</c:v>
                </c:pt>
                <c:pt idx="8470">
                  <c:v>4.1144737677944798E-2</c:v>
                </c:pt>
                <c:pt idx="8471">
                  <c:v>3.9300149516018679E-2</c:v>
                </c:pt>
                <c:pt idx="8472">
                  <c:v>4.145780057914028E-2</c:v>
                </c:pt>
                <c:pt idx="8473">
                  <c:v>4.041379613558671E-2</c:v>
                </c:pt>
                <c:pt idx="8474">
                  <c:v>3.9061950532511602E-2</c:v>
                </c:pt>
                <c:pt idx="8475">
                  <c:v>3.3897497086351036E-2</c:v>
                </c:pt>
                <c:pt idx="8476">
                  <c:v>2.7873448836925552E-2</c:v>
                </c:pt>
                <c:pt idx="8477">
                  <c:v>2.3570065471152257E-2</c:v>
                </c:pt>
                <c:pt idx="8478">
                  <c:v>2.1172248388360404E-2</c:v>
                </c:pt>
                <c:pt idx="8479">
                  <c:v>1.9943342545477694E-2</c:v>
                </c:pt>
                <c:pt idx="8480">
                  <c:v>1.9205212225282708E-2</c:v>
                </c:pt>
                <c:pt idx="8481">
                  <c:v>1.8959824463938957E-2</c:v>
                </c:pt>
                <c:pt idx="8482">
                  <c:v>1.9266682105378963E-2</c:v>
                </c:pt>
                <c:pt idx="8483">
                  <c:v>2.0680981106631857E-2</c:v>
                </c:pt>
                <c:pt idx="8484">
                  <c:v>2.3139776310479032E-2</c:v>
                </c:pt>
                <c:pt idx="8485">
                  <c:v>2.6889930755386704E-2</c:v>
                </c:pt>
                <c:pt idx="8486">
                  <c:v>3.1623111522792402E-2</c:v>
                </c:pt>
                <c:pt idx="8487">
                  <c:v>3.6479232050390498E-2</c:v>
                </c:pt>
                <c:pt idx="8488">
                  <c:v>4.0228894736257459E-2</c:v>
                </c:pt>
                <c:pt idx="8489">
                  <c:v>4.287505013463766E-2</c:v>
                </c:pt>
                <c:pt idx="8490">
                  <c:v>4.4903064418770899E-2</c:v>
                </c:pt>
                <c:pt idx="8491">
                  <c:v>4.5886582500309747E-2</c:v>
                </c:pt>
                <c:pt idx="8492">
                  <c:v>4.6564226458490121E-2</c:v>
                </c:pt>
                <c:pt idx="8493">
                  <c:v>4.6809614219833873E-2</c:v>
                </c:pt>
                <c:pt idx="8494">
                  <c:v>4.6132953779735364E-2</c:v>
                </c:pt>
                <c:pt idx="8495">
                  <c:v>4.4288365617809133E-2</c:v>
                </c:pt>
                <c:pt idx="8496">
                  <c:v>8.4400589656947855E-2</c:v>
                </c:pt>
                <c:pt idx="8497">
                  <c:v>8.3356585213394285E-2</c:v>
                </c:pt>
                <c:pt idx="8498">
                  <c:v>8.2004739610319066E-2</c:v>
                </c:pt>
                <c:pt idx="8499">
                  <c:v>7.68402861641585E-2</c:v>
                </c:pt>
                <c:pt idx="8500">
                  <c:v>7.0816237914733127E-2</c:v>
                </c:pt>
                <c:pt idx="8501">
                  <c:v>6.6512854548959721E-2</c:v>
                </c:pt>
                <c:pt idx="8502">
                  <c:v>6.4115037466167979E-2</c:v>
                </c:pt>
                <c:pt idx="8503">
                  <c:v>6.2886131623285269E-2</c:v>
                </c:pt>
                <c:pt idx="8504">
                  <c:v>6.2148001303090283E-2</c:v>
                </c:pt>
                <c:pt idx="8505">
                  <c:v>6.1902613541746421E-2</c:v>
                </c:pt>
                <c:pt idx="8506">
                  <c:v>6.2209471183186427E-2</c:v>
                </c:pt>
                <c:pt idx="8507">
                  <c:v>6.3623770184439321E-2</c:v>
                </c:pt>
                <c:pt idx="8508">
                  <c:v>6.6082565388286496E-2</c:v>
                </c:pt>
                <c:pt idx="8509">
                  <c:v>6.9832719833194168E-2</c:v>
                </c:pt>
                <c:pt idx="8510">
                  <c:v>7.4565900600599977E-2</c:v>
                </c:pt>
                <c:pt idx="8511">
                  <c:v>7.9422021128198073E-2</c:v>
                </c:pt>
                <c:pt idx="8512">
                  <c:v>8.3171683814064923E-2</c:v>
                </c:pt>
                <c:pt idx="8513">
                  <c:v>8.5817839212445235E-2</c:v>
                </c:pt>
                <c:pt idx="8514">
                  <c:v>8.7845853496578363E-2</c:v>
                </c:pt>
                <c:pt idx="8515">
                  <c:v>8.8829371578117322E-2</c:v>
                </c:pt>
                <c:pt idx="8516">
                  <c:v>8.9507015536297585E-2</c:v>
                </c:pt>
                <c:pt idx="8517">
                  <c:v>8.9752403297641448E-2</c:v>
                </c:pt>
                <c:pt idx="8518">
                  <c:v>8.9075742857542828E-2</c:v>
                </c:pt>
                <c:pt idx="8519">
                  <c:v>8.7231154695616708E-2</c:v>
                </c:pt>
                <c:pt idx="8520">
                  <c:v>3.2565685425296365E-2</c:v>
                </c:pt>
                <c:pt idx="8521">
                  <c:v>3.1521680981742795E-2</c:v>
                </c:pt>
                <c:pt idx="8522">
                  <c:v>3.0169835378667575E-2</c:v>
                </c:pt>
                <c:pt idx="8523">
                  <c:v>2.5005381932507009E-2</c:v>
                </c:pt>
                <c:pt idx="8524">
                  <c:v>1.8981333683081636E-2</c:v>
                </c:pt>
                <c:pt idx="8525">
                  <c:v>1.467795031730823E-2</c:v>
                </c:pt>
                <c:pt idx="8526">
                  <c:v>1.2280133234516488E-2</c:v>
                </c:pt>
                <c:pt idx="8527">
                  <c:v>1.1051227391633778E-2</c:v>
                </c:pt>
                <c:pt idx="8528">
                  <c:v>1.0313097071438793E-2</c:v>
                </c:pt>
                <c:pt idx="8529">
                  <c:v>1.006770931009493E-2</c:v>
                </c:pt>
                <c:pt idx="8530">
                  <c:v>1.0374566951534936E-2</c:v>
                </c:pt>
                <c:pt idx="8531">
                  <c:v>1.178886595278783E-2</c:v>
                </c:pt>
                <c:pt idx="8532">
                  <c:v>1.4247661156635005E-2</c:v>
                </c:pt>
                <c:pt idx="8533">
                  <c:v>1.7997815601542677E-2</c:v>
                </c:pt>
                <c:pt idx="8534">
                  <c:v>2.2730996368948486E-2</c:v>
                </c:pt>
                <c:pt idx="8535">
                  <c:v>2.7587116896546582E-2</c:v>
                </c:pt>
                <c:pt idx="8536">
                  <c:v>3.1336779582413432E-2</c:v>
                </c:pt>
                <c:pt idx="8537">
                  <c:v>3.3982934980793744E-2</c:v>
                </c:pt>
                <c:pt idx="8538">
                  <c:v>3.6010949264926873E-2</c:v>
                </c:pt>
                <c:pt idx="8539">
                  <c:v>3.6994467346465831E-2</c:v>
                </c:pt>
                <c:pt idx="8540">
                  <c:v>3.7672111304646094E-2</c:v>
                </c:pt>
                <c:pt idx="8541">
                  <c:v>3.7917499065989957E-2</c:v>
                </c:pt>
                <c:pt idx="8542">
                  <c:v>3.7240838625891337E-2</c:v>
                </c:pt>
                <c:pt idx="8543">
                  <c:v>3.5396250463965218E-2</c:v>
                </c:pt>
                <c:pt idx="8544">
                  <c:v>6.3314055932519375E-2</c:v>
                </c:pt>
                <c:pt idx="8545">
                  <c:v>6.2270051488965916E-2</c:v>
                </c:pt>
                <c:pt idx="8546">
                  <c:v>6.0918205885890697E-2</c:v>
                </c:pt>
                <c:pt idx="8547">
                  <c:v>5.5753752439730131E-2</c:v>
                </c:pt>
                <c:pt idx="8548">
                  <c:v>4.9729704190304647E-2</c:v>
                </c:pt>
                <c:pt idx="8549">
                  <c:v>4.5426320824531241E-2</c:v>
                </c:pt>
                <c:pt idx="8550">
                  <c:v>4.302850374173961E-2</c:v>
                </c:pt>
                <c:pt idx="8551">
                  <c:v>4.1799597898856899E-2</c:v>
                </c:pt>
                <c:pt idx="8552">
                  <c:v>4.1061467578661914E-2</c:v>
                </c:pt>
                <c:pt idx="8553">
                  <c:v>4.0816079817317941E-2</c:v>
                </c:pt>
                <c:pt idx="8554">
                  <c:v>4.1122937458757947E-2</c:v>
                </c:pt>
                <c:pt idx="8555">
                  <c:v>4.2537236460010841E-2</c:v>
                </c:pt>
                <c:pt idx="8556">
                  <c:v>4.4996031663858127E-2</c:v>
                </c:pt>
                <c:pt idx="8557">
                  <c:v>4.8746186108765799E-2</c:v>
                </c:pt>
                <c:pt idx="8558">
                  <c:v>5.3479366876171608E-2</c:v>
                </c:pt>
                <c:pt idx="8559">
                  <c:v>5.8335487403769704E-2</c:v>
                </c:pt>
                <c:pt idx="8560">
                  <c:v>6.2085150089636554E-2</c:v>
                </c:pt>
                <c:pt idx="8561">
                  <c:v>6.4731305488016866E-2</c:v>
                </c:pt>
                <c:pt idx="8562">
                  <c:v>6.6759319772149994E-2</c:v>
                </c:pt>
                <c:pt idx="8563">
                  <c:v>6.7742837853688842E-2</c:v>
                </c:pt>
                <c:pt idx="8564">
                  <c:v>6.8420481811869105E-2</c:v>
                </c:pt>
                <c:pt idx="8565">
                  <c:v>6.8665869573213079E-2</c:v>
                </c:pt>
                <c:pt idx="8566">
                  <c:v>6.7989209133114348E-2</c:v>
                </c:pt>
                <c:pt idx="8567">
                  <c:v>6.6144620971188228E-2</c:v>
                </c:pt>
                <c:pt idx="8568">
                  <c:v>2.2731716917366529E-2</c:v>
                </c:pt>
                <c:pt idx="8569">
                  <c:v>2.1687712473812959E-2</c:v>
                </c:pt>
                <c:pt idx="8570">
                  <c:v>2.033586687073774E-2</c:v>
                </c:pt>
                <c:pt idx="8571">
                  <c:v>1.5171413424577174E-2</c:v>
                </c:pt>
                <c:pt idx="8572">
                  <c:v>9.1473651751518004E-3</c:v>
                </c:pt>
                <c:pt idx="8573">
                  <c:v>4.8439818093783948E-3</c:v>
                </c:pt>
                <c:pt idx="8574">
                  <c:v>2.4461647265866526E-3</c:v>
                </c:pt>
                <c:pt idx="8575">
                  <c:v>1.2172588837039422E-3</c:v>
                </c:pt>
                <c:pt idx="8576">
                  <c:v>4.7912856350895705E-4</c:v>
                </c:pt>
                <c:pt idx="8577">
                  <c:v>2.3374080216509441E-4</c:v>
                </c:pt>
                <c:pt idx="8578">
                  <c:v>5.4059844360510034E-4</c:v>
                </c:pt>
                <c:pt idx="8579">
                  <c:v>1.9548974448579948E-3</c:v>
                </c:pt>
                <c:pt idx="8580">
                  <c:v>4.4136926487051698E-3</c:v>
                </c:pt>
                <c:pt idx="8581">
                  <c:v>8.1638470936128416E-3</c:v>
                </c:pt>
                <c:pt idx="8582">
                  <c:v>1.2897027861018651E-2</c:v>
                </c:pt>
                <c:pt idx="8583">
                  <c:v>1.7753148388616746E-2</c:v>
                </c:pt>
                <c:pt idx="8584">
                  <c:v>2.1502811074483597E-2</c:v>
                </c:pt>
                <c:pt idx="8585">
                  <c:v>2.4148966472863909E-2</c:v>
                </c:pt>
                <c:pt idx="8586">
                  <c:v>2.6176980756997037E-2</c:v>
                </c:pt>
                <c:pt idx="8587">
                  <c:v>2.7160498838535996E-2</c:v>
                </c:pt>
                <c:pt idx="8588">
                  <c:v>2.7838142796716259E-2</c:v>
                </c:pt>
                <c:pt idx="8589">
                  <c:v>2.8083530558060121E-2</c:v>
                </c:pt>
                <c:pt idx="8590">
                  <c:v>2.7406870117961502E-2</c:v>
                </c:pt>
                <c:pt idx="8591">
                  <c:v>2.5562281956035382E-2</c:v>
                </c:pt>
                <c:pt idx="8592">
                  <c:v>2.2731716917366529E-2</c:v>
                </c:pt>
                <c:pt idx="8593">
                  <c:v>2.1687712473812959E-2</c:v>
                </c:pt>
                <c:pt idx="8594">
                  <c:v>2.033586687073774E-2</c:v>
                </c:pt>
                <c:pt idx="8595">
                  <c:v>1.5171413424577174E-2</c:v>
                </c:pt>
                <c:pt idx="8596">
                  <c:v>9.1473651751518004E-3</c:v>
                </c:pt>
                <c:pt idx="8597">
                  <c:v>4.8439818093783948E-3</c:v>
                </c:pt>
                <c:pt idx="8598">
                  <c:v>2.4461647265866526E-3</c:v>
                </c:pt>
                <c:pt idx="8599">
                  <c:v>1.2172588837039422E-3</c:v>
                </c:pt>
                <c:pt idx="8600">
                  <c:v>4.7912856350895705E-4</c:v>
                </c:pt>
                <c:pt idx="8601">
                  <c:v>2.3374080216509441E-4</c:v>
                </c:pt>
                <c:pt idx="8602">
                  <c:v>5.4059844360510034E-4</c:v>
                </c:pt>
                <c:pt idx="8603">
                  <c:v>1.9548974448579948E-3</c:v>
                </c:pt>
                <c:pt idx="8604">
                  <c:v>4.4136926487051698E-3</c:v>
                </c:pt>
                <c:pt idx="8605">
                  <c:v>8.1638470936128416E-3</c:v>
                </c:pt>
                <c:pt idx="8606">
                  <c:v>1.2897027861018651E-2</c:v>
                </c:pt>
                <c:pt idx="8607">
                  <c:v>1.7753148388616746E-2</c:v>
                </c:pt>
                <c:pt idx="8608">
                  <c:v>2.1502811074483597E-2</c:v>
                </c:pt>
                <c:pt idx="8609">
                  <c:v>2.4148966472863909E-2</c:v>
                </c:pt>
                <c:pt idx="8610">
                  <c:v>2.6176980756997037E-2</c:v>
                </c:pt>
                <c:pt idx="8611">
                  <c:v>2.7160498838535996E-2</c:v>
                </c:pt>
                <c:pt idx="8612">
                  <c:v>2.7838142796716259E-2</c:v>
                </c:pt>
                <c:pt idx="8613">
                  <c:v>2.8083530558060121E-2</c:v>
                </c:pt>
                <c:pt idx="8614">
                  <c:v>2.7406870117961502E-2</c:v>
                </c:pt>
                <c:pt idx="8615">
                  <c:v>2.5562281956035382E-2</c:v>
                </c:pt>
                <c:pt idx="8616">
                  <c:v>2.2731716917366529E-2</c:v>
                </c:pt>
                <c:pt idx="8617">
                  <c:v>2.1687712473812959E-2</c:v>
                </c:pt>
                <c:pt idx="8618">
                  <c:v>2.033586687073774E-2</c:v>
                </c:pt>
                <c:pt idx="8619">
                  <c:v>1.5171413424577174E-2</c:v>
                </c:pt>
                <c:pt idx="8620">
                  <c:v>9.1473651751518004E-3</c:v>
                </c:pt>
                <c:pt idx="8621">
                  <c:v>4.8439818093783948E-3</c:v>
                </c:pt>
                <c:pt idx="8622">
                  <c:v>2.4461647265866526E-3</c:v>
                </c:pt>
                <c:pt idx="8623">
                  <c:v>1.2172588837039422E-3</c:v>
                </c:pt>
                <c:pt idx="8624">
                  <c:v>4.7912856350895705E-4</c:v>
                </c:pt>
                <c:pt idx="8625">
                  <c:v>2.3374080216509441E-4</c:v>
                </c:pt>
                <c:pt idx="8626">
                  <c:v>5.4059844360510034E-4</c:v>
                </c:pt>
                <c:pt idx="8627">
                  <c:v>1.9548974448579948E-3</c:v>
                </c:pt>
                <c:pt idx="8628">
                  <c:v>4.4136926487051698E-3</c:v>
                </c:pt>
                <c:pt idx="8629">
                  <c:v>8.1638470936128416E-3</c:v>
                </c:pt>
                <c:pt idx="8630">
                  <c:v>1.2897027861018651E-2</c:v>
                </c:pt>
                <c:pt idx="8631">
                  <c:v>1.7753148388616746E-2</c:v>
                </c:pt>
                <c:pt idx="8632">
                  <c:v>2.1502811074483597E-2</c:v>
                </c:pt>
                <c:pt idx="8633">
                  <c:v>2.4148966472863909E-2</c:v>
                </c:pt>
                <c:pt idx="8634">
                  <c:v>2.6176980756997037E-2</c:v>
                </c:pt>
                <c:pt idx="8635">
                  <c:v>2.7160498838535996E-2</c:v>
                </c:pt>
                <c:pt idx="8636">
                  <c:v>2.7838142796716259E-2</c:v>
                </c:pt>
                <c:pt idx="8637">
                  <c:v>2.8083530558060121E-2</c:v>
                </c:pt>
                <c:pt idx="8638">
                  <c:v>2.7406870117961502E-2</c:v>
                </c:pt>
                <c:pt idx="8639">
                  <c:v>2.5562281956035382E-2</c:v>
                </c:pt>
                <c:pt idx="8640">
                  <c:v>-2.5199288262231501E-2</c:v>
                </c:pt>
                <c:pt idx="8641">
                  <c:v>-2.6243292705785071E-2</c:v>
                </c:pt>
                <c:pt idx="8642">
                  <c:v>-2.759513830886029E-2</c:v>
                </c:pt>
                <c:pt idx="8643">
                  <c:v>-3.2759591755020856E-2</c:v>
                </c:pt>
                <c:pt idx="8644">
                  <c:v>-3.8783640004446229E-2</c:v>
                </c:pt>
                <c:pt idx="8645">
                  <c:v>-4.3087023370219635E-2</c:v>
                </c:pt>
                <c:pt idx="8646">
                  <c:v>-4.5484840453011377E-2</c:v>
                </c:pt>
                <c:pt idx="8647">
                  <c:v>-4.6713746295894087E-2</c:v>
                </c:pt>
                <c:pt idx="8648">
                  <c:v>-4.7451876616089073E-2</c:v>
                </c:pt>
                <c:pt idx="8649">
                  <c:v>-4.7697264377432935E-2</c:v>
                </c:pt>
                <c:pt idx="8650">
                  <c:v>-4.7390406735992929E-2</c:v>
                </c:pt>
                <c:pt idx="8651">
                  <c:v>-4.5976107734740035E-2</c:v>
                </c:pt>
                <c:pt idx="8652">
                  <c:v>-4.351731253089286E-2</c:v>
                </c:pt>
                <c:pt idx="8653">
                  <c:v>-3.9767158085985188E-2</c:v>
                </c:pt>
                <c:pt idx="8654">
                  <c:v>-3.5033977318579379E-2</c:v>
                </c:pt>
                <c:pt idx="8655">
                  <c:v>-3.0177856790981283E-2</c:v>
                </c:pt>
                <c:pt idx="8656">
                  <c:v>-2.6428194105114433E-2</c:v>
                </c:pt>
                <c:pt idx="8657">
                  <c:v>-2.3782038706734121E-2</c:v>
                </c:pt>
                <c:pt idx="8658">
                  <c:v>-2.1754024422600993E-2</c:v>
                </c:pt>
                <c:pt idx="8659">
                  <c:v>-2.0770506341062034E-2</c:v>
                </c:pt>
                <c:pt idx="8660">
                  <c:v>-2.0092862382881771E-2</c:v>
                </c:pt>
                <c:pt idx="8661">
                  <c:v>-1.9847474621537908E-2</c:v>
                </c:pt>
                <c:pt idx="8662">
                  <c:v>-2.0524135061636528E-2</c:v>
                </c:pt>
                <c:pt idx="8663">
                  <c:v>-2.2368723223562648E-2</c:v>
                </c:pt>
                <c:pt idx="8664">
                  <c:v>-3.0120785719724763E-2</c:v>
                </c:pt>
                <c:pt idx="8665">
                  <c:v>-3.1164790163278222E-2</c:v>
                </c:pt>
                <c:pt idx="8666">
                  <c:v>-3.2516635766353441E-2</c:v>
                </c:pt>
                <c:pt idx="8667">
                  <c:v>-3.7681089212514007E-2</c:v>
                </c:pt>
                <c:pt idx="8668">
                  <c:v>-4.3705137461939492E-2</c:v>
                </c:pt>
                <c:pt idx="8669">
                  <c:v>-4.8008520827712897E-2</c:v>
                </c:pt>
                <c:pt idx="8670">
                  <c:v>-5.0406337910504528E-2</c:v>
                </c:pt>
                <c:pt idx="8671">
                  <c:v>-5.1635243753387239E-2</c:v>
                </c:pt>
                <c:pt idx="8672">
                  <c:v>-5.2373374073582224E-2</c:v>
                </c:pt>
                <c:pt idx="8673">
                  <c:v>-5.2618761834926198E-2</c:v>
                </c:pt>
                <c:pt idx="8674">
                  <c:v>-5.2311904193486192E-2</c:v>
                </c:pt>
                <c:pt idx="8675">
                  <c:v>-5.0897605192233297E-2</c:v>
                </c:pt>
                <c:pt idx="8676">
                  <c:v>-4.8438809988386011E-2</c:v>
                </c:pt>
                <c:pt idx="8677">
                  <c:v>-4.4688655543478339E-2</c:v>
                </c:pt>
                <c:pt idx="8678">
                  <c:v>-3.995547477607253E-2</c:v>
                </c:pt>
                <c:pt idx="8679">
                  <c:v>-3.5099354248474435E-2</c:v>
                </c:pt>
                <c:pt idx="8680">
                  <c:v>-3.1349691562607584E-2</c:v>
                </c:pt>
                <c:pt idx="8681">
                  <c:v>-2.8703536164227272E-2</c:v>
                </c:pt>
                <c:pt idx="8682">
                  <c:v>-2.6675521880094144E-2</c:v>
                </c:pt>
                <c:pt idx="8683">
                  <c:v>-2.5692003798555296E-2</c:v>
                </c:pt>
                <c:pt idx="8684">
                  <c:v>-2.5014359840375033E-2</c:v>
                </c:pt>
                <c:pt idx="8685">
                  <c:v>-2.476897207903106E-2</c:v>
                </c:pt>
                <c:pt idx="8686">
                  <c:v>-2.5445632519129791E-2</c:v>
                </c:pt>
                <c:pt idx="8687">
                  <c:v>-2.729022068105591E-2</c:v>
                </c:pt>
                <c:pt idx="8688">
                  <c:v>-7.3063574797532449E-2</c:v>
                </c:pt>
                <c:pt idx="8689">
                  <c:v>-7.4107579241086019E-2</c:v>
                </c:pt>
                <c:pt idx="8690">
                  <c:v>-7.5459424844161127E-2</c:v>
                </c:pt>
                <c:pt idx="8691">
                  <c:v>-8.0623878290321693E-2</c:v>
                </c:pt>
                <c:pt idx="8692">
                  <c:v>-8.6647926539747178E-2</c:v>
                </c:pt>
                <c:pt idx="8693">
                  <c:v>-9.0951309905520472E-2</c:v>
                </c:pt>
                <c:pt idx="8694">
                  <c:v>-9.3349126988312325E-2</c:v>
                </c:pt>
                <c:pt idx="8695">
                  <c:v>-9.4578032831195036E-2</c:v>
                </c:pt>
                <c:pt idx="8696">
                  <c:v>-9.5316163151390021E-2</c:v>
                </c:pt>
                <c:pt idx="8697">
                  <c:v>-9.5561550912733773E-2</c:v>
                </c:pt>
                <c:pt idx="8698">
                  <c:v>-9.5254693271293767E-2</c:v>
                </c:pt>
                <c:pt idx="8699">
                  <c:v>-9.3840394270040872E-2</c:v>
                </c:pt>
                <c:pt idx="8700">
                  <c:v>-9.1381599066193697E-2</c:v>
                </c:pt>
                <c:pt idx="8701">
                  <c:v>-8.7631444621286025E-2</c:v>
                </c:pt>
                <c:pt idx="8702">
                  <c:v>-8.2898263853880327E-2</c:v>
                </c:pt>
                <c:pt idx="8703">
                  <c:v>-7.8042143326282232E-2</c:v>
                </c:pt>
                <c:pt idx="8704">
                  <c:v>-7.429248064041527E-2</c:v>
                </c:pt>
                <c:pt idx="8705">
                  <c:v>-7.1646325242035069E-2</c:v>
                </c:pt>
                <c:pt idx="8706">
                  <c:v>-6.961831095790183E-2</c:v>
                </c:pt>
                <c:pt idx="8707">
                  <c:v>-6.8634792876362982E-2</c:v>
                </c:pt>
                <c:pt idx="8708">
                  <c:v>-6.7957148918182608E-2</c:v>
                </c:pt>
                <c:pt idx="8709">
                  <c:v>-6.7711761156838857E-2</c:v>
                </c:pt>
                <c:pt idx="8710">
                  <c:v>-6.8388421596937365E-2</c:v>
                </c:pt>
                <c:pt idx="8711">
                  <c:v>-7.0233009758863596E-2</c:v>
                </c:pt>
                <c:pt idx="8712">
                  <c:v>-0.15092387658787365</c:v>
                </c:pt>
                <c:pt idx="8713">
                  <c:v>-0.15196788103142722</c:v>
                </c:pt>
                <c:pt idx="8714">
                  <c:v>-0.15331972663450233</c:v>
                </c:pt>
                <c:pt idx="8715">
                  <c:v>-0.1584841800806629</c:v>
                </c:pt>
                <c:pt idx="8716">
                  <c:v>-0.16450822833008838</c:v>
                </c:pt>
                <c:pt idx="8717">
                  <c:v>-0.16881161169586179</c:v>
                </c:pt>
                <c:pt idx="8718">
                  <c:v>-0.17120942877865353</c:v>
                </c:pt>
                <c:pt idx="8719">
                  <c:v>-0.17243833462153624</c:v>
                </c:pt>
                <c:pt idx="8720">
                  <c:v>-0.17317646494173122</c:v>
                </c:pt>
                <c:pt idx="8721">
                  <c:v>-0.17342185270307509</c:v>
                </c:pt>
                <c:pt idx="8722">
                  <c:v>-0.17311499506163508</c:v>
                </c:pt>
                <c:pt idx="8723">
                  <c:v>-0.17170069606038219</c:v>
                </c:pt>
                <c:pt idx="8724">
                  <c:v>-0.1692419008565349</c:v>
                </c:pt>
                <c:pt idx="8725">
                  <c:v>-0.16549174641162723</c:v>
                </c:pt>
                <c:pt idx="8726">
                  <c:v>-0.16075856564422153</c:v>
                </c:pt>
                <c:pt idx="8727">
                  <c:v>-0.15590244511662343</c:v>
                </c:pt>
                <c:pt idx="8728">
                  <c:v>-0.15215278243075647</c:v>
                </c:pt>
                <c:pt idx="8729">
                  <c:v>-0.14950662703237627</c:v>
                </c:pt>
                <c:pt idx="8730">
                  <c:v>-0.14747861274824303</c:v>
                </c:pt>
                <c:pt idx="8731">
                  <c:v>-0.14649509466670418</c:v>
                </c:pt>
                <c:pt idx="8732">
                  <c:v>-0.14581745070852392</c:v>
                </c:pt>
                <c:pt idx="8733">
                  <c:v>-0.14557206294718006</c:v>
                </c:pt>
                <c:pt idx="8734">
                  <c:v>-0.14624872338727868</c:v>
                </c:pt>
                <c:pt idx="8735">
                  <c:v>-0.1480933115492048</c:v>
                </c:pt>
                <c:pt idx="8736">
                  <c:v>-0.18584138930040728</c:v>
                </c:pt>
                <c:pt idx="8737">
                  <c:v>-0.18688539374396074</c:v>
                </c:pt>
                <c:pt idx="8738">
                  <c:v>-0.18823723934703596</c:v>
                </c:pt>
                <c:pt idx="8739">
                  <c:v>-0.19340169279319652</c:v>
                </c:pt>
                <c:pt idx="8740">
                  <c:v>-0.19942574104262201</c:v>
                </c:pt>
                <c:pt idx="8741">
                  <c:v>-0.2037291244083953</c:v>
                </c:pt>
                <c:pt idx="8742">
                  <c:v>-0.20612694149118704</c:v>
                </c:pt>
                <c:pt idx="8743">
                  <c:v>-0.20735584733406975</c:v>
                </c:pt>
                <c:pt idx="8744">
                  <c:v>-0.20809397765426474</c:v>
                </c:pt>
                <c:pt idx="8745">
                  <c:v>-0.2083393654156086</c:v>
                </c:pt>
                <c:pt idx="8746">
                  <c:v>-0.2080325077741686</c:v>
                </c:pt>
                <c:pt idx="8747">
                  <c:v>-0.2066182087729157</c:v>
                </c:pt>
                <c:pt idx="8748">
                  <c:v>-0.20415941356906853</c:v>
                </c:pt>
                <c:pt idx="8749">
                  <c:v>-0.20040925912416085</c:v>
                </c:pt>
                <c:pt idx="8750">
                  <c:v>-0.19567607835675505</c:v>
                </c:pt>
                <c:pt idx="8751">
                  <c:v>-0.19081995782915695</c:v>
                </c:pt>
                <c:pt idx="8752">
                  <c:v>-0.1870702951432901</c:v>
                </c:pt>
                <c:pt idx="8753">
                  <c:v>-0.18442413974490979</c:v>
                </c:pt>
                <c:pt idx="8754">
                  <c:v>-0.18239612546077666</c:v>
                </c:pt>
                <c:pt idx="8755">
                  <c:v>-0.18141260737923781</c:v>
                </c:pt>
                <c:pt idx="8756">
                  <c:v>-0.18073496342105744</c:v>
                </c:pt>
                <c:pt idx="8757">
                  <c:v>-0.18048957565971357</c:v>
                </c:pt>
                <c:pt idx="8758">
                  <c:v>-0.18116623609981219</c:v>
                </c:pt>
                <c:pt idx="8759">
                  <c:v>-0.18301082426173843</c:v>
                </c:pt>
              </c:numCache>
            </c:numRef>
          </c:val>
          <c:smooth val="0"/>
        </c:ser>
        <c:ser>
          <c:idx val="2"/>
          <c:order val="2"/>
          <c:tx>
            <c:v>VOC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all_uintah!$AH$2:$AH$8761</c:f>
              <c:numCache>
                <c:formatCode>0.00</c:formatCode>
                <c:ptCount val="8760"/>
                <c:pt idx="0">
                  <c:v>-1.5285825708937217E-2</c:v>
                </c:pt>
                <c:pt idx="1">
                  <c:v>-1.5285825708937217E-2</c:v>
                </c:pt>
                <c:pt idx="2">
                  <c:v>-1.5285825708937217E-2</c:v>
                </c:pt>
                <c:pt idx="3">
                  <c:v>-1.5285825708937217E-2</c:v>
                </c:pt>
                <c:pt idx="4">
                  <c:v>-1.5285825708937217E-2</c:v>
                </c:pt>
                <c:pt idx="5">
                  <c:v>-1.5285825708937217E-2</c:v>
                </c:pt>
                <c:pt idx="6">
                  <c:v>-1.5285825708937217E-2</c:v>
                </c:pt>
                <c:pt idx="7">
                  <c:v>-1.5285825708937217E-2</c:v>
                </c:pt>
                <c:pt idx="8">
                  <c:v>-1.5285825708937217E-2</c:v>
                </c:pt>
                <c:pt idx="9">
                  <c:v>-1.5285825708937217E-2</c:v>
                </c:pt>
                <c:pt idx="10">
                  <c:v>-1.5285825708937217E-2</c:v>
                </c:pt>
                <c:pt idx="11">
                  <c:v>-1.5285825708937217E-2</c:v>
                </c:pt>
                <c:pt idx="12">
                  <c:v>-1.5285825708937217E-2</c:v>
                </c:pt>
                <c:pt idx="13">
                  <c:v>-1.5285825708937217E-2</c:v>
                </c:pt>
                <c:pt idx="14">
                  <c:v>-1.5285825708937217E-2</c:v>
                </c:pt>
                <c:pt idx="15">
                  <c:v>-1.5285825708937217E-2</c:v>
                </c:pt>
                <c:pt idx="16">
                  <c:v>-1.5285825708937217E-2</c:v>
                </c:pt>
                <c:pt idx="17">
                  <c:v>-1.5285825708937217E-2</c:v>
                </c:pt>
                <c:pt idx="18">
                  <c:v>-1.5285825708937217E-2</c:v>
                </c:pt>
                <c:pt idx="19">
                  <c:v>-1.5285825708937217E-2</c:v>
                </c:pt>
                <c:pt idx="20">
                  <c:v>-1.5285825708937217E-2</c:v>
                </c:pt>
                <c:pt idx="21">
                  <c:v>-1.5285825708937217E-2</c:v>
                </c:pt>
                <c:pt idx="22">
                  <c:v>-1.5285825708937217E-2</c:v>
                </c:pt>
                <c:pt idx="23">
                  <c:v>-1.5285825708937217E-2</c:v>
                </c:pt>
                <c:pt idx="24">
                  <c:v>-1.2028706899672059E-2</c:v>
                </c:pt>
                <c:pt idx="25">
                  <c:v>-1.2028706899672059E-2</c:v>
                </c:pt>
                <c:pt idx="26">
                  <c:v>-1.2028706899672059E-2</c:v>
                </c:pt>
                <c:pt idx="27">
                  <c:v>-1.2028706899672059E-2</c:v>
                </c:pt>
                <c:pt idx="28">
                  <c:v>-1.2028706899672059E-2</c:v>
                </c:pt>
                <c:pt idx="29">
                  <c:v>-1.2028706899672059E-2</c:v>
                </c:pt>
                <c:pt idx="30">
                  <c:v>-1.2028706899672059E-2</c:v>
                </c:pt>
                <c:pt idx="31">
                  <c:v>-1.2028706899672059E-2</c:v>
                </c:pt>
                <c:pt idx="32">
                  <c:v>-1.2028706899672059E-2</c:v>
                </c:pt>
                <c:pt idx="33">
                  <c:v>-1.2028706899672059E-2</c:v>
                </c:pt>
                <c:pt idx="34">
                  <c:v>-1.2028706899672059E-2</c:v>
                </c:pt>
                <c:pt idx="35">
                  <c:v>-1.2028706899672059E-2</c:v>
                </c:pt>
                <c:pt idx="36">
                  <c:v>-1.2028706899672059E-2</c:v>
                </c:pt>
                <c:pt idx="37">
                  <c:v>-1.2028706899672059E-2</c:v>
                </c:pt>
                <c:pt idx="38">
                  <c:v>-1.2028706899672059E-2</c:v>
                </c:pt>
                <c:pt idx="39">
                  <c:v>-1.2028706899672059E-2</c:v>
                </c:pt>
                <c:pt idx="40">
                  <c:v>-1.2028706899672059E-2</c:v>
                </c:pt>
                <c:pt idx="41">
                  <c:v>-1.2028706899672059E-2</c:v>
                </c:pt>
                <c:pt idx="42">
                  <c:v>-1.2028706899672059E-2</c:v>
                </c:pt>
                <c:pt idx="43">
                  <c:v>-1.2028706899672059E-2</c:v>
                </c:pt>
                <c:pt idx="44">
                  <c:v>-1.2028706899672059E-2</c:v>
                </c:pt>
                <c:pt idx="45">
                  <c:v>-1.2028706899672059E-2</c:v>
                </c:pt>
                <c:pt idx="46">
                  <c:v>-1.2028706899672059E-2</c:v>
                </c:pt>
                <c:pt idx="47">
                  <c:v>-1.2028706899672059E-2</c:v>
                </c:pt>
                <c:pt idx="48">
                  <c:v>-1.3250700919747338E-2</c:v>
                </c:pt>
                <c:pt idx="49">
                  <c:v>-1.3250700919747338E-2</c:v>
                </c:pt>
                <c:pt idx="50">
                  <c:v>-1.3250700919747338E-2</c:v>
                </c:pt>
                <c:pt idx="51">
                  <c:v>-1.3250700919747338E-2</c:v>
                </c:pt>
                <c:pt idx="52">
                  <c:v>-1.3250700919747338E-2</c:v>
                </c:pt>
                <c:pt idx="53">
                  <c:v>-1.3250700919747338E-2</c:v>
                </c:pt>
                <c:pt idx="54">
                  <c:v>-1.3250700919747338E-2</c:v>
                </c:pt>
                <c:pt idx="55">
                  <c:v>-1.3250700919747338E-2</c:v>
                </c:pt>
                <c:pt idx="56">
                  <c:v>-1.3250700919747338E-2</c:v>
                </c:pt>
                <c:pt idx="57">
                  <c:v>-1.3250700919747338E-2</c:v>
                </c:pt>
                <c:pt idx="58">
                  <c:v>-1.3250700919747338E-2</c:v>
                </c:pt>
                <c:pt idx="59">
                  <c:v>-1.3250700919747338E-2</c:v>
                </c:pt>
                <c:pt idx="60">
                  <c:v>-1.3250700919747338E-2</c:v>
                </c:pt>
                <c:pt idx="61">
                  <c:v>-1.3250700919747338E-2</c:v>
                </c:pt>
                <c:pt idx="62">
                  <c:v>-1.3250700919747338E-2</c:v>
                </c:pt>
                <c:pt idx="63">
                  <c:v>-1.3250700919747338E-2</c:v>
                </c:pt>
                <c:pt idx="64">
                  <c:v>-1.3250700919747338E-2</c:v>
                </c:pt>
                <c:pt idx="65">
                  <c:v>-1.3250700919747338E-2</c:v>
                </c:pt>
                <c:pt idx="66">
                  <c:v>-1.3250700919747338E-2</c:v>
                </c:pt>
                <c:pt idx="67">
                  <c:v>-1.3250700919747338E-2</c:v>
                </c:pt>
                <c:pt idx="68">
                  <c:v>-1.3250700919747338E-2</c:v>
                </c:pt>
                <c:pt idx="69">
                  <c:v>-1.3250700919747338E-2</c:v>
                </c:pt>
                <c:pt idx="70">
                  <c:v>-1.3250700919747338E-2</c:v>
                </c:pt>
                <c:pt idx="71">
                  <c:v>-1.3250700919747338E-2</c:v>
                </c:pt>
                <c:pt idx="72">
                  <c:v>-1.588033332077643E-2</c:v>
                </c:pt>
                <c:pt idx="73">
                  <c:v>-1.588033332077643E-2</c:v>
                </c:pt>
                <c:pt idx="74">
                  <c:v>-1.588033332077643E-2</c:v>
                </c:pt>
                <c:pt idx="75">
                  <c:v>-1.588033332077643E-2</c:v>
                </c:pt>
                <c:pt idx="76">
                  <c:v>-1.588033332077643E-2</c:v>
                </c:pt>
                <c:pt idx="77">
                  <c:v>-1.588033332077643E-2</c:v>
                </c:pt>
                <c:pt idx="78">
                  <c:v>-1.588033332077643E-2</c:v>
                </c:pt>
                <c:pt idx="79">
                  <c:v>-1.588033332077643E-2</c:v>
                </c:pt>
                <c:pt idx="80">
                  <c:v>-1.588033332077643E-2</c:v>
                </c:pt>
                <c:pt idx="81">
                  <c:v>-1.588033332077643E-2</c:v>
                </c:pt>
                <c:pt idx="82">
                  <c:v>-1.588033332077643E-2</c:v>
                </c:pt>
                <c:pt idx="83">
                  <c:v>-1.588033332077643E-2</c:v>
                </c:pt>
                <c:pt idx="84">
                  <c:v>-1.588033332077643E-2</c:v>
                </c:pt>
                <c:pt idx="85">
                  <c:v>-1.588033332077643E-2</c:v>
                </c:pt>
                <c:pt idx="86">
                  <c:v>-1.588033332077643E-2</c:v>
                </c:pt>
                <c:pt idx="87">
                  <c:v>-1.588033332077643E-2</c:v>
                </c:pt>
                <c:pt idx="88">
                  <c:v>-1.588033332077643E-2</c:v>
                </c:pt>
                <c:pt idx="89">
                  <c:v>-1.588033332077643E-2</c:v>
                </c:pt>
                <c:pt idx="90">
                  <c:v>-1.588033332077643E-2</c:v>
                </c:pt>
                <c:pt idx="91">
                  <c:v>-1.588033332077643E-2</c:v>
                </c:pt>
                <c:pt idx="92">
                  <c:v>-1.588033332077643E-2</c:v>
                </c:pt>
                <c:pt idx="93">
                  <c:v>-1.588033332077643E-2</c:v>
                </c:pt>
                <c:pt idx="94">
                  <c:v>-1.588033332077643E-2</c:v>
                </c:pt>
                <c:pt idx="95">
                  <c:v>-1.588033332077643E-2</c:v>
                </c:pt>
                <c:pt idx="96">
                  <c:v>-1.6256681082350788E-2</c:v>
                </c:pt>
                <c:pt idx="97">
                  <c:v>-1.6256681082350788E-2</c:v>
                </c:pt>
                <c:pt idx="98">
                  <c:v>-1.6256681082350788E-2</c:v>
                </c:pt>
                <c:pt idx="99">
                  <c:v>-1.6256681082350788E-2</c:v>
                </c:pt>
                <c:pt idx="100">
                  <c:v>-1.6256681082350788E-2</c:v>
                </c:pt>
                <c:pt idx="101">
                  <c:v>-1.6256681082350788E-2</c:v>
                </c:pt>
                <c:pt idx="102">
                  <c:v>-1.6256681082350788E-2</c:v>
                </c:pt>
                <c:pt idx="103">
                  <c:v>-1.6256681082350788E-2</c:v>
                </c:pt>
                <c:pt idx="104">
                  <c:v>-1.6256681082350788E-2</c:v>
                </c:pt>
                <c:pt idx="105">
                  <c:v>-1.6256681082350788E-2</c:v>
                </c:pt>
                <c:pt idx="106">
                  <c:v>-1.6256681082350788E-2</c:v>
                </c:pt>
                <c:pt idx="107">
                  <c:v>-1.6256681082350788E-2</c:v>
                </c:pt>
                <c:pt idx="108">
                  <c:v>-1.6256681082350788E-2</c:v>
                </c:pt>
                <c:pt idx="109">
                  <c:v>-1.6256681082350788E-2</c:v>
                </c:pt>
                <c:pt idx="110">
                  <c:v>-1.6256681082350788E-2</c:v>
                </c:pt>
                <c:pt idx="111">
                  <c:v>-1.6256681082350788E-2</c:v>
                </c:pt>
                <c:pt idx="112">
                  <c:v>-1.6256681082350788E-2</c:v>
                </c:pt>
                <c:pt idx="113">
                  <c:v>-1.6256681082350788E-2</c:v>
                </c:pt>
                <c:pt idx="114">
                  <c:v>-1.6256681082350788E-2</c:v>
                </c:pt>
                <c:pt idx="115">
                  <c:v>-1.6256681082350788E-2</c:v>
                </c:pt>
                <c:pt idx="116">
                  <c:v>-1.6256681082350788E-2</c:v>
                </c:pt>
                <c:pt idx="117">
                  <c:v>-1.6256681082350788E-2</c:v>
                </c:pt>
                <c:pt idx="118">
                  <c:v>-1.6256681082350788E-2</c:v>
                </c:pt>
                <c:pt idx="119">
                  <c:v>-1.6256681082350788E-2</c:v>
                </c:pt>
                <c:pt idx="120">
                  <c:v>-1.0372581312244833E-2</c:v>
                </c:pt>
                <c:pt idx="121">
                  <c:v>-1.0372581312244833E-2</c:v>
                </c:pt>
                <c:pt idx="122">
                  <c:v>-1.0372581312244833E-2</c:v>
                </c:pt>
                <c:pt idx="123">
                  <c:v>-1.0372581312244833E-2</c:v>
                </c:pt>
                <c:pt idx="124">
                  <c:v>-1.0372581312244833E-2</c:v>
                </c:pt>
                <c:pt idx="125">
                  <c:v>-1.0372581312244833E-2</c:v>
                </c:pt>
                <c:pt idx="126">
                  <c:v>-1.0372581312244833E-2</c:v>
                </c:pt>
                <c:pt idx="127">
                  <c:v>-1.0372581312244833E-2</c:v>
                </c:pt>
                <c:pt idx="128">
                  <c:v>-1.0372581312244833E-2</c:v>
                </c:pt>
                <c:pt idx="129">
                  <c:v>-1.0372581312244833E-2</c:v>
                </c:pt>
                <c:pt idx="130">
                  <c:v>-1.0372581312244833E-2</c:v>
                </c:pt>
                <c:pt idx="131">
                  <c:v>-1.0372581312244833E-2</c:v>
                </c:pt>
                <c:pt idx="132">
                  <c:v>-1.0372581312244833E-2</c:v>
                </c:pt>
                <c:pt idx="133">
                  <c:v>-1.0372581312244833E-2</c:v>
                </c:pt>
                <c:pt idx="134">
                  <c:v>-1.0372581312244833E-2</c:v>
                </c:pt>
                <c:pt idx="135">
                  <c:v>-1.0372581312244833E-2</c:v>
                </c:pt>
                <c:pt idx="136">
                  <c:v>-1.0372581312244833E-2</c:v>
                </c:pt>
                <c:pt idx="137">
                  <c:v>-1.0372581312244833E-2</c:v>
                </c:pt>
                <c:pt idx="138">
                  <c:v>-1.0372581312244833E-2</c:v>
                </c:pt>
                <c:pt idx="139">
                  <c:v>-1.0372581312244833E-2</c:v>
                </c:pt>
                <c:pt idx="140">
                  <c:v>-1.0372581312244833E-2</c:v>
                </c:pt>
                <c:pt idx="141">
                  <c:v>-1.0372581312244833E-2</c:v>
                </c:pt>
                <c:pt idx="142">
                  <c:v>-1.0372581312244833E-2</c:v>
                </c:pt>
                <c:pt idx="143">
                  <c:v>-1.0372581312244833E-2</c:v>
                </c:pt>
                <c:pt idx="144">
                  <c:v>-5.7949514580730721E-3</c:v>
                </c:pt>
                <c:pt idx="145">
                  <c:v>-5.7949514580730721E-3</c:v>
                </c:pt>
                <c:pt idx="146">
                  <c:v>-5.7949514580730721E-3</c:v>
                </c:pt>
                <c:pt idx="147">
                  <c:v>-5.7949514580730721E-3</c:v>
                </c:pt>
                <c:pt idx="148">
                  <c:v>-5.7949514580730721E-3</c:v>
                </c:pt>
                <c:pt idx="149">
                  <c:v>-5.7949514580730721E-3</c:v>
                </c:pt>
                <c:pt idx="150">
                  <c:v>-5.7949514580730721E-3</c:v>
                </c:pt>
                <c:pt idx="151">
                  <c:v>-5.7949514580730721E-3</c:v>
                </c:pt>
                <c:pt idx="152">
                  <c:v>-5.7949514580730721E-3</c:v>
                </c:pt>
                <c:pt idx="153">
                  <c:v>-5.7949514580730721E-3</c:v>
                </c:pt>
                <c:pt idx="154">
                  <c:v>-5.7949514580730721E-3</c:v>
                </c:pt>
                <c:pt idx="155">
                  <c:v>-5.7949514580730721E-3</c:v>
                </c:pt>
                <c:pt idx="156">
                  <c:v>-5.7949514580730721E-3</c:v>
                </c:pt>
                <c:pt idx="157">
                  <c:v>-5.7949514580730721E-3</c:v>
                </c:pt>
                <c:pt idx="158">
                  <c:v>-5.7949514580730721E-3</c:v>
                </c:pt>
                <c:pt idx="159">
                  <c:v>-5.7949514580730721E-3</c:v>
                </c:pt>
                <c:pt idx="160">
                  <c:v>-5.7949514580730721E-3</c:v>
                </c:pt>
                <c:pt idx="161">
                  <c:v>-5.7949514580730721E-3</c:v>
                </c:pt>
                <c:pt idx="162">
                  <c:v>-5.7949514580730721E-3</c:v>
                </c:pt>
                <c:pt idx="163">
                  <c:v>-5.7949514580730721E-3</c:v>
                </c:pt>
                <c:pt idx="164">
                  <c:v>-5.7949514580730721E-3</c:v>
                </c:pt>
                <c:pt idx="165">
                  <c:v>-5.7949514580730721E-3</c:v>
                </c:pt>
                <c:pt idx="166">
                  <c:v>-5.7949514580730721E-3</c:v>
                </c:pt>
                <c:pt idx="167">
                  <c:v>-5.7949514580730721E-3</c:v>
                </c:pt>
                <c:pt idx="168">
                  <c:v>-5.7949514580730721E-3</c:v>
                </c:pt>
                <c:pt idx="169">
                  <c:v>-5.7949514580730721E-3</c:v>
                </c:pt>
                <c:pt idx="170">
                  <c:v>-5.7949514580730721E-3</c:v>
                </c:pt>
                <c:pt idx="171">
                  <c:v>-5.7949514580730721E-3</c:v>
                </c:pt>
                <c:pt idx="172">
                  <c:v>-5.7949514580730721E-3</c:v>
                </c:pt>
                <c:pt idx="173">
                  <c:v>-5.7949514580730721E-3</c:v>
                </c:pt>
                <c:pt idx="174">
                  <c:v>-5.7949514580730721E-3</c:v>
                </c:pt>
                <c:pt idx="175">
                  <c:v>-5.7949514580730721E-3</c:v>
                </c:pt>
                <c:pt idx="176">
                  <c:v>-5.7949514580730721E-3</c:v>
                </c:pt>
                <c:pt idx="177">
                  <c:v>-5.7949514580730721E-3</c:v>
                </c:pt>
                <c:pt idx="178">
                  <c:v>-5.7949514580730721E-3</c:v>
                </c:pt>
                <c:pt idx="179">
                  <c:v>-5.7949514580730721E-3</c:v>
                </c:pt>
                <c:pt idx="180">
                  <c:v>-5.7949514580730721E-3</c:v>
                </c:pt>
                <c:pt idx="181">
                  <c:v>-5.7949514580730721E-3</c:v>
                </c:pt>
                <c:pt idx="182">
                  <c:v>-5.7949514580730721E-3</c:v>
                </c:pt>
                <c:pt idx="183">
                  <c:v>-5.7949514580730721E-3</c:v>
                </c:pt>
                <c:pt idx="184">
                  <c:v>-5.7949514580730721E-3</c:v>
                </c:pt>
                <c:pt idx="185">
                  <c:v>-5.7949514580730721E-3</c:v>
                </c:pt>
                <c:pt idx="186">
                  <c:v>-5.7949514580730721E-3</c:v>
                </c:pt>
                <c:pt idx="187">
                  <c:v>-5.7949514580730721E-3</c:v>
                </c:pt>
                <c:pt idx="188">
                  <c:v>-5.7949514580730721E-3</c:v>
                </c:pt>
                <c:pt idx="189">
                  <c:v>-5.7949514580730721E-3</c:v>
                </c:pt>
                <c:pt idx="190">
                  <c:v>-5.7949514580730721E-3</c:v>
                </c:pt>
                <c:pt idx="191">
                  <c:v>-5.7949514580730721E-3</c:v>
                </c:pt>
                <c:pt idx="192">
                  <c:v>-5.7949514580730721E-3</c:v>
                </c:pt>
                <c:pt idx="193">
                  <c:v>-5.7949514580730721E-3</c:v>
                </c:pt>
                <c:pt idx="194">
                  <c:v>-5.7949514580730721E-3</c:v>
                </c:pt>
                <c:pt idx="195">
                  <c:v>-5.7949514580730721E-3</c:v>
                </c:pt>
                <c:pt idx="196">
                  <c:v>-5.7949514580730721E-3</c:v>
                </c:pt>
                <c:pt idx="197">
                  <c:v>-5.7949514580730721E-3</c:v>
                </c:pt>
                <c:pt idx="198">
                  <c:v>-5.7949514580730721E-3</c:v>
                </c:pt>
                <c:pt idx="199">
                  <c:v>-5.7949514580730721E-3</c:v>
                </c:pt>
                <c:pt idx="200">
                  <c:v>-5.7949514580730721E-3</c:v>
                </c:pt>
                <c:pt idx="201">
                  <c:v>-5.7949514580730721E-3</c:v>
                </c:pt>
                <c:pt idx="202">
                  <c:v>-5.7949514580730721E-3</c:v>
                </c:pt>
                <c:pt idx="203">
                  <c:v>-5.7949514580730721E-3</c:v>
                </c:pt>
                <c:pt idx="204">
                  <c:v>-5.7949514580730721E-3</c:v>
                </c:pt>
                <c:pt idx="205">
                  <c:v>-5.7949514580730721E-3</c:v>
                </c:pt>
                <c:pt idx="206">
                  <c:v>-5.7949514580730721E-3</c:v>
                </c:pt>
                <c:pt idx="207">
                  <c:v>-5.7949514580730721E-3</c:v>
                </c:pt>
                <c:pt idx="208">
                  <c:v>-5.7949514580730721E-3</c:v>
                </c:pt>
                <c:pt idx="209">
                  <c:v>-5.7949514580730721E-3</c:v>
                </c:pt>
                <c:pt idx="210">
                  <c:v>-5.7949514580730721E-3</c:v>
                </c:pt>
                <c:pt idx="211">
                  <c:v>-5.7949514580730721E-3</c:v>
                </c:pt>
                <c:pt idx="212">
                  <c:v>-5.7949514580730721E-3</c:v>
                </c:pt>
                <c:pt idx="213">
                  <c:v>-5.7949514580730721E-3</c:v>
                </c:pt>
                <c:pt idx="214">
                  <c:v>-5.7949514580730721E-3</c:v>
                </c:pt>
                <c:pt idx="215">
                  <c:v>-5.7949514580730721E-3</c:v>
                </c:pt>
                <c:pt idx="216">
                  <c:v>-5.7949514580730721E-3</c:v>
                </c:pt>
                <c:pt idx="217">
                  <c:v>-5.7949514580730721E-3</c:v>
                </c:pt>
                <c:pt idx="218">
                  <c:v>-5.7949514580730721E-3</c:v>
                </c:pt>
                <c:pt idx="219">
                  <c:v>-5.7949514580730721E-3</c:v>
                </c:pt>
                <c:pt idx="220">
                  <c:v>-5.7949514580730721E-3</c:v>
                </c:pt>
                <c:pt idx="221">
                  <c:v>-5.7949514580730721E-3</c:v>
                </c:pt>
                <c:pt idx="222">
                  <c:v>-5.7949514580730721E-3</c:v>
                </c:pt>
                <c:pt idx="223">
                  <c:v>-5.7949514580730721E-3</c:v>
                </c:pt>
                <c:pt idx="224">
                  <c:v>-5.7949514580730721E-3</c:v>
                </c:pt>
                <c:pt idx="225">
                  <c:v>-5.7949514580730721E-3</c:v>
                </c:pt>
                <c:pt idx="226">
                  <c:v>-5.7949514580730721E-3</c:v>
                </c:pt>
                <c:pt idx="227">
                  <c:v>-5.7949514580730721E-3</c:v>
                </c:pt>
                <c:pt idx="228">
                  <c:v>-5.7949514580730721E-3</c:v>
                </c:pt>
                <c:pt idx="229">
                  <c:v>-5.7949514580730721E-3</c:v>
                </c:pt>
                <c:pt idx="230">
                  <c:v>-5.7949514580730721E-3</c:v>
                </c:pt>
                <c:pt idx="231">
                  <c:v>-5.7949514580730721E-3</c:v>
                </c:pt>
                <c:pt idx="232">
                  <c:v>-5.7949514580730721E-3</c:v>
                </c:pt>
                <c:pt idx="233">
                  <c:v>-5.7949514580730721E-3</c:v>
                </c:pt>
                <c:pt idx="234">
                  <c:v>-5.7949514580730721E-3</c:v>
                </c:pt>
                <c:pt idx="235">
                  <c:v>-5.7949514580730721E-3</c:v>
                </c:pt>
                <c:pt idx="236">
                  <c:v>-5.7949514580730721E-3</c:v>
                </c:pt>
                <c:pt idx="237">
                  <c:v>-5.7949514580730721E-3</c:v>
                </c:pt>
                <c:pt idx="238">
                  <c:v>-5.7949514580730721E-3</c:v>
                </c:pt>
                <c:pt idx="239">
                  <c:v>-5.7949514580730721E-3</c:v>
                </c:pt>
                <c:pt idx="240">
                  <c:v>-6.9443285301709068E-3</c:v>
                </c:pt>
                <c:pt idx="241">
                  <c:v>-6.9443285301709068E-3</c:v>
                </c:pt>
                <c:pt idx="242">
                  <c:v>-6.9443285301709068E-3</c:v>
                </c:pt>
                <c:pt idx="243">
                  <c:v>-6.9443285301709068E-3</c:v>
                </c:pt>
                <c:pt idx="244">
                  <c:v>-6.9443285301709068E-3</c:v>
                </c:pt>
                <c:pt idx="245">
                  <c:v>-6.9443285301709068E-3</c:v>
                </c:pt>
                <c:pt idx="246">
                  <c:v>-6.9443285301709068E-3</c:v>
                </c:pt>
                <c:pt idx="247">
                  <c:v>-6.9443285301709068E-3</c:v>
                </c:pt>
                <c:pt idx="248">
                  <c:v>-6.9443285301709068E-3</c:v>
                </c:pt>
                <c:pt idx="249">
                  <c:v>-6.9443285301709068E-3</c:v>
                </c:pt>
                <c:pt idx="250">
                  <c:v>-6.9443285301709068E-3</c:v>
                </c:pt>
                <c:pt idx="251">
                  <c:v>-6.9443285301709068E-3</c:v>
                </c:pt>
                <c:pt idx="252">
                  <c:v>-6.9443285301709068E-3</c:v>
                </c:pt>
                <c:pt idx="253">
                  <c:v>-6.9443285301709068E-3</c:v>
                </c:pt>
                <c:pt idx="254">
                  <c:v>-6.9443285301709068E-3</c:v>
                </c:pt>
                <c:pt idx="255">
                  <c:v>-6.9443285301709068E-3</c:v>
                </c:pt>
                <c:pt idx="256">
                  <c:v>-6.9443285301709068E-3</c:v>
                </c:pt>
                <c:pt idx="257">
                  <c:v>-6.9443285301709068E-3</c:v>
                </c:pt>
                <c:pt idx="258">
                  <c:v>-6.9443285301709068E-3</c:v>
                </c:pt>
                <c:pt idx="259">
                  <c:v>-6.9443285301709068E-3</c:v>
                </c:pt>
                <c:pt idx="260">
                  <c:v>-6.9443285301709068E-3</c:v>
                </c:pt>
                <c:pt idx="261">
                  <c:v>-6.9443285301709068E-3</c:v>
                </c:pt>
                <c:pt idx="262">
                  <c:v>-6.9443285301709068E-3</c:v>
                </c:pt>
                <c:pt idx="263">
                  <c:v>-6.9443285301709068E-3</c:v>
                </c:pt>
                <c:pt idx="264">
                  <c:v>-1.1857183218015876E-2</c:v>
                </c:pt>
                <c:pt idx="265">
                  <c:v>-1.1857183218015876E-2</c:v>
                </c:pt>
                <c:pt idx="266">
                  <c:v>-1.1857183218015876E-2</c:v>
                </c:pt>
                <c:pt idx="267">
                  <c:v>-1.1857183218015876E-2</c:v>
                </c:pt>
                <c:pt idx="268">
                  <c:v>-1.1857183218015876E-2</c:v>
                </c:pt>
                <c:pt idx="269">
                  <c:v>-1.1857183218015876E-2</c:v>
                </c:pt>
                <c:pt idx="270">
                  <c:v>-1.1857183218015876E-2</c:v>
                </c:pt>
                <c:pt idx="271">
                  <c:v>-1.1857183218015876E-2</c:v>
                </c:pt>
                <c:pt idx="272">
                  <c:v>-1.1857183218015876E-2</c:v>
                </c:pt>
                <c:pt idx="273">
                  <c:v>-1.1857183218015876E-2</c:v>
                </c:pt>
                <c:pt idx="274">
                  <c:v>-1.1857183218015876E-2</c:v>
                </c:pt>
                <c:pt idx="275">
                  <c:v>-1.1857183218015876E-2</c:v>
                </c:pt>
                <c:pt idx="276">
                  <c:v>-1.1857183218015876E-2</c:v>
                </c:pt>
                <c:pt idx="277">
                  <c:v>-1.1857183218015876E-2</c:v>
                </c:pt>
                <c:pt idx="278">
                  <c:v>-1.1857183218015876E-2</c:v>
                </c:pt>
                <c:pt idx="279">
                  <c:v>-1.1857183218015876E-2</c:v>
                </c:pt>
                <c:pt idx="280">
                  <c:v>-1.1857183218015876E-2</c:v>
                </c:pt>
                <c:pt idx="281">
                  <c:v>-1.1857183218015876E-2</c:v>
                </c:pt>
                <c:pt idx="282">
                  <c:v>-1.1857183218015876E-2</c:v>
                </c:pt>
                <c:pt idx="283">
                  <c:v>-1.1857183218015876E-2</c:v>
                </c:pt>
                <c:pt idx="284">
                  <c:v>-1.1857183218015876E-2</c:v>
                </c:pt>
                <c:pt idx="285">
                  <c:v>-1.1857183218015876E-2</c:v>
                </c:pt>
                <c:pt idx="286">
                  <c:v>-1.1857183218015876E-2</c:v>
                </c:pt>
                <c:pt idx="287">
                  <c:v>-1.1857183218015876E-2</c:v>
                </c:pt>
                <c:pt idx="288">
                  <c:v>-9.2005312162282138E-3</c:v>
                </c:pt>
                <c:pt idx="289">
                  <c:v>-9.2005312162282138E-3</c:v>
                </c:pt>
                <c:pt idx="290">
                  <c:v>-9.2005312162282138E-3</c:v>
                </c:pt>
                <c:pt idx="291">
                  <c:v>-9.2005312162282138E-3</c:v>
                </c:pt>
                <c:pt idx="292">
                  <c:v>-9.2005312162282138E-3</c:v>
                </c:pt>
                <c:pt idx="293">
                  <c:v>-9.2005312162282138E-3</c:v>
                </c:pt>
                <c:pt idx="294">
                  <c:v>-9.2005312162282138E-3</c:v>
                </c:pt>
                <c:pt idx="295">
                  <c:v>-9.2005312162282138E-3</c:v>
                </c:pt>
                <c:pt idx="296">
                  <c:v>-9.2005312162282138E-3</c:v>
                </c:pt>
                <c:pt idx="297">
                  <c:v>-9.2005312162282138E-3</c:v>
                </c:pt>
                <c:pt idx="298">
                  <c:v>-9.2005312162282138E-3</c:v>
                </c:pt>
                <c:pt idx="299">
                  <c:v>-9.2005312162282138E-3</c:v>
                </c:pt>
                <c:pt idx="300">
                  <c:v>-9.2005312162282138E-3</c:v>
                </c:pt>
                <c:pt idx="301">
                  <c:v>-9.2005312162282138E-3</c:v>
                </c:pt>
                <c:pt idx="302">
                  <c:v>-9.2005312162282138E-3</c:v>
                </c:pt>
                <c:pt idx="303">
                  <c:v>-9.2005312162282138E-3</c:v>
                </c:pt>
                <c:pt idx="304">
                  <c:v>-9.2005312162282138E-3</c:v>
                </c:pt>
                <c:pt idx="305">
                  <c:v>-9.2005312162282138E-3</c:v>
                </c:pt>
                <c:pt idx="306">
                  <c:v>-9.2005312162282138E-3</c:v>
                </c:pt>
                <c:pt idx="307">
                  <c:v>-9.2005312162282138E-3</c:v>
                </c:pt>
                <c:pt idx="308">
                  <c:v>-9.2005312162282138E-3</c:v>
                </c:pt>
                <c:pt idx="309">
                  <c:v>-9.2005312162282138E-3</c:v>
                </c:pt>
                <c:pt idx="310">
                  <c:v>-9.2005312162282138E-3</c:v>
                </c:pt>
                <c:pt idx="311">
                  <c:v>-9.2005312162282138E-3</c:v>
                </c:pt>
                <c:pt idx="312">
                  <c:v>-9.2005312162282138E-3</c:v>
                </c:pt>
                <c:pt idx="313">
                  <c:v>-9.2005312162282138E-3</c:v>
                </c:pt>
                <c:pt idx="314">
                  <c:v>-9.2005312162282138E-3</c:v>
                </c:pt>
                <c:pt idx="315">
                  <c:v>-9.2005312162282138E-3</c:v>
                </c:pt>
                <c:pt idx="316">
                  <c:v>-9.2005312162282138E-3</c:v>
                </c:pt>
                <c:pt idx="317">
                  <c:v>-9.2005312162282138E-3</c:v>
                </c:pt>
                <c:pt idx="318">
                  <c:v>-9.2005312162282138E-3</c:v>
                </c:pt>
                <c:pt idx="319">
                  <c:v>-9.2005312162282138E-3</c:v>
                </c:pt>
                <c:pt idx="320">
                  <c:v>-9.2005312162282138E-3</c:v>
                </c:pt>
                <c:pt idx="321">
                  <c:v>-9.2005312162282138E-3</c:v>
                </c:pt>
                <c:pt idx="322">
                  <c:v>-9.2005312162282138E-3</c:v>
                </c:pt>
                <c:pt idx="323">
                  <c:v>-9.2005312162282138E-3</c:v>
                </c:pt>
                <c:pt idx="324">
                  <c:v>-9.2005312162282138E-3</c:v>
                </c:pt>
                <c:pt idx="325">
                  <c:v>-9.2005312162282138E-3</c:v>
                </c:pt>
                <c:pt idx="326">
                  <c:v>-9.2005312162282138E-3</c:v>
                </c:pt>
                <c:pt idx="327">
                  <c:v>-9.2005312162282138E-3</c:v>
                </c:pt>
                <c:pt idx="328">
                  <c:v>-9.2005312162282138E-3</c:v>
                </c:pt>
                <c:pt idx="329">
                  <c:v>-9.2005312162282138E-3</c:v>
                </c:pt>
                <c:pt idx="330">
                  <c:v>-9.2005312162282138E-3</c:v>
                </c:pt>
                <c:pt idx="331">
                  <c:v>-9.2005312162282138E-3</c:v>
                </c:pt>
                <c:pt idx="332">
                  <c:v>-9.2005312162282138E-3</c:v>
                </c:pt>
                <c:pt idx="333">
                  <c:v>-9.2005312162282138E-3</c:v>
                </c:pt>
                <c:pt idx="334">
                  <c:v>-9.2005312162282138E-3</c:v>
                </c:pt>
                <c:pt idx="335">
                  <c:v>-9.2005312162282138E-3</c:v>
                </c:pt>
                <c:pt idx="336">
                  <c:v>-1.0558296843040438E-2</c:v>
                </c:pt>
                <c:pt idx="337">
                  <c:v>-1.0558296843040438E-2</c:v>
                </c:pt>
                <c:pt idx="338">
                  <c:v>-1.0558296843040438E-2</c:v>
                </c:pt>
                <c:pt idx="339">
                  <c:v>-1.0558296843040438E-2</c:v>
                </c:pt>
                <c:pt idx="340">
                  <c:v>-1.0558296843040438E-2</c:v>
                </c:pt>
                <c:pt idx="341">
                  <c:v>-1.0558296843040438E-2</c:v>
                </c:pt>
                <c:pt idx="342">
                  <c:v>-1.0558296843040438E-2</c:v>
                </c:pt>
                <c:pt idx="343">
                  <c:v>-1.0558296843040438E-2</c:v>
                </c:pt>
                <c:pt idx="344">
                  <c:v>-1.0558296843040438E-2</c:v>
                </c:pt>
                <c:pt idx="345">
                  <c:v>-1.0558296843040438E-2</c:v>
                </c:pt>
                <c:pt idx="346">
                  <c:v>-1.0558296843040438E-2</c:v>
                </c:pt>
                <c:pt idx="347">
                  <c:v>-1.0558296843040438E-2</c:v>
                </c:pt>
                <c:pt idx="348">
                  <c:v>-1.0558296843040438E-2</c:v>
                </c:pt>
                <c:pt idx="349">
                  <c:v>-1.0558296843040438E-2</c:v>
                </c:pt>
                <c:pt idx="350">
                  <c:v>-1.0558296843040438E-2</c:v>
                </c:pt>
                <c:pt idx="351">
                  <c:v>-1.0558296843040438E-2</c:v>
                </c:pt>
                <c:pt idx="352">
                  <c:v>-1.0558296843040438E-2</c:v>
                </c:pt>
                <c:pt idx="353">
                  <c:v>-1.0558296843040438E-2</c:v>
                </c:pt>
                <c:pt idx="354">
                  <c:v>-1.0558296843040438E-2</c:v>
                </c:pt>
                <c:pt idx="355">
                  <c:v>-1.0558296843040438E-2</c:v>
                </c:pt>
                <c:pt idx="356">
                  <c:v>-1.0558296843040438E-2</c:v>
                </c:pt>
                <c:pt idx="357">
                  <c:v>-1.0558296843040438E-2</c:v>
                </c:pt>
                <c:pt idx="358">
                  <c:v>-1.0558296843040438E-2</c:v>
                </c:pt>
                <c:pt idx="359">
                  <c:v>-1.0558296843040438E-2</c:v>
                </c:pt>
                <c:pt idx="360">
                  <c:v>-6.2093893309578263E-3</c:v>
                </c:pt>
                <c:pt idx="361">
                  <c:v>-6.2093893309578263E-3</c:v>
                </c:pt>
                <c:pt idx="362">
                  <c:v>-6.2093893309578263E-3</c:v>
                </c:pt>
                <c:pt idx="363">
                  <c:v>-6.2093893309578263E-3</c:v>
                </c:pt>
                <c:pt idx="364">
                  <c:v>-6.2093893309578263E-3</c:v>
                </c:pt>
                <c:pt idx="365">
                  <c:v>-6.2093893309578263E-3</c:v>
                </c:pt>
                <c:pt idx="366">
                  <c:v>-6.2093893309578263E-3</c:v>
                </c:pt>
                <c:pt idx="367">
                  <c:v>-6.2093893309578263E-3</c:v>
                </c:pt>
                <c:pt idx="368">
                  <c:v>-6.2093893309578263E-3</c:v>
                </c:pt>
                <c:pt idx="369">
                  <c:v>-6.2093893309578263E-3</c:v>
                </c:pt>
                <c:pt idx="370">
                  <c:v>-6.2093893309578263E-3</c:v>
                </c:pt>
                <c:pt idx="371">
                  <c:v>-6.2093893309578263E-3</c:v>
                </c:pt>
                <c:pt idx="372">
                  <c:v>-6.2093893309578263E-3</c:v>
                </c:pt>
                <c:pt idx="373">
                  <c:v>-6.2093893309578263E-3</c:v>
                </c:pt>
                <c:pt idx="374">
                  <c:v>-6.2093893309578263E-3</c:v>
                </c:pt>
                <c:pt idx="375">
                  <c:v>-6.2093893309578263E-3</c:v>
                </c:pt>
                <c:pt idx="376">
                  <c:v>-6.2093893309578263E-3</c:v>
                </c:pt>
                <c:pt idx="377">
                  <c:v>-6.2093893309578263E-3</c:v>
                </c:pt>
                <c:pt idx="378">
                  <c:v>-6.2093893309578263E-3</c:v>
                </c:pt>
                <c:pt idx="379">
                  <c:v>-6.2093893309578263E-3</c:v>
                </c:pt>
                <c:pt idx="380">
                  <c:v>-6.2093893309578263E-3</c:v>
                </c:pt>
                <c:pt idx="381">
                  <c:v>-6.2093893309578263E-3</c:v>
                </c:pt>
                <c:pt idx="382">
                  <c:v>-6.2093893309578263E-3</c:v>
                </c:pt>
                <c:pt idx="383">
                  <c:v>-6.2093893309578263E-3</c:v>
                </c:pt>
                <c:pt idx="384">
                  <c:v>-6.4381116730460874E-3</c:v>
                </c:pt>
                <c:pt idx="385">
                  <c:v>-6.4381116730460874E-3</c:v>
                </c:pt>
                <c:pt idx="386">
                  <c:v>-6.4381116730460874E-3</c:v>
                </c:pt>
                <c:pt idx="387">
                  <c:v>-6.4381116730460874E-3</c:v>
                </c:pt>
                <c:pt idx="388">
                  <c:v>-6.4381116730460874E-3</c:v>
                </c:pt>
                <c:pt idx="389">
                  <c:v>-6.4381116730460874E-3</c:v>
                </c:pt>
                <c:pt idx="390">
                  <c:v>-6.4381116730460874E-3</c:v>
                </c:pt>
                <c:pt idx="391">
                  <c:v>-6.4381116730460874E-3</c:v>
                </c:pt>
                <c:pt idx="392">
                  <c:v>-6.4381116730460874E-3</c:v>
                </c:pt>
                <c:pt idx="393">
                  <c:v>-6.4381116730460874E-3</c:v>
                </c:pt>
                <c:pt idx="394">
                  <c:v>-6.4381116730460874E-3</c:v>
                </c:pt>
                <c:pt idx="395">
                  <c:v>-6.4381116730460874E-3</c:v>
                </c:pt>
                <c:pt idx="396">
                  <c:v>-6.4381116730460874E-3</c:v>
                </c:pt>
                <c:pt idx="397">
                  <c:v>-6.4381116730460874E-3</c:v>
                </c:pt>
                <c:pt idx="398">
                  <c:v>-6.4381116730460874E-3</c:v>
                </c:pt>
                <c:pt idx="399">
                  <c:v>-6.4381116730460874E-3</c:v>
                </c:pt>
                <c:pt idx="400">
                  <c:v>-6.4381116730460874E-3</c:v>
                </c:pt>
                <c:pt idx="401">
                  <c:v>-6.4381116730460874E-3</c:v>
                </c:pt>
                <c:pt idx="402">
                  <c:v>-6.4381116730460874E-3</c:v>
                </c:pt>
                <c:pt idx="403">
                  <c:v>-6.4381116730460874E-3</c:v>
                </c:pt>
                <c:pt idx="404">
                  <c:v>-6.4381116730460874E-3</c:v>
                </c:pt>
                <c:pt idx="405">
                  <c:v>-6.4381116730460874E-3</c:v>
                </c:pt>
                <c:pt idx="406">
                  <c:v>-6.4381116730460874E-3</c:v>
                </c:pt>
                <c:pt idx="407">
                  <c:v>-6.4381116730460874E-3</c:v>
                </c:pt>
                <c:pt idx="408">
                  <c:v>-3.3897443438002384E-3</c:v>
                </c:pt>
                <c:pt idx="409">
                  <c:v>-3.3897443438002384E-3</c:v>
                </c:pt>
                <c:pt idx="410">
                  <c:v>-3.3897443438002384E-3</c:v>
                </c:pt>
                <c:pt idx="411">
                  <c:v>-3.3897443438002384E-3</c:v>
                </c:pt>
                <c:pt idx="412">
                  <c:v>-3.3897443438002384E-3</c:v>
                </c:pt>
                <c:pt idx="413">
                  <c:v>-3.3897443438002384E-3</c:v>
                </c:pt>
                <c:pt idx="414">
                  <c:v>-3.3897443438002384E-3</c:v>
                </c:pt>
                <c:pt idx="415">
                  <c:v>-3.3897443438002384E-3</c:v>
                </c:pt>
                <c:pt idx="416">
                  <c:v>-3.3897443438002384E-3</c:v>
                </c:pt>
                <c:pt idx="417">
                  <c:v>-3.3897443438002384E-3</c:v>
                </c:pt>
                <c:pt idx="418">
                  <c:v>-3.3897443438002384E-3</c:v>
                </c:pt>
                <c:pt idx="419">
                  <c:v>-3.3897443438002384E-3</c:v>
                </c:pt>
                <c:pt idx="420">
                  <c:v>-3.3897443438002384E-3</c:v>
                </c:pt>
                <c:pt idx="421">
                  <c:v>-3.3897443438002384E-3</c:v>
                </c:pt>
                <c:pt idx="422">
                  <c:v>-3.3897443438002384E-3</c:v>
                </c:pt>
                <c:pt idx="423">
                  <c:v>-3.3897443438002384E-3</c:v>
                </c:pt>
                <c:pt idx="424">
                  <c:v>-3.3897443438002384E-3</c:v>
                </c:pt>
                <c:pt idx="425">
                  <c:v>-3.3897443438002384E-3</c:v>
                </c:pt>
                <c:pt idx="426">
                  <c:v>-3.3897443438002384E-3</c:v>
                </c:pt>
                <c:pt idx="427">
                  <c:v>-3.3897443438002384E-3</c:v>
                </c:pt>
                <c:pt idx="428">
                  <c:v>-3.3897443438002384E-3</c:v>
                </c:pt>
                <c:pt idx="429">
                  <c:v>-3.3897443438002384E-3</c:v>
                </c:pt>
                <c:pt idx="430">
                  <c:v>-3.3897443438002384E-3</c:v>
                </c:pt>
                <c:pt idx="431">
                  <c:v>-3.3897443438002384E-3</c:v>
                </c:pt>
                <c:pt idx="432">
                  <c:v>-1.3346129624747682E-2</c:v>
                </c:pt>
                <c:pt idx="433">
                  <c:v>-1.3346129624747682E-2</c:v>
                </c:pt>
                <c:pt idx="434">
                  <c:v>-1.3346129624747682E-2</c:v>
                </c:pt>
                <c:pt idx="435">
                  <c:v>-1.3346129624747682E-2</c:v>
                </c:pt>
                <c:pt idx="436">
                  <c:v>-1.3346129624747682E-2</c:v>
                </c:pt>
                <c:pt idx="437">
                  <c:v>-1.3346129624747682E-2</c:v>
                </c:pt>
                <c:pt idx="438">
                  <c:v>-1.3346129624747682E-2</c:v>
                </c:pt>
                <c:pt idx="439">
                  <c:v>-1.3346129624747682E-2</c:v>
                </c:pt>
                <c:pt idx="440">
                  <c:v>-1.3346129624747682E-2</c:v>
                </c:pt>
                <c:pt idx="441">
                  <c:v>-1.3346129624747682E-2</c:v>
                </c:pt>
                <c:pt idx="442">
                  <c:v>-1.3346129624747682E-2</c:v>
                </c:pt>
                <c:pt idx="443">
                  <c:v>-1.3346129624747682E-2</c:v>
                </c:pt>
                <c:pt idx="444">
                  <c:v>-1.3346129624747682E-2</c:v>
                </c:pt>
                <c:pt idx="445">
                  <c:v>-1.3346129624747682E-2</c:v>
                </c:pt>
                <c:pt idx="446">
                  <c:v>-1.3346129624747682E-2</c:v>
                </c:pt>
                <c:pt idx="447">
                  <c:v>-1.3346129624747682E-2</c:v>
                </c:pt>
                <c:pt idx="448">
                  <c:v>-1.3346129624747682E-2</c:v>
                </c:pt>
                <c:pt idx="449">
                  <c:v>-1.3346129624747682E-2</c:v>
                </c:pt>
                <c:pt idx="450">
                  <c:v>-1.3346129624747682E-2</c:v>
                </c:pt>
                <c:pt idx="451">
                  <c:v>-1.3346129624747682E-2</c:v>
                </c:pt>
                <c:pt idx="452">
                  <c:v>-1.3346129624747682E-2</c:v>
                </c:pt>
                <c:pt idx="453">
                  <c:v>-1.3346129624747682E-2</c:v>
                </c:pt>
                <c:pt idx="454">
                  <c:v>-1.3346129624747682E-2</c:v>
                </c:pt>
                <c:pt idx="455">
                  <c:v>-1.3346129624747682E-2</c:v>
                </c:pt>
                <c:pt idx="456">
                  <c:v>-1.3346129624747682E-2</c:v>
                </c:pt>
                <c:pt idx="457">
                  <c:v>-1.3346129624747682E-2</c:v>
                </c:pt>
                <c:pt idx="458">
                  <c:v>-1.3346129624747682E-2</c:v>
                </c:pt>
                <c:pt idx="459">
                  <c:v>-1.3346129624747682E-2</c:v>
                </c:pt>
                <c:pt idx="460">
                  <c:v>-1.3346129624747682E-2</c:v>
                </c:pt>
                <c:pt idx="461">
                  <c:v>-1.3346129624747682E-2</c:v>
                </c:pt>
                <c:pt idx="462">
                  <c:v>-1.3346129624747682E-2</c:v>
                </c:pt>
                <c:pt idx="463">
                  <c:v>-1.3346129624747682E-2</c:v>
                </c:pt>
                <c:pt idx="464">
                  <c:v>-1.3346129624747682E-2</c:v>
                </c:pt>
                <c:pt idx="465">
                  <c:v>-1.3346129624747682E-2</c:v>
                </c:pt>
                <c:pt idx="466">
                  <c:v>-1.3346129624747682E-2</c:v>
                </c:pt>
                <c:pt idx="467">
                  <c:v>-1.3346129624747682E-2</c:v>
                </c:pt>
                <c:pt idx="468">
                  <c:v>-1.3346129624747682E-2</c:v>
                </c:pt>
                <c:pt idx="469">
                  <c:v>-1.3346129624747682E-2</c:v>
                </c:pt>
                <c:pt idx="470">
                  <c:v>-1.3346129624747682E-2</c:v>
                </c:pt>
                <c:pt idx="471">
                  <c:v>-1.3346129624747682E-2</c:v>
                </c:pt>
                <c:pt idx="472">
                  <c:v>-1.3346129624747682E-2</c:v>
                </c:pt>
                <c:pt idx="473">
                  <c:v>-1.3346129624747682E-2</c:v>
                </c:pt>
                <c:pt idx="474">
                  <c:v>-1.3346129624747682E-2</c:v>
                </c:pt>
                <c:pt idx="475">
                  <c:v>-1.3346129624747682E-2</c:v>
                </c:pt>
                <c:pt idx="476">
                  <c:v>-1.3346129624747682E-2</c:v>
                </c:pt>
                <c:pt idx="477">
                  <c:v>-1.3346129624747682E-2</c:v>
                </c:pt>
                <c:pt idx="478">
                  <c:v>-1.3346129624747682E-2</c:v>
                </c:pt>
                <c:pt idx="479">
                  <c:v>-1.3346129624747682E-2</c:v>
                </c:pt>
                <c:pt idx="480">
                  <c:v>-7.6394564858510705E-3</c:v>
                </c:pt>
                <c:pt idx="481">
                  <c:v>-7.6394564858510705E-3</c:v>
                </c:pt>
                <c:pt idx="482">
                  <c:v>-7.6394564858510705E-3</c:v>
                </c:pt>
                <c:pt idx="483">
                  <c:v>-7.6394564858510705E-3</c:v>
                </c:pt>
                <c:pt idx="484">
                  <c:v>-7.6394564858510705E-3</c:v>
                </c:pt>
                <c:pt idx="485">
                  <c:v>-7.6394564858510705E-3</c:v>
                </c:pt>
                <c:pt idx="486">
                  <c:v>-7.6394564858510705E-3</c:v>
                </c:pt>
                <c:pt idx="487">
                  <c:v>-7.6394564858510705E-3</c:v>
                </c:pt>
                <c:pt idx="488">
                  <c:v>-7.6394564858510705E-3</c:v>
                </c:pt>
                <c:pt idx="489">
                  <c:v>-7.6394564858510705E-3</c:v>
                </c:pt>
                <c:pt idx="490">
                  <c:v>-7.6394564858510705E-3</c:v>
                </c:pt>
                <c:pt idx="491">
                  <c:v>-7.6394564858510705E-3</c:v>
                </c:pt>
                <c:pt idx="492">
                  <c:v>-7.6394564858510705E-3</c:v>
                </c:pt>
                <c:pt idx="493">
                  <c:v>-7.6394564858510705E-3</c:v>
                </c:pt>
                <c:pt idx="494">
                  <c:v>-7.6394564858510705E-3</c:v>
                </c:pt>
                <c:pt idx="495">
                  <c:v>-7.6394564858510705E-3</c:v>
                </c:pt>
                <c:pt idx="496">
                  <c:v>-7.6394564858510705E-3</c:v>
                </c:pt>
                <c:pt idx="497">
                  <c:v>-7.6394564858510705E-3</c:v>
                </c:pt>
                <c:pt idx="498">
                  <c:v>-7.6394564858510705E-3</c:v>
                </c:pt>
                <c:pt idx="499">
                  <c:v>-7.6394564858510705E-3</c:v>
                </c:pt>
                <c:pt idx="500">
                  <c:v>-7.6394564858510705E-3</c:v>
                </c:pt>
                <c:pt idx="501">
                  <c:v>-7.6394564858510705E-3</c:v>
                </c:pt>
                <c:pt idx="502">
                  <c:v>-7.6394564858510705E-3</c:v>
                </c:pt>
                <c:pt idx="503">
                  <c:v>-7.6394564858510705E-3</c:v>
                </c:pt>
                <c:pt idx="504">
                  <c:v>-7.8681788279402198E-3</c:v>
                </c:pt>
                <c:pt idx="505">
                  <c:v>-7.8681788279402198E-3</c:v>
                </c:pt>
                <c:pt idx="506">
                  <c:v>-7.8681788279402198E-3</c:v>
                </c:pt>
                <c:pt idx="507">
                  <c:v>-7.8681788279402198E-3</c:v>
                </c:pt>
                <c:pt idx="508">
                  <c:v>-7.8681788279402198E-3</c:v>
                </c:pt>
                <c:pt idx="509">
                  <c:v>-7.8681788279402198E-3</c:v>
                </c:pt>
                <c:pt idx="510">
                  <c:v>-7.8681788279402198E-3</c:v>
                </c:pt>
                <c:pt idx="511">
                  <c:v>-7.8681788279402198E-3</c:v>
                </c:pt>
                <c:pt idx="512">
                  <c:v>-7.8681788279402198E-3</c:v>
                </c:pt>
                <c:pt idx="513">
                  <c:v>-7.8681788279402198E-3</c:v>
                </c:pt>
                <c:pt idx="514">
                  <c:v>-7.8681788279402198E-3</c:v>
                </c:pt>
                <c:pt idx="515">
                  <c:v>-7.8681788279402198E-3</c:v>
                </c:pt>
                <c:pt idx="516">
                  <c:v>-7.8681788279402198E-3</c:v>
                </c:pt>
                <c:pt idx="517">
                  <c:v>-7.8681788279402198E-3</c:v>
                </c:pt>
                <c:pt idx="518">
                  <c:v>-7.8681788279402198E-3</c:v>
                </c:pt>
                <c:pt idx="519">
                  <c:v>-7.8681788279402198E-3</c:v>
                </c:pt>
                <c:pt idx="520">
                  <c:v>-7.8681788279402198E-3</c:v>
                </c:pt>
                <c:pt idx="521">
                  <c:v>-7.8681788279402198E-3</c:v>
                </c:pt>
                <c:pt idx="522">
                  <c:v>-7.8681788279402198E-3</c:v>
                </c:pt>
                <c:pt idx="523">
                  <c:v>-7.8681788279402198E-3</c:v>
                </c:pt>
                <c:pt idx="524">
                  <c:v>-7.8681788279402198E-3</c:v>
                </c:pt>
                <c:pt idx="525">
                  <c:v>-7.8681788279402198E-3</c:v>
                </c:pt>
                <c:pt idx="526">
                  <c:v>-7.8681788279402198E-3</c:v>
                </c:pt>
                <c:pt idx="527">
                  <c:v>-7.8681788279402198E-3</c:v>
                </c:pt>
                <c:pt idx="528">
                  <c:v>-1.2298183262625884E-2</c:v>
                </c:pt>
                <c:pt idx="529">
                  <c:v>-1.2298183262625884E-2</c:v>
                </c:pt>
                <c:pt idx="530">
                  <c:v>-1.2298183262625884E-2</c:v>
                </c:pt>
                <c:pt idx="531">
                  <c:v>-1.2298183262625884E-2</c:v>
                </c:pt>
                <c:pt idx="532">
                  <c:v>-1.2298183262625884E-2</c:v>
                </c:pt>
                <c:pt idx="533">
                  <c:v>-1.2298183262625884E-2</c:v>
                </c:pt>
                <c:pt idx="534">
                  <c:v>-1.2298183262625884E-2</c:v>
                </c:pt>
                <c:pt idx="535">
                  <c:v>-1.2298183262625884E-2</c:v>
                </c:pt>
                <c:pt idx="536">
                  <c:v>-1.2298183262625884E-2</c:v>
                </c:pt>
                <c:pt idx="537">
                  <c:v>-1.2298183262625884E-2</c:v>
                </c:pt>
                <c:pt idx="538">
                  <c:v>-1.2298183262625884E-2</c:v>
                </c:pt>
                <c:pt idx="539">
                  <c:v>-1.2298183262625884E-2</c:v>
                </c:pt>
                <c:pt idx="540">
                  <c:v>-1.2298183262625884E-2</c:v>
                </c:pt>
                <c:pt idx="541">
                  <c:v>-1.2298183262625884E-2</c:v>
                </c:pt>
                <c:pt idx="542">
                  <c:v>-1.2298183262625884E-2</c:v>
                </c:pt>
                <c:pt idx="543">
                  <c:v>-1.2298183262625884E-2</c:v>
                </c:pt>
                <c:pt idx="544">
                  <c:v>-1.2298183262625884E-2</c:v>
                </c:pt>
                <c:pt idx="545">
                  <c:v>-1.2298183262625884E-2</c:v>
                </c:pt>
                <c:pt idx="546">
                  <c:v>-1.2298183262625884E-2</c:v>
                </c:pt>
                <c:pt idx="547">
                  <c:v>-1.2298183262625884E-2</c:v>
                </c:pt>
                <c:pt idx="548">
                  <c:v>-1.2298183262625884E-2</c:v>
                </c:pt>
                <c:pt idx="549">
                  <c:v>-1.2298183262625884E-2</c:v>
                </c:pt>
                <c:pt idx="550">
                  <c:v>-1.2298183262625884E-2</c:v>
                </c:pt>
                <c:pt idx="551">
                  <c:v>-1.2298183262625884E-2</c:v>
                </c:pt>
                <c:pt idx="552">
                  <c:v>-1.9339180283468593E-2</c:v>
                </c:pt>
                <c:pt idx="553">
                  <c:v>-1.9339180283468593E-2</c:v>
                </c:pt>
                <c:pt idx="554">
                  <c:v>-1.9339180283468593E-2</c:v>
                </c:pt>
                <c:pt idx="555">
                  <c:v>-1.9339180283468593E-2</c:v>
                </c:pt>
                <c:pt idx="556">
                  <c:v>-1.9339180283468593E-2</c:v>
                </c:pt>
                <c:pt idx="557">
                  <c:v>-1.9339180283468593E-2</c:v>
                </c:pt>
                <c:pt idx="558">
                  <c:v>-1.9339180283468593E-2</c:v>
                </c:pt>
                <c:pt idx="559">
                  <c:v>-1.9339180283468593E-2</c:v>
                </c:pt>
                <c:pt idx="560">
                  <c:v>-1.9339180283468593E-2</c:v>
                </c:pt>
                <c:pt idx="561">
                  <c:v>-1.9339180283468593E-2</c:v>
                </c:pt>
                <c:pt idx="562">
                  <c:v>-1.9339180283468593E-2</c:v>
                </c:pt>
                <c:pt idx="563">
                  <c:v>-1.9339180283468593E-2</c:v>
                </c:pt>
                <c:pt idx="564">
                  <c:v>-1.9339180283468593E-2</c:v>
                </c:pt>
                <c:pt idx="565">
                  <c:v>-1.9339180283468593E-2</c:v>
                </c:pt>
                <c:pt idx="566">
                  <c:v>-1.9339180283468593E-2</c:v>
                </c:pt>
                <c:pt idx="567">
                  <c:v>-1.9339180283468593E-2</c:v>
                </c:pt>
                <c:pt idx="568">
                  <c:v>-1.9339180283468593E-2</c:v>
                </c:pt>
                <c:pt idx="569">
                  <c:v>-1.9339180283468593E-2</c:v>
                </c:pt>
                <c:pt idx="570">
                  <c:v>-1.9339180283468593E-2</c:v>
                </c:pt>
                <c:pt idx="571">
                  <c:v>-1.9339180283468593E-2</c:v>
                </c:pt>
                <c:pt idx="572">
                  <c:v>-1.9339180283468593E-2</c:v>
                </c:pt>
                <c:pt idx="573">
                  <c:v>-1.9339180283468593E-2</c:v>
                </c:pt>
                <c:pt idx="574">
                  <c:v>-1.9339180283468593E-2</c:v>
                </c:pt>
                <c:pt idx="575">
                  <c:v>-1.9339180283468593E-2</c:v>
                </c:pt>
                <c:pt idx="576">
                  <c:v>-1.4194797394623038E-2</c:v>
                </c:pt>
                <c:pt idx="577">
                  <c:v>-1.4194797394623038E-2</c:v>
                </c:pt>
                <c:pt idx="578">
                  <c:v>-1.4194797394623038E-2</c:v>
                </c:pt>
                <c:pt idx="579">
                  <c:v>-1.4194797394623038E-2</c:v>
                </c:pt>
                <c:pt idx="580">
                  <c:v>-1.4194797394623038E-2</c:v>
                </c:pt>
                <c:pt idx="581">
                  <c:v>-1.4194797394623038E-2</c:v>
                </c:pt>
                <c:pt idx="582">
                  <c:v>-1.4194797394623038E-2</c:v>
                </c:pt>
                <c:pt idx="583">
                  <c:v>-1.4194797394623038E-2</c:v>
                </c:pt>
                <c:pt idx="584">
                  <c:v>-1.4194797394623038E-2</c:v>
                </c:pt>
                <c:pt idx="585">
                  <c:v>-1.4194797394623038E-2</c:v>
                </c:pt>
                <c:pt idx="586">
                  <c:v>-1.4194797394623038E-2</c:v>
                </c:pt>
                <c:pt idx="587">
                  <c:v>-1.4194797394623038E-2</c:v>
                </c:pt>
                <c:pt idx="588">
                  <c:v>-1.4194797394623038E-2</c:v>
                </c:pt>
                <c:pt idx="589">
                  <c:v>-1.4194797394623038E-2</c:v>
                </c:pt>
                <c:pt idx="590">
                  <c:v>-1.4194797394623038E-2</c:v>
                </c:pt>
                <c:pt idx="591">
                  <c:v>-1.4194797394623038E-2</c:v>
                </c:pt>
                <c:pt idx="592">
                  <c:v>-1.4194797394623038E-2</c:v>
                </c:pt>
                <c:pt idx="593">
                  <c:v>-1.4194797394623038E-2</c:v>
                </c:pt>
                <c:pt idx="594">
                  <c:v>-1.4194797394623038E-2</c:v>
                </c:pt>
                <c:pt idx="595">
                  <c:v>-1.4194797394623038E-2</c:v>
                </c:pt>
                <c:pt idx="596">
                  <c:v>-1.4194797394623038E-2</c:v>
                </c:pt>
                <c:pt idx="597">
                  <c:v>-1.4194797394623038E-2</c:v>
                </c:pt>
                <c:pt idx="598">
                  <c:v>-1.4194797394623038E-2</c:v>
                </c:pt>
                <c:pt idx="599">
                  <c:v>-1.4194797394623038E-2</c:v>
                </c:pt>
                <c:pt idx="600">
                  <c:v>-1.3710921701169276E-2</c:v>
                </c:pt>
                <c:pt idx="601">
                  <c:v>-1.3710921701169276E-2</c:v>
                </c:pt>
                <c:pt idx="602">
                  <c:v>-1.3710921701169276E-2</c:v>
                </c:pt>
                <c:pt idx="603">
                  <c:v>-1.3710921701169276E-2</c:v>
                </c:pt>
                <c:pt idx="604">
                  <c:v>-1.3710921701169276E-2</c:v>
                </c:pt>
                <c:pt idx="605">
                  <c:v>-1.3710921701169276E-2</c:v>
                </c:pt>
                <c:pt idx="606">
                  <c:v>-1.3710921701169276E-2</c:v>
                </c:pt>
                <c:pt idx="607">
                  <c:v>-1.3710921701169276E-2</c:v>
                </c:pt>
                <c:pt idx="608">
                  <c:v>-1.3710921701169276E-2</c:v>
                </c:pt>
                <c:pt idx="609">
                  <c:v>-1.3710921701169276E-2</c:v>
                </c:pt>
                <c:pt idx="610">
                  <c:v>-1.3710921701169276E-2</c:v>
                </c:pt>
                <c:pt idx="611">
                  <c:v>-1.3710921701169276E-2</c:v>
                </c:pt>
                <c:pt idx="612">
                  <c:v>-1.3710921701169276E-2</c:v>
                </c:pt>
                <c:pt idx="613">
                  <c:v>-1.3710921701169276E-2</c:v>
                </c:pt>
                <c:pt idx="614">
                  <c:v>-1.3710921701169276E-2</c:v>
                </c:pt>
                <c:pt idx="615">
                  <c:v>-1.3710921701169276E-2</c:v>
                </c:pt>
                <c:pt idx="616">
                  <c:v>-1.3710921701169276E-2</c:v>
                </c:pt>
                <c:pt idx="617">
                  <c:v>-1.3710921701169276E-2</c:v>
                </c:pt>
                <c:pt idx="618">
                  <c:v>-1.3710921701169276E-2</c:v>
                </c:pt>
                <c:pt idx="619">
                  <c:v>-1.3710921701169276E-2</c:v>
                </c:pt>
                <c:pt idx="620">
                  <c:v>-1.3710921701169276E-2</c:v>
                </c:pt>
                <c:pt idx="621">
                  <c:v>-1.3710921701169276E-2</c:v>
                </c:pt>
                <c:pt idx="622">
                  <c:v>-1.3710921701169276E-2</c:v>
                </c:pt>
                <c:pt idx="623">
                  <c:v>-1.3710921701169276E-2</c:v>
                </c:pt>
                <c:pt idx="624">
                  <c:v>-1.3603393769290761E-2</c:v>
                </c:pt>
                <c:pt idx="625">
                  <c:v>-1.3603393769290761E-2</c:v>
                </c:pt>
                <c:pt idx="626">
                  <c:v>-1.3603393769290761E-2</c:v>
                </c:pt>
                <c:pt idx="627">
                  <c:v>-1.3603393769290761E-2</c:v>
                </c:pt>
                <c:pt idx="628">
                  <c:v>-1.3603393769290761E-2</c:v>
                </c:pt>
                <c:pt idx="629">
                  <c:v>-1.3603393769290761E-2</c:v>
                </c:pt>
                <c:pt idx="630">
                  <c:v>-1.3603393769290761E-2</c:v>
                </c:pt>
                <c:pt idx="631">
                  <c:v>-1.3603393769290761E-2</c:v>
                </c:pt>
                <c:pt idx="632">
                  <c:v>-1.3603393769290761E-2</c:v>
                </c:pt>
                <c:pt idx="633">
                  <c:v>-1.3603393769290761E-2</c:v>
                </c:pt>
                <c:pt idx="634">
                  <c:v>-1.3603393769290761E-2</c:v>
                </c:pt>
                <c:pt idx="635">
                  <c:v>-1.3603393769290761E-2</c:v>
                </c:pt>
                <c:pt idx="636">
                  <c:v>-1.3603393769290761E-2</c:v>
                </c:pt>
                <c:pt idx="637">
                  <c:v>-1.3603393769290761E-2</c:v>
                </c:pt>
                <c:pt idx="638">
                  <c:v>-1.3603393769290761E-2</c:v>
                </c:pt>
                <c:pt idx="639">
                  <c:v>-1.3603393769290761E-2</c:v>
                </c:pt>
                <c:pt idx="640">
                  <c:v>-1.3603393769290761E-2</c:v>
                </c:pt>
                <c:pt idx="641">
                  <c:v>-1.3603393769290761E-2</c:v>
                </c:pt>
                <c:pt idx="642">
                  <c:v>-1.3603393769290761E-2</c:v>
                </c:pt>
                <c:pt idx="643">
                  <c:v>-1.3603393769290761E-2</c:v>
                </c:pt>
                <c:pt idx="644">
                  <c:v>-1.3603393769290761E-2</c:v>
                </c:pt>
                <c:pt idx="645">
                  <c:v>-1.3603393769290761E-2</c:v>
                </c:pt>
                <c:pt idx="646">
                  <c:v>-1.3603393769290761E-2</c:v>
                </c:pt>
                <c:pt idx="647">
                  <c:v>-1.3603393769290761E-2</c:v>
                </c:pt>
                <c:pt idx="648">
                  <c:v>-1.0154807199842963E-2</c:v>
                </c:pt>
                <c:pt idx="649">
                  <c:v>-1.0154807199842963E-2</c:v>
                </c:pt>
                <c:pt idx="650">
                  <c:v>-1.0154807199842963E-2</c:v>
                </c:pt>
                <c:pt idx="651">
                  <c:v>-1.0154807199842963E-2</c:v>
                </c:pt>
                <c:pt idx="652">
                  <c:v>-1.0154807199842963E-2</c:v>
                </c:pt>
                <c:pt idx="653">
                  <c:v>-1.0154807199842963E-2</c:v>
                </c:pt>
                <c:pt idx="654">
                  <c:v>-1.0154807199842963E-2</c:v>
                </c:pt>
                <c:pt idx="655">
                  <c:v>-1.0154807199842963E-2</c:v>
                </c:pt>
                <c:pt idx="656">
                  <c:v>-1.0154807199842963E-2</c:v>
                </c:pt>
                <c:pt idx="657">
                  <c:v>-1.0154807199842963E-2</c:v>
                </c:pt>
                <c:pt idx="658">
                  <c:v>-1.0154807199842963E-2</c:v>
                </c:pt>
                <c:pt idx="659">
                  <c:v>-1.0154807199842963E-2</c:v>
                </c:pt>
                <c:pt idx="660">
                  <c:v>-1.0154807199842963E-2</c:v>
                </c:pt>
                <c:pt idx="661">
                  <c:v>-1.0154807199842963E-2</c:v>
                </c:pt>
                <c:pt idx="662">
                  <c:v>-1.0154807199842963E-2</c:v>
                </c:pt>
                <c:pt idx="663">
                  <c:v>-1.0154807199842963E-2</c:v>
                </c:pt>
                <c:pt idx="664">
                  <c:v>-1.0154807199842963E-2</c:v>
                </c:pt>
                <c:pt idx="665">
                  <c:v>-1.0154807199842963E-2</c:v>
                </c:pt>
                <c:pt idx="666">
                  <c:v>-1.0154807199842963E-2</c:v>
                </c:pt>
                <c:pt idx="667">
                  <c:v>-1.0154807199842963E-2</c:v>
                </c:pt>
                <c:pt idx="668">
                  <c:v>-1.0154807199842963E-2</c:v>
                </c:pt>
                <c:pt idx="669">
                  <c:v>-1.0154807199842963E-2</c:v>
                </c:pt>
                <c:pt idx="670">
                  <c:v>-1.0154807199842963E-2</c:v>
                </c:pt>
                <c:pt idx="671">
                  <c:v>-1.0154807199842963E-2</c:v>
                </c:pt>
                <c:pt idx="672">
                  <c:v>-1.0082451332672271E-2</c:v>
                </c:pt>
                <c:pt idx="673">
                  <c:v>-1.0082451332672271E-2</c:v>
                </c:pt>
                <c:pt idx="674">
                  <c:v>-1.0082451332672271E-2</c:v>
                </c:pt>
                <c:pt idx="675">
                  <c:v>-1.0082451332672271E-2</c:v>
                </c:pt>
                <c:pt idx="676">
                  <c:v>-1.0082451332672271E-2</c:v>
                </c:pt>
                <c:pt idx="677">
                  <c:v>-1.0082451332672271E-2</c:v>
                </c:pt>
                <c:pt idx="678">
                  <c:v>-1.0082451332672271E-2</c:v>
                </c:pt>
                <c:pt idx="679">
                  <c:v>-1.0082451332672271E-2</c:v>
                </c:pt>
                <c:pt idx="680">
                  <c:v>-1.0082451332672271E-2</c:v>
                </c:pt>
                <c:pt idx="681">
                  <c:v>-1.0082451332672271E-2</c:v>
                </c:pt>
                <c:pt idx="682">
                  <c:v>-1.0082451332672271E-2</c:v>
                </c:pt>
                <c:pt idx="683">
                  <c:v>-1.0082451332672271E-2</c:v>
                </c:pt>
                <c:pt idx="684">
                  <c:v>-1.0082451332672271E-2</c:v>
                </c:pt>
                <c:pt idx="685">
                  <c:v>-1.0082451332672271E-2</c:v>
                </c:pt>
                <c:pt idx="686">
                  <c:v>-1.0082451332672271E-2</c:v>
                </c:pt>
                <c:pt idx="687">
                  <c:v>-1.0082451332672271E-2</c:v>
                </c:pt>
                <c:pt idx="688">
                  <c:v>-1.0082451332672271E-2</c:v>
                </c:pt>
                <c:pt idx="689">
                  <c:v>-1.0082451332672271E-2</c:v>
                </c:pt>
                <c:pt idx="690">
                  <c:v>-1.0082451332672271E-2</c:v>
                </c:pt>
                <c:pt idx="691">
                  <c:v>-1.0082451332672271E-2</c:v>
                </c:pt>
                <c:pt idx="692">
                  <c:v>-1.0082451332672271E-2</c:v>
                </c:pt>
                <c:pt idx="693">
                  <c:v>-1.0082451332672271E-2</c:v>
                </c:pt>
                <c:pt idx="694">
                  <c:v>-1.0082451332672271E-2</c:v>
                </c:pt>
                <c:pt idx="695">
                  <c:v>-1.0082451332672271E-2</c:v>
                </c:pt>
                <c:pt idx="696">
                  <c:v>-1.0082451332672271E-2</c:v>
                </c:pt>
                <c:pt idx="697">
                  <c:v>-1.0082451332672271E-2</c:v>
                </c:pt>
                <c:pt idx="698">
                  <c:v>-1.0082451332672271E-2</c:v>
                </c:pt>
                <c:pt idx="699">
                  <c:v>-1.0082451332672271E-2</c:v>
                </c:pt>
                <c:pt idx="700">
                  <c:v>-1.0082451332672271E-2</c:v>
                </c:pt>
                <c:pt idx="701">
                  <c:v>-1.0082451332672271E-2</c:v>
                </c:pt>
                <c:pt idx="702">
                  <c:v>-1.0082451332672271E-2</c:v>
                </c:pt>
                <c:pt idx="703">
                  <c:v>-1.0082451332672271E-2</c:v>
                </c:pt>
                <c:pt idx="704">
                  <c:v>-1.0082451332672271E-2</c:v>
                </c:pt>
                <c:pt idx="705">
                  <c:v>-1.0082451332672271E-2</c:v>
                </c:pt>
                <c:pt idx="706">
                  <c:v>-1.0082451332672271E-2</c:v>
                </c:pt>
                <c:pt idx="707">
                  <c:v>-1.0082451332672271E-2</c:v>
                </c:pt>
                <c:pt idx="708">
                  <c:v>-1.0082451332672271E-2</c:v>
                </c:pt>
                <c:pt idx="709">
                  <c:v>-1.0082451332672271E-2</c:v>
                </c:pt>
                <c:pt idx="710">
                  <c:v>-1.0082451332672271E-2</c:v>
                </c:pt>
                <c:pt idx="711">
                  <c:v>-1.0082451332672271E-2</c:v>
                </c:pt>
                <c:pt idx="712">
                  <c:v>-1.0082451332672271E-2</c:v>
                </c:pt>
                <c:pt idx="713">
                  <c:v>-1.0082451332672271E-2</c:v>
                </c:pt>
                <c:pt idx="714">
                  <c:v>-1.0082451332672271E-2</c:v>
                </c:pt>
                <c:pt idx="715">
                  <c:v>-1.0082451332672271E-2</c:v>
                </c:pt>
                <c:pt idx="716">
                  <c:v>-1.0082451332672271E-2</c:v>
                </c:pt>
                <c:pt idx="717">
                  <c:v>-1.0082451332672271E-2</c:v>
                </c:pt>
                <c:pt idx="718">
                  <c:v>-1.0082451332672271E-2</c:v>
                </c:pt>
                <c:pt idx="719">
                  <c:v>-1.0082451332672271E-2</c:v>
                </c:pt>
                <c:pt idx="720">
                  <c:v>-1.0082451332672271E-2</c:v>
                </c:pt>
                <c:pt idx="721">
                  <c:v>-1.0082451332672271E-2</c:v>
                </c:pt>
                <c:pt idx="722">
                  <c:v>-1.0082451332672271E-2</c:v>
                </c:pt>
                <c:pt idx="723">
                  <c:v>-1.0082451332672271E-2</c:v>
                </c:pt>
                <c:pt idx="724">
                  <c:v>-1.0082451332672271E-2</c:v>
                </c:pt>
                <c:pt idx="725">
                  <c:v>-1.0082451332672271E-2</c:v>
                </c:pt>
                <c:pt idx="726">
                  <c:v>-1.0082451332672271E-2</c:v>
                </c:pt>
                <c:pt idx="727">
                  <c:v>-1.0082451332672271E-2</c:v>
                </c:pt>
                <c:pt idx="728">
                  <c:v>-1.0082451332672271E-2</c:v>
                </c:pt>
                <c:pt idx="729">
                  <c:v>-1.0082451332672271E-2</c:v>
                </c:pt>
                <c:pt idx="730">
                  <c:v>-1.0082451332672271E-2</c:v>
                </c:pt>
                <c:pt idx="731">
                  <c:v>-1.0082451332672271E-2</c:v>
                </c:pt>
                <c:pt idx="732">
                  <c:v>-1.0082451332672271E-2</c:v>
                </c:pt>
                <c:pt idx="733">
                  <c:v>-1.0082451332672271E-2</c:v>
                </c:pt>
                <c:pt idx="734">
                  <c:v>-1.0082451332672271E-2</c:v>
                </c:pt>
                <c:pt idx="735">
                  <c:v>-1.0082451332672271E-2</c:v>
                </c:pt>
                <c:pt idx="736">
                  <c:v>-1.0082451332672271E-2</c:v>
                </c:pt>
                <c:pt idx="737">
                  <c:v>-1.0082451332672271E-2</c:v>
                </c:pt>
                <c:pt idx="738">
                  <c:v>-1.0082451332672271E-2</c:v>
                </c:pt>
                <c:pt idx="739">
                  <c:v>-1.0082451332672271E-2</c:v>
                </c:pt>
                <c:pt idx="740">
                  <c:v>-1.0082451332672271E-2</c:v>
                </c:pt>
                <c:pt idx="741">
                  <c:v>-1.0082451332672271E-2</c:v>
                </c:pt>
                <c:pt idx="742">
                  <c:v>-1.0082451332672271E-2</c:v>
                </c:pt>
                <c:pt idx="743">
                  <c:v>-1.0082451332672271E-2</c:v>
                </c:pt>
                <c:pt idx="744">
                  <c:v>-1.5143956880296905E-2</c:v>
                </c:pt>
                <c:pt idx="745">
                  <c:v>-1.5143956880296905E-2</c:v>
                </c:pt>
                <c:pt idx="746">
                  <c:v>-1.5143956880296905E-2</c:v>
                </c:pt>
                <c:pt idx="747">
                  <c:v>-1.5143956880296905E-2</c:v>
                </c:pt>
                <c:pt idx="748">
                  <c:v>-1.5143956880296905E-2</c:v>
                </c:pt>
                <c:pt idx="749">
                  <c:v>-1.5143956880296905E-2</c:v>
                </c:pt>
                <c:pt idx="750">
                  <c:v>-1.5143956880296905E-2</c:v>
                </c:pt>
                <c:pt idx="751">
                  <c:v>-1.5143956880296905E-2</c:v>
                </c:pt>
                <c:pt idx="752">
                  <c:v>-1.5143956880296905E-2</c:v>
                </c:pt>
                <c:pt idx="753">
                  <c:v>-1.5143956880296905E-2</c:v>
                </c:pt>
                <c:pt idx="754">
                  <c:v>-1.5143956880296905E-2</c:v>
                </c:pt>
                <c:pt idx="755">
                  <c:v>-1.5143956880296905E-2</c:v>
                </c:pt>
                <c:pt idx="756">
                  <c:v>-1.5143956880296905E-2</c:v>
                </c:pt>
                <c:pt idx="757">
                  <c:v>-1.5143956880296905E-2</c:v>
                </c:pt>
                <c:pt idx="758">
                  <c:v>-1.5143956880296905E-2</c:v>
                </c:pt>
                <c:pt idx="759">
                  <c:v>-1.5143956880296905E-2</c:v>
                </c:pt>
                <c:pt idx="760">
                  <c:v>-1.5143956880296905E-2</c:v>
                </c:pt>
                <c:pt idx="761">
                  <c:v>-1.5143956880296905E-2</c:v>
                </c:pt>
                <c:pt idx="762">
                  <c:v>-1.5143956880296905E-2</c:v>
                </c:pt>
                <c:pt idx="763">
                  <c:v>-1.5143956880296905E-2</c:v>
                </c:pt>
                <c:pt idx="764">
                  <c:v>-1.5143956880296905E-2</c:v>
                </c:pt>
                <c:pt idx="765">
                  <c:v>-1.5143956880296905E-2</c:v>
                </c:pt>
                <c:pt idx="766">
                  <c:v>-1.5143956880296905E-2</c:v>
                </c:pt>
                <c:pt idx="767">
                  <c:v>-1.5143956880296905E-2</c:v>
                </c:pt>
                <c:pt idx="768">
                  <c:v>-1.3308289289025943E-2</c:v>
                </c:pt>
                <c:pt idx="769">
                  <c:v>-1.3308289289025943E-2</c:v>
                </c:pt>
                <c:pt idx="770">
                  <c:v>-1.3308289289025943E-2</c:v>
                </c:pt>
                <c:pt idx="771">
                  <c:v>-1.3308289289025943E-2</c:v>
                </c:pt>
                <c:pt idx="772">
                  <c:v>-1.3308289289025943E-2</c:v>
                </c:pt>
                <c:pt idx="773">
                  <c:v>-1.3308289289025943E-2</c:v>
                </c:pt>
                <c:pt idx="774">
                  <c:v>-1.3308289289025943E-2</c:v>
                </c:pt>
                <c:pt idx="775">
                  <c:v>-1.3308289289025943E-2</c:v>
                </c:pt>
                <c:pt idx="776">
                  <c:v>-1.3308289289025943E-2</c:v>
                </c:pt>
                <c:pt idx="777">
                  <c:v>-1.3308289289025943E-2</c:v>
                </c:pt>
                <c:pt idx="778">
                  <c:v>-1.3308289289025943E-2</c:v>
                </c:pt>
                <c:pt idx="779">
                  <c:v>-1.3308289289025943E-2</c:v>
                </c:pt>
                <c:pt idx="780">
                  <c:v>-1.3308289289025943E-2</c:v>
                </c:pt>
                <c:pt idx="781">
                  <c:v>-1.3308289289025943E-2</c:v>
                </c:pt>
                <c:pt idx="782">
                  <c:v>-1.3308289289025943E-2</c:v>
                </c:pt>
                <c:pt idx="783">
                  <c:v>-1.3308289289025943E-2</c:v>
                </c:pt>
                <c:pt idx="784">
                  <c:v>-1.3308289289025943E-2</c:v>
                </c:pt>
                <c:pt idx="785">
                  <c:v>-1.3308289289025943E-2</c:v>
                </c:pt>
                <c:pt idx="786">
                  <c:v>-1.3308289289025943E-2</c:v>
                </c:pt>
                <c:pt idx="787">
                  <c:v>-1.3308289289025943E-2</c:v>
                </c:pt>
                <c:pt idx="788">
                  <c:v>-1.3308289289025943E-2</c:v>
                </c:pt>
                <c:pt idx="789">
                  <c:v>-1.3308289289025943E-2</c:v>
                </c:pt>
                <c:pt idx="790">
                  <c:v>-1.3308289289025943E-2</c:v>
                </c:pt>
                <c:pt idx="791">
                  <c:v>-1.3308289289025943E-2</c:v>
                </c:pt>
                <c:pt idx="792">
                  <c:v>-1.8369794836651465E-2</c:v>
                </c:pt>
                <c:pt idx="793">
                  <c:v>-1.8369794836651465E-2</c:v>
                </c:pt>
                <c:pt idx="794">
                  <c:v>-1.8369794836651465E-2</c:v>
                </c:pt>
                <c:pt idx="795">
                  <c:v>-1.8369794836651465E-2</c:v>
                </c:pt>
                <c:pt idx="796">
                  <c:v>-1.8369794836651465E-2</c:v>
                </c:pt>
                <c:pt idx="797">
                  <c:v>-1.8369794836651465E-2</c:v>
                </c:pt>
                <c:pt idx="798">
                  <c:v>-1.8369794836651465E-2</c:v>
                </c:pt>
                <c:pt idx="799">
                  <c:v>-1.8369794836651465E-2</c:v>
                </c:pt>
                <c:pt idx="800">
                  <c:v>-1.8369794836651465E-2</c:v>
                </c:pt>
                <c:pt idx="801">
                  <c:v>-1.8369794836651465E-2</c:v>
                </c:pt>
                <c:pt idx="802">
                  <c:v>-1.8369794836651465E-2</c:v>
                </c:pt>
                <c:pt idx="803">
                  <c:v>-1.8369794836651465E-2</c:v>
                </c:pt>
                <c:pt idx="804">
                  <c:v>-1.8369794836651465E-2</c:v>
                </c:pt>
                <c:pt idx="805">
                  <c:v>-1.8369794836651465E-2</c:v>
                </c:pt>
                <c:pt idx="806">
                  <c:v>-1.8369794836651465E-2</c:v>
                </c:pt>
                <c:pt idx="807">
                  <c:v>-1.8369794836651465E-2</c:v>
                </c:pt>
                <c:pt idx="808">
                  <c:v>-1.8369794836651465E-2</c:v>
                </c:pt>
                <c:pt idx="809">
                  <c:v>-1.8369794836651465E-2</c:v>
                </c:pt>
                <c:pt idx="810">
                  <c:v>-1.8369794836651465E-2</c:v>
                </c:pt>
                <c:pt idx="811">
                  <c:v>-1.8369794836651465E-2</c:v>
                </c:pt>
                <c:pt idx="812">
                  <c:v>-1.8369794836651465E-2</c:v>
                </c:pt>
                <c:pt idx="813">
                  <c:v>-1.8369794836651465E-2</c:v>
                </c:pt>
                <c:pt idx="814">
                  <c:v>-1.8369794836651465E-2</c:v>
                </c:pt>
                <c:pt idx="815">
                  <c:v>-1.8369794836651465E-2</c:v>
                </c:pt>
                <c:pt idx="816">
                  <c:v>-1.1050202719578017E-2</c:v>
                </c:pt>
                <c:pt idx="817">
                  <c:v>-1.1050202719578017E-2</c:v>
                </c:pt>
                <c:pt idx="818">
                  <c:v>-1.1050202719578017E-2</c:v>
                </c:pt>
                <c:pt idx="819">
                  <c:v>-1.1050202719578017E-2</c:v>
                </c:pt>
                <c:pt idx="820">
                  <c:v>-1.1050202719578017E-2</c:v>
                </c:pt>
                <c:pt idx="821">
                  <c:v>-1.1050202719578017E-2</c:v>
                </c:pt>
                <c:pt idx="822">
                  <c:v>-1.1050202719578017E-2</c:v>
                </c:pt>
                <c:pt idx="823">
                  <c:v>-1.1050202719578017E-2</c:v>
                </c:pt>
                <c:pt idx="824">
                  <c:v>-1.1050202719578017E-2</c:v>
                </c:pt>
                <c:pt idx="825">
                  <c:v>-1.1050202719578017E-2</c:v>
                </c:pt>
                <c:pt idx="826">
                  <c:v>-1.1050202719578017E-2</c:v>
                </c:pt>
                <c:pt idx="827">
                  <c:v>-1.1050202719578017E-2</c:v>
                </c:pt>
                <c:pt idx="828">
                  <c:v>-1.1050202719578017E-2</c:v>
                </c:pt>
                <c:pt idx="829">
                  <c:v>-1.1050202719578017E-2</c:v>
                </c:pt>
                <c:pt idx="830">
                  <c:v>-1.1050202719578017E-2</c:v>
                </c:pt>
                <c:pt idx="831">
                  <c:v>-1.1050202719578017E-2</c:v>
                </c:pt>
                <c:pt idx="832">
                  <c:v>-1.1050202719578017E-2</c:v>
                </c:pt>
                <c:pt idx="833">
                  <c:v>-1.1050202719578017E-2</c:v>
                </c:pt>
                <c:pt idx="834">
                  <c:v>-1.1050202719578017E-2</c:v>
                </c:pt>
                <c:pt idx="835">
                  <c:v>-1.1050202719578017E-2</c:v>
                </c:pt>
                <c:pt idx="836">
                  <c:v>-1.1050202719578017E-2</c:v>
                </c:pt>
                <c:pt idx="837">
                  <c:v>-1.1050202719578017E-2</c:v>
                </c:pt>
                <c:pt idx="838">
                  <c:v>-1.1050202719578017E-2</c:v>
                </c:pt>
                <c:pt idx="839">
                  <c:v>-1.1050202719578017E-2</c:v>
                </c:pt>
                <c:pt idx="840">
                  <c:v>-1.1052834522106814E-2</c:v>
                </c:pt>
                <c:pt idx="841">
                  <c:v>-1.1052834522106814E-2</c:v>
                </c:pt>
                <c:pt idx="842">
                  <c:v>-1.1052834522106814E-2</c:v>
                </c:pt>
                <c:pt idx="843">
                  <c:v>-1.1052834522106814E-2</c:v>
                </c:pt>
                <c:pt idx="844">
                  <c:v>-1.1052834522106814E-2</c:v>
                </c:pt>
                <c:pt idx="845">
                  <c:v>-1.1052834522106814E-2</c:v>
                </c:pt>
                <c:pt idx="846">
                  <c:v>-1.1052834522106814E-2</c:v>
                </c:pt>
                <c:pt idx="847">
                  <c:v>-1.1052834522106814E-2</c:v>
                </c:pt>
                <c:pt idx="848">
                  <c:v>-1.1052834522106814E-2</c:v>
                </c:pt>
                <c:pt idx="849">
                  <c:v>-1.1052834522106814E-2</c:v>
                </c:pt>
                <c:pt idx="850">
                  <c:v>-1.1052834522106814E-2</c:v>
                </c:pt>
                <c:pt idx="851">
                  <c:v>-1.1052834522106814E-2</c:v>
                </c:pt>
                <c:pt idx="852">
                  <c:v>-1.1052834522106814E-2</c:v>
                </c:pt>
                <c:pt idx="853">
                  <c:v>-1.1052834522106814E-2</c:v>
                </c:pt>
                <c:pt idx="854">
                  <c:v>-1.1052834522106814E-2</c:v>
                </c:pt>
                <c:pt idx="855">
                  <c:v>-1.1052834522106814E-2</c:v>
                </c:pt>
                <c:pt idx="856">
                  <c:v>-1.1052834522106814E-2</c:v>
                </c:pt>
                <c:pt idx="857">
                  <c:v>-1.1052834522106814E-2</c:v>
                </c:pt>
                <c:pt idx="858">
                  <c:v>-1.1052834522106814E-2</c:v>
                </c:pt>
                <c:pt idx="859">
                  <c:v>-1.1052834522106814E-2</c:v>
                </c:pt>
                <c:pt idx="860">
                  <c:v>-1.1052834522106814E-2</c:v>
                </c:pt>
                <c:pt idx="861">
                  <c:v>-1.1052834522106814E-2</c:v>
                </c:pt>
                <c:pt idx="862">
                  <c:v>-1.1052834522106814E-2</c:v>
                </c:pt>
                <c:pt idx="863">
                  <c:v>-1.1052834522106814E-2</c:v>
                </c:pt>
                <c:pt idx="864">
                  <c:v>-6.4752046679341646E-3</c:v>
                </c:pt>
                <c:pt idx="865">
                  <c:v>-6.4752046679341646E-3</c:v>
                </c:pt>
                <c:pt idx="866">
                  <c:v>-6.4752046679341646E-3</c:v>
                </c:pt>
                <c:pt idx="867">
                  <c:v>-6.4752046679341646E-3</c:v>
                </c:pt>
                <c:pt idx="868">
                  <c:v>-6.4752046679341646E-3</c:v>
                </c:pt>
                <c:pt idx="869">
                  <c:v>-6.4752046679341646E-3</c:v>
                </c:pt>
                <c:pt idx="870">
                  <c:v>-6.4752046679341646E-3</c:v>
                </c:pt>
                <c:pt idx="871">
                  <c:v>-6.4752046679341646E-3</c:v>
                </c:pt>
                <c:pt idx="872">
                  <c:v>-6.4752046679341646E-3</c:v>
                </c:pt>
                <c:pt idx="873">
                  <c:v>-6.4752046679341646E-3</c:v>
                </c:pt>
                <c:pt idx="874">
                  <c:v>-6.4752046679341646E-3</c:v>
                </c:pt>
                <c:pt idx="875">
                  <c:v>-6.4752046679341646E-3</c:v>
                </c:pt>
                <c:pt idx="876">
                  <c:v>-6.4752046679341646E-3</c:v>
                </c:pt>
                <c:pt idx="877">
                  <c:v>-6.4752046679341646E-3</c:v>
                </c:pt>
                <c:pt idx="878">
                  <c:v>-6.4752046679341646E-3</c:v>
                </c:pt>
                <c:pt idx="879">
                  <c:v>-6.4752046679341646E-3</c:v>
                </c:pt>
                <c:pt idx="880">
                  <c:v>-6.4752046679341646E-3</c:v>
                </c:pt>
                <c:pt idx="881">
                  <c:v>-6.4752046679341646E-3</c:v>
                </c:pt>
                <c:pt idx="882">
                  <c:v>-6.4752046679341646E-3</c:v>
                </c:pt>
                <c:pt idx="883">
                  <c:v>-6.4752046679341646E-3</c:v>
                </c:pt>
                <c:pt idx="884">
                  <c:v>-6.4752046679341646E-3</c:v>
                </c:pt>
                <c:pt idx="885">
                  <c:v>-6.4752046679341646E-3</c:v>
                </c:pt>
                <c:pt idx="886">
                  <c:v>-6.4752046679341646E-3</c:v>
                </c:pt>
                <c:pt idx="887">
                  <c:v>-6.4752046679341646E-3</c:v>
                </c:pt>
                <c:pt idx="888">
                  <c:v>-1.0676486760532455E-2</c:v>
                </c:pt>
                <c:pt idx="889">
                  <c:v>-1.0676486760532455E-2</c:v>
                </c:pt>
                <c:pt idx="890">
                  <c:v>-1.0676486760532455E-2</c:v>
                </c:pt>
                <c:pt idx="891">
                  <c:v>-1.0676486760532455E-2</c:v>
                </c:pt>
                <c:pt idx="892">
                  <c:v>-1.0676486760532455E-2</c:v>
                </c:pt>
                <c:pt idx="893">
                  <c:v>-1.0676486760532455E-2</c:v>
                </c:pt>
                <c:pt idx="894">
                  <c:v>-1.0676486760532455E-2</c:v>
                </c:pt>
                <c:pt idx="895">
                  <c:v>-1.0676486760532455E-2</c:v>
                </c:pt>
                <c:pt idx="896">
                  <c:v>-1.0676486760532455E-2</c:v>
                </c:pt>
                <c:pt idx="897">
                  <c:v>-1.0676486760532455E-2</c:v>
                </c:pt>
                <c:pt idx="898">
                  <c:v>-1.0676486760532455E-2</c:v>
                </c:pt>
                <c:pt idx="899">
                  <c:v>-1.0676486760532455E-2</c:v>
                </c:pt>
                <c:pt idx="900">
                  <c:v>-1.0676486760532455E-2</c:v>
                </c:pt>
                <c:pt idx="901">
                  <c:v>-1.0676486760532455E-2</c:v>
                </c:pt>
                <c:pt idx="902">
                  <c:v>-1.0676486760532455E-2</c:v>
                </c:pt>
                <c:pt idx="903">
                  <c:v>-1.0676486760532455E-2</c:v>
                </c:pt>
                <c:pt idx="904">
                  <c:v>-1.0676486760532455E-2</c:v>
                </c:pt>
                <c:pt idx="905">
                  <c:v>-1.0676486760532455E-2</c:v>
                </c:pt>
                <c:pt idx="906">
                  <c:v>-1.0676486760532455E-2</c:v>
                </c:pt>
                <c:pt idx="907">
                  <c:v>-1.0676486760532455E-2</c:v>
                </c:pt>
                <c:pt idx="908">
                  <c:v>-1.0676486760532455E-2</c:v>
                </c:pt>
                <c:pt idx="909">
                  <c:v>-1.0676486760532455E-2</c:v>
                </c:pt>
                <c:pt idx="910">
                  <c:v>-1.0676486760532455E-2</c:v>
                </c:pt>
                <c:pt idx="911">
                  <c:v>-1.0676486760532455E-2</c:v>
                </c:pt>
                <c:pt idx="912">
                  <c:v>-8.4184001910836415E-3</c:v>
                </c:pt>
                <c:pt idx="913">
                  <c:v>-8.4184001910836415E-3</c:v>
                </c:pt>
                <c:pt idx="914">
                  <c:v>-8.4184001910836415E-3</c:v>
                </c:pt>
                <c:pt idx="915">
                  <c:v>-8.4184001910836415E-3</c:v>
                </c:pt>
                <c:pt idx="916">
                  <c:v>-8.4184001910836415E-3</c:v>
                </c:pt>
                <c:pt idx="917">
                  <c:v>-8.4184001910836415E-3</c:v>
                </c:pt>
                <c:pt idx="918">
                  <c:v>-8.4184001910836415E-3</c:v>
                </c:pt>
                <c:pt idx="919">
                  <c:v>-8.4184001910836415E-3</c:v>
                </c:pt>
                <c:pt idx="920">
                  <c:v>-8.4184001910836415E-3</c:v>
                </c:pt>
                <c:pt idx="921">
                  <c:v>-8.4184001910836415E-3</c:v>
                </c:pt>
                <c:pt idx="922">
                  <c:v>-8.4184001910836415E-3</c:v>
                </c:pt>
                <c:pt idx="923">
                  <c:v>-8.4184001910836415E-3</c:v>
                </c:pt>
                <c:pt idx="924">
                  <c:v>-8.4184001910836415E-3</c:v>
                </c:pt>
                <c:pt idx="925">
                  <c:v>-8.4184001910836415E-3</c:v>
                </c:pt>
                <c:pt idx="926">
                  <c:v>-8.4184001910836415E-3</c:v>
                </c:pt>
                <c:pt idx="927">
                  <c:v>-8.4184001910836415E-3</c:v>
                </c:pt>
                <c:pt idx="928">
                  <c:v>-8.4184001910836415E-3</c:v>
                </c:pt>
                <c:pt idx="929">
                  <c:v>-8.4184001910836415E-3</c:v>
                </c:pt>
                <c:pt idx="930">
                  <c:v>-8.4184001910836415E-3</c:v>
                </c:pt>
                <c:pt idx="931">
                  <c:v>-8.4184001910836415E-3</c:v>
                </c:pt>
                <c:pt idx="932">
                  <c:v>-8.4184001910836415E-3</c:v>
                </c:pt>
                <c:pt idx="933">
                  <c:v>-8.4184001910836415E-3</c:v>
                </c:pt>
                <c:pt idx="934">
                  <c:v>-8.4184001910836415E-3</c:v>
                </c:pt>
                <c:pt idx="935">
                  <c:v>-8.4184001910836415E-3</c:v>
                </c:pt>
                <c:pt idx="936">
                  <c:v>-1.1866986760532328E-2</c:v>
                </c:pt>
                <c:pt idx="937">
                  <c:v>-1.1866986760532328E-2</c:v>
                </c:pt>
                <c:pt idx="938">
                  <c:v>-1.1866986760532328E-2</c:v>
                </c:pt>
                <c:pt idx="939">
                  <c:v>-1.1866986760532328E-2</c:v>
                </c:pt>
                <c:pt idx="940">
                  <c:v>-1.1866986760532328E-2</c:v>
                </c:pt>
                <c:pt idx="941">
                  <c:v>-1.1866986760532328E-2</c:v>
                </c:pt>
                <c:pt idx="942">
                  <c:v>-1.1866986760532328E-2</c:v>
                </c:pt>
                <c:pt idx="943">
                  <c:v>-1.1866986760532328E-2</c:v>
                </c:pt>
                <c:pt idx="944">
                  <c:v>-1.1866986760532328E-2</c:v>
                </c:pt>
                <c:pt idx="945">
                  <c:v>-1.1866986760532328E-2</c:v>
                </c:pt>
                <c:pt idx="946">
                  <c:v>-1.1866986760532328E-2</c:v>
                </c:pt>
                <c:pt idx="947">
                  <c:v>-1.1866986760532328E-2</c:v>
                </c:pt>
                <c:pt idx="948">
                  <c:v>-1.1866986760532328E-2</c:v>
                </c:pt>
                <c:pt idx="949">
                  <c:v>-1.1866986760532328E-2</c:v>
                </c:pt>
                <c:pt idx="950">
                  <c:v>-1.1866986760532328E-2</c:v>
                </c:pt>
                <c:pt idx="951">
                  <c:v>-1.1866986760532328E-2</c:v>
                </c:pt>
                <c:pt idx="952">
                  <c:v>-1.1866986760532328E-2</c:v>
                </c:pt>
                <c:pt idx="953">
                  <c:v>-1.1866986760532328E-2</c:v>
                </c:pt>
                <c:pt idx="954">
                  <c:v>-1.1866986760532328E-2</c:v>
                </c:pt>
                <c:pt idx="955">
                  <c:v>-1.1866986760532328E-2</c:v>
                </c:pt>
                <c:pt idx="956">
                  <c:v>-1.1866986760532328E-2</c:v>
                </c:pt>
                <c:pt idx="957">
                  <c:v>-1.1866986760532328E-2</c:v>
                </c:pt>
                <c:pt idx="958">
                  <c:v>-1.1866986760532328E-2</c:v>
                </c:pt>
                <c:pt idx="959">
                  <c:v>-1.1866986760532328E-2</c:v>
                </c:pt>
                <c:pt idx="960">
                  <c:v>-8.2131195938615065E-3</c:v>
                </c:pt>
                <c:pt idx="961">
                  <c:v>-8.2131195938615065E-3</c:v>
                </c:pt>
                <c:pt idx="962">
                  <c:v>-8.2131195938615065E-3</c:v>
                </c:pt>
                <c:pt idx="963">
                  <c:v>-8.2131195938615065E-3</c:v>
                </c:pt>
                <c:pt idx="964">
                  <c:v>-8.2131195938615065E-3</c:v>
                </c:pt>
                <c:pt idx="965">
                  <c:v>-8.2131195938615065E-3</c:v>
                </c:pt>
                <c:pt idx="966">
                  <c:v>-8.2131195938615065E-3</c:v>
                </c:pt>
                <c:pt idx="967">
                  <c:v>-8.2131195938615065E-3</c:v>
                </c:pt>
                <c:pt idx="968">
                  <c:v>-8.2131195938615065E-3</c:v>
                </c:pt>
                <c:pt idx="969">
                  <c:v>-8.2131195938615065E-3</c:v>
                </c:pt>
                <c:pt idx="970">
                  <c:v>-8.2131195938615065E-3</c:v>
                </c:pt>
                <c:pt idx="971">
                  <c:v>-8.2131195938615065E-3</c:v>
                </c:pt>
                <c:pt idx="972">
                  <c:v>-8.2131195938615065E-3</c:v>
                </c:pt>
                <c:pt idx="973">
                  <c:v>-8.2131195938615065E-3</c:v>
                </c:pt>
                <c:pt idx="974">
                  <c:v>-8.2131195938615065E-3</c:v>
                </c:pt>
                <c:pt idx="975">
                  <c:v>-8.2131195938615065E-3</c:v>
                </c:pt>
                <c:pt idx="976">
                  <c:v>-8.2131195938615065E-3</c:v>
                </c:pt>
                <c:pt idx="977">
                  <c:v>-8.2131195938615065E-3</c:v>
                </c:pt>
                <c:pt idx="978">
                  <c:v>-8.2131195938615065E-3</c:v>
                </c:pt>
                <c:pt idx="979">
                  <c:v>-8.2131195938615065E-3</c:v>
                </c:pt>
                <c:pt idx="980">
                  <c:v>-8.2131195938615065E-3</c:v>
                </c:pt>
                <c:pt idx="981">
                  <c:v>-8.2131195938615065E-3</c:v>
                </c:pt>
                <c:pt idx="982">
                  <c:v>-8.2131195938615065E-3</c:v>
                </c:pt>
                <c:pt idx="983">
                  <c:v>-8.2131195938615065E-3</c:v>
                </c:pt>
                <c:pt idx="984">
                  <c:v>-5.0364225593080292E-3</c:v>
                </c:pt>
                <c:pt idx="985">
                  <c:v>-5.0364225593080292E-3</c:v>
                </c:pt>
                <c:pt idx="986">
                  <c:v>-5.0364225593080292E-3</c:v>
                </c:pt>
                <c:pt idx="987">
                  <c:v>-5.0364225593080292E-3</c:v>
                </c:pt>
                <c:pt idx="988">
                  <c:v>-5.0364225593080292E-3</c:v>
                </c:pt>
                <c:pt idx="989">
                  <c:v>-5.0364225593080292E-3</c:v>
                </c:pt>
                <c:pt idx="990">
                  <c:v>-5.0364225593080292E-3</c:v>
                </c:pt>
                <c:pt idx="991">
                  <c:v>-5.0364225593080292E-3</c:v>
                </c:pt>
                <c:pt idx="992">
                  <c:v>-5.0364225593080292E-3</c:v>
                </c:pt>
                <c:pt idx="993">
                  <c:v>-5.0364225593080292E-3</c:v>
                </c:pt>
                <c:pt idx="994">
                  <c:v>-5.0364225593080292E-3</c:v>
                </c:pt>
                <c:pt idx="995">
                  <c:v>-5.0364225593080292E-3</c:v>
                </c:pt>
                <c:pt idx="996">
                  <c:v>-5.0364225593080292E-3</c:v>
                </c:pt>
                <c:pt idx="997">
                  <c:v>-5.0364225593080292E-3</c:v>
                </c:pt>
                <c:pt idx="998">
                  <c:v>-5.0364225593080292E-3</c:v>
                </c:pt>
                <c:pt idx="999">
                  <c:v>-5.0364225593080292E-3</c:v>
                </c:pt>
                <c:pt idx="1000">
                  <c:v>-5.0364225593080292E-3</c:v>
                </c:pt>
                <c:pt idx="1001">
                  <c:v>-5.0364225593080292E-3</c:v>
                </c:pt>
                <c:pt idx="1002">
                  <c:v>-5.0364225593080292E-3</c:v>
                </c:pt>
                <c:pt idx="1003">
                  <c:v>-5.0364225593080292E-3</c:v>
                </c:pt>
                <c:pt idx="1004">
                  <c:v>-5.0364225593080292E-3</c:v>
                </c:pt>
                <c:pt idx="1005">
                  <c:v>-5.0364225593080292E-3</c:v>
                </c:pt>
                <c:pt idx="1006">
                  <c:v>-5.0364225593080292E-3</c:v>
                </c:pt>
                <c:pt idx="1007">
                  <c:v>-5.0364225593080292E-3</c:v>
                </c:pt>
                <c:pt idx="1008">
                  <c:v>-1.3001182267651679E-2</c:v>
                </c:pt>
                <c:pt idx="1009">
                  <c:v>-1.3001182267651679E-2</c:v>
                </c:pt>
                <c:pt idx="1010">
                  <c:v>-1.3001182267651679E-2</c:v>
                </c:pt>
                <c:pt idx="1011">
                  <c:v>-1.3001182267651679E-2</c:v>
                </c:pt>
                <c:pt idx="1012">
                  <c:v>-1.3001182267651679E-2</c:v>
                </c:pt>
                <c:pt idx="1013">
                  <c:v>-1.3001182267651679E-2</c:v>
                </c:pt>
                <c:pt idx="1014">
                  <c:v>-1.3001182267651679E-2</c:v>
                </c:pt>
                <c:pt idx="1015">
                  <c:v>-1.3001182267651679E-2</c:v>
                </c:pt>
                <c:pt idx="1016">
                  <c:v>-1.3001182267651679E-2</c:v>
                </c:pt>
                <c:pt idx="1017">
                  <c:v>-1.3001182267651679E-2</c:v>
                </c:pt>
                <c:pt idx="1018">
                  <c:v>-1.3001182267651679E-2</c:v>
                </c:pt>
                <c:pt idx="1019">
                  <c:v>-1.3001182267651679E-2</c:v>
                </c:pt>
                <c:pt idx="1020">
                  <c:v>-1.3001182267651679E-2</c:v>
                </c:pt>
                <c:pt idx="1021">
                  <c:v>-1.3001182267651679E-2</c:v>
                </c:pt>
                <c:pt idx="1022">
                  <c:v>-1.3001182267651679E-2</c:v>
                </c:pt>
                <c:pt idx="1023">
                  <c:v>-1.3001182267651679E-2</c:v>
                </c:pt>
                <c:pt idx="1024">
                  <c:v>-1.3001182267651679E-2</c:v>
                </c:pt>
                <c:pt idx="1025">
                  <c:v>-1.3001182267651679E-2</c:v>
                </c:pt>
                <c:pt idx="1026">
                  <c:v>-1.3001182267651679E-2</c:v>
                </c:pt>
                <c:pt idx="1027">
                  <c:v>-1.3001182267651679E-2</c:v>
                </c:pt>
                <c:pt idx="1028">
                  <c:v>-1.3001182267651679E-2</c:v>
                </c:pt>
                <c:pt idx="1029">
                  <c:v>-1.3001182267651679E-2</c:v>
                </c:pt>
                <c:pt idx="1030">
                  <c:v>-1.3001182267651679E-2</c:v>
                </c:pt>
                <c:pt idx="1031">
                  <c:v>-1.3001182267651679E-2</c:v>
                </c:pt>
                <c:pt idx="1032">
                  <c:v>-1.3001182267651679E-2</c:v>
                </c:pt>
                <c:pt idx="1033">
                  <c:v>-1.3001182267651679E-2</c:v>
                </c:pt>
                <c:pt idx="1034">
                  <c:v>-1.3001182267651679E-2</c:v>
                </c:pt>
                <c:pt idx="1035">
                  <c:v>-1.3001182267651679E-2</c:v>
                </c:pt>
                <c:pt idx="1036">
                  <c:v>-1.3001182267651679E-2</c:v>
                </c:pt>
                <c:pt idx="1037">
                  <c:v>-1.3001182267651679E-2</c:v>
                </c:pt>
                <c:pt idx="1038">
                  <c:v>-1.3001182267651679E-2</c:v>
                </c:pt>
                <c:pt idx="1039">
                  <c:v>-1.3001182267651679E-2</c:v>
                </c:pt>
                <c:pt idx="1040">
                  <c:v>-1.3001182267651679E-2</c:v>
                </c:pt>
                <c:pt idx="1041">
                  <c:v>-1.3001182267651679E-2</c:v>
                </c:pt>
                <c:pt idx="1042">
                  <c:v>-1.3001182267651679E-2</c:v>
                </c:pt>
                <c:pt idx="1043">
                  <c:v>-1.3001182267651679E-2</c:v>
                </c:pt>
                <c:pt idx="1044">
                  <c:v>-1.3001182267651679E-2</c:v>
                </c:pt>
                <c:pt idx="1045">
                  <c:v>-1.3001182267651679E-2</c:v>
                </c:pt>
                <c:pt idx="1046">
                  <c:v>-1.3001182267651679E-2</c:v>
                </c:pt>
                <c:pt idx="1047">
                  <c:v>-1.3001182267651679E-2</c:v>
                </c:pt>
                <c:pt idx="1048">
                  <c:v>-1.3001182267651679E-2</c:v>
                </c:pt>
                <c:pt idx="1049">
                  <c:v>-1.3001182267651679E-2</c:v>
                </c:pt>
                <c:pt idx="1050">
                  <c:v>-1.3001182267651679E-2</c:v>
                </c:pt>
                <c:pt idx="1051">
                  <c:v>-1.3001182267651679E-2</c:v>
                </c:pt>
                <c:pt idx="1052">
                  <c:v>-1.3001182267651679E-2</c:v>
                </c:pt>
                <c:pt idx="1053">
                  <c:v>-1.3001182267651679E-2</c:v>
                </c:pt>
                <c:pt idx="1054">
                  <c:v>-1.3001182267651679E-2</c:v>
                </c:pt>
                <c:pt idx="1055">
                  <c:v>-1.3001182267651679E-2</c:v>
                </c:pt>
                <c:pt idx="1056">
                  <c:v>-1.1872138982927716E-2</c:v>
                </c:pt>
                <c:pt idx="1057">
                  <c:v>-1.1872138982927716E-2</c:v>
                </c:pt>
                <c:pt idx="1058">
                  <c:v>-1.1872138982927716E-2</c:v>
                </c:pt>
                <c:pt idx="1059">
                  <c:v>-1.1872138982927716E-2</c:v>
                </c:pt>
                <c:pt idx="1060">
                  <c:v>-1.1872138982927716E-2</c:v>
                </c:pt>
                <c:pt idx="1061">
                  <c:v>-1.1872138982927716E-2</c:v>
                </c:pt>
                <c:pt idx="1062">
                  <c:v>-1.1872138982927716E-2</c:v>
                </c:pt>
                <c:pt idx="1063">
                  <c:v>-1.1872138982927716E-2</c:v>
                </c:pt>
                <c:pt idx="1064">
                  <c:v>-1.1872138982927716E-2</c:v>
                </c:pt>
                <c:pt idx="1065">
                  <c:v>-1.1872138982927716E-2</c:v>
                </c:pt>
                <c:pt idx="1066">
                  <c:v>-1.1872138982927716E-2</c:v>
                </c:pt>
                <c:pt idx="1067">
                  <c:v>-1.1872138982927716E-2</c:v>
                </c:pt>
                <c:pt idx="1068">
                  <c:v>-1.1872138982927716E-2</c:v>
                </c:pt>
                <c:pt idx="1069">
                  <c:v>-1.1872138982927716E-2</c:v>
                </c:pt>
                <c:pt idx="1070">
                  <c:v>-1.1872138982927716E-2</c:v>
                </c:pt>
                <c:pt idx="1071">
                  <c:v>-1.1872138982927716E-2</c:v>
                </c:pt>
                <c:pt idx="1072">
                  <c:v>-1.1872138982927716E-2</c:v>
                </c:pt>
                <c:pt idx="1073">
                  <c:v>-1.1872138982927716E-2</c:v>
                </c:pt>
                <c:pt idx="1074">
                  <c:v>-1.1872138982927716E-2</c:v>
                </c:pt>
                <c:pt idx="1075">
                  <c:v>-1.1872138982927716E-2</c:v>
                </c:pt>
                <c:pt idx="1076">
                  <c:v>-1.1872138982927716E-2</c:v>
                </c:pt>
                <c:pt idx="1077">
                  <c:v>-1.1872138982927716E-2</c:v>
                </c:pt>
                <c:pt idx="1078">
                  <c:v>-1.1872138982927716E-2</c:v>
                </c:pt>
                <c:pt idx="1079">
                  <c:v>-1.1872138982927716E-2</c:v>
                </c:pt>
                <c:pt idx="1080">
                  <c:v>-1.1872138982927716E-2</c:v>
                </c:pt>
                <c:pt idx="1081">
                  <c:v>-1.1872138982927716E-2</c:v>
                </c:pt>
                <c:pt idx="1082">
                  <c:v>-1.1872138982927716E-2</c:v>
                </c:pt>
                <c:pt idx="1083">
                  <c:v>-1.1872138982927716E-2</c:v>
                </c:pt>
                <c:pt idx="1084">
                  <c:v>-1.1872138982927716E-2</c:v>
                </c:pt>
                <c:pt idx="1085">
                  <c:v>-1.1872138982927716E-2</c:v>
                </c:pt>
                <c:pt idx="1086">
                  <c:v>-1.1872138982927716E-2</c:v>
                </c:pt>
                <c:pt idx="1087">
                  <c:v>-1.1872138982927716E-2</c:v>
                </c:pt>
                <c:pt idx="1088">
                  <c:v>-1.1872138982927716E-2</c:v>
                </c:pt>
                <c:pt idx="1089">
                  <c:v>-1.1872138982927716E-2</c:v>
                </c:pt>
                <c:pt idx="1090">
                  <c:v>-1.1872138982927716E-2</c:v>
                </c:pt>
                <c:pt idx="1091">
                  <c:v>-1.1872138982927716E-2</c:v>
                </c:pt>
                <c:pt idx="1092">
                  <c:v>-1.1872138982927716E-2</c:v>
                </c:pt>
                <c:pt idx="1093">
                  <c:v>-1.1872138982927716E-2</c:v>
                </c:pt>
                <c:pt idx="1094">
                  <c:v>-1.1872138982927716E-2</c:v>
                </c:pt>
                <c:pt idx="1095">
                  <c:v>-1.1872138982927716E-2</c:v>
                </c:pt>
                <c:pt idx="1096">
                  <c:v>-1.1872138982927716E-2</c:v>
                </c:pt>
                <c:pt idx="1097">
                  <c:v>-1.1872138982927716E-2</c:v>
                </c:pt>
                <c:pt idx="1098">
                  <c:v>-1.1872138982927716E-2</c:v>
                </c:pt>
                <c:pt idx="1099">
                  <c:v>-1.1872138982927716E-2</c:v>
                </c:pt>
                <c:pt idx="1100">
                  <c:v>-1.1872138982927716E-2</c:v>
                </c:pt>
                <c:pt idx="1101">
                  <c:v>-1.1872138982927716E-2</c:v>
                </c:pt>
                <c:pt idx="1102">
                  <c:v>-1.1872138982927716E-2</c:v>
                </c:pt>
                <c:pt idx="1103">
                  <c:v>-1.1872138982927716E-2</c:v>
                </c:pt>
                <c:pt idx="1104">
                  <c:v>-1.3691070390668969E-2</c:v>
                </c:pt>
                <c:pt idx="1105">
                  <c:v>-1.3691070390668969E-2</c:v>
                </c:pt>
                <c:pt idx="1106">
                  <c:v>-1.3691070390668969E-2</c:v>
                </c:pt>
                <c:pt idx="1107">
                  <c:v>-1.3691070390668969E-2</c:v>
                </c:pt>
                <c:pt idx="1108">
                  <c:v>-1.3691070390668969E-2</c:v>
                </c:pt>
                <c:pt idx="1109">
                  <c:v>-1.3691070390668969E-2</c:v>
                </c:pt>
                <c:pt idx="1110">
                  <c:v>-1.3691070390668969E-2</c:v>
                </c:pt>
                <c:pt idx="1111">
                  <c:v>-1.3691070390668969E-2</c:v>
                </c:pt>
                <c:pt idx="1112">
                  <c:v>-1.3691070390668969E-2</c:v>
                </c:pt>
                <c:pt idx="1113">
                  <c:v>-1.3691070390668969E-2</c:v>
                </c:pt>
                <c:pt idx="1114">
                  <c:v>-1.3691070390668969E-2</c:v>
                </c:pt>
                <c:pt idx="1115">
                  <c:v>-1.3691070390668969E-2</c:v>
                </c:pt>
                <c:pt idx="1116">
                  <c:v>-1.3691070390668969E-2</c:v>
                </c:pt>
                <c:pt idx="1117">
                  <c:v>-1.3691070390668969E-2</c:v>
                </c:pt>
                <c:pt idx="1118">
                  <c:v>-1.3691070390668969E-2</c:v>
                </c:pt>
                <c:pt idx="1119">
                  <c:v>-1.3691070390668969E-2</c:v>
                </c:pt>
                <c:pt idx="1120">
                  <c:v>-1.3691070390668969E-2</c:v>
                </c:pt>
                <c:pt idx="1121">
                  <c:v>-1.3691070390668969E-2</c:v>
                </c:pt>
                <c:pt idx="1122">
                  <c:v>-1.3691070390668969E-2</c:v>
                </c:pt>
                <c:pt idx="1123">
                  <c:v>-1.3691070390668969E-2</c:v>
                </c:pt>
                <c:pt idx="1124">
                  <c:v>-1.3691070390668969E-2</c:v>
                </c:pt>
                <c:pt idx="1125">
                  <c:v>-1.3691070390668969E-2</c:v>
                </c:pt>
                <c:pt idx="1126">
                  <c:v>-1.3691070390668969E-2</c:v>
                </c:pt>
                <c:pt idx="1127">
                  <c:v>-1.3691070390668969E-2</c:v>
                </c:pt>
                <c:pt idx="1128">
                  <c:v>-1.0845406195207019E-2</c:v>
                </c:pt>
                <c:pt idx="1129">
                  <c:v>-1.0845406195207019E-2</c:v>
                </c:pt>
                <c:pt idx="1130">
                  <c:v>-1.0845406195207019E-2</c:v>
                </c:pt>
                <c:pt idx="1131">
                  <c:v>-1.0845406195207019E-2</c:v>
                </c:pt>
                <c:pt idx="1132">
                  <c:v>-1.0845406195207019E-2</c:v>
                </c:pt>
                <c:pt idx="1133">
                  <c:v>-1.0845406195207019E-2</c:v>
                </c:pt>
                <c:pt idx="1134">
                  <c:v>-1.0845406195207019E-2</c:v>
                </c:pt>
                <c:pt idx="1135">
                  <c:v>-1.0845406195207019E-2</c:v>
                </c:pt>
                <c:pt idx="1136">
                  <c:v>-1.0845406195207019E-2</c:v>
                </c:pt>
                <c:pt idx="1137">
                  <c:v>-1.0845406195207019E-2</c:v>
                </c:pt>
                <c:pt idx="1138">
                  <c:v>-1.0845406195207019E-2</c:v>
                </c:pt>
                <c:pt idx="1139">
                  <c:v>-1.0845406195207019E-2</c:v>
                </c:pt>
                <c:pt idx="1140">
                  <c:v>-1.0845406195207019E-2</c:v>
                </c:pt>
                <c:pt idx="1141">
                  <c:v>-1.0845406195207019E-2</c:v>
                </c:pt>
                <c:pt idx="1142">
                  <c:v>-1.0845406195207019E-2</c:v>
                </c:pt>
                <c:pt idx="1143">
                  <c:v>-1.0845406195207019E-2</c:v>
                </c:pt>
                <c:pt idx="1144">
                  <c:v>-1.0845406195207019E-2</c:v>
                </c:pt>
                <c:pt idx="1145">
                  <c:v>-1.0845406195207019E-2</c:v>
                </c:pt>
                <c:pt idx="1146">
                  <c:v>-1.0845406195207019E-2</c:v>
                </c:pt>
                <c:pt idx="1147">
                  <c:v>-1.0845406195207019E-2</c:v>
                </c:pt>
                <c:pt idx="1148">
                  <c:v>-1.0845406195207019E-2</c:v>
                </c:pt>
                <c:pt idx="1149">
                  <c:v>-1.0845406195207019E-2</c:v>
                </c:pt>
                <c:pt idx="1150">
                  <c:v>-1.0845406195207019E-2</c:v>
                </c:pt>
                <c:pt idx="1151">
                  <c:v>-1.0845406195207019E-2</c:v>
                </c:pt>
                <c:pt idx="1152">
                  <c:v>-1.079304799724401E-2</c:v>
                </c:pt>
                <c:pt idx="1153">
                  <c:v>-1.079304799724401E-2</c:v>
                </c:pt>
                <c:pt idx="1154">
                  <c:v>-1.079304799724401E-2</c:v>
                </c:pt>
                <c:pt idx="1155">
                  <c:v>-1.079304799724401E-2</c:v>
                </c:pt>
                <c:pt idx="1156">
                  <c:v>-1.079304799724401E-2</c:v>
                </c:pt>
                <c:pt idx="1157">
                  <c:v>-1.079304799724401E-2</c:v>
                </c:pt>
                <c:pt idx="1158">
                  <c:v>-1.079304799724401E-2</c:v>
                </c:pt>
                <c:pt idx="1159">
                  <c:v>-1.079304799724401E-2</c:v>
                </c:pt>
                <c:pt idx="1160">
                  <c:v>-1.079304799724401E-2</c:v>
                </c:pt>
                <c:pt idx="1161">
                  <c:v>-1.079304799724401E-2</c:v>
                </c:pt>
                <c:pt idx="1162">
                  <c:v>-1.079304799724401E-2</c:v>
                </c:pt>
                <c:pt idx="1163">
                  <c:v>-1.079304799724401E-2</c:v>
                </c:pt>
                <c:pt idx="1164">
                  <c:v>-1.079304799724401E-2</c:v>
                </c:pt>
                <c:pt idx="1165">
                  <c:v>-1.079304799724401E-2</c:v>
                </c:pt>
                <c:pt idx="1166">
                  <c:v>-1.079304799724401E-2</c:v>
                </c:pt>
                <c:pt idx="1167">
                  <c:v>-1.079304799724401E-2</c:v>
                </c:pt>
                <c:pt idx="1168">
                  <c:v>-1.079304799724401E-2</c:v>
                </c:pt>
                <c:pt idx="1169">
                  <c:v>-1.079304799724401E-2</c:v>
                </c:pt>
                <c:pt idx="1170">
                  <c:v>-1.079304799724401E-2</c:v>
                </c:pt>
                <c:pt idx="1171">
                  <c:v>-1.079304799724401E-2</c:v>
                </c:pt>
                <c:pt idx="1172">
                  <c:v>-1.079304799724401E-2</c:v>
                </c:pt>
                <c:pt idx="1173">
                  <c:v>-1.079304799724401E-2</c:v>
                </c:pt>
                <c:pt idx="1174">
                  <c:v>-1.079304799724401E-2</c:v>
                </c:pt>
                <c:pt idx="1175">
                  <c:v>-1.079304799724401E-2</c:v>
                </c:pt>
                <c:pt idx="1176">
                  <c:v>-4.0187882889002324E-3</c:v>
                </c:pt>
                <c:pt idx="1177">
                  <c:v>-4.0187882889002324E-3</c:v>
                </c:pt>
                <c:pt idx="1178">
                  <c:v>-4.0187882889002324E-3</c:v>
                </c:pt>
                <c:pt idx="1179">
                  <c:v>-4.0187882889002324E-3</c:v>
                </c:pt>
                <c:pt idx="1180">
                  <c:v>-4.0187882889002324E-3</c:v>
                </c:pt>
                <c:pt idx="1181">
                  <c:v>-4.0187882889002324E-3</c:v>
                </c:pt>
                <c:pt idx="1182">
                  <c:v>-4.0187882889002324E-3</c:v>
                </c:pt>
                <c:pt idx="1183">
                  <c:v>-4.0187882889002324E-3</c:v>
                </c:pt>
                <c:pt idx="1184">
                  <c:v>-4.0187882889002324E-3</c:v>
                </c:pt>
                <c:pt idx="1185">
                  <c:v>-4.0187882889002324E-3</c:v>
                </c:pt>
                <c:pt idx="1186">
                  <c:v>-4.0187882889002324E-3</c:v>
                </c:pt>
                <c:pt idx="1187">
                  <c:v>-4.0187882889002324E-3</c:v>
                </c:pt>
                <c:pt idx="1188">
                  <c:v>-4.0187882889002324E-3</c:v>
                </c:pt>
                <c:pt idx="1189">
                  <c:v>-4.0187882889002324E-3</c:v>
                </c:pt>
                <c:pt idx="1190">
                  <c:v>-4.0187882889002324E-3</c:v>
                </c:pt>
                <c:pt idx="1191">
                  <c:v>-4.0187882889002324E-3</c:v>
                </c:pt>
                <c:pt idx="1192">
                  <c:v>-4.0187882889002324E-3</c:v>
                </c:pt>
                <c:pt idx="1193">
                  <c:v>-4.0187882889002324E-3</c:v>
                </c:pt>
                <c:pt idx="1194">
                  <c:v>-4.0187882889002324E-3</c:v>
                </c:pt>
                <c:pt idx="1195">
                  <c:v>-4.0187882889002324E-3</c:v>
                </c:pt>
                <c:pt idx="1196">
                  <c:v>-4.0187882889002324E-3</c:v>
                </c:pt>
                <c:pt idx="1197">
                  <c:v>-4.0187882889002324E-3</c:v>
                </c:pt>
                <c:pt idx="1198">
                  <c:v>-4.0187882889002324E-3</c:v>
                </c:pt>
                <c:pt idx="1199">
                  <c:v>-4.0187882889002324E-3</c:v>
                </c:pt>
                <c:pt idx="1200">
                  <c:v>3.3011922318326725E-4</c:v>
                </c:pt>
                <c:pt idx="1201">
                  <c:v>3.3011922318326725E-4</c:v>
                </c:pt>
                <c:pt idx="1202">
                  <c:v>3.3011922318326725E-4</c:v>
                </c:pt>
                <c:pt idx="1203">
                  <c:v>3.3011922318326725E-4</c:v>
                </c:pt>
                <c:pt idx="1204">
                  <c:v>3.3011922318326725E-4</c:v>
                </c:pt>
                <c:pt idx="1205">
                  <c:v>3.3011922318326725E-4</c:v>
                </c:pt>
                <c:pt idx="1206">
                  <c:v>3.3011922318326725E-4</c:v>
                </c:pt>
                <c:pt idx="1207">
                  <c:v>3.3011922318326725E-4</c:v>
                </c:pt>
                <c:pt idx="1208">
                  <c:v>3.3011922318326725E-4</c:v>
                </c:pt>
                <c:pt idx="1209">
                  <c:v>3.3011922318326725E-4</c:v>
                </c:pt>
                <c:pt idx="1210">
                  <c:v>3.3011922318326725E-4</c:v>
                </c:pt>
                <c:pt idx="1211">
                  <c:v>3.3011922318326725E-4</c:v>
                </c:pt>
                <c:pt idx="1212">
                  <c:v>3.3011922318326725E-4</c:v>
                </c:pt>
                <c:pt idx="1213">
                  <c:v>3.3011922318326725E-4</c:v>
                </c:pt>
                <c:pt idx="1214">
                  <c:v>3.3011922318326725E-4</c:v>
                </c:pt>
                <c:pt idx="1215">
                  <c:v>3.3011922318326725E-4</c:v>
                </c:pt>
                <c:pt idx="1216">
                  <c:v>3.3011922318326725E-4</c:v>
                </c:pt>
                <c:pt idx="1217">
                  <c:v>3.3011922318326725E-4</c:v>
                </c:pt>
                <c:pt idx="1218">
                  <c:v>3.3011922318326725E-4</c:v>
                </c:pt>
                <c:pt idx="1219">
                  <c:v>3.3011922318326725E-4</c:v>
                </c:pt>
                <c:pt idx="1220">
                  <c:v>3.3011922318326725E-4</c:v>
                </c:pt>
                <c:pt idx="1221">
                  <c:v>3.3011922318326725E-4</c:v>
                </c:pt>
                <c:pt idx="1222">
                  <c:v>3.3011922318326725E-4</c:v>
                </c:pt>
                <c:pt idx="1223">
                  <c:v>3.3011922318326725E-4</c:v>
                </c:pt>
                <c:pt idx="1224">
                  <c:v>-7.9013777976593147E-3</c:v>
                </c:pt>
                <c:pt idx="1225">
                  <c:v>-7.9013777976593147E-3</c:v>
                </c:pt>
                <c:pt idx="1226">
                  <c:v>-7.9013777976593147E-3</c:v>
                </c:pt>
                <c:pt idx="1227">
                  <c:v>-7.9013777976593147E-3</c:v>
                </c:pt>
                <c:pt idx="1228">
                  <c:v>-7.9013777976593147E-3</c:v>
                </c:pt>
                <c:pt idx="1229">
                  <c:v>-7.9013777976593147E-3</c:v>
                </c:pt>
                <c:pt idx="1230">
                  <c:v>-7.9013777976593147E-3</c:v>
                </c:pt>
                <c:pt idx="1231">
                  <c:v>-7.9013777976593147E-3</c:v>
                </c:pt>
                <c:pt idx="1232">
                  <c:v>-7.9013777976593147E-3</c:v>
                </c:pt>
                <c:pt idx="1233">
                  <c:v>-7.9013777976593147E-3</c:v>
                </c:pt>
                <c:pt idx="1234">
                  <c:v>-7.9013777976593147E-3</c:v>
                </c:pt>
                <c:pt idx="1235">
                  <c:v>-7.9013777976593147E-3</c:v>
                </c:pt>
                <c:pt idx="1236">
                  <c:v>-7.9013777976593147E-3</c:v>
                </c:pt>
                <c:pt idx="1237">
                  <c:v>-7.9013777976593147E-3</c:v>
                </c:pt>
                <c:pt idx="1238">
                  <c:v>-7.9013777976593147E-3</c:v>
                </c:pt>
                <c:pt idx="1239">
                  <c:v>-7.9013777976593147E-3</c:v>
                </c:pt>
                <c:pt idx="1240">
                  <c:v>-7.9013777976593147E-3</c:v>
                </c:pt>
                <c:pt idx="1241">
                  <c:v>-7.9013777976593147E-3</c:v>
                </c:pt>
                <c:pt idx="1242">
                  <c:v>-7.9013777976593147E-3</c:v>
                </c:pt>
                <c:pt idx="1243">
                  <c:v>-7.9013777976593147E-3</c:v>
                </c:pt>
                <c:pt idx="1244">
                  <c:v>-7.9013777976593147E-3</c:v>
                </c:pt>
                <c:pt idx="1245">
                  <c:v>-7.9013777976593147E-3</c:v>
                </c:pt>
                <c:pt idx="1246">
                  <c:v>-7.9013777976593147E-3</c:v>
                </c:pt>
                <c:pt idx="1247">
                  <c:v>-7.9013777976593147E-3</c:v>
                </c:pt>
                <c:pt idx="1248">
                  <c:v>-4.2475106309884936E-3</c:v>
                </c:pt>
                <c:pt idx="1249">
                  <c:v>-4.2475106309884936E-3</c:v>
                </c:pt>
                <c:pt idx="1250">
                  <c:v>-4.2475106309884936E-3</c:v>
                </c:pt>
                <c:pt idx="1251">
                  <c:v>-4.2475106309884936E-3</c:v>
                </c:pt>
                <c:pt idx="1252">
                  <c:v>-4.2475106309884936E-3</c:v>
                </c:pt>
                <c:pt idx="1253">
                  <c:v>-4.2475106309884936E-3</c:v>
                </c:pt>
                <c:pt idx="1254">
                  <c:v>-4.2475106309884936E-3</c:v>
                </c:pt>
                <c:pt idx="1255">
                  <c:v>-4.2475106309884936E-3</c:v>
                </c:pt>
                <c:pt idx="1256">
                  <c:v>-4.2475106309884936E-3</c:v>
                </c:pt>
                <c:pt idx="1257">
                  <c:v>-4.2475106309884936E-3</c:v>
                </c:pt>
                <c:pt idx="1258">
                  <c:v>-4.2475106309884936E-3</c:v>
                </c:pt>
                <c:pt idx="1259">
                  <c:v>-4.2475106309884936E-3</c:v>
                </c:pt>
                <c:pt idx="1260">
                  <c:v>-4.2475106309884936E-3</c:v>
                </c:pt>
                <c:pt idx="1261">
                  <c:v>-4.2475106309884936E-3</c:v>
                </c:pt>
                <c:pt idx="1262">
                  <c:v>-4.2475106309884936E-3</c:v>
                </c:pt>
                <c:pt idx="1263">
                  <c:v>-4.2475106309884936E-3</c:v>
                </c:pt>
                <c:pt idx="1264">
                  <c:v>-4.2475106309884936E-3</c:v>
                </c:pt>
                <c:pt idx="1265">
                  <c:v>-4.2475106309884936E-3</c:v>
                </c:pt>
                <c:pt idx="1266">
                  <c:v>-4.2475106309884936E-3</c:v>
                </c:pt>
                <c:pt idx="1267">
                  <c:v>-4.2475106309884936E-3</c:v>
                </c:pt>
                <c:pt idx="1268">
                  <c:v>-4.2475106309884936E-3</c:v>
                </c:pt>
                <c:pt idx="1269">
                  <c:v>-4.2475106309884936E-3</c:v>
                </c:pt>
                <c:pt idx="1270">
                  <c:v>-4.2475106309884936E-3</c:v>
                </c:pt>
                <c:pt idx="1271">
                  <c:v>-4.2475106309884936E-3</c:v>
                </c:pt>
                <c:pt idx="1272">
                  <c:v>-4.0187882889002324E-3</c:v>
                </c:pt>
                <c:pt idx="1273">
                  <c:v>-4.0187882889002324E-3</c:v>
                </c:pt>
                <c:pt idx="1274">
                  <c:v>-4.0187882889002324E-3</c:v>
                </c:pt>
                <c:pt idx="1275">
                  <c:v>-4.0187882889002324E-3</c:v>
                </c:pt>
                <c:pt idx="1276">
                  <c:v>-4.0187882889002324E-3</c:v>
                </c:pt>
                <c:pt idx="1277">
                  <c:v>-4.0187882889002324E-3</c:v>
                </c:pt>
                <c:pt idx="1278">
                  <c:v>-4.0187882889002324E-3</c:v>
                </c:pt>
                <c:pt idx="1279">
                  <c:v>-4.0187882889002324E-3</c:v>
                </c:pt>
                <c:pt idx="1280">
                  <c:v>-4.0187882889002324E-3</c:v>
                </c:pt>
                <c:pt idx="1281">
                  <c:v>-4.0187882889002324E-3</c:v>
                </c:pt>
                <c:pt idx="1282">
                  <c:v>-4.0187882889002324E-3</c:v>
                </c:pt>
                <c:pt idx="1283">
                  <c:v>-4.0187882889002324E-3</c:v>
                </c:pt>
                <c:pt idx="1284">
                  <c:v>-4.0187882889002324E-3</c:v>
                </c:pt>
                <c:pt idx="1285">
                  <c:v>-4.0187882889002324E-3</c:v>
                </c:pt>
                <c:pt idx="1286">
                  <c:v>-4.0187882889002324E-3</c:v>
                </c:pt>
                <c:pt idx="1287">
                  <c:v>-4.0187882889002324E-3</c:v>
                </c:pt>
                <c:pt idx="1288">
                  <c:v>-4.0187882889002324E-3</c:v>
                </c:pt>
                <c:pt idx="1289">
                  <c:v>-4.0187882889002324E-3</c:v>
                </c:pt>
                <c:pt idx="1290">
                  <c:v>-4.0187882889002324E-3</c:v>
                </c:pt>
                <c:pt idx="1291">
                  <c:v>-4.0187882889002324E-3</c:v>
                </c:pt>
                <c:pt idx="1292">
                  <c:v>-4.0187882889002324E-3</c:v>
                </c:pt>
                <c:pt idx="1293">
                  <c:v>-4.0187882889002324E-3</c:v>
                </c:pt>
                <c:pt idx="1294">
                  <c:v>-4.0187882889002324E-3</c:v>
                </c:pt>
                <c:pt idx="1295">
                  <c:v>-4.0187882889002324E-3</c:v>
                </c:pt>
                <c:pt idx="1296">
                  <c:v>-2.8897450041762696E-3</c:v>
                </c:pt>
                <c:pt idx="1297">
                  <c:v>-2.8897450041762696E-3</c:v>
                </c:pt>
                <c:pt idx="1298">
                  <c:v>-2.8897450041762696E-3</c:v>
                </c:pt>
                <c:pt idx="1299">
                  <c:v>-2.8897450041762696E-3</c:v>
                </c:pt>
                <c:pt idx="1300">
                  <c:v>-2.8897450041762696E-3</c:v>
                </c:pt>
                <c:pt idx="1301">
                  <c:v>-2.8897450041762696E-3</c:v>
                </c:pt>
                <c:pt idx="1302">
                  <c:v>-2.8897450041762696E-3</c:v>
                </c:pt>
                <c:pt idx="1303">
                  <c:v>-2.8897450041762696E-3</c:v>
                </c:pt>
                <c:pt idx="1304">
                  <c:v>-2.8897450041762696E-3</c:v>
                </c:pt>
                <c:pt idx="1305">
                  <c:v>-2.8897450041762696E-3</c:v>
                </c:pt>
                <c:pt idx="1306">
                  <c:v>-2.8897450041762696E-3</c:v>
                </c:pt>
                <c:pt idx="1307">
                  <c:v>-2.8897450041762696E-3</c:v>
                </c:pt>
                <c:pt idx="1308">
                  <c:v>-2.8897450041762696E-3</c:v>
                </c:pt>
                <c:pt idx="1309">
                  <c:v>-2.8897450041762696E-3</c:v>
                </c:pt>
                <c:pt idx="1310">
                  <c:v>-2.8897450041762696E-3</c:v>
                </c:pt>
                <c:pt idx="1311">
                  <c:v>-2.8897450041762696E-3</c:v>
                </c:pt>
                <c:pt idx="1312">
                  <c:v>-2.8897450041762696E-3</c:v>
                </c:pt>
                <c:pt idx="1313">
                  <c:v>-2.8897450041762696E-3</c:v>
                </c:pt>
                <c:pt idx="1314">
                  <c:v>-2.8897450041762696E-3</c:v>
                </c:pt>
                <c:pt idx="1315">
                  <c:v>-2.8897450041762696E-3</c:v>
                </c:pt>
                <c:pt idx="1316">
                  <c:v>-2.8897450041762696E-3</c:v>
                </c:pt>
                <c:pt idx="1317">
                  <c:v>-2.8897450041762696E-3</c:v>
                </c:pt>
                <c:pt idx="1318">
                  <c:v>-2.8897450041762696E-3</c:v>
                </c:pt>
                <c:pt idx="1319">
                  <c:v>-2.8897450041762696E-3</c:v>
                </c:pt>
                <c:pt idx="1320">
                  <c:v>1.3115370884220212E-3</c:v>
                </c:pt>
                <c:pt idx="1321">
                  <c:v>1.3115370884220212E-3</c:v>
                </c:pt>
                <c:pt idx="1322">
                  <c:v>1.3115370884220212E-3</c:v>
                </c:pt>
                <c:pt idx="1323">
                  <c:v>1.3115370884220212E-3</c:v>
                </c:pt>
                <c:pt idx="1324">
                  <c:v>1.3115370884220212E-3</c:v>
                </c:pt>
                <c:pt idx="1325">
                  <c:v>1.3115370884220212E-3</c:v>
                </c:pt>
                <c:pt idx="1326">
                  <c:v>1.3115370884220212E-3</c:v>
                </c:pt>
                <c:pt idx="1327">
                  <c:v>1.3115370884220212E-3</c:v>
                </c:pt>
                <c:pt idx="1328">
                  <c:v>1.3115370884220212E-3</c:v>
                </c:pt>
                <c:pt idx="1329">
                  <c:v>1.3115370884220212E-3</c:v>
                </c:pt>
                <c:pt idx="1330">
                  <c:v>1.3115370884220212E-3</c:v>
                </c:pt>
                <c:pt idx="1331">
                  <c:v>1.3115370884220212E-3</c:v>
                </c:pt>
                <c:pt idx="1332">
                  <c:v>1.3115370884220212E-3</c:v>
                </c:pt>
                <c:pt idx="1333">
                  <c:v>1.3115370884220212E-3</c:v>
                </c:pt>
                <c:pt idx="1334">
                  <c:v>1.3115370884220212E-3</c:v>
                </c:pt>
                <c:pt idx="1335">
                  <c:v>1.3115370884220212E-3</c:v>
                </c:pt>
                <c:pt idx="1336">
                  <c:v>1.3115370884220212E-3</c:v>
                </c:pt>
                <c:pt idx="1337">
                  <c:v>1.3115370884220212E-3</c:v>
                </c:pt>
                <c:pt idx="1338">
                  <c:v>1.3115370884220212E-3</c:v>
                </c:pt>
                <c:pt idx="1339">
                  <c:v>1.3115370884220212E-3</c:v>
                </c:pt>
                <c:pt idx="1340">
                  <c:v>1.3115370884220212E-3</c:v>
                </c:pt>
                <c:pt idx="1341">
                  <c:v>1.3115370884220212E-3</c:v>
                </c:pt>
                <c:pt idx="1342">
                  <c:v>1.3115370884220212E-3</c:v>
                </c:pt>
                <c:pt idx="1343">
                  <c:v>1.3115370884220212E-3</c:v>
                </c:pt>
                <c:pt idx="1344">
                  <c:v>-4.3951360504745907E-3</c:v>
                </c:pt>
                <c:pt idx="1345">
                  <c:v>-4.3951360504745907E-3</c:v>
                </c:pt>
                <c:pt idx="1346">
                  <c:v>-4.3951360504745907E-3</c:v>
                </c:pt>
                <c:pt idx="1347">
                  <c:v>-4.3951360504745907E-3</c:v>
                </c:pt>
                <c:pt idx="1348">
                  <c:v>-4.3951360504745907E-3</c:v>
                </c:pt>
                <c:pt idx="1349">
                  <c:v>-4.3951360504745907E-3</c:v>
                </c:pt>
                <c:pt idx="1350">
                  <c:v>-4.3951360504745907E-3</c:v>
                </c:pt>
                <c:pt idx="1351">
                  <c:v>-4.3951360504745907E-3</c:v>
                </c:pt>
                <c:pt idx="1352">
                  <c:v>-4.3951360504745907E-3</c:v>
                </c:pt>
                <c:pt idx="1353">
                  <c:v>-4.3951360504745907E-3</c:v>
                </c:pt>
                <c:pt idx="1354">
                  <c:v>-4.3951360504745907E-3</c:v>
                </c:pt>
                <c:pt idx="1355">
                  <c:v>-4.3951360504745907E-3</c:v>
                </c:pt>
                <c:pt idx="1356">
                  <c:v>-4.3951360504745907E-3</c:v>
                </c:pt>
                <c:pt idx="1357">
                  <c:v>-4.3951360504745907E-3</c:v>
                </c:pt>
                <c:pt idx="1358">
                  <c:v>-4.3951360504745907E-3</c:v>
                </c:pt>
                <c:pt idx="1359">
                  <c:v>-4.3951360504745907E-3</c:v>
                </c:pt>
                <c:pt idx="1360">
                  <c:v>-4.3951360504745907E-3</c:v>
                </c:pt>
                <c:pt idx="1361">
                  <c:v>-4.3951360504745907E-3</c:v>
                </c:pt>
                <c:pt idx="1362">
                  <c:v>-4.3951360504745907E-3</c:v>
                </c:pt>
                <c:pt idx="1363">
                  <c:v>-4.3951360504745907E-3</c:v>
                </c:pt>
                <c:pt idx="1364">
                  <c:v>-4.3951360504745907E-3</c:v>
                </c:pt>
                <c:pt idx="1365">
                  <c:v>-4.3951360504745907E-3</c:v>
                </c:pt>
                <c:pt idx="1366">
                  <c:v>-4.3951360504745907E-3</c:v>
                </c:pt>
                <c:pt idx="1367">
                  <c:v>-4.3951360504745907E-3</c:v>
                </c:pt>
                <c:pt idx="1368">
                  <c:v>-7.6346404851603822E-3</c:v>
                </c:pt>
                <c:pt idx="1369">
                  <c:v>-7.6346404851603822E-3</c:v>
                </c:pt>
                <c:pt idx="1370">
                  <c:v>-7.6346404851603822E-3</c:v>
                </c:pt>
                <c:pt idx="1371">
                  <c:v>-7.6346404851603822E-3</c:v>
                </c:pt>
                <c:pt idx="1372">
                  <c:v>-7.6346404851603822E-3</c:v>
                </c:pt>
                <c:pt idx="1373">
                  <c:v>-7.6346404851603822E-3</c:v>
                </c:pt>
                <c:pt idx="1374">
                  <c:v>-7.6346404851603822E-3</c:v>
                </c:pt>
                <c:pt idx="1375">
                  <c:v>-7.6346404851603822E-3</c:v>
                </c:pt>
                <c:pt idx="1376">
                  <c:v>-7.6346404851603822E-3</c:v>
                </c:pt>
                <c:pt idx="1377">
                  <c:v>-7.6346404851603822E-3</c:v>
                </c:pt>
                <c:pt idx="1378">
                  <c:v>-7.6346404851603822E-3</c:v>
                </c:pt>
                <c:pt idx="1379">
                  <c:v>-7.6346404851603822E-3</c:v>
                </c:pt>
                <c:pt idx="1380">
                  <c:v>-7.6346404851603822E-3</c:v>
                </c:pt>
                <c:pt idx="1381">
                  <c:v>-7.6346404851603822E-3</c:v>
                </c:pt>
                <c:pt idx="1382">
                  <c:v>-7.6346404851603822E-3</c:v>
                </c:pt>
                <c:pt idx="1383">
                  <c:v>-7.6346404851603822E-3</c:v>
                </c:pt>
                <c:pt idx="1384">
                  <c:v>-7.6346404851603822E-3</c:v>
                </c:pt>
                <c:pt idx="1385">
                  <c:v>-7.6346404851603822E-3</c:v>
                </c:pt>
                <c:pt idx="1386">
                  <c:v>-7.6346404851603822E-3</c:v>
                </c:pt>
                <c:pt idx="1387">
                  <c:v>-7.6346404851603822E-3</c:v>
                </c:pt>
                <c:pt idx="1388">
                  <c:v>-7.6346404851603822E-3</c:v>
                </c:pt>
                <c:pt idx="1389">
                  <c:v>-7.6346404851603822E-3</c:v>
                </c:pt>
                <c:pt idx="1390">
                  <c:v>-7.6346404851603822E-3</c:v>
                </c:pt>
                <c:pt idx="1391">
                  <c:v>-7.6346404851603822E-3</c:v>
                </c:pt>
                <c:pt idx="1392">
                  <c:v>-8.3120664559954704E-3</c:v>
                </c:pt>
                <c:pt idx="1393">
                  <c:v>-8.3120664559954704E-3</c:v>
                </c:pt>
                <c:pt idx="1394">
                  <c:v>-8.3120664559954704E-3</c:v>
                </c:pt>
                <c:pt idx="1395">
                  <c:v>-8.3120664559954704E-3</c:v>
                </c:pt>
                <c:pt idx="1396">
                  <c:v>-8.3120664559954704E-3</c:v>
                </c:pt>
                <c:pt idx="1397">
                  <c:v>-8.3120664559954704E-3</c:v>
                </c:pt>
                <c:pt idx="1398">
                  <c:v>-8.3120664559954704E-3</c:v>
                </c:pt>
                <c:pt idx="1399">
                  <c:v>-8.3120664559954704E-3</c:v>
                </c:pt>
                <c:pt idx="1400">
                  <c:v>-8.3120664559954704E-3</c:v>
                </c:pt>
                <c:pt idx="1401">
                  <c:v>-8.3120664559954704E-3</c:v>
                </c:pt>
                <c:pt idx="1402">
                  <c:v>-8.3120664559954704E-3</c:v>
                </c:pt>
                <c:pt idx="1403">
                  <c:v>-8.3120664559954704E-3</c:v>
                </c:pt>
                <c:pt idx="1404">
                  <c:v>-8.3120664559954704E-3</c:v>
                </c:pt>
                <c:pt idx="1405">
                  <c:v>-8.3120664559954704E-3</c:v>
                </c:pt>
                <c:pt idx="1406">
                  <c:v>-8.3120664559954704E-3</c:v>
                </c:pt>
                <c:pt idx="1407">
                  <c:v>-8.3120664559954704E-3</c:v>
                </c:pt>
                <c:pt idx="1408">
                  <c:v>-8.3120664559954704E-3</c:v>
                </c:pt>
                <c:pt idx="1409">
                  <c:v>-8.3120664559954704E-3</c:v>
                </c:pt>
                <c:pt idx="1410">
                  <c:v>-8.3120664559954704E-3</c:v>
                </c:pt>
                <c:pt idx="1411">
                  <c:v>-8.3120664559954704E-3</c:v>
                </c:pt>
                <c:pt idx="1412">
                  <c:v>-8.3120664559954704E-3</c:v>
                </c:pt>
                <c:pt idx="1413">
                  <c:v>-8.3120664559954704E-3</c:v>
                </c:pt>
                <c:pt idx="1414">
                  <c:v>-8.3120664559954704E-3</c:v>
                </c:pt>
                <c:pt idx="1415">
                  <c:v>-8.3120664559954704E-3</c:v>
                </c:pt>
                <c:pt idx="1416">
                  <c:v>-5.8675027617427489E-3</c:v>
                </c:pt>
                <c:pt idx="1417">
                  <c:v>-5.8675027617427489E-3</c:v>
                </c:pt>
                <c:pt idx="1418">
                  <c:v>-5.8675027617427489E-3</c:v>
                </c:pt>
                <c:pt idx="1419">
                  <c:v>-5.8675027617427489E-3</c:v>
                </c:pt>
                <c:pt idx="1420">
                  <c:v>-5.8675027617427489E-3</c:v>
                </c:pt>
                <c:pt idx="1421">
                  <c:v>-5.8675027617427489E-3</c:v>
                </c:pt>
                <c:pt idx="1422">
                  <c:v>-5.8675027617427489E-3</c:v>
                </c:pt>
                <c:pt idx="1423">
                  <c:v>-5.8675027617427489E-3</c:v>
                </c:pt>
                <c:pt idx="1424">
                  <c:v>-5.8675027617427489E-3</c:v>
                </c:pt>
                <c:pt idx="1425">
                  <c:v>-5.8675027617427489E-3</c:v>
                </c:pt>
                <c:pt idx="1426">
                  <c:v>-5.8675027617427489E-3</c:v>
                </c:pt>
                <c:pt idx="1427">
                  <c:v>-5.8675027617427489E-3</c:v>
                </c:pt>
                <c:pt idx="1428">
                  <c:v>-5.8675027617427489E-3</c:v>
                </c:pt>
                <c:pt idx="1429">
                  <c:v>-5.8675027617427489E-3</c:v>
                </c:pt>
                <c:pt idx="1430">
                  <c:v>-5.8675027617427489E-3</c:v>
                </c:pt>
                <c:pt idx="1431">
                  <c:v>-5.8675027617427489E-3</c:v>
                </c:pt>
                <c:pt idx="1432">
                  <c:v>-5.8675027617427489E-3</c:v>
                </c:pt>
                <c:pt idx="1433">
                  <c:v>-5.8675027617427489E-3</c:v>
                </c:pt>
                <c:pt idx="1434">
                  <c:v>-5.8675027617427489E-3</c:v>
                </c:pt>
                <c:pt idx="1435">
                  <c:v>-5.8675027617427489E-3</c:v>
                </c:pt>
                <c:pt idx="1436">
                  <c:v>-5.8675027617427489E-3</c:v>
                </c:pt>
                <c:pt idx="1437">
                  <c:v>-5.8675027617427489E-3</c:v>
                </c:pt>
                <c:pt idx="1438">
                  <c:v>-5.8675027617427489E-3</c:v>
                </c:pt>
                <c:pt idx="1439">
                  <c:v>-5.8675027617427489E-3</c:v>
                </c:pt>
                <c:pt idx="1440">
                  <c:v>-1.1574175900638473E-2</c:v>
                </c:pt>
                <c:pt idx="1441">
                  <c:v>-1.1574175900638473E-2</c:v>
                </c:pt>
                <c:pt idx="1442">
                  <c:v>-1.1574175900638473E-2</c:v>
                </c:pt>
                <c:pt idx="1443">
                  <c:v>-1.1574175900638473E-2</c:v>
                </c:pt>
                <c:pt idx="1444">
                  <c:v>-1.1574175900638473E-2</c:v>
                </c:pt>
                <c:pt idx="1445">
                  <c:v>-1.1574175900638473E-2</c:v>
                </c:pt>
                <c:pt idx="1446">
                  <c:v>-1.1574175900638473E-2</c:v>
                </c:pt>
                <c:pt idx="1447">
                  <c:v>-1.1574175900638473E-2</c:v>
                </c:pt>
                <c:pt idx="1448">
                  <c:v>-1.1574175900638473E-2</c:v>
                </c:pt>
                <c:pt idx="1449">
                  <c:v>-1.1574175900638473E-2</c:v>
                </c:pt>
                <c:pt idx="1450">
                  <c:v>-1.1574175900638473E-2</c:v>
                </c:pt>
                <c:pt idx="1451">
                  <c:v>-1.1574175900638473E-2</c:v>
                </c:pt>
                <c:pt idx="1452">
                  <c:v>-1.1574175900638473E-2</c:v>
                </c:pt>
                <c:pt idx="1453">
                  <c:v>-1.1574175900638473E-2</c:v>
                </c:pt>
                <c:pt idx="1454">
                  <c:v>-1.1574175900638473E-2</c:v>
                </c:pt>
                <c:pt idx="1455">
                  <c:v>-1.1574175900638473E-2</c:v>
                </c:pt>
                <c:pt idx="1456">
                  <c:v>-1.1574175900638473E-2</c:v>
                </c:pt>
                <c:pt idx="1457">
                  <c:v>-1.1574175900638473E-2</c:v>
                </c:pt>
                <c:pt idx="1458">
                  <c:v>-1.1574175900638473E-2</c:v>
                </c:pt>
                <c:pt idx="1459">
                  <c:v>-1.1574175900638473E-2</c:v>
                </c:pt>
                <c:pt idx="1460">
                  <c:v>-1.1574175900638473E-2</c:v>
                </c:pt>
                <c:pt idx="1461">
                  <c:v>-1.1574175900638473E-2</c:v>
                </c:pt>
                <c:pt idx="1462">
                  <c:v>-1.1574175900638473E-2</c:v>
                </c:pt>
                <c:pt idx="1463">
                  <c:v>-1.1574175900638473E-2</c:v>
                </c:pt>
                <c:pt idx="1464">
                  <c:v>-8.3974788660849953E-3</c:v>
                </c:pt>
                <c:pt idx="1465">
                  <c:v>-8.3974788660849953E-3</c:v>
                </c:pt>
                <c:pt idx="1466">
                  <c:v>-8.3974788660849953E-3</c:v>
                </c:pt>
                <c:pt idx="1467">
                  <c:v>-8.3974788660849953E-3</c:v>
                </c:pt>
                <c:pt idx="1468">
                  <c:v>-8.3974788660849953E-3</c:v>
                </c:pt>
                <c:pt idx="1469">
                  <c:v>-8.3974788660849953E-3</c:v>
                </c:pt>
                <c:pt idx="1470">
                  <c:v>-8.3974788660849953E-3</c:v>
                </c:pt>
                <c:pt idx="1471">
                  <c:v>-8.3974788660849953E-3</c:v>
                </c:pt>
                <c:pt idx="1472">
                  <c:v>-8.3974788660849953E-3</c:v>
                </c:pt>
                <c:pt idx="1473">
                  <c:v>-8.3974788660849953E-3</c:v>
                </c:pt>
                <c:pt idx="1474">
                  <c:v>-8.3974788660849953E-3</c:v>
                </c:pt>
                <c:pt idx="1475">
                  <c:v>-8.3974788660849953E-3</c:v>
                </c:pt>
                <c:pt idx="1476">
                  <c:v>-8.3974788660849953E-3</c:v>
                </c:pt>
                <c:pt idx="1477">
                  <c:v>-8.3974788660849953E-3</c:v>
                </c:pt>
                <c:pt idx="1478">
                  <c:v>-8.3974788660849953E-3</c:v>
                </c:pt>
                <c:pt idx="1479">
                  <c:v>-8.3974788660849953E-3</c:v>
                </c:pt>
                <c:pt idx="1480">
                  <c:v>-8.3974788660849953E-3</c:v>
                </c:pt>
                <c:pt idx="1481">
                  <c:v>-8.3974788660849953E-3</c:v>
                </c:pt>
                <c:pt idx="1482">
                  <c:v>-8.3974788660849953E-3</c:v>
                </c:pt>
                <c:pt idx="1483">
                  <c:v>-8.3974788660849953E-3</c:v>
                </c:pt>
                <c:pt idx="1484">
                  <c:v>-8.3974788660849953E-3</c:v>
                </c:pt>
                <c:pt idx="1485">
                  <c:v>-8.3974788660849953E-3</c:v>
                </c:pt>
                <c:pt idx="1486">
                  <c:v>-8.3974788660849953E-3</c:v>
                </c:pt>
                <c:pt idx="1487">
                  <c:v>-8.3974788660849953E-3</c:v>
                </c:pt>
                <c:pt idx="1488">
                  <c:v>-8.3974788660849953E-3</c:v>
                </c:pt>
                <c:pt idx="1489">
                  <c:v>-8.3974788660849953E-3</c:v>
                </c:pt>
                <c:pt idx="1490">
                  <c:v>-8.3974788660849953E-3</c:v>
                </c:pt>
                <c:pt idx="1491">
                  <c:v>-8.3974788660849953E-3</c:v>
                </c:pt>
                <c:pt idx="1492">
                  <c:v>-8.3974788660849953E-3</c:v>
                </c:pt>
                <c:pt idx="1493">
                  <c:v>-8.3974788660849953E-3</c:v>
                </c:pt>
                <c:pt idx="1494">
                  <c:v>-8.3974788660849953E-3</c:v>
                </c:pt>
                <c:pt idx="1495">
                  <c:v>-8.3974788660849953E-3</c:v>
                </c:pt>
                <c:pt idx="1496">
                  <c:v>-8.3974788660849953E-3</c:v>
                </c:pt>
                <c:pt idx="1497">
                  <c:v>-8.3974788660849953E-3</c:v>
                </c:pt>
                <c:pt idx="1498">
                  <c:v>-8.3974788660849953E-3</c:v>
                </c:pt>
                <c:pt idx="1499">
                  <c:v>-8.3974788660849953E-3</c:v>
                </c:pt>
                <c:pt idx="1500">
                  <c:v>-8.3974788660849953E-3</c:v>
                </c:pt>
                <c:pt idx="1501">
                  <c:v>-8.3974788660849953E-3</c:v>
                </c:pt>
                <c:pt idx="1502">
                  <c:v>-8.3974788660849953E-3</c:v>
                </c:pt>
                <c:pt idx="1503">
                  <c:v>-8.3974788660849953E-3</c:v>
                </c:pt>
                <c:pt idx="1504">
                  <c:v>-8.3974788660849953E-3</c:v>
                </c:pt>
                <c:pt idx="1505">
                  <c:v>-8.3974788660849953E-3</c:v>
                </c:pt>
                <c:pt idx="1506">
                  <c:v>-8.3974788660849953E-3</c:v>
                </c:pt>
                <c:pt idx="1507">
                  <c:v>-8.3974788660849953E-3</c:v>
                </c:pt>
                <c:pt idx="1508">
                  <c:v>-8.3974788660849953E-3</c:v>
                </c:pt>
                <c:pt idx="1509">
                  <c:v>-8.3974788660849953E-3</c:v>
                </c:pt>
                <c:pt idx="1510">
                  <c:v>-8.3974788660849953E-3</c:v>
                </c:pt>
                <c:pt idx="1511">
                  <c:v>-8.3974788660849953E-3</c:v>
                </c:pt>
                <c:pt idx="1512">
                  <c:v>-1.3290840595849396E-2</c:v>
                </c:pt>
                <c:pt idx="1513">
                  <c:v>-1.3290840595849396E-2</c:v>
                </c:pt>
                <c:pt idx="1514">
                  <c:v>-1.3290840595849396E-2</c:v>
                </c:pt>
                <c:pt idx="1515">
                  <c:v>-1.3290840595849396E-2</c:v>
                </c:pt>
                <c:pt idx="1516">
                  <c:v>-1.3290840595849396E-2</c:v>
                </c:pt>
                <c:pt idx="1517">
                  <c:v>-1.3290840595849396E-2</c:v>
                </c:pt>
                <c:pt idx="1518">
                  <c:v>-1.3290840595849396E-2</c:v>
                </c:pt>
                <c:pt idx="1519">
                  <c:v>-1.3290840595849396E-2</c:v>
                </c:pt>
                <c:pt idx="1520">
                  <c:v>-1.3290840595849396E-2</c:v>
                </c:pt>
                <c:pt idx="1521">
                  <c:v>-1.3290840595849396E-2</c:v>
                </c:pt>
                <c:pt idx="1522">
                  <c:v>-1.3290840595849396E-2</c:v>
                </c:pt>
                <c:pt idx="1523">
                  <c:v>-1.3290840595849396E-2</c:v>
                </c:pt>
                <c:pt idx="1524">
                  <c:v>-1.3290840595849396E-2</c:v>
                </c:pt>
                <c:pt idx="1525">
                  <c:v>-1.3290840595849396E-2</c:v>
                </c:pt>
                <c:pt idx="1526">
                  <c:v>-1.3290840595849396E-2</c:v>
                </c:pt>
                <c:pt idx="1527">
                  <c:v>-1.3290840595849396E-2</c:v>
                </c:pt>
                <c:pt idx="1528">
                  <c:v>-1.3290840595849396E-2</c:v>
                </c:pt>
                <c:pt idx="1529">
                  <c:v>-1.3290840595849396E-2</c:v>
                </c:pt>
                <c:pt idx="1530">
                  <c:v>-1.3290840595849396E-2</c:v>
                </c:pt>
                <c:pt idx="1531">
                  <c:v>-1.3290840595849396E-2</c:v>
                </c:pt>
                <c:pt idx="1532">
                  <c:v>-1.3290840595849396E-2</c:v>
                </c:pt>
                <c:pt idx="1533">
                  <c:v>-1.3290840595849396E-2</c:v>
                </c:pt>
                <c:pt idx="1534">
                  <c:v>-1.3290840595849396E-2</c:v>
                </c:pt>
                <c:pt idx="1535">
                  <c:v>-1.3290840595849396E-2</c:v>
                </c:pt>
                <c:pt idx="1536">
                  <c:v>-1.4043536118999E-2</c:v>
                </c:pt>
                <c:pt idx="1537">
                  <c:v>-1.4043536118999E-2</c:v>
                </c:pt>
                <c:pt idx="1538">
                  <c:v>-1.4043536118999E-2</c:v>
                </c:pt>
                <c:pt idx="1539">
                  <c:v>-1.4043536118999E-2</c:v>
                </c:pt>
                <c:pt idx="1540">
                  <c:v>-1.4043536118999E-2</c:v>
                </c:pt>
                <c:pt idx="1541">
                  <c:v>-1.4043536118999E-2</c:v>
                </c:pt>
                <c:pt idx="1542">
                  <c:v>-1.4043536118999E-2</c:v>
                </c:pt>
                <c:pt idx="1543">
                  <c:v>-1.4043536118999E-2</c:v>
                </c:pt>
                <c:pt idx="1544">
                  <c:v>-1.4043536118999E-2</c:v>
                </c:pt>
                <c:pt idx="1545">
                  <c:v>-1.4043536118999E-2</c:v>
                </c:pt>
                <c:pt idx="1546">
                  <c:v>-1.4043536118999E-2</c:v>
                </c:pt>
                <c:pt idx="1547">
                  <c:v>-1.4043536118999E-2</c:v>
                </c:pt>
                <c:pt idx="1548">
                  <c:v>-1.4043536118999E-2</c:v>
                </c:pt>
                <c:pt idx="1549">
                  <c:v>-1.4043536118999E-2</c:v>
                </c:pt>
                <c:pt idx="1550">
                  <c:v>-1.4043536118999E-2</c:v>
                </c:pt>
                <c:pt idx="1551">
                  <c:v>-1.4043536118999E-2</c:v>
                </c:pt>
                <c:pt idx="1552">
                  <c:v>-1.4043536118999E-2</c:v>
                </c:pt>
                <c:pt idx="1553">
                  <c:v>-1.4043536118999E-2</c:v>
                </c:pt>
                <c:pt idx="1554">
                  <c:v>-1.4043536118999E-2</c:v>
                </c:pt>
                <c:pt idx="1555">
                  <c:v>-1.4043536118999E-2</c:v>
                </c:pt>
                <c:pt idx="1556">
                  <c:v>-1.4043536118999E-2</c:v>
                </c:pt>
                <c:pt idx="1557">
                  <c:v>-1.4043536118999E-2</c:v>
                </c:pt>
                <c:pt idx="1558">
                  <c:v>-1.4043536118999E-2</c:v>
                </c:pt>
                <c:pt idx="1559">
                  <c:v>-1.4043536118999E-2</c:v>
                </c:pt>
                <c:pt idx="1560">
                  <c:v>1.7656200554263535E-3</c:v>
                </c:pt>
                <c:pt idx="1561">
                  <c:v>1.7656200554263535E-3</c:v>
                </c:pt>
                <c:pt idx="1562">
                  <c:v>1.7656200554263535E-3</c:v>
                </c:pt>
                <c:pt idx="1563">
                  <c:v>1.7656200554263535E-3</c:v>
                </c:pt>
                <c:pt idx="1564">
                  <c:v>1.7656200554263535E-3</c:v>
                </c:pt>
                <c:pt idx="1565">
                  <c:v>1.7656200554263535E-3</c:v>
                </c:pt>
                <c:pt idx="1566">
                  <c:v>1.7656200554263535E-3</c:v>
                </c:pt>
                <c:pt idx="1567">
                  <c:v>1.7656200554263535E-3</c:v>
                </c:pt>
                <c:pt idx="1568">
                  <c:v>1.7656200554263535E-3</c:v>
                </c:pt>
                <c:pt idx="1569">
                  <c:v>1.7656200554263535E-3</c:v>
                </c:pt>
                <c:pt idx="1570">
                  <c:v>1.7656200554263535E-3</c:v>
                </c:pt>
                <c:pt idx="1571">
                  <c:v>1.7656200554263535E-3</c:v>
                </c:pt>
                <c:pt idx="1572">
                  <c:v>1.7656200554263535E-3</c:v>
                </c:pt>
                <c:pt idx="1573">
                  <c:v>1.7656200554263535E-3</c:v>
                </c:pt>
                <c:pt idx="1574">
                  <c:v>1.7656200554263535E-3</c:v>
                </c:pt>
                <c:pt idx="1575">
                  <c:v>1.7656200554263535E-3</c:v>
                </c:pt>
                <c:pt idx="1576">
                  <c:v>1.7656200554263535E-3</c:v>
                </c:pt>
                <c:pt idx="1577">
                  <c:v>1.7656200554263535E-3</c:v>
                </c:pt>
                <c:pt idx="1578">
                  <c:v>1.7656200554263535E-3</c:v>
                </c:pt>
                <c:pt idx="1579">
                  <c:v>1.7656200554263535E-3</c:v>
                </c:pt>
                <c:pt idx="1580">
                  <c:v>1.7656200554263535E-3</c:v>
                </c:pt>
                <c:pt idx="1581">
                  <c:v>1.7656200554263535E-3</c:v>
                </c:pt>
                <c:pt idx="1582">
                  <c:v>1.7656200554263535E-3</c:v>
                </c:pt>
                <c:pt idx="1583">
                  <c:v>1.7656200554263535E-3</c:v>
                </c:pt>
                <c:pt idx="1584">
                  <c:v>-6.2438601846643849E-3</c:v>
                </c:pt>
                <c:pt idx="1585">
                  <c:v>-6.2438601846643849E-3</c:v>
                </c:pt>
                <c:pt idx="1586">
                  <c:v>-6.2438601846643849E-3</c:v>
                </c:pt>
                <c:pt idx="1587">
                  <c:v>-6.2438601846643849E-3</c:v>
                </c:pt>
                <c:pt idx="1588">
                  <c:v>-6.2438601846643849E-3</c:v>
                </c:pt>
                <c:pt idx="1589">
                  <c:v>-6.2438601846643849E-3</c:v>
                </c:pt>
                <c:pt idx="1590">
                  <c:v>-6.2438601846643849E-3</c:v>
                </c:pt>
                <c:pt idx="1591">
                  <c:v>-6.2438601846643849E-3</c:v>
                </c:pt>
                <c:pt idx="1592">
                  <c:v>-6.2438601846643849E-3</c:v>
                </c:pt>
                <c:pt idx="1593">
                  <c:v>-6.2438601846643849E-3</c:v>
                </c:pt>
                <c:pt idx="1594">
                  <c:v>-6.2438601846643849E-3</c:v>
                </c:pt>
                <c:pt idx="1595">
                  <c:v>-6.2438601846643849E-3</c:v>
                </c:pt>
                <c:pt idx="1596">
                  <c:v>-6.2438601846643849E-3</c:v>
                </c:pt>
                <c:pt idx="1597">
                  <c:v>-6.2438601846643849E-3</c:v>
                </c:pt>
                <c:pt idx="1598">
                  <c:v>-6.2438601846643849E-3</c:v>
                </c:pt>
                <c:pt idx="1599">
                  <c:v>-6.2438601846643849E-3</c:v>
                </c:pt>
                <c:pt idx="1600">
                  <c:v>-6.2438601846643849E-3</c:v>
                </c:pt>
                <c:pt idx="1601">
                  <c:v>-6.2438601846643849E-3</c:v>
                </c:pt>
                <c:pt idx="1602">
                  <c:v>-6.2438601846643849E-3</c:v>
                </c:pt>
                <c:pt idx="1603">
                  <c:v>-6.2438601846643849E-3</c:v>
                </c:pt>
                <c:pt idx="1604">
                  <c:v>-6.2438601846643849E-3</c:v>
                </c:pt>
                <c:pt idx="1605">
                  <c:v>-6.2438601846643849E-3</c:v>
                </c:pt>
                <c:pt idx="1606">
                  <c:v>-6.2438601846643849E-3</c:v>
                </c:pt>
                <c:pt idx="1607">
                  <c:v>-6.2438601846643849E-3</c:v>
                </c:pt>
                <c:pt idx="1608">
                  <c:v>-6.2438601846643849E-3</c:v>
                </c:pt>
                <c:pt idx="1609">
                  <c:v>-6.2438601846643849E-3</c:v>
                </c:pt>
                <c:pt idx="1610">
                  <c:v>-6.2438601846643849E-3</c:v>
                </c:pt>
                <c:pt idx="1611">
                  <c:v>-6.2438601846643849E-3</c:v>
                </c:pt>
                <c:pt idx="1612">
                  <c:v>-6.2438601846643849E-3</c:v>
                </c:pt>
                <c:pt idx="1613">
                  <c:v>-6.2438601846643849E-3</c:v>
                </c:pt>
                <c:pt idx="1614">
                  <c:v>-6.2438601846643849E-3</c:v>
                </c:pt>
                <c:pt idx="1615">
                  <c:v>-6.2438601846643849E-3</c:v>
                </c:pt>
                <c:pt idx="1616">
                  <c:v>-6.2438601846643849E-3</c:v>
                </c:pt>
                <c:pt idx="1617">
                  <c:v>-6.2438601846643849E-3</c:v>
                </c:pt>
                <c:pt idx="1618">
                  <c:v>-6.2438601846643849E-3</c:v>
                </c:pt>
                <c:pt idx="1619">
                  <c:v>-6.2438601846643849E-3</c:v>
                </c:pt>
                <c:pt idx="1620">
                  <c:v>-6.2438601846643849E-3</c:v>
                </c:pt>
                <c:pt idx="1621">
                  <c:v>-6.2438601846643849E-3</c:v>
                </c:pt>
                <c:pt idx="1622">
                  <c:v>-6.2438601846643849E-3</c:v>
                </c:pt>
                <c:pt idx="1623">
                  <c:v>-6.2438601846643849E-3</c:v>
                </c:pt>
                <c:pt idx="1624">
                  <c:v>-6.2438601846643849E-3</c:v>
                </c:pt>
                <c:pt idx="1625">
                  <c:v>-6.2438601846643849E-3</c:v>
                </c:pt>
                <c:pt idx="1626">
                  <c:v>-6.2438601846643849E-3</c:v>
                </c:pt>
                <c:pt idx="1627">
                  <c:v>-6.2438601846643849E-3</c:v>
                </c:pt>
                <c:pt idx="1628">
                  <c:v>-6.2438601846643849E-3</c:v>
                </c:pt>
                <c:pt idx="1629">
                  <c:v>-6.2438601846643849E-3</c:v>
                </c:pt>
                <c:pt idx="1630">
                  <c:v>-6.2438601846643849E-3</c:v>
                </c:pt>
                <c:pt idx="1631">
                  <c:v>-6.2438601846643849E-3</c:v>
                </c:pt>
                <c:pt idx="1632">
                  <c:v>-3.8920585203765512E-3</c:v>
                </c:pt>
                <c:pt idx="1633">
                  <c:v>-3.8920585203765512E-3</c:v>
                </c:pt>
                <c:pt idx="1634">
                  <c:v>-3.8920585203765512E-3</c:v>
                </c:pt>
                <c:pt idx="1635">
                  <c:v>-3.8920585203765512E-3</c:v>
                </c:pt>
                <c:pt idx="1636">
                  <c:v>-3.8920585203765512E-3</c:v>
                </c:pt>
                <c:pt idx="1637">
                  <c:v>-3.8920585203765512E-3</c:v>
                </c:pt>
                <c:pt idx="1638">
                  <c:v>-3.8920585203765512E-3</c:v>
                </c:pt>
                <c:pt idx="1639">
                  <c:v>-3.8920585203765512E-3</c:v>
                </c:pt>
                <c:pt idx="1640">
                  <c:v>-3.8920585203765512E-3</c:v>
                </c:pt>
                <c:pt idx="1641">
                  <c:v>-3.8920585203765512E-3</c:v>
                </c:pt>
                <c:pt idx="1642">
                  <c:v>-3.8920585203765512E-3</c:v>
                </c:pt>
                <c:pt idx="1643">
                  <c:v>-3.8920585203765512E-3</c:v>
                </c:pt>
                <c:pt idx="1644">
                  <c:v>-3.8920585203765512E-3</c:v>
                </c:pt>
                <c:pt idx="1645">
                  <c:v>-3.8920585203765512E-3</c:v>
                </c:pt>
                <c:pt idx="1646">
                  <c:v>-3.8920585203765512E-3</c:v>
                </c:pt>
                <c:pt idx="1647">
                  <c:v>-3.8920585203765512E-3</c:v>
                </c:pt>
                <c:pt idx="1648">
                  <c:v>-3.8920585203765512E-3</c:v>
                </c:pt>
                <c:pt idx="1649">
                  <c:v>-3.8920585203765512E-3</c:v>
                </c:pt>
                <c:pt idx="1650">
                  <c:v>-3.8920585203765512E-3</c:v>
                </c:pt>
                <c:pt idx="1651">
                  <c:v>-3.8920585203765512E-3</c:v>
                </c:pt>
                <c:pt idx="1652">
                  <c:v>-3.8920585203765512E-3</c:v>
                </c:pt>
                <c:pt idx="1653">
                  <c:v>-3.8920585203765512E-3</c:v>
                </c:pt>
                <c:pt idx="1654">
                  <c:v>-3.8920585203765512E-3</c:v>
                </c:pt>
                <c:pt idx="1655">
                  <c:v>-3.8920585203765512E-3</c:v>
                </c:pt>
                <c:pt idx="1656">
                  <c:v>-3.8920585203765512E-3</c:v>
                </c:pt>
                <c:pt idx="1657">
                  <c:v>-3.8920585203765512E-3</c:v>
                </c:pt>
                <c:pt idx="1658">
                  <c:v>-3.8920585203765512E-3</c:v>
                </c:pt>
                <c:pt idx="1659">
                  <c:v>-3.8920585203765512E-3</c:v>
                </c:pt>
                <c:pt idx="1660">
                  <c:v>-3.8920585203765512E-3</c:v>
                </c:pt>
                <c:pt idx="1661">
                  <c:v>-3.8920585203765512E-3</c:v>
                </c:pt>
                <c:pt idx="1662">
                  <c:v>-3.8920585203765512E-3</c:v>
                </c:pt>
                <c:pt idx="1663">
                  <c:v>-3.8920585203765512E-3</c:v>
                </c:pt>
                <c:pt idx="1664">
                  <c:v>-3.8920585203765512E-3</c:v>
                </c:pt>
                <c:pt idx="1665">
                  <c:v>-3.8920585203765512E-3</c:v>
                </c:pt>
                <c:pt idx="1666">
                  <c:v>-3.8920585203765512E-3</c:v>
                </c:pt>
                <c:pt idx="1667">
                  <c:v>-3.8920585203765512E-3</c:v>
                </c:pt>
                <c:pt idx="1668">
                  <c:v>-3.8920585203765512E-3</c:v>
                </c:pt>
                <c:pt idx="1669">
                  <c:v>-3.8920585203765512E-3</c:v>
                </c:pt>
                <c:pt idx="1670">
                  <c:v>-3.8920585203765512E-3</c:v>
                </c:pt>
                <c:pt idx="1671">
                  <c:v>-3.8920585203765512E-3</c:v>
                </c:pt>
                <c:pt idx="1672">
                  <c:v>-3.8920585203765512E-3</c:v>
                </c:pt>
                <c:pt idx="1673">
                  <c:v>-3.8920585203765512E-3</c:v>
                </c:pt>
                <c:pt idx="1674">
                  <c:v>-3.8920585203765512E-3</c:v>
                </c:pt>
                <c:pt idx="1675">
                  <c:v>-3.8920585203765512E-3</c:v>
                </c:pt>
                <c:pt idx="1676">
                  <c:v>-3.8920585203765512E-3</c:v>
                </c:pt>
                <c:pt idx="1677">
                  <c:v>-3.8920585203765512E-3</c:v>
                </c:pt>
                <c:pt idx="1678">
                  <c:v>-3.8920585203765512E-3</c:v>
                </c:pt>
                <c:pt idx="1679">
                  <c:v>-3.8920585203765512E-3</c:v>
                </c:pt>
                <c:pt idx="1680">
                  <c:v>-7.5539915945874725E-3</c:v>
                </c:pt>
                <c:pt idx="1681">
                  <c:v>-7.5539915945874725E-3</c:v>
                </c:pt>
                <c:pt idx="1682">
                  <c:v>-7.5539915945874725E-3</c:v>
                </c:pt>
                <c:pt idx="1683">
                  <c:v>-7.5539915945874725E-3</c:v>
                </c:pt>
                <c:pt idx="1684">
                  <c:v>-7.5539915945874725E-3</c:v>
                </c:pt>
                <c:pt idx="1685">
                  <c:v>-7.5539915945874725E-3</c:v>
                </c:pt>
                <c:pt idx="1686">
                  <c:v>-7.5539915945874725E-3</c:v>
                </c:pt>
                <c:pt idx="1687">
                  <c:v>-7.5539915945874725E-3</c:v>
                </c:pt>
                <c:pt idx="1688">
                  <c:v>-7.5539915945874725E-3</c:v>
                </c:pt>
                <c:pt idx="1689">
                  <c:v>-7.5539915945874725E-3</c:v>
                </c:pt>
                <c:pt idx="1690">
                  <c:v>-7.5539915945874725E-3</c:v>
                </c:pt>
                <c:pt idx="1691">
                  <c:v>-7.5539915945874725E-3</c:v>
                </c:pt>
                <c:pt idx="1692">
                  <c:v>-7.5539915945874725E-3</c:v>
                </c:pt>
                <c:pt idx="1693">
                  <c:v>-7.5539915945874725E-3</c:v>
                </c:pt>
                <c:pt idx="1694">
                  <c:v>-7.5539915945874725E-3</c:v>
                </c:pt>
                <c:pt idx="1695">
                  <c:v>-7.5539915945874725E-3</c:v>
                </c:pt>
                <c:pt idx="1696">
                  <c:v>-7.5539915945874725E-3</c:v>
                </c:pt>
                <c:pt idx="1697">
                  <c:v>-7.5539915945874725E-3</c:v>
                </c:pt>
                <c:pt idx="1698">
                  <c:v>-7.5539915945874725E-3</c:v>
                </c:pt>
                <c:pt idx="1699">
                  <c:v>-7.5539915945874725E-3</c:v>
                </c:pt>
                <c:pt idx="1700">
                  <c:v>-7.5539915945874725E-3</c:v>
                </c:pt>
                <c:pt idx="1701">
                  <c:v>-7.5539915945874725E-3</c:v>
                </c:pt>
                <c:pt idx="1702">
                  <c:v>-7.5539915945874725E-3</c:v>
                </c:pt>
                <c:pt idx="1703">
                  <c:v>-7.5539915945874725E-3</c:v>
                </c:pt>
                <c:pt idx="1704">
                  <c:v>-7.5539915945874725E-3</c:v>
                </c:pt>
                <c:pt idx="1705">
                  <c:v>-7.5539915945874725E-3</c:v>
                </c:pt>
                <c:pt idx="1706">
                  <c:v>-7.5539915945874725E-3</c:v>
                </c:pt>
                <c:pt idx="1707">
                  <c:v>-7.5539915945874725E-3</c:v>
                </c:pt>
                <c:pt idx="1708">
                  <c:v>-7.5539915945874725E-3</c:v>
                </c:pt>
                <c:pt idx="1709">
                  <c:v>-7.5539915945874725E-3</c:v>
                </c:pt>
                <c:pt idx="1710">
                  <c:v>-7.5539915945874725E-3</c:v>
                </c:pt>
                <c:pt idx="1711">
                  <c:v>-7.5539915945874725E-3</c:v>
                </c:pt>
                <c:pt idx="1712">
                  <c:v>-7.5539915945874725E-3</c:v>
                </c:pt>
                <c:pt idx="1713">
                  <c:v>-7.5539915945874725E-3</c:v>
                </c:pt>
                <c:pt idx="1714">
                  <c:v>-7.5539915945874725E-3</c:v>
                </c:pt>
                <c:pt idx="1715">
                  <c:v>-7.5539915945874725E-3</c:v>
                </c:pt>
                <c:pt idx="1716">
                  <c:v>-7.5539915945874725E-3</c:v>
                </c:pt>
                <c:pt idx="1717">
                  <c:v>-7.5539915945874725E-3</c:v>
                </c:pt>
                <c:pt idx="1718">
                  <c:v>-7.5539915945874725E-3</c:v>
                </c:pt>
                <c:pt idx="1719">
                  <c:v>-7.5539915945874725E-3</c:v>
                </c:pt>
                <c:pt idx="1720">
                  <c:v>-7.5539915945874725E-3</c:v>
                </c:pt>
                <c:pt idx="1721">
                  <c:v>-7.5539915945874725E-3</c:v>
                </c:pt>
                <c:pt idx="1722">
                  <c:v>-7.5539915945874725E-3</c:v>
                </c:pt>
                <c:pt idx="1723">
                  <c:v>-7.5539915945874725E-3</c:v>
                </c:pt>
                <c:pt idx="1724">
                  <c:v>-7.5539915945874725E-3</c:v>
                </c:pt>
                <c:pt idx="1725">
                  <c:v>-7.5539915945874725E-3</c:v>
                </c:pt>
                <c:pt idx="1726">
                  <c:v>-7.5539915945874725E-3</c:v>
                </c:pt>
                <c:pt idx="1727">
                  <c:v>-7.5539915945874725E-3</c:v>
                </c:pt>
                <c:pt idx="1728">
                  <c:v>-6.0055893755368572E-3</c:v>
                </c:pt>
                <c:pt idx="1729">
                  <c:v>-6.0055893755368572E-3</c:v>
                </c:pt>
                <c:pt idx="1730">
                  <c:v>-6.0055893755368572E-3</c:v>
                </c:pt>
                <c:pt idx="1731">
                  <c:v>-6.0055893755368572E-3</c:v>
                </c:pt>
                <c:pt idx="1732">
                  <c:v>-6.0055893755368572E-3</c:v>
                </c:pt>
                <c:pt idx="1733">
                  <c:v>-6.0055893755368572E-3</c:v>
                </c:pt>
                <c:pt idx="1734">
                  <c:v>-6.0055893755368572E-3</c:v>
                </c:pt>
                <c:pt idx="1735">
                  <c:v>-6.0055893755368572E-3</c:v>
                </c:pt>
                <c:pt idx="1736">
                  <c:v>-6.0055893755368572E-3</c:v>
                </c:pt>
                <c:pt idx="1737">
                  <c:v>-6.0055893755368572E-3</c:v>
                </c:pt>
                <c:pt idx="1738">
                  <c:v>-6.0055893755368572E-3</c:v>
                </c:pt>
                <c:pt idx="1739">
                  <c:v>-6.0055893755368572E-3</c:v>
                </c:pt>
                <c:pt idx="1740">
                  <c:v>-6.0055893755368572E-3</c:v>
                </c:pt>
                <c:pt idx="1741">
                  <c:v>-6.0055893755368572E-3</c:v>
                </c:pt>
                <c:pt idx="1742">
                  <c:v>-6.0055893755368572E-3</c:v>
                </c:pt>
                <c:pt idx="1743">
                  <c:v>-6.0055893755368572E-3</c:v>
                </c:pt>
                <c:pt idx="1744">
                  <c:v>-6.0055893755368572E-3</c:v>
                </c:pt>
                <c:pt idx="1745">
                  <c:v>-6.0055893755368572E-3</c:v>
                </c:pt>
                <c:pt idx="1746">
                  <c:v>-6.0055893755368572E-3</c:v>
                </c:pt>
                <c:pt idx="1747">
                  <c:v>-6.0055893755368572E-3</c:v>
                </c:pt>
                <c:pt idx="1748">
                  <c:v>-6.0055893755368572E-3</c:v>
                </c:pt>
                <c:pt idx="1749">
                  <c:v>-6.0055893755368572E-3</c:v>
                </c:pt>
                <c:pt idx="1750">
                  <c:v>-6.0055893755368572E-3</c:v>
                </c:pt>
                <c:pt idx="1751">
                  <c:v>-6.0055893755368572E-3</c:v>
                </c:pt>
                <c:pt idx="1752">
                  <c:v>-3.6232386906807079E-3</c:v>
                </c:pt>
                <c:pt idx="1753">
                  <c:v>-3.6232386906807079E-3</c:v>
                </c:pt>
                <c:pt idx="1754">
                  <c:v>-3.6232386906807079E-3</c:v>
                </c:pt>
                <c:pt idx="1755">
                  <c:v>-3.6232386906807079E-3</c:v>
                </c:pt>
                <c:pt idx="1756">
                  <c:v>-3.6232386906807079E-3</c:v>
                </c:pt>
                <c:pt idx="1757">
                  <c:v>-3.6232386906807079E-3</c:v>
                </c:pt>
                <c:pt idx="1758">
                  <c:v>-3.6232386906807079E-3</c:v>
                </c:pt>
                <c:pt idx="1759">
                  <c:v>-3.6232386906807079E-3</c:v>
                </c:pt>
                <c:pt idx="1760">
                  <c:v>-3.6232386906807079E-3</c:v>
                </c:pt>
                <c:pt idx="1761">
                  <c:v>-3.6232386906807079E-3</c:v>
                </c:pt>
                <c:pt idx="1762">
                  <c:v>-3.6232386906807079E-3</c:v>
                </c:pt>
                <c:pt idx="1763">
                  <c:v>-3.6232386906807079E-3</c:v>
                </c:pt>
                <c:pt idx="1764">
                  <c:v>-3.6232386906807079E-3</c:v>
                </c:pt>
                <c:pt idx="1765">
                  <c:v>-3.6232386906807079E-3</c:v>
                </c:pt>
                <c:pt idx="1766">
                  <c:v>-3.6232386906807079E-3</c:v>
                </c:pt>
                <c:pt idx="1767">
                  <c:v>-3.6232386906807079E-3</c:v>
                </c:pt>
                <c:pt idx="1768">
                  <c:v>-3.6232386906807079E-3</c:v>
                </c:pt>
                <c:pt idx="1769">
                  <c:v>-3.6232386906807079E-3</c:v>
                </c:pt>
                <c:pt idx="1770">
                  <c:v>-3.6232386906807079E-3</c:v>
                </c:pt>
                <c:pt idx="1771">
                  <c:v>-3.6232386906807079E-3</c:v>
                </c:pt>
                <c:pt idx="1772">
                  <c:v>-3.6232386906807079E-3</c:v>
                </c:pt>
                <c:pt idx="1773">
                  <c:v>-3.6232386906807079E-3</c:v>
                </c:pt>
                <c:pt idx="1774">
                  <c:v>-3.6232386906807079E-3</c:v>
                </c:pt>
                <c:pt idx="1775">
                  <c:v>-3.6232386906807079E-3</c:v>
                </c:pt>
                <c:pt idx="1776">
                  <c:v>-4.4654165612634245E-4</c:v>
                </c:pt>
                <c:pt idx="1777">
                  <c:v>-4.4654165612634245E-4</c:v>
                </c:pt>
                <c:pt idx="1778">
                  <c:v>-4.4654165612634245E-4</c:v>
                </c:pt>
                <c:pt idx="1779">
                  <c:v>-4.4654165612634245E-4</c:v>
                </c:pt>
                <c:pt idx="1780">
                  <c:v>-4.4654165612634245E-4</c:v>
                </c:pt>
                <c:pt idx="1781">
                  <c:v>-4.4654165612634245E-4</c:v>
                </c:pt>
                <c:pt idx="1782">
                  <c:v>-4.4654165612634245E-4</c:v>
                </c:pt>
                <c:pt idx="1783">
                  <c:v>-4.4654165612634245E-4</c:v>
                </c:pt>
                <c:pt idx="1784">
                  <c:v>-4.4654165612634245E-4</c:v>
                </c:pt>
                <c:pt idx="1785">
                  <c:v>-4.4654165612634245E-4</c:v>
                </c:pt>
                <c:pt idx="1786">
                  <c:v>-4.4654165612634245E-4</c:v>
                </c:pt>
                <c:pt idx="1787">
                  <c:v>-4.4654165612634245E-4</c:v>
                </c:pt>
                <c:pt idx="1788">
                  <c:v>-4.4654165612634245E-4</c:v>
                </c:pt>
                <c:pt idx="1789">
                  <c:v>-4.4654165612634245E-4</c:v>
                </c:pt>
                <c:pt idx="1790">
                  <c:v>-4.4654165612634245E-4</c:v>
                </c:pt>
                <c:pt idx="1791">
                  <c:v>-4.4654165612634245E-4</c:v>
                </c:pt>
                <c:pt idx="1792">
                  <c:v>-4.4654165612634245E-4</c:v>
                </c:pt>
                <c:pt idx="1793">
                  <c:v>-4.4654165612634245E-4</c:v>
                </c:pt>
                <c:pt idx="1794">
                  <c:v>-4.4654165612634245E-4</c:v>
                </c:pt>
                <c:pt idx="1795">
                  <c:v>-4.4654165612634245E-4</c:v>
                </c:pt>
                <c:pt idx="1796">
                  <c:v>-4.4654165612634245E-4</c:v>
                </c:pt>
                <c:pt idx="1797">
                  <c:v>-4.4654165612634245E-4</c:v>
                </c:pt>
                <c:pt idx="1798">
                  <c:v>-4.4654165612634245E-4</c:v>
                </c:pt>
                <c:pt idx="1799">
                  <c:v>-4.4654165612634245E-4</c:v>
                </c:pt>
                <c:pt idx="1800">
                  <c:v>-8.4560218962170808E-3</c:v>
                </c:pt>
                <c:pt idx="1801">
                  <c:v>-8.4560218962170808E-3</c:v>
                </c:pt>
                <c:pt idx="1802">
                  <c:v>-8.4560218962170808E-3</c:v>
                </c:pt>
                <c:pt idx="1803">
                  <c:v>-8.4560218962170808E-3</c:v>
                </c:pt>
                <c:pt idx="1804">
                  <c:v>-8.4560218962170808E-3</c:v>
                </c:pt>
                <c:pt idx="1805">
                  <c:v>-8.4560218962170808E-3</c:v>
                </c:pt>
                <c:pt idx="1806">
                  <c:v>-8.4560218962170808E-3</c:v>
                </c:pt>
                <c:pt idx="1807">
                  <c:v>-8.4560218962170808E-3</c:v>
                </c:pt>
                <c:pt idx="1808">
                  <c:v>-8.4560218962170808E-3</c:v>
                </c:pt>
                <c:pt idx="1809">
                  <c:v>-8.4560218962170808E-3</c:v>
                </c:pt>
                <c:pt idx="1810">
                  <c:v>-8.4560218962170808E-3</c:v>
                </c:pt>
                <c:pt idx="1811">
                  <c:v>-8.4560218962170808E-3</c:v>
                </c:pt>
                <c:pt idx="1812">
                  <c:v>-8.4560218962170808E-3</c:v>
                </c:pt>
                <c:pt idx="1813">
                  <c:v>-8.4560218962170808E-3</c:v>
                </c:pt>
                <c:pt idx="1814">
                  <c:v>-8.4560218962170808E-3</c:v>
                </c:pt>
                <c:pt idx="1815">
                  <c:v>-8.4560218962170808E-3</c:v>
                </c:pt>
                <c:pt idx="1816">
                  <c:v>-8.4560218962170808E-3</c:v>
                </c:pt>
                <c:pt idx="1817">
                  <c:v>-8.4560218962170808E-3</c:v>
                </c:pt>
                <c:pt idx="1818">
                  <c:v>-8.4560218962170808E-3</c:v>
                </c:pt>
                <c:pt idx="1819">
                  <c:v>-8.4560218962170808E-3</c:v>
                </c:pt>
                <c:pt idx="1820">
                  <c:v>-8.4560218962170808E-3</c:v>
                </c:pt>
                <c:pt idx="1821">
                  <c:v>-8.4560218962170808E-3</c:v>
                </c:pt>
                <c:pt idx="1822">
                  <c:v>-8.4560218962170808E-3</c:v>
                </c:pt>
                <c:pt idx="1823">
                  <c:v>-8.4560218962170808E-3</c:v>
                </c:pt>
                <c:pt idx="1824">
                  <c:v>-6.8237237915180771E-3</c:v>
                </c:pt>
                <c:pt idx="1825">
                  <c:v>-6.8237237915180771E-3</c:v>
                </c:pt>
                <c:pt idx="1826">
                  <c:v>-6.8237237915180771E-3</c:v>
                </c:pt>
                <c:pt idx="1827">
                  <c:v>-6.8237237915180771E-3</c:v>
                </c:pt>
                <c:pt idx="1828">
                  <c:v>-6.8237237915180771E-3</c:v>
                </c:pt>
                <c:pt idx="1829">
                  <c:v>-6.8237237915180771E-3</c:v>
                </c:pt>
                <c:pt idx="1830">
                  <c:v>-6.8237237915180771E-3</c:v>
                </c:pt>
                <c:pt idx="1831">
                  <c:v>-6.8237237915180771E-3</c:v>
                </c:pt>
                <c:pt idx="1832">
                  <c:v>-6.8237237915180771E-3</c:v>
                </c:pt>
                <c:pt idx="1833">
                  <c:v>-6.8237237915180771E-3</c:v>
                </c:pt>
                <c:pt idx="1834">
                  <c:v>-6.8237237915180771E-3</c:v>
                </c:pt>
                <c:pt idx="1835">
                  <c:v>-6.8237237915180771E-3</c:v>
                </c:pt>
                <c:pt idx="1836">
                  <c:v>-6.8237237915180771E-3</c:v>
                </c:pt>
                <c:pt idx="1837">
                  <c:v>-6.8237237915180771E-3</c:v>
                </c:pt>
                <c:pt idx="1838">
                  <c:v>-6.8237237915180771E-3</c:v>
                </c:pt>
                <c:pt idx="1839">
                  <c:v>-6.8237237915180771E-3</c:v>
                </c:pt>
                <c:pt idx="1840">
                  <c:v>-6.8237237915180771E-3</c:v>
                </c:pt>
                <c:pt idx="1841">
                  <c:v>-6.8237237915180771E-3</c:v>
                </c:pt>
                <c:pt idx="1842">
                  <c:v>-6.8237237915180771E-3</c:v>
                </c:pt>
                <c:pt idx="1843">
                  <c:v>-6.8237237915180771E-3</c:v>
                </c:pt>
                <c:pt idx="1844">
                  <c:v>-6.8237237915180771E-3</c:v>
                </c:pt>
                <c:pt idx="1845">
                  <c:v>-6.8237237915180771E-3</c:v>
                </c:pt>
                <c:pt idx="1846">
                  <c:v>-6.8237237915180771E-3</c:v>
                </c:pt>
                <c:pt idx="1847">
                  <c:v>-6.8237237915180771E-3</c:v>
                </c:pt>
                <c:pt idx="1848">
                  <c:v>-4.7785679034628714E-4</c:v>
                </c:pt>
                <c:pt idx="1849">
                  <c:v>-4.7785679034628714E-4</c:v>
                </c:pt>
                <c:pt idx="1850">
                  <c:v>-4.7785679034628714E-4</c:v>
                </c:pt>
                <c:pt idx="1851">
                  <c:v>-4.7785679034628714E-4</c:v>
                </c:pt>
                <c:pt idx="1852">
                  <c:v>-4.7785679034628714E-4</c:v>
                </c:pt>
                <c:pt idx="1853">
                  <c:v>-4.7785679034628714E-4</c:v>
                </c:pt>
                <c:pt idx="1854">
                  <c:v>-4.7785679034628714E-4</c:v>
                </c:pt>
                <c:pt idx="1855">
                  <c:v>-4.7785679034628714E-4</c:v>
                </c:pt>
                <c:pt idx="1856">
                  <c:v>-4.7785679034628714E-4</c:v>
                </c:pt>
                <c:pt idx="1857">
                  <c:v>-4.7785679034628714E-4</c:v>
                </c:pt>
                <c:pt idx="1858">
                  <c:v>-4.7785679034628714E-4</c:v>
                </c:pt>
                <c:pt idx="1859">
                  <c:v>-4.7785679034628714E-4</c:v>
                </c:pt>
                <c:pt idx="1860">
                  <c:v>-4.7785679034628714E-4</c:v>
                </c:pt>
                <c:pt idx="1861">
                  <c:v>-4.7785679034628714E-4</c:v>
                </c:pt>
                <c:pt idx="1862">
                  <c:v>-4.7785679034628714E-4</c:v>
                </c:pt>
                <c:pt idx="1863">
                  <c:v>-4.7785679034628714E-4</c:v>
                </c:pt>
                <c:pt idx="1864">
                  <c:v>-4.7785679034628714E-4</c:v>
                </c:pt>
                <c:pt idx="1865">
                  <c:v>-4.7785679034628714E-4</c:v>
                </c:pt>
                <c:pt idx="1866">
                  <c:v>-4.7785679034628714E-4</c:v>
                </c:pt>
                <c:pt idx="1867">
                  <c:v>-4.7785679034628714E-4</c:v>
                </c:pt>
                <c:pt idx="1868">
                  <c:v>-4.7785679034628714E-4</c:v>
                </c:pt>
                <c:pt idx="1869">
                  <c:v>-4.7785679034628714E-4</c:v>
                </c:pt>
                <c:pt idx="1870">
                  <c:v>-4.7785679034628714E-4</c:v>
                </c:pt>
                <c:pt idx="1871">
                  <c:v>-4.7785679034628714E-4</c:v>
                </c:pt>
                <c:pt idx="1872">
                  <c:v>-4.7785679034628714E-4</c:v>
                </c:pt>
                <c:pt idx="1873">
                  <c:v>-4.7785679034628714E-4</c:v>
                </c:pt>
                <c:pt idx="1874">
                  <c:v>-4.7785679034628714E-4</c:v>
                </c:pt>
                <c:pt idx="1875">
                  <c:v>-4.7785679034628714E-4</c:v>
                </c:pt>
                <c:pt idx="1876">
                  <c:v>-4.7785679034628714E-4</c:v>
                </c:pt>
                <c:pt idx="1877">
                  <c:v>-4.7785679034628714E-4</c:v>
                </c:pt>
                <c:pt idx="1878">
                  <c:v>-4.7785679034628714E-4</c:v>
                </c:pt>
                <c:pt idx="1879">
                  <c:v>-4.7785679034628714E-4</c:v>
                </c:pt>
                <c:pt idx="1880">
                  <c:v>-4.7785679034628714E-4</c:v>
                </c:pt>
                <c:pt idx="1881">
                  <c:v>-4.7785679034628714E-4</c:v>
                </c:pt>
                <c:pt idx="1882">
                  <c:v>-4.7785679034628714E-4</c:v>
                </c:pt>
                <c:pt idx="1883">
                  <c:v>-4.7785679034628714E-4</c:v>
                </c:pt>
                <c:pt idx="1884">
                  <c:v>-4.7785679034628714E-4</c:v>
                </c:pt>
                <c:pt idx="1885">
                  <c:v>-4.7785679034628714E-4</c:v>
                </c:pt>
                <c:pt idx="1886">
                  <c:v>-4.7785679034628714E-4</c:v>
                </c:pt>
                <c:pt idx="1887">
                  <c:v>-4.7785679034628714E-4</c:v>
                </c:pt>
                <c:pt idx="1888">
                  <c:v>-4.7785679034628714E-4</c:v>
                </c:pt>
                <c:pt idx="1889">
                  <c:v>-4.7785679034628714E-4</c:v>
                </c:pt>
                <c:pt idx="1890">
                  <c:v>-4.7785679034628714E-4</c:v>
                </c:pt>
                <c:pt idx="1891">
                  <c:v>-4.7785679034628714E-4</c:v>
                </c:pt>
                <c:pt idx="1892">
                  <c:v>-4.7785679034628714E-4</c:v>
                </c:pt>
                <c:pt idx="1893">
                  <c:v>-4.7785679034628714E-4</c:v>
                </c:pt>
                <c:pt idx="1894">
                  <c:v>-4.7785679034628714E-4</c:v>
                </c:pt>
                <c:pt idx="1895">
                  <c:v>-4.7785679034628714E-4</c:v>
                </c:pt>
                <c:pt idx="1896">
                  <c:v>-6.6223247447458888E-3</c:v>
                </c:pt>
                <c:pt idx="1897">
                  <c:v>-6.6223247447458888E-3</c:v>
                </c:pt>
                <c:pt idx="1898">
                  <c:v>-6.6223247447458888E-3</c:v>
                </c:pt>
                <c:pt idx="1899">
                  <c:v>-6.6223247447458888E-3</c:v>
                </c:pt>
                <c:pt idx="1900">
                  <c:v>-6.6223247447458888E-3</c:v>
                </c:pt>
                <c:pt idx="1901">
                  <c:v>-6.6223247447458888E-3</c:v>
                </c:pt>
                <c:pt idx="1902">
                  <c:v>-6.6223247447458888E-3</c:v>
                </c:pt>
                <c:pt idx="1903">
                  <c:v>-6.6223247447458888E-3</c:v>
                </c:pt>
                <c:pt idx="1904">
                  <c:v>-6.6223247447458888E-3</c:v>
                </c:pt>
                <c:pt idx="1905">
                  <c:v>-6.6223247447458888E-3</c:v>
                </c:pt>
                <c:pt idx="1906">
                  <c:v>-6.6223247447458888E-3</c:v>
                </c:pt>
                <c:pt idx="1907">
                  <c:v>-6.6223247447458888E-3</c:v>
                </c:pt>
                <c:pt idx="1908">
                  <c:v>-6.6223247447458888E-3</c:v>
                </c:pt>
                <c:pt idx="1909">
                  <c:v>-6.6223247447458888E-3</c:v>
                </c:pt>
                <c:pt idx="1910">
                  <c:v>-6.6223247447458888E-3</c:v>
                </c:pt>
                <c:pt idx="1911">
                  <c:v>-6.6223247447458888E-3</c:v>
                </c:pt>
                <c:pt idx="1912">
                  <c:v>-6.6223247447458888E-3</c:v>
                </c:pt>
                <c:pt idx="1913">
                  <c:v>-6.6223247447458888E-3</c:v>
                </c:pt>
                <c:pt idx="1914">
                  <c:v>-6.6223247447458888E-3</c:v>
                </c:pt>
                <c:pt idx="1915">
                  <c:v>-6.6223247447458888E-3</c:v>
                </c:pt>
                <c:pt idx="1916">
                  <c:v>-6.6223247447458888E-3</c:v>
                </c:pt>
                <c:pt idx="1917">
                  <c:v>-6.6223247447458888E-3</c:v>
                </c:pt>
                <c:pt idx="1918">
                  <c:v>-6.6223247447458888E-3</c:v>
                </c:pt>
                <c:pt idx="1919">
                  <c:v>-6.6223247447458888E-3</c:v>
                </c:pt>
                <c:pt idx="1920">
                  <c:v>-5.5506755569529886E-3</c:v>
                </c:pt>
                <c:pt idx="1921">
                  <c:v>-5.5506755569529886E-3</c:v>
                </c:pt>
                <c:pt idx="1922">
                  <c:v>-5.5506755569529886E-3</c:v>
                </c:pt>
                <c:pt idx="1923">
                  <c:v>-5.5506755569529886E-3</c:v>
                </c:pt>
                <c:pt idx="1924">
                  <c:v>-5.5506755569529886E-3</c:v>
                </c:pt>
                <c:pt idx="1925">
                  <c:v>-5.5506755569529886E-3</c:v>
                </c:pt>
                <c:pt idx="1926">
                  <c:v>-5.5506755569529886E-3</c:v>
                </c:pt>
                <c:pt idx="1927">
                  <c:v>-5.5506755569529886E-3</c:v>
                </c:pt>
                <c:pt idx="1928">
                  <c:v>-5.5506755569529886E-3</c:v>
                </c:pt>
                <c:pt idx="1929">
                  <c:v>-5.5506755569529886E-3</c:v>
                </c:pt>
                <c:pt idx="1930">
                  <c:v>-5.5506755569529886E-3</c:v>
                </c:pt>
                <c:pt idx="1931">
                  <c:v>-5.5506755569529886E-3</c:v>
                </c:pt>
                <c:pt idx="1932">
                  <c:v>-5.5506755569529886E-3</c:v>
                </c:pt>
                <c:pt idx="1933">
                  <c:v>-5.5506755569529886E-3</c:v>
                </c:pt>
                <c:pt idx="1934">
                  <c:v>-5.5506755569529886E-3</c:v>
                </c:pt>
                <c:pt idx="1935">
                  <c:v>-5.5506755569529886E-3</c:v>
                </c:pt>
                <c:pt idx="1936">
                  <c:v>-5.5506755569529886E-3</c:v>
                </c:pt>
                <c:pt idx="1937">
                  <c:v>-5.5506755569529886E-3</c:v>
                </c:pt>
                <c:pt idx="1938">
                  <c:v>-5.5506755569529886E-3</c:v>
                </c:pt>
                <c:pt idx="1939">
                  <c:v>-5.5506755569529886E-3</c:v>
                </c:pt>
                <c:pt idx="1940">
                  <c:v>-5.5506755569529886E-3</c:v>
                </c:pt>
                <c:pt idx="1941">
                  <c:v>-5.5506755569529886E-3</c:v>
                </c:pt>
                <c:pt idx="1942">
                  <c:v>-5.5506755569529886E-3</c:v>
                </c:pt>
                <c:pt idx="1943">
                  <c:v>-5.5506755569529886E-3</c:v>
                </c:pt>
                <c:pt idx="1944">
                  <c:v>1.0592322097222606E-3</c:v>
                </c:pt>
                <c:pt idx="1945">
                  <c:v>1.0592322097222606E-3</c:v>
                </c:pt>
                <c:pt idx="1946">
                  <c:v>1.0592322097222606E-3</c:v>
                </c:pt>
                <c:pt idx="1947">
                  <c:v>1.0592322097222606E-3</c:v>
                </c:pt>
                <c:pt idx="1948">
                  <c:v>1.0592322097222606E-3</c:v>
                </c:pt>
                <c:pt idx="1949">
                  <c:v>1.0592322097222606E-3</c:v>
                </c:pt>
                <c:pt idx="1950">
                  <c:v>1.0592322097222606E-3</c:v>
                </c:pt>
                <c:pt idx="1951">
                  <c:v>1.0592322097222606E-3</c:v>
                </c:pt>
                <c:pt idx="1952">
                  <c:v>1.0592322097222606E-3</c:v>
                </c:pt>
                <c:pt idx="1953">
                  <c:v>1.0592322097222606E-3</c:v>
                </c:pt>
                <c:pt idx="1954">
                  <c:v>1.0592322097222606E-3</c:v>
                </c:pt>
                <c:pt idx="1955">
                  <c:v>1.0592322097222606E-3</c:v>
                </c:pt>
                <c:pt idx="1956">
                  <c:v>1.0592322097222606E-3</c:v>
                </c:pt>
                <c:pt idx="1957">
                  <c:v>1.0592322097222606E-3</c:v>
                </c:pt>
                <c:pt idx="1958">
                  <c:v>1.0592322097222606E-3</c:v>
                </c:pt>
                <c:pt idx="1959">
                  <c:v>1.0592322097222606E-3</c:v>
                </c:pt>
                <c:pt idx="1960">
                  <c:v>1.0592322097222606E-3</c:v>
                </c:pt>
                <c:pt idx="1961">
                  <c:v>1.0592322097222606E-3</c:v>
                </c:pt>
                <c:pt idx="1962">
                  <c:v>1.0592322097222606E-3</c:v>
                </c:pt>
                <c:pt idx="1963">
                  <c:v>1.0592322097222606E-3</c:v>
                </c:pt>
                <c:pt idx="1964">
                  <c:v>1.0592322097222606E-3</c:v>
                </c:pt>
                <c:pt idx="1965">
                  <c:v>1.0592322097222606E-3</c:v>
                </c:pt>
                <c:pt idx="1966">
                  <c:v>1.0592322097222606E-3</c:v>
                </c:pt>
                <c:pt idx="1967">
                  <c:v>1.0592322097222606E-3</c:v>
                </c:pt>
                <c:pt idx="1968">
                  <c:v>-5.1743277953786304E-3</c:v>
                </c:pt>
                <c:pt idx="1969">
                  <c:v>-5.1743277953786304E-3</c:v>
                </c:pt>
                <c:pt idx="1970">
                  <c:v>-5.1743277953786304E-3</c:v>
                </c:pt>
                <c:pt idx="1971">
                  <c:v>-5.1743277953786304E-3</c:v>
                </c:pt>
                <c:pt idx="1972">
                  <c:v>-5.1743277953786304E-3</c:v>
                </c:pt>
                <c:pt idx="1973">
                  <c:v>-5.1743277953786304E-3</c:v>
                </c:pt>
                <c:pt idx="1974">
                  <c:v>-5.1743277953786304E-3</c:v>
                </c:pt>
                <c:pt idx="1975">
                  <c:v>-5.1743277953786304E-3</c:v>
                </c:pt>
                <c:pt idx="1976">
                  <c:v>-5.1743277953786304E-3</c:v>
                </c:pt>
                <c:pt idx="1977">
                  <c:v>-5.1743277953786304E-3</c:v>
                </c:pt>
                <c:pt idx="1978">
                  <c:v>-5.1743277953786304E-3</c:v>
                </c:pt>
                <c:pt idx="1979">
                  <c:v>-5.1743277953786304E-3</c:v>
                </c:pt>
                <c:pt idx="1980">
                  <c:v>-5.1743277953786304E-3</c:v>
                </c:pt>
                <c:pt idx="1981">
                  <c:v>-5.1743277953786304E-3</c:v>
                </c:pt>
                <c:pt idx="1982">
                  <c:v>-5.1743277953786304E-3</c:v>
                </c:pt>
                <c:pt idx="1983">
                  <c:v>-5.1743277953786304E-3</c:v>
                </c:pt>
                <c:pt idx="1984">
                  <c:v>-5.1743277953786304E-3</c:v>
                </c:pt>
                <c:pt idx="1985">
                  <c:v>-5.1743277953786304E-3</c:v>
                </c:pt>
                <c:pt idx="1986">
                  <c:v>-5.1743277953786304E-3</c:v>
                </c:pt>
                <c:pt idx="1987">
                  <c:v>-5.1743277953786304E-3</c:v>
                </c:pt>
                <c:pt idx="1988">
                  <c:v>-5.1743277953786304E-3</c:v>
                </c:pt>
                <c:pt idx="1989">
                  <c:v>-5.1743277953786304E-3</c:v>
                </c:pt>
                <c:pt idx="1990">
                  <c:v>-5.1743277953786304E-3</c:v>
                </c:pt>
                <c:pt idx="1991">
                  <c:v>-5.1743277953786304E-3</c:v>
                </c:pt>
                <c:pt idx="1992">
                  <c:v>-5.4030501374677797E-3</c:v>
                </c:pt>
                <c:pt idx="1993">
                  <c:v>-5.4030501374677797E-3</c:v>
                </c:pt>
                <c:pt idx="1994">
                  <c:v>-5.4030501374677797E-3</c:v>
                </c:pt>
                <c:pt idx="1995">
                  <c:v>-5.4030501374677797E-3</c:v>
                </c:pt>
                <c:pt idx="1996">
                  <c:v>-5.4030501374677797E-3</c:v>
                </c:pt>
                <c:pt idx="1997">
                  <c:v>-5.4030501374677797E-3</c:v>
                </c:pt>
                <c:pt idx="1998">
                  <c:v>-5.4030501374677797E-3</c:v>
                </c:pt>
                <c:pt idx="1999">
                  <c:v>-5.4030501374677797E-3</c:v>
                </c:pt>
                <c:pt idx="2000">
                  <c:v>-5.4030501374677797E-3</c:v>
                </c:pt>
                <c:pt idx="2001">
                  <c:v>-5.4030501374677797E-3</c:v>
                </c:pt>
                <c:pt idx="2002">
                  <c:v>-5.4030501374677797E-3</c:v>
                </c:pt>
                <c:pt idx="2003">
                  <c:v>-5.4030501374677797E-3</c:v>
                </c:pt>
                <c:pt idx="2004">
                  <c:v>-5.4030501374677797E-3</c:v>
                </c:pt>
                <c:pt idx="2005">
                  <c:v>-5.4030501374677797E-3</c:v>
                </c:pt>
                <c:pt idx="2006">
                  <c:v>-5.4030501374677797E-3</c:v>
                </c:pt>
                <c:pt idx="2007">
                  <c:v>-5.4030501374677797E-3</c:v>
                </c:pt>
                <c:pt idx="2008">
                  <c:v>-5.4030501374677797E-3</c:v>
                </c:pt>
                <c:pt idx="2009">
                  <c:v>-5.4030501374677797E-3</c:v>
                </c:pt>
                <c:pt idx="2010">
                  <c:v>-5.4030501374677797E-3</c:v>
                </c:pt>
                <c:pt idx="2011">
                  <c:v>-5.4030501374677797E-3</c:v>
                </c:pt>
                <c:pt idx="2012">
                  <c:v>-5.4030501374677797E-3</c:v>
                </c:pt>
                <c:pt idx="2013">
                  <c:v>-5.4030501374677797E-3</c:v>
                </c:pt>
                <c:pt idx="2014">
                  <c:v>-5.4030501374677797E-3</c:v>
                </c:pt>
                <c:pt idx="2015">
                  <c:v>-5.4030501374677797E-3</c:v>
                </c:pt>
                <c:pt idx="2016">
                  <c:v>-4.2769205378876407E-3</c:v>
                </c:pt>
                <c:pt idx="2017">
                  <c:v>-4.2769205378876407E-3</c:v>
                </c:pt>
                <c:pt idx="2018">
                  <c:v>-4.2769205378876407E-3</c:v>
                </c:pt>
                <c:pt idx="2019">
                  <c:v>-4.2769205378876407E-3</c:v>
                </c:pt>
                <c:pt idx="2020">
                  <c:v>-4.2769205378876407E-3</c:v>
                </c:pt>
                <c:pt idx="2021">
                  <c:v>-4.2769205378876407E-3</c:v>
                </c:pt>
                <c:pt idx="2022">
                  <c:v>-4.2769205378876407E-3</c:v>
                </c:pt>
                <c:pt idx="2023">
                  <c:v>-4.2769205378876407E-3</c:v>
                </c:pt>
                <c:pt idx="2024">
                  <c:v>-4.2769205378876407E-3</c:v>
                </c:pt>
                <c:pt idx="2025">
                  <c:v>-4.2769205378876407E-3</c:v>
                </c:pt>
                <c:pt idx="2026">
                  <c:v>-4.2769205378876407E-3</c:v>
                </c:pt>
                <c:pt idx="2027">
                  <c:v>-4.2769205378876407E-3</c:v>
                </c:pt>
                <c:pt idx="2028">
                  <c:v>-4.2769205378876407E-3</c:v>
                </c:pt>
                <c:pt idx="2029">
                  <c:v>-4.2769205378876407E-3</c:v>
                </c:pt>
                <c:pt idx="2030">
                  <c:v>-4.2769205378876407E-3</c:v>
                </c:pt>
                <c:pt idx="2031">
                  <c:v>-4.2769205378876407E-3</c:v>
                </c:pt>
                <c:pt idx="2032">
                  <c:v>-4.2769205378876407E-3</c:v>
                </c:pt>
                <c:pt idx="2033">
                  <c:v>-4.2769205378876407E-3</c:v>
                </c:pt>
                <c:pt idx="2034">
                  <c:v>-4.2769205378876407E-3</c:v>
                </c:pt>
                <c:pt idx="2035">
                  <c:v>-4.2769205378876407E-3</c:v>
                </c:pt>
                <c:pt idx="2036">
                  <c:v>-4.2769205378876407E-3</c:v>
                </c:pt>
                <c:pt idx="2037">
                  <c:v>-4.2769205378876407E-3</c:v>
                </c:pt>
                <c:pt idx="2038">
                  <c:v>-4.2769205378876407E-3</c:v>
                </c:pt>
                <c:pt idx="2039">
                  <c:v>-4.2769205378876407E-3</c:v>
                </c:pt>
                <c:pt idx="2040">
                  <c:v>-4.2769205378876407E-3</c:v>
                </c:pt>
                <c:pt idx="2041">
                  <c:v>-4.2769205378876407E-3</c:v>
                </c:pt>
                <c:pt idx="2042">
                  <c:v>-4.2769205378876407E-3</c:v>
                </c:pt>
                <c:pt idx="2043">
                  <c:v>-4.2769205378876407E-3</c:v>
                </c:pt>
                <c:pt idx="2044">
                  <c:v>-4.2769205378876407E-3</c:v>
                </c:pt>
                <c:pt idx="2045">
                  <c:v>-4.2769205378876407E-3</c:v>
                </c:pt>
                <c:pt idx="2046">
                  <c:v>-4.2769205378876407E-3</c:v>
                </c:pt>
                <c:pt idx="2047">
                  <c:v>-4.2769205378876407E-3</c:v>
                </c:pt>
                <c:pt idx="2048">
                  <c:v>-4.2769205378876407E-3</c:v>
                </c:pt>
                <c:pt idx="2049">
                  <c:v>-4.2769205378876407E-3</c:v>
                </c:pt>
                <c:pt idx="2050">
                  <c:v>-4.2769205378876407E-3</c:v>
                </c:pt>
                <c:pt idx="2051">
                  <c:v>-4.2769205378876407E-3</c:v>
                </c:pt>
                <c:pt idx="2052">
                  <c:v>-4.2769205378876407E-3</c:v>
                </c:pt>
                <c:pt idx="2053">
                  <c:v>-4.2769205378876407E-3</c:v>
                </c:pt>
                <c:pt idx="2054">
                  <c:v>-4.2769205378876407E-3</c:v>
                </c:pt>
                <c:pt idx="2055">
                  <c:v>-4.2769205378876407E-3</c:v>
                </c:pt>
                <c:pt idx="2056">
                  <c:v>-4.2769205378876407E-3</c:v>
                </c:pt>
                <c:pt idx="2057">
                  <c:v>-4.2769205378876407E-3</c:v>
                </c:pt>
                <c:pt idx="2058">
                  <c:v>-4.2769205378876407E-3</c:v>
                </c:pt>
                <c:pt idx="2059">
                  <c:v>-4.2769205378876407E-3</c:v>
                </c:pt>
                <c:pt idx="2060">
                  <c:v>-4.2769205378876407E-3</c:v>
                </c:pt>
                <c:pt idx="2061">
                  <c:v>-4.2769205378876407E-3</c:v>
                </c:pt>
                <c:pt idx="2062">
                  <c:v>-4.2769205378876407E-3</c:v>
                </c:pt>
                <c:pt idx="2063">
                  <c:v>-4.2769205378876407E-3</c:v>
                </c:pt>
                <c:pt idx="2064">
                  <c:v>-4.2769205378876407E-3</c:v>
                </c:pt>
                <c:pt idx="2065">
                  <c:v>-4.2769205378876407E-3</c:v>
                </c:pt>
                <c:pt idx="2066">
                  <c:v>-4.2769205378876407E-3</c:v>
                </c:pt>
                <c:pt idx="2067">
                  <c:v>-4.2769205378876407E-3</c:v>
                </c:pt>
                <c:pt idx="2068">
                  <c:v>-4.2769205378876407E-3</c:v>
                </c:pt>
                <c:pt idx="2069">
                  <c:v>-4.2769205378876407E-3</c:v>
                </c:pt>
                <c:pt idx="2070">
                  <c:v>-4.2769205378876407E-3</c:v>
                </c:pt>
                <c:pt idx="2071">
                  <c:v>-4.2769205378876407E-3</c:v>
                </c:pt>
                <c:pt idx="2072">
                  <c:v>-4.2769205378876407E-3</c:v>
                </c:pt>
                <c:pt idx="2073">
                  <c:v>-4.2769205378876407E-3</c:v>
                </c:pt>
                <c:pt idx="2074">
                  <c:v>-4.2769205378876407E-3</c:v>
                </c:pt>
                <c:pt idx="2075">
                  <c:v>-4.2769205378876407E-3</c:v>
                </c:pt>
                <c:pt idx="2076">
                  <c:v>-4.2769205378876407E-3</c:v>
                </c:pt>
                <c:pt idx="2077">
                  <c:v>-4.2769205378876407E-3</c:v>
                </c:pt>
                <c:pt idx="2078">
                  <c:v>-4.2769205378876407E-3</c:v>
                </c:pt>
                <c:pt idx="2079">
                  <c:v>-4.2769205378876407E-3</c:v>
                </c:pt>
                <c:pt idx="2080">
                  <c:v>-4.2769205378876407E-3</c:v>
                </c:pt>
                <c:pt idx="2081">
                  <c:v>-4.2769205378876407E-3</c:v>
                </c:pt>
                <c:pt idx="2082">
                  <c:v>-4.2769205378876407E-3</c:v>
                </c:pt>
                <c:pt idx="2083">
                  <c:v>-4.2769205378876407E-3</c:v>
                </c:pt>
                <c:pt idx="2084">
                  <c:v>-4.2769205378876407E-3</c:v>
                </c:pt>
                <c:pt idx="2085">
                  <c:v>-4.2769205378876407E-3</c:v>
                </c:pt>
                <c:pt idx="2086">
                  <c:v>-4.2769205378876407E-3</c:v>
                </c:pt>
                <c:pt idx="2087">
                  <c:v>-4.2769205378876407E-3</c:v>
                </c:pt>
                <c:pt idx="2088">
                  <c:v>-2.2907235033340356E-3</c:v>
                </c:pt>
                <c:pt idx="2089">
                  <c:v>-2.2907235033340356E-3</c:v>
                </c:pt>
                <c:pt idx="2090">
                  <c:v>-2.2907235033340356E-3</c:v>
                </c:pt>
                <c:pt idx="2091">
                  <c:v>-2.2907235033340356E-3</c:v>
                </c:pt>
                <c:pt idx="2092">
                  <c:v>-2.2907235033340356E-3</c:v>
                </c:pt>
                <c:pt idx="2093">
                  <c:v>-2.2907235033340356E-3</c:v>
                </c:pt>
                <c:pt idx="2094">
                  <c:v>-2.2907235033340356E-3</c:v>
                </c:pt>
                <c:pt idx="2095">
                  <c:v>-2.2907235033340356E-3</c:v>
                </c:pt>
                <c:pt idx="2096">
                  <c:v>-2.2907235033340356E-3</c:v>
                </c:pt>
                <c:pt idx="2097">
                  <c:v>-2.2907235033340356E-3</c:v>
                </c:pt>
                <c:pt idx="2098">
                  <c:v>-2.2907235033340356E-3</c:v>
                </c:pt>
                <c:pt idx="2099">
                  <c:v>-2.2907235033340356E-3</c:v>
                </c:pt>
                <c:pt idx="2100">
                  <c:v>-2.2907235033340356E-3</c:v>
                </c:pt>
                <c:pt idx="2101">
                  <c:v>-2.2907235033340356E-3</c:v>
                </c:pt>
                <c:pt idx="2102">
                  <c:v>-2.2907235033340356E-3</c:v>
                </c:pt>
                <c:pt idx="2103">
                  <c:v>-2.2907235033340356E-3</c:v>
                </c:pt>
                <c:pt idx="2104">
                  <c:v>-2.2907235033340356E-3</c:v>
                </c:pt>
                <c:pt idx="2105">
                  <c:v>-2.2907235033340356E-3</c:v>
                </c:pt>
                <c:pt idx="2106">
                  <c:v>-2.2907235033340356E-3</c:v>
                </c:pt>
                <c:pt idx="2107">
                  <c:v>-2.2907235033340356E-3</c:v>
                </c:pt>
                <c:pt idx="2108">
                  <c:v>-2.2907235033340356E-3</c:v>
                </c:pt>
                <c:pt idx="2109">
                  <c:v>-2.2907235033340356E-3</c:v>
                </c:pt>
                <c:pt idx="2110">
                  <c:v>-2.2907235033340356E-3</c:v>
                </c:pt>
                <c:pt idx="2111">
                  <c:v>-2.2907235033340356E-3</c:v>
                </c:pt>
                <c:pt idx="2112">
                  <c:v>4.3191842633421018E-3</c:v>
                </c:pt>
                <c:pt idx="2113">
                  <c:v>4.3191842633421018E-3</c:v>
                </c:pt>
                <c:pt idx="2114">
                  <c:v>4.3191842633421018E-3</c:v>
                </c:pt>
                <c:pt idx="2115">
                  <c:v>4.3191842633421018E-3</c:v>
                </c:pt>
                <c:pt idx="2116">
                  <c:v>4.3191842633421018E-3</c:v>
                </c:pt>
                <c:pt idx="2117">
                  <c:v>4.3191842633421018E-3</c:v>
                </c:pt>
                <c:pt idx="2118">
                  <c:v>4.3191842633421018E-3</c:v>
                </c:pt>
                <c:pt idx="2119">
                  <c:v>4.3191842633421018E-3</c:v>
                </c:pt>
                <c:pt idx="2120">
                  <c:v>4.3191842633421018E-3</c:v>
                </c:pt>
                <c:pt idx="2121">
                  <c:v>4.3191842633421018E-3</c:v>
                </c:pt>
                <c:pt idx="2122">
                  <c:v>4.3191842633421018E-3</c:v>
                </c:pt>
                <c:pt idx="2123">
                  <c:v>4.3191842633421018E-3</c:v>
                </c:pt>
                <c:pt idx="2124">
                  <c:v>4.3191842633421018E-3</c:v>
                </c:pt>
                <c:pt idx="2125">
                  <c:v>4.3191842633421018E-3</c:v>
                </c:pt>
                <c:pt idx="2126">
                  <c:v>4.3191842633421018E-3</c:v>
                </c:pt>
                <c:pt idx="2127">
                  <c:v>4.3191842633421018E-3</c:v>
                </c:pt>
                <c:pt idx="2128">
                  <c:v>4.3191842633421018E-3</c:v>
                </c:pt>
                <c:pt idx="2129">
                  <c:v>4.3191842633421018E-3</c:v>
                </c:pt>
                <c:pt idx="2130">
                  <c:v>4.3191842633421018E-3</c:v>
                </c:pt>
                <c:pt idx="2131">
                  <c:v>4.3191842633421018E-3</c:v>
                </c:pt>
                <c:pt idx="2132">
                  <c:v>4.3191842633421018E-3</c:v>
                </c:pt>
                <c:pt idx="2133">
                  <c:v>4.3191842633421018E-3</c:v>
                </c:pt>
                <c:pt idx="2134">
                  <c:v>4.3191842633421018E-3</c:v>
                </c:pt>
                <c:pt idx="2135">
                  <c:v>4.3191842633421018E-3</c:v>
                </c:pt>
                <c:pt idx="2136">
                  <c:v>2.3621759031531298E-3</c:v>
                </c:pt>
                <c:pt idx="2137">
                  <c:v>2.3621759031531298E-3</c:v>
                </c:pt>
                <c:pt idx="2138">
                  <c:v>2.3621759031531298E-3</c:v>
                </c:pt>
                <c:pt idx="2139">
                  <c:v>2.3621759031531298E-3</c:v>
                </c:pt>
                <c:pt idx="2140">
                  <c:v>2.3621759031531298E-3</c:v>
                </c:pt>
                <c:pt idx="2141">
                  <c:v>2.3621759031531298E-3</c:v>
                </c:pt>
                <c:pt idx="2142">
                  <c:v>2.3621759031531298E-3</c:v>
                </c:pt>
                <c:pt idx="2143">
                  <c:v>2.3621759031531298E-3</c:v>
                </c:pt>
                <c:pt idx="2144">
                  <c:v>2.3621759031531298E-3</c:v>
                </c:pt>
                <c:pt idx="2145">
                  <c:v>2.3621759031531298E-3</c:v>
                </c:pt>
                <c:pt idx="2146">
                  <c:v>2.3621759031531298E-3</c:v>
                </c:pt>
                <c:pt idx="2147">
                  <c:v>2.3621759031531298E-3</c:v>
                </c:pt>
                <c:pt idx="2148">
                  <c:v>2.3621759031531298E-3</c:v>
                </c:pt>
                <c:pt idx="2149">
                  <c:v>2.3621759031531298E-3</c:v>
                </c:pt>
                <c:pt idx="2150">
                  <c:v>2.3621759031531298E-3</c:v>
                </c:pt>
                <c:pt idx="2151">
                  <c:v>2.3621759031531298E-3</c:v>
                </c:pt>
                <c:pt idx="2152">
                  <c:v>2.3621759031531298E-3</c:v>
                </c:pt>
                <c:pt idx="2153">
                  <c:v>2.3621759031531298E-3</c:v>
                </c:pt>
                <c:pt idx="2154">
                  <c:v>2.3621759031531298E-3</c:v>
                </c:pt>
                <c:pt idx="2155">
                  <c:v>2.3621759031531298E-3</c:v>
                </c:pt>
                <c:pt idx="2156">
                  <c:v>2.3621759031531298E-3</c:v>
                </c:pt>
                <c:pt idx="2157">
                  <c:v>2.3621759031531298E-3</c:v>
                </c:pt>
                <c:pt idx="2158">
                  <c:v>2.3621759031531298E-3</c:v>
                </c:pt>
                <c:pt idx="2159">
                  <c:v>2.3621759031531298E-3</c:v>
                </c:pt>
                <c:pt idx="2160">
                  <c:v>-3.0756774060467507E-3</c:v>
                </c:pt>
                <c:pt idx="2161">
                  <c:v>-3.0756774060467507E-3</c:v>
                </c:pt>
                <c:pt idx="2162">
                  <c:v>-3.0756774060467507E-3</c:v>
                </c:pt>
                <c:pt idx="2163">
                  <c:v>-3.0756774060467507E-3</c:v>
                </c:pt>
                <c:pt idx="2164">
                  <c:v>-3.0756774060467507E-3</c:v>
                </c:pt>
                <c:pt idx="2165">
                  <c:v>-3.0756774060467507E-3</c:v>
                </c:pt>
                <c:pt idx="2166">
                  <c:v>-3.0756774060467507E-3</c:v>
                </c:pt>
                <c:pt idx="2167">
                  <c:v>-3.0756774060467507E-3</c:v>
                </c:pt>
                <c:pt idx="2168">
                  <c:v>-3.0756774060467507E-3</c:v>
                </c:pt>
                <c:pt idx="2169">
                  <c:v>-3.0756774060467507E-3</c:v>
                </c:pt>
                <c:pt idx="2170">
                  <c:v>-3.0756774060467507E-3</c:v>
                </c:pt>
                <c:pt idx="2171">
                  <c:v>-3.0756774060467507E-3</c:v>
                </c:pt>
                <c:pt idx="2172">
                  <c:v>-3.0756774060467507E-3</c:v>
                </c:pt>
                <c:pt idx="2173">
                  <c:v>-3.0756774060467507E-3</c:v>
                </c:pt>
                <c:pt idx="2174">
                  <c:v>-3.0756774060467507E-3</c:v>
                </c:pt>
                <c:pt idx="2175">
                  <c:v>-3.0756774060467507E-3</c:v>
                </c:pt>
                <c:pt idx="2176">
                  <c:v>-3.0756774060467507E-3</c:v>
                </c:pt>
                <c:pt idx="2177">
                  <c:v>-3.0756774060467507E-3</c:v>
                </c:pt>
                <c:pt idx="2178">
                  <c:v>-3.0756774060467507E-3</c:v>
                </c:pt>
                <c:pt idx="2179">
                  <c:v>-3.0756774060467507E-3</c:v>
                </c:pt>
                <c:pt idx="2180">
                  <c:v>-3.0756774060467507E-3</c:v>
                </c:pt>
                <c:pt idx="2181">
                  <c:v>-3.0756774060467507E-3</c:v>
                </c:pt>
                <c:pt idx="2182">
                  <c:v>-3.0756774060467507E-3</c:v>
                </c:pt>
                <c:pt idx="2183">
                  <c:v>-3.0756774060467507E-3</c:v>
                </c:pt>
                <c:pt idx="2184">
                  <c:v>-9.3630013770864551E-3</c:v>
                </c:pt>
                <c:pt idx="2185">
                  <c:v>-9.3630013770864551E-3</c:v>
                </c:pt>
                <c:pt idx="2186">
                  <c:v>-9.3630013770864551E-3</c:v>
                </c:pt>
                <c:pt idx="2187">
                  <c:v>-9.3630013770864551E-3</c:v>
                </c:pt>
                <c:pt idx="2188">
                  <c:v>-9.3630013770864551E-3</c:v>
                </c:pt>
                <c:pt idx="2189">
                  <c:v>-9.3630013770864551E-3</c:v>
                </c:pt>
                <c:pt idx="2190">
                  <c:v>-9.3630013770864551E-3</c:v>
                </c:pt>
                <c:pt idx="2191">
                  <c:v>-9.3630013770864551E-3</c:v>
                </c:pt>
                <c:pt idx="2192">
                  <c:v>-9.3630013770864551E-3</c:v>
                </c:pt>
                <c:pt idx="2193">
                  <c:v>-9.3630013770864551E-3</c:v>
                </c:pt>
                <c:pt idx="2194">
                  <c:v>-9.3630013770864551E-3</c:v>
                </c:pt>
                <c:pt idx="2195">
                  <c:v>-9.3630013770864551E-3</c:v>
                </c:pt>
                <c:pt idx="2196">
                  <c:v>-9.3630013770864551E-3</c:v>
                </c:pt>
                <c:pt idx="2197">
                  <c:v>-9.3630013770864551E-3</c:v>
                </c:pt>
                <c:pt idx="2198">
                  <c:v>-9.3630013770864551E-3</c:v>
                </c:pt>
                <c:pt idx="2199">
                  <c:v>-9.3630013770864551E-3</c:v>
                </c:pt>
                <c:pt idx="2200">
                  <c:v>-9.3630013770864551E-3</c:v>
                </c:pt>
                <c:pt idx="2201">
                  <c:v>-9.3630013770864551E-3</c:v>
                </c:pt>
                <c:pt idx="2202">
                  <c:v>-9.3630013770864551E-3</c:v>
                </c:pt>
                <c:pt idx="2203">
                  <c:v>-9.3630013770864551E-3</c:v>
                </c:pt>
                <c:pt idx="2204">
                  <c:v>-9.3630013770864551E-3</c:v>
                </c:pt>
                <c:pt idx="2205">
                  <c:v>-9.3630013770864551E-3</c:v>
                </c:pt>
                <c:pt idx="2206">
                  <c:v>-9.3630013770864551E-3</c:v>
                </c:pt>
                <c:pt idx="2207">
                  <c:v>-9.3630013770864551E-3</c:v>
                </c:pt>
                <c:pt idx="2208">
                  <c:v>-3.2327015581383733E-3</c:v>
                </c:pt>
                <c:pt idx="2209">
                  <c:v>-3.2327015581383733E-3</c:v>
                </c:pt>
                <c:pt idx="2210">
                  <c:v>-3.2327015581383733E-3</c:v>
                </c:pt>
                <c:pt idx="2211">
                  <c:v>-3.2327015581383733E-3</c:v>
                </c:pt>
                <c:pt idx="2212">
                  <c:v>-3.2327015581383733E-3</c:v>
                </c:pt>
                <c:pt idx="2213">
                  <c:v>-3.2327015581383733E-3</c:v>
                </c:pt>
                <c:pt idx="2214">
                  <c:v>-3.2327015581383733E-3</c:v>
                </c:pt>
                <c:pt idx="2215">
                  <c:v>-3.2327015581383733E-3</c:v>
                </c:pt>
                <c:pt idx="2216">
                  <c:v>-3.2327015581383733E-3</c:v>
                </c:pt>
                <c:pt idx="2217">
                  <c:v>-3.2327015581383733E-3</c:v>
                </c:pt>
                <c:pt idx="2218">
                  <c:v>-3.2327015581383733E-3</c:v>
                </c:pt>
                <c:pt idx="2219">
                  <c:v>-3.2327015581383733E-3</c:v>
                </c:pt>
                <c:pt idx="2220">
                  <c:v>-3.2327015581383733E-3</c:v>
                </c:pt>
                <c:pt idx="2221">
                  <c:v>-3.2327015581383733E-3</c:v>
                </c:pt>
                <c:pt idx="2222">
                  <c:v>-3.2327015581383733E-3</c:v>
                </c:pt>
                <c:pt idx="2223">
                  <c:v>-3.2327015581383733E-3</c:v>
                </c:pt>
                <c:pt idx="2224">
                  <c:v>-3.2327015581383733E-3</c:v>
                </c:pt>
                <c:pt idx="2225">
                  <c:v>-3.2327015581383733E-3</c:v>
                </c:pt>
                <c:pt idx="2226">
                  <c:v>-3.2327015581383733E-3</c:v>
                </c:pt>
                <c:pt idx="2227">
                  <c:v>-3.2327015581383733E-3</c:v>
                </c:pt>
                <c:pt idx="2228">
                  <c:v>-3.2327015581383733E-3</c:v>
                </c:pt>
                <c:pt idx="2229">
                  <c:v>-3.2327015581383733E-3</c:v>
                </c:pt>
                <c:pt idx="2230">
                  <c:v>-3.2327015581383733E-3</c:v>
                </c:pt>
                <c:pt idx="2231">
                  <c:v>-3.2327015581383733E-3</c:v>
                </c:pt>
                <c:pt idx="2232">
                  <c:v>-5.3264361859177711E-3</c:v>
                </c:pt>
                <c:pt idx="2233">
                  <c:v>-5.3264361859177711E-3</c:v>
                </c:pt>
                <c:pt idx="2234">
                  <c:v>-5.3264361859177711E-3</c:v>
                </c:pt>
                <c:pt idx="2235">
                  <c:v>-5.3264361859177711E-3</c:v>
                </c:pt>
                <c:pt idx="2236">
                  <c:v>-5.3264361859177711E-3</c:v>
                </c:pt>
                <c:pt idx="2237">
                  <c:v>-5.3264361859177711E-3</c:v>
                </c:pt>
                <c:pt idx="2238">
                  <c:v>-5.3264361859177711E-3</c:v>
                </c:pt>
                <c:pt idx="2239">
                  <c:v>-5.3264361859177711E-3</c:v>
                </c:pt>
                <c:pt idx="2240">
                  <c:v>-5.3264361859177711E-3</c:v>
                </c:pt>
                <c:pt idx="2241">
                  <c:v>-5.3264361859177711E-3</c:v>
                </c:pt>
                <c:pt idx="2242">
                  <c:v>-5.3264361859177711E-3</c:v>
                </c:pt>
                <c:pt idx="2243">
                  <c:v>-5.3264361859177711E-3</c:v>
                </c:pt>
                <c:pt idx="2244">
                  <c:v>-5.3264361859177711E-3</c:v>
                </c:pt>
                <c:pt idx="2245">
                  <c:v>-5.3264361859177711E-3</c:v>
                </c:pt>
                <c:pt idx="2246">
                  <c:v>-5.3264361859177711E-3</c:v>
                </c:pt>
                <c:pt idx="2247">
                  <c:v>-5.3264361859177711E-3</c:v>
                </c:pt>
                <c:pt idx="2248">
                  <c:v>-5.3264361859177711E-3</c:v>
                </c:pt>
                <c:pt idx="2249">
                  <c:v>-5.3264361859177711E-3</c:v>
                </c:pt>
                <c:pt idx="2250">
                  <c:v>-5.3264361859177711E-3</c:v>
                </c:pt>
                <c:pt idx="2251">
                  <c:v>-5.3264361859177711E-3</c:v>
                </c:pt>
                <c:pt idx="2252">
                  <c:v>-5.3264361859177711E-3</c:v>
                </c:pt>
                <c:pt idx="2253">
                  <c:v>-5.3264361859177711E-3</c:v>
                </c:pt>
                <c:pt idx="2254">
                  <c:v>-5.3264361859177711E-3</c:v>
                </c:pt>
                <c:pt idx="2255">
                  <c:v>-5.3264361859177711E-3</c:v>
                </c:pt>
                <c:pt idx="2256">
                  <c:v>-2.6493063829224894E-4</c:v>
                </c:pt>
                <c:pt idx="2257">
                  <c:v>-2.6493063829224894E-4</c:v>
                </c:pt>
                <c:pt idx="2258">
                  <c:v>-2.6493063829224894E-4</c:v>
                </c:pt>
                <c:pt idx="2259">
                  <c:v>-2.6493063829224894E-4</c:v>
                </c:pt>
                <c:pt idx="2260">
                  <c:v>-2.6493063829224894E-4</c:v>
                </c:pt>
                <c:pt idx="2261">
                  <c:v>-2.6493063829224894E-4</c:v>
                </c:pt>
                <c:pt idx="2262">
                  <c:v>-2.6493063829224894E-4</c:v>
                </c:pt>
                <c:pt idx="2263">
                  <c:v>-2.6493063829224894E-4</c:v>
                </c:pt>
                <c:pt idx="2264">
                  <c:v>-2.6493063829224894E-4</c:v>
                </c:pt>
                <c:pt idx="2265">
                  <c:v>-2.6493063829224894E-4</c:v>
                </c:pt>
                <c:pt idx="2266">
                  <c:v>-2.6493063829224894E-4</c:v>
                </c:pt>
                <c:pt idx="2267">
                  <c:v>-2.6493063829224894E-4</c:v>
                </c:pt>
                <c:pt idx="2268">
                  <c:v>-2.6493063829224894E-4</c:v>
                </c:pt>
                <c:pt idx="2269">
                  <c:v>-2.6493063829224894E-4</c:v>
                </c:pt>
                <c:pt idx="2270">
                  <c:v>-2.6493063829224894E-4</c:v>
                </c:pt>
                <c:pt idx="2271">
                  <c:v>-2.6493063829224894E-4</c:v>
                </c:pt>
                <c:pt idx="2272">
                  <c:v>-2.6493063829224894E-4</c:v>
                </c:pt>
                <c:pt idx="2273">
                  <c:v>-2.6493063829224894E-4</c:v>
                </c:pt>
                <c:pt idx="2274">
                  <c:v>-2.6493063829224894E-4</c:v>
                </c:pt>
                <c:pt idx="2275">
                  <c:v>-2.6493063829224894E-4</c:v>
                </c:pt>
                <c:pt idx="2276">
                  <c:v>-2.6493063829224894E-4</c:v>
                </c:pt>
                <c:pt idx="2277">
                  <c:v>-2.6493063829224894E-4</c:v>
                </c:pt>
                <c:pt idx="2278">
                  <c:v>-2.6493063829224894E-4</c:v>
                </c:pt>
                <c:pt idx="2279">
                  <c:v>-2.6493063829224894E-4</c:v>
                </c:pt>
                <c:pt idx="2280">
                  <c:v>-2.6493063829224894E-4</c:v>
                </c:pt>
                <c:pt idx="2281">
                  <c:v>-2.6493063829224894E-4</c:v>
                </c:pt>
                <c:pt idx="2282">
                  <c:v>-2.6493063829224894E-4</c:v>
                </c:pt>
                <c:pt idx="2283">
                  <c:v>-2.6493063829224894E-4</c:v>
                </c:pt>
                <c:pt idx="2284">
                  <c:v>-2.6493063829224894E-4</c:v>
                </c:pt>
                <c:pt idx="2285">
                  <c:v>-2.6493063829224894E-4</c:v>
                </c:pt>
                <c:pt idx="2286">
                  <c:v>-2.6493063829224894E-4</c:v>
                </c:pt>
                <c:pt idx="2287">
                  <c:v>-2.6493063829224894E-4</c:v>
                </c:pt>
                <c:pt idx="2288">
                  <c:v>-2.6493063829224894E-4</c:v>
                </c:pt>
                <c:pt idx="2289">
                  <c:v>-2.6493063829224894E-4</c:v>
                </c:pt>
                <c:pt idx="2290">
                  <c:v>-2.6493063829224894E-4</c:v>
                </c:pt>
                <c:pt idx="2291">
                  <c:v>-2.6493063829224894E-4</c:v>
                </c:pt>
                <c:pt idx="2292">
                  <c:v>-2.6493063829224894E-4</c:v>
                </c:pt>
                <c:pt idx="2293">
                  <c:v>-2.6493063829224894E-4</c:v>
                </c:pt>
                <c:pt idx="2294">
                  <c:v>-2.6493063829224894E-4</c:v>
                </c:pt>
                <c:pt idx="2295">
                  <c:v>-2.6493063829224894E-4</c:v>
                </c:pt>
                <c:pt idx="2296">
                  <c:v>-2.6493063829224894E-4</c:v>
                </c:pt>
                <c:pt idx="2297">
                  <c:v>-2.6493063829224894E-4</c:v>
                </c:pt>
                <c:pt idx="2298">
                  <c:v>-2.6493063829224894E-4</c:v>
                </c:pt>
                <c:pt idx="2299">
                  <c:v>-2.6493063829224894E-4</c:v>
                </c:pt>
                <c:pt idx="2300">
                  <c:v>-2.6493063829224894E-4</c:v>
                </c:pt>
                <c:pt idx="2301">
                  <c:v>-2.6493063829224894E-4</c:v>
                </c:pt>
                <c:pt idx="2302">
                  <c:v>-2.6493063829224894E-4</c:v>
                </c:pt>
                <c:pt idx="2303">
                  <c:v>-2.6493063829224894E-4</c:v>
                </c:pt>
                <c:pt idx="2304">
                  <c:v>-7.9457055321414671E-3</c:v>
                </c:pt>
                <c:pt idx="2305">
                  <c:v>-7.9457055321414671E-3</c:v>
                </c:pt>
                <c:pt idx="2306">
                  <c:v>-7.9457055321414671E-3</c:v>
                </c:pt>
                <c:pt idx="2307">
                  <c:v>-7.9457055321414671E-3</c:v>
                </c:pt>
                <c:pt idx="2308">
                  <c:v>-7.9457055321414671E-3</c:v>
                </c:pt>
                <c:pt idx="2309">
                  <c:v>-7.9457055321414671E-3</c:v>
                </c:pt>
                <c:pt idx="2310">
                  <c:v>-7.9457055321414671E-3</c:v>
                </c:pt>
                <c:pt idx="2311">
                  <c:v>-7.9457055321414671E-3</c:v>
                </c:pt>
                <c:pt idx="2312">
                  <c:v>-7.9457055321414671E-3</c:v>
                </c:pt>
                <c:pt idx="2313">
                  <c:v>-7.9457055321414671E-3</c:v>
                </c:pt>
                <c:pt idx="2314">
                  <c:v>-7.9457055321414671E-3</c:v>
                </c:pt>
                <c:pt idx="2315">
                  <c:v>-7.9457055321414671E-3</c:v>
                </c:pt>
                <c:pt idx="2316">
                  <c:v>-7.9457055321414671E-3</c:v>
                </c:pt>
                <c:pt idx="2317">
                  <c:v>-7.9457055321414671E-3</c:v>
                </c:pt>
                <c:pt idx="2318">
                  <c:v>-7.9457055321414671E-3</c:v>
                </c:pt>
                <c:pt idx="2319">
                  <c:v>-7.9457055321414671E-3</c:v>
                </c:pt>
                <c:pt idx="2320">
                  <c:v>-7.9457055321414671E-3</c:v>
                </c:pt>
                <c:pt idx="2321">
                  <c:v>-7.9457055321414671E-3</c:v>
                </c:pt>
                <c:pt idx="2322">
                  <c:v>-7.9457055321414671E-3</c:v>
                </c:pt>
                <c:pt idx="2323">
                  <c:v>-7.9457055321414671E-3</c:v>
                </c:pt>
                <c:pt idx="2324">
                  <c:v>-7.9457055321414671E-3</c:v>
                </c:pt>
                <c:pt idx="2325">
                  <c:v>-7.9457055321414671E-3</c:v>
                </c:pt>
                <c:pt idx="2326">
                  <c:v>-7.9457055321414671E-3</c:v>
                </c:pt>
                <c:pt idx="2327">
                  <c:v>-7.9457055321414671E-3</c:v>
                </c:pt>
                <c:pt idx="2328">
                  <c:v>-7.7169831900523178E-3</c:v>
                </c:pt>
                <c:pt idx="2329">
                  <c:v>-7.7169831900523178E-3</c:v>
                </c:pt>
                <c:pt idx="2330">
                  <c:v>-7.7169831900523178E-3</c:v>
                </c:pt>
                <c:pt idx="2331">
                  <c:v>-7.7169831900523178E-3</c:v>
                </c:pt>
                <c:pt idx="2332">
                  <c:v>-7.7169831900523178E-3</c:v>
                </c:pt>
                <c:pt idx="2333">
                  <c:v>-7.7169831900523178E-3</c:v>
                </c:pt>
                <c:pt idx="2334">
                  <c:v>-7.7169831900523178E-3</c:v>
                </c:pt>
                <c:pt idx="2335">
                  <c:v>-7.7169831900523178E-3</c:v>
                </c:pt>
                <c:pt idx="2336">
                  <c:v>-7.7169831900523178E-3</c:v>
                </c:pt>
                <c:pt idx="2337">
                  <c:v>-7.7169831900523178E-3</c:v>
                </c:pt>
                <c:pt idx="2338">
                  <c:v>-7.7169831900523178E-3</c:v>
                </c:pt>
                <c:pt idx="2339">
                  <c:v>-7.7169831900523178E-3</c:v>
                </c:pt>
                <c:pt idx="2340">
                  <c:v>-7.7169831900523178E-3</c:v>
                </c:pt>
                <c:pt idx="2341">
                  <c:v>-7.7169831900523178E-3</c:v>
                </c:pt>
                <c:pt idx="2342">
                  <c:v>-7.7169831900523178E-3</c:v>
                </c:pt>
                <c:pt idx="2343">
                  <c:v>-7.7169831900523178E-3</c:v>
                </c:pt>
                <c:pt idx="2344">
                  <c:v>-7.7169831900523178E-3</c:v>
                </c:pt>
                <c:pt idx="2345">
                  <c:v>-7.7169831900523178E-3</c:v>
                </c:pt>
                <c:pt idx="2346">
                  <c:v>-7.7169831900523178E-3</c:v>
                </c:pt>
                <c:pt idx="2347">
                  <c:v>-7.7169831900523178E-3</c:v>
                </c:pt>
                <c:pt idx="2348">
                  <c:v>-7.7169831900523178E-3</c:v>
                </c:pt>
                <c:pt idx="2349">
                  <c:v>-7.7169831900523178E-3</c:v>
                </c:pt>
                <c:pt idx="2350">
                  <c:v>-7.7169831900523178E-3</c:v>
                </c:pt>
                <c:pt idx="2351">
                  <c:v>-7.7169831900523178E-3</c:v>
                </c:pt>
                <c:pt idx="2352">
                  <c:v>-2.0103100511565941E-3</c:v>
                </c:pt>
                <c:pt idx="2353">
                  <c:v>-2.0103100511565941E-3</c:v>
                </c:pt>
                <c:pt idx="2354">
                  <c:v>-2.0103100511565941E-3</c:v>
                </c:pt>
                <c:pt idx="2355">
                  <c:v>-2.0103100511565941E-3</c:v>
                </c:pt>
                <c:pt idx="2356">
                  <c:v>-2.0103100511565941E-3</c:v>
                </c:pt>
                <c:pt idx="2357">
                  <c:v>-2.0103100511565941E-3</c:v>
                </c:pt>
                <c:pt idx="2358">
                  <c:v>-2.0103100511565941E-3</c:v>
                </c:pt>
                <c:pt idx="2359">
                  <c:v>-2.0103100511565941E-3</c:v>
                </c:pt>
                <c:pt idx="2360">
                  <c:v>-2.0103100511565941E-3</c:v>
                </c:pt>
                <c:pt idx="2361">
                  <c:v>-2.0103100511565941E-3</c:v>
                </c:pt>
                <c:pt idx="2362">
                  <c:v>-2.0103100511565941E-3</c:v>
                </c:pt>
                <c:pt idx="2363">
                  <c:v>-2.0103100511565941E-3</c:v>
                </c:pt>
                <c:pt idx="2364">
                  <c:v>-2.0103100511565941E-3</c:v>
                </c:pt>
                <c:pt idx="2365">
                  <c:v>-2.0103100511565941E-3</c:v>
                </c:pt>
                <c:pt idx="2366">
                  <c:v>-2.0103100511565941E-3</c:v>
                </c:pt>
                <c:pt idx="2367">
                  <c:v>-2.0103100511565941E-3</c:v>
                </c:pt>
                <c:pt idx="2368">
                  <c:v>-2.0103100511565941E-3</c:v>
                </c:pt>
                <c:pt idx="2369">
                  <c:v>-2.0103100511565941E-3</c:v>
                </c:pt>
                <c:pt idx="2370">
                  <c:v>-2.0103100511565941E-3</c:v>
                </c:pt>
                <c:pt idx="2371">
                  <c:v>-2.0103100511565941E-3</c:v>
                </c:pt>
                <c:pt idx="2372">
                  <c:v>-2.0103100511565941E-3</c:v>
                </c:pt>
                <c:pt idx="2373">
                  <c:v>-2.0103100511565941E-3</c:v>
                </c:pt>
                <c:pt idx="2374">
                  <c:v>-2.0103100511565941E-3</c:v>
                </c:pt>
                <c:pt idx="2375">
                  <c:v>-2.0103100511565941E-3</c:v>
                </c:pt>
                <c:pt idx="2376">
                  <c:v>-7.7169831900523178E-3</c:v>
                </c:pt>
                <c:pt idx="2377">
                  <c:v>-7.7169831900523178E-3</c:v>
                </c:pt>
                <c:pt idx="2378">
                  <c:v>-7.7169831900523178E-3</c:v>
                </c:pt>
                <c:pt idx="2379">
                  <c:v>-7.7169831900523178E-3</c:v>
                </c:pt>
                <c:pt idx="2380">
                  <c:v>-7.7169831900523178E-3</c:v>
                </c:pt>
                <c:pt idx="2381">
                  <c:v>-7.7169831900523178E-3</c:v>
                </c:pt>
                <c:pt idx="2382">
                  <c:v>-7.7169831900523178E-3</c:v>
                </c:pt>
                <c:pt idx="2383">
                  <c:v>-7.7169831900523178E-3</c:v>
                </c:pt>
                <c:pt idx="2384">
                  <c:v>-7.7169831900523178E-3</c:v>
                </c:pt>
                <c:pt idx="2385">
                  <c:v>-7.7169831900523178E-3</c:v>
                </c:pt>
                <c:pt idx="2386">
                  <c:v>-7.7169831900523178E-3</c:v>
                </c:pt>
                <c:pt idx="2387">
                  <c:v>-7.7169831900523178E-3</c:v>
                </c:pt>
                <c:pt idx="2388">
                  <c:v>-7.7169831900523178E-3</c:v>
                </c:pt>
                <c:pt idx="2389">
                  <c:v>-7.7169831900523178E-3</c:v>
                </c:pt>
                <c:pt idx="2390">
                  <c:v>-7.7169831900523178E-3</c:v>
                </c:pt>
                <c:pt idx="2391">
                  <c:v>-7.7169831900523178E-3</c:v>
                </c:pt>
                <c:pt idx="2392">
                  <c:v>-7.7169831900523178E-3</c:v>
                </c:pt>
                <c:pt idx="2393">
                  <c:v>-7.7169831900523178E-3</c:v>
                </c:pt>
                <c:pt idx="2394">
                  <c:v>-7.7169831900523178E-3</c:v>
                </c:pt>
                <c:pt idx="2395">
                  <c:v>-7.7169831900523178E-3</c:v>
                </c:pt>
                <c:pt idx="2396">
                  <c:v>-7.7169831900523178E-3</c:v>
                </c:pt>
                <c:pt idx="2397">
                  <c:v>-7.7169831900523178E-3</c:v>
                </c:pt>
                <c:pt idx="2398">
                  <c:v>-7.7169831900523178E-3</c:v>
                </c:pt>
                <c:pt idx="2399">
                  <c:v>-7.7169831900523178E-3</c:v>
                </c:pt>
                <c:pt idx="2400">
                  <c:v>9.9838952424313732E-4</c:v>
                </c:pt>
                <c:pt idx="2401">
                  <c:v>9.9838952424313732E-4</c:v>
                </c:pt>
                <c:pt idx="2402">
                  <c:v>9.9838952424313732E-4</c:v>
                </c:pt>
                <c:pt idx="2403">
                  <c:v>9.9838952424313732E-4</c:v>
                </c:pt>
                <c:pt idx="2404">
                  <c:v>9.9838952424313732E-4</c:v>
                </c:pt>
                <c:pt idx="2405">
                  <c:v>9.9838952424313732E-4</c:v>
                </c:pt>
                <c:pt idx="2406">
                  <c:v>9.9838952424313732E-4</c:v>
                </c:pt>
                <c:pt idx="2407">
                  <c:v>9.9838952424313732E-4</c:v>
                </c:pt>
                <c:pt idx="2408">
                  <c:v>9.9838952424313732E-4</c:v>
                </c:pt>
                <c:pt idx="2409">
                  <c:v>9.9838952424313732E-4</c:v>
                </c:pt>
                <c:pt idx="2410">
                  <c:v>9.9838952424313732E-4</c:v>
                </c:pt>
                <c:pt idx="2411">
                  <c:v>9.9838952424313732E-4</c:v>
                </c:pt>
                <c:pt idx="2412">
                  <c:v>9.9838952424313732E-4</c:v>
                </c:pt>
                <c:pt idx="2413">
                  <c:v>9.9838952424313732E-4</c:v>
                </c:pt>
                <c:pt idx="2414">
                  <c:v>9.9838952424313732E-4</c:v>
                </c:pt>
                <c:pt idx="2415">
                  <c:v>9.9838952424313732E-4</c:v>
                </c:pt>
                <c:pt idx="2416">
                  <c:v>9.9838952424313732E-4</c:v>
                </c:pt>
                <c:pt idx="2417">
                  <c:v>9.9838952424313732E-4</c:v>
                </c:pt>
                <c:pt idx="2418">
                  <c:v>9.9838952424313732E-4</c:v>
                </c:pt>
                <c:pt idx="2419">
                  <c:v>9.9838952424313732E-4</c:v>
                </c:pt>
                <c:pt idx="2420">
                  <c:v>9.9838952424313732E-4</c:v>
                </c:pt>
                <c:pt idx="2421">
                  <c:v>9.9838952424313732E-4</c:v>
                </c:pt>
                <c:pt idx="2422">
                  <c:v>9.9838952424313732E-4</c:v>
                </c:pt>
                <c:pt idx="2423">
                  <c:v>9.9838952424313732E-4</c:v>
                </c:pt>
                <c:pt idx="2424">
                  <c:v>-8.4931204580680486E-3</c:v>
                </c:pt>
                <c:pt idx="2425">
                  <c:v>-8.4931204580680486E-3</c:v>
                </c:pt>
                <c:pt idx="2426">
                  <c:v>-8.4931204580680486E-3</c:v>
                </c:pt>
                <c:pt idx="2427">
                  <c:v>-8.4931204580680486E-3</c:v>
                </c:pt>
                <c:pt idx="2428">
                  <c:v>-8.4931204580680486E-3</c:v>
                </c:pt>
                <c:pt idx="2429">
                  <c:v>-8.4931204580680486E-3</c:v>
                </c:pt>
                <c:pt idx="2430">
                  <c:v>-8.4931204580680486E-3</c:v>
                </c:pt>
                <c:pt idx="2431">
                  <c:v>-8.4931204580680486E-3</c:v>
                </c:pt>
                <c:pt idx="2432">
                  <c:v>-8.4931204580680486E-3</c:v>
                </c:pt>
                <c:pt idx="2433">
                  <c:v>-8.4931204580680486E-3</c:v>
                </c:pt>
                <c:pt idx="2434">
                  <c:v>-8.4931204580680486E-3</c:v>
                </c:pt>
                <c:pt idx="2435">
                  <c:v>-8.4931204580680486E-3</c:v>
                </c:pt>
                <c:pt idx="2436">
                  <c:v>-8.4931204580680486E-3</c:v>
                </c:pt>
                <c:pt idx="2437">
                  <c:v>-8.4931204580680486E-3</c:v>
                </c:pt>
                <c:pt idx="2438">
                  <c:v>-8.4931204580680486E-3</c:v>
                </c:pt>
                <c:pt idx="2439">
                  <c:v>-8.4931204580680486E-3</c:v>
                </c:pt>
                <c:pt idx="2440">
                  <c:v>-8.4931204580680486E-3</c:v>
                </c:pt>
                <c:pt idx="2441">
                  <c:v>-8.4931204580680486E-3</c:v>
                </c:pt>
                <c:pt idx="2442">
                  <c:v>-8.4931204580680486E-3</c:v>
                </c:pt>
                <c:pt idx="2443">
                  <c:v>-8.4931204580680486E-3</c:v>
                </c:pt>
                <c:pt idx="2444">
                  <c:v>-8.4931204580680486E-3</c:v>
                </c:pt>
                <c:pt idx="2445">
                  <c:v>-8.4931204580680486E-3</c:v>
                </c:pt>
                <c:pt idx="2446">
                  <c:v>-8.4931204580680486E-3</c:v>
                </c:pt>
                <c:pt idx="2447">
                  <c:v>-8.4931204580680486E-3</c:v>
                </c:pt>
                <c:pt idx="2448">
                  <c:v>-8.4931204580680486E-3</c:v>
                </c:pt>
                <c:pt idx="2449">
                  <c:v>-8.4931204580680486E-3</c:v>
                </c:pt>
                <c:pt idx="2450">
                  <c:v>-8.4931204580680486E-3</c:v>
                </c:pt>
                <c:pt idx="2451">
                  <c:v>-8.4931204580680486E-3</c:v>
                </c:pt>
                <c:pt idx="2452">
                  <c:v>-8.4931204580680486E-3</c:v>
                </c:pt>
                <c:pt idx="2453">
                  <c:v>-8.4931204580680486E-3</c:v>
                </c:pt>
                <c:pt idx="2454">
                  <c:v>-8.4931204580680486E-3</c:v>
                </c:pt>
                <c:pt idx="2455">
                  <c:v>-8.4931204580680486E-3</c:v>
                </c:pt>
                <c:pt idx="2456">
                  <c:v>-8.4931204580680486E-3</c:v>
                </c:pt>
                <c:pt idx="2457">
                  <c:v>-8.4931204580680486E-3</c:v>
                </c:pt>
                <c:pt idx="2458">
                  <c:v>-8.4931204580680486E-3</c:v>
                </c:pt>
                <c:pt idx="2459">
                  <c:v>-8.4931204580680486E-3</c:v>
                </c:pt>
                <c:pt idx="2460">
                  <c:v>-8.4931204580680486E-3</c:v>
                </c:pt>
                <c:pt idx="2461">
                  <c:v>-8.4931204580680486E-3</c:v>
                </c:pt>
                <c:pt idx="2462">
                  <c:v>-8.4931204580680486E-3</c:v>
                </c:pt>
                <c:pt idx="2463">
                  <c:v>-8.4931204580680486E-3</c:v>
                </c:pt>
                <c:pt idx="2464">
                  <c:v>-8.4931204580680486E-3</c:v>
                </c:pt>
                <c:pt idx="2465">
                  <c:v>-8.4931204580680486E-3</c:v>
                </c:pt>
                <c:pt idx="2466">
                  <c:v>-8.4931204580680486E-3</c:v>
                </c:pt>
                <c:pt idx="2467">
                  <c:v>-8.4931204580680486E-3</c:v>
                </c:pt>
                <c:pt idx="2468">
                  <c:v>-8.4931204580680486E-3</c:v>
                </c:pt>
                <c:pt idx="2469">
                  <c:v>-8.4931204580680486E-3</c:v>
                </c:pt>
                <c:pt idx="2470">
                  <c:v>-8.4931204580680486E-3</c:v>
                </c:pt>
                <c:pt idx="2471">
                  <c:v>-8.4931204580680486E-3</c:v>
                </c:pt>
                <c:pt idx="2472">
                  <c:v>-8.9856664275114184E-3</c:v>
                </c:pt>
                <c:pt idx="2473">
                  <c:v>-8.9856664275114184E-3</c:v>
                </c:pt>
                <c:pt idx="2474">
                  <c:v>-8.9856664275114184E-3</c:v>
                </c:pt>
                <c:pt idx="2475">
                  <c:v>-8.9856664275114184E-3</c:v>
                </c:pt>
                <c:pt idx="2476">
                  <c:v>-8.9856664275114184E-3</c:v>
                </c:pt>
                <c:pt idx="2477">
                  <c:v>-8.9856664275114184E-3</c:v>
                </c:pt>
                <c:pt idx="2478">
                  <c:v>-8.9856664275114184E-3</c:v>
                </c:pt>
                <c:pt idx="2479">
                  <c:v>-8.9856664275114184E-3</c:v>
                </c:pt>
                <c:pt idx="2480">
                  <c:v>-8.9856664275114184E-3</c:v>
                </c:pt>
                <c:pt idx="2481">
                  <c:v>-8.9856664275114184E-3</c:v>
                </c:pt>
                <c:pt idx="2482">
                  <c:v>-8.9856664275114184E-3</c:v>
                </c:pt>
                <c:pt idx="2483">
                  <c:v>-8.9856664275114184E-3</c:v>
                </c:pt>
                <c:pt idx="2484">
                  <c:v>-8.9856664275114184E-3</c:v>
                </c:pt>
                <c:pt idx="2485">
                  <c:v>-8.9856664275114184E-3</c:v>
                </c:pt>
                <c:pt idx="2486">
                  <c:v>-8.9856664275114184E-3</c:v>
                </c:pt>
                <c:pt idx="2487">
                  <c:v>-8.9856664275114184E-3</c:v>
                </c:pt>
                <c:pt idx="2488">
                  <c:v>-8.9856664275114184E-3</c:v>
                </c:pt>
                <c:pt idx="2489">
                  <c:v>-8.9856664275114184E-3</c:v>
                </c:pt>
                <c:pt idx="2490">
                  <c:v>-8.9856664275114184E-3</c:v>
                </c:pt>
                <c:pt idx="2491">
                  <c:v>-8.9856664275114184E-3</c:v>
                </c:pt>
                <c:pt idx="2492">
                  <c:v>-8.9856664275114184E-3</c:v>
                </c:pt>
                <c:pt idx="2493">
                  <c:v>-8.9856664275114184E-3</c:v>
                </c:pt>
                <c:pt idx="2494">
                  <c:v>-8.9856664275114184E-3</c:v>
                </c:pt>
                <c:pt idx="2495">
                  <c:v>-8.9856664275114184E-3</c:v>
                </c:pt>
                <c:pt idx="2496">
                  <c:v>-3.6604932725854411E-3</c:v>
                </c:pt>
                <c:pt idx="2497">
                  <c:v>-3.6604932725854411E-3</c:v>
                </c:pt>
                <c:pt idx="2498">
                  <c:v>-3.6604932725854411E-3</c:v>
                </c:pt>
                <c:pt idx="2499">
                  <c:v>-3.6604932725854411E-3</c:v>
                </c:pt>
                <c:pt idx="2500">
                  <c:v>-3.6604932725854411E-3</c:v>
                </c:pt>
                <c:pt idx="2501">
                  <c:v>-3.6604932725854411E-3</c:v>
                </c:pt>
                <c:pt idx="2502">
                  <c:v>-3.6604932725854411E-3</c:v>
                </c:pt>
                <c:pt idx="2503">
                  <c:v>-3.6604932725854411E-3</c:v>
                </c:pt>
                <c:pt idx="2504">
                  <c:v>-3.6604932725854411E-3</c:v>
                </c:pt>
                <c:pt idx="2505">
                  <c:v>-3.6604932725854411E-3</c:v>
                </c:pt>
                <c:pt idx="2506">
                  <c:v>-3.6604932725854411E-3</c:v>
                </c:pt>
                <c:pt idx="2507">
                  <c:v>-3.6604932725854411E-3</c:v>
                </c:pt>
                <c:pt idx="2508">
                  <c:v>-3.6604932725854411E-3</c:v>
                </c:pt>
                <c:pt idx="2509">
                  <c:v>-3.6604932725854411E-3</c:v>
                </c:pt>
                <c:pt idx="2510">
                  <c:v>-3.6604932725854411E-3</c:v>
                </c:pt>
                <c:pt idx="2511">
                  <c:v>-3.6604932725854411E-3</c:v>
                </c:pt>
                <c:pt idx="2512">
                  <c:v>-3.6604932725854411E-3</c:v>
                </c:pt>
                <c:pt idx="2513">
                  <c:v>-3.6604932725854411E-3</c:v>
                </c:pt>
                <c:pt idx="2514">
                  <c:v>-3.6604932725854411E-3</c:v>
                </c:pt>
                <c:pt idx="2515">
                  <c:v>-3.6604932725854411E-3</c:v>
                </c:pt>
                <c:pt idx="2516">
                  <c:v>-3.6604932725854411E-3</c:v>
                </c:pt>
                <c:pt idx="2517">
                  <c:v>-3.6604932725854411E-3</c:v>
                </c:pt>
                <c:pt idx="2518">
                  <c:v>-3.6604932725854411E-3</c:v>
                </c:pt>
                <c:pt idx="2519">
                  <c:v>-3.6604932725854411E-3</c:v>
                </c:pt>
                <c:pt idx="2520">
                  <c:v>-3.6604932725854411E-3</c:v>
                </c:pt>
                <c:pt idx="2521">
                  <c:v>-3.6604932725854411E-3</c:v>
                </c:pt>
                <c:pt idx="2522">
                  <c:v>-3.6604932725854411E-3</c:v>
                </c:pt>
                <c:pt idx="2523">
                  <c:v>-3.6604932725854411E-3</c:v>
                </c:pt>
                <c:pt idx="2524">
                  <c:v>-3.6604932725854411E-3</c:v>
                </c:pt>
                <c:pt idx="2525">
                  <c:v>-3.6604932725854411E-3</c:v>
                </c:pt>
                <c:pt idx="2526">
                  <c:v>-3.6604932725854411E-3</c:v>
                </c:pt>
                <c:pt idx="2527">
                  <c:v>-3.6604932725854411E-3</c:v>
                </c:pt>
                <c:pt idx="2528">
                  <c:v>-3.6604932725854411E-3</c:v>
                </c:pt>
                <c:pt idx="2529">
                  <c:v>-3.6604932725854411E-3</c:v>
                </c:pt>
                <c:pt idx="2530">
                  <c:v>-3.6604932725854411E-3</c:v>
                </c:pt>
                <c:pt idx="2531">
                  <c:v>-3.6604932725854411E-3</c:v>
                </c:pt>
                <c:pt idx="2532">
                  <c:v>-3.6604932725854411E-3</c:v>
                </c:pt>
                <c:pt idx="2533">
                  <c:v>-3.6604932725854411E-3</c:v>
                </c:pt>
                <c:pt idx="2534">
                  <c:v>-3.6604932725854411E-3</c:v>
                </c:pt>
                <c:pt idx="2535">
                  <c:v>-3.6604932725854411E-3</c:v>
                </c:pt>
                <c:pt idx="2536">
                  <c:v>-3.6604932725854411E-3</c:v>
                </c:pt>
                <c:pt idx="2537">
                  <c:v>-3.6604932725854411E-3</c:v>
                </c:pt>
                <c:pt idx="2538">
                  <c:v>-3.6604932725854411E-3</c:v>
                </c:pt>
                <c:pt idx="2539">
                  <c:v>-3.6604932725854411E-3</c:v>
                </c:pt>
                <c:pt idx="2540">
                  <c:v>-3.6604932725854411E-3</c:v>
                </c:pt>
                <c:pt idx="2541">
                  <c:v>-3.6604932725854411E-3</c:v>
                </c:pt>
                <c:pt idx="2542">
                  <c:v>-3.6604932725854411E-3</c:v>
                </c:pt>
                <c:pt idx="2543">
                  <c:v>-3.6604932725854411E-3</c:v>
                </c:pt>
                <c:pt idx="2544">
                  <c:v>-4.4054960463979498E-3</c:v>
                </c:pt>
                <c:pt idx="2545">
                  <c:v>-4.4054960463979498E-3</c:v>
                </c:pt>
                <c:pt idx="2546">
                  <c:v>-4.4054960463979498E-3</c:v>
                </c:pt>
                <c:pt idx="2547">
                  <c:v>-4.4054960463979498E-3</c:v>
                </c:pt>
                <c:pt idx="2548">
                  <c:v>-4.4054960463979498E-3</c:v>
                </c:pt>
                <c:pt idx="2549">
                  <c:v>-4.4054960463979498E-3</c:v>
                </c:pt>
                <c:pt idx="2550">
                  <c:v>-4.4054960463979498E-3</c:v>
                </c:pt>
                <c:pt idx="2551">
                  <c:v>-4.4054960463979498E-3</c:v>
                </c:pt>
                <c:pt idx="2552">
                  <c:v>-4.4054960463979498E-3</c:v>
                </c:pt>
                <c:pt idx="2553">
                  <c:v>-4.4054960463979498E-3</c:v>
                </c:pt>
                <c:pt idx="2554">
                  <c:v>-4.4054960463979498E-3</c:v>
                </c:pt>
                <c:pt idx="2555">
                  <c:v>-4.4054960463979498E-3</c:v>
                </c:pt>
                <c:pt idx="2556">
                  <c:v>-4.4054960463979498E-3</c:v>
                </c:pt>
                <c:pt idx="2557">
                  <c:v>-4.4054960463979498E-3</c:v>
                </c:pt>
                <c:pt idx="2558">
                  <c:v>-4.4054960463979498E-3</c:v>
                </c:pt>
                <c:pt idx="2559">
                  <c:v>-4.4054960463979498E-3</c:v>
                </c:pt>
                <c:pt idx="2560">
                  <c:v>-4.4054960463979498E-3</c:v>
                </c:pt>
                <c:pt idx="2561">
                  <c:v>-4.4054960463979498E-3</c:v>
                </c:pt>
                <c:pt idx="2562">
                  <c:v>-4.4054960463979498E-3</c:v>
                </c:pt>
                <c:pt idx="2563">
                  <c:v>-4.4054960463979498E-3</c:v>
                </c:pt>
                <c:pt idx="2564">
                  <c:v>-4.4054960463979498E-3</c:v>
                </c:pt>
                <c:pt idx="2565">
                  <c:v>-4.4054960463979498E-3</c:v>
                </c:pt>
                <c:pt idx="2566">
                  <c:v>-4.4054960463979498E-3</c:v>
                </c:pt>
                <c:pt idx="2567">
                  <c:v>-4.4054960463979498E-3</c:v>
                </c:pt>
                <c:pt idx="2568">
                  <c:v>-1.0183661922260612E-3</c:v>
                </c:pt>
                <c:pt idx="2569">
                  <c:v>-1.0183661922260612E-3</c:v>
                </c:pt>
                <c:pt idx="2570">
                  <c:v>-1.0183661922260612E-3</c:v>
                </c:pt>
                <c:pt idx="2571">
                  <c:v>-1.0183661922260612E-3</c:v>
                </c:pt>
                <c:pt idx="2572">
                  <c:v>-1.0183661922260612E-3</c:v>
                </c:pt>
                <c:pt idx="2573">
                  <c:v>-1.0183661922260612E-3</c:v>
                </c:pt>
                <c:pt idx="2574">
                  <c:v>-1.0183661922260612E-3</c:v>
                </c:pt>
                <c:pt idx="2575">
                  <c:v>-1.0183661922260612E-3</c:v>
                </c:pt>
                <c:pt idx="2576">
                  <c:v>-1.0183661922260612E-3</c:v>
                </c:pt>
                <c:pt idx="2577">
                  <c:v>-1.0183661922260612E-3</c:v>
                </c:pt>
                <c:pt idx="2578">
                  <c:v>-1.0183661922260612E-3</c:v>
                </c:pt>
                <c:pt idx="2579">
                  <c:v>-1.0183661922260612E-3</c:v>
                </c:pt>
                <c:pt idx="2580">
                  <c:v>-1.0183661922260612E-3</c:v>
                </c:pt>
                <c:pt idx="2581">
                  <c:v>-1.0183661922260612E-3</c:v>
                </c:pt>
                <c:pt idx="2582">
                  <c:v>-1.0183661922260612E-3</c:v>
                </c:pt>
                <c:pt idx="2583">
                  <c:v>-1.0183661922260612E-3</c:v>
                </c:pt>
                <c:pt idx="2584">
                  <c:v>-1.0183661922260612E-3</c:v>
                </c:pt>
                <c:pt idx="2585">
                  <c:v>-1.0183661922260612E-3</c:v>
                </c:pt>
                <c:pt idx="2586">
                  <c:v>-1.0183661922260612E-3</c:v>
                </c:pt>
                <c:pt idx="2587">
                  <c:v>-1.0183661922260612E-3</c:v>
                </c:pt>
                <c:pt idx="2588">
                  <c:v>-1.0183661922260612E-3</c:v>
                </c:pt>
                <c:pt idx="2589">
                  <c:v>-1.0183661922260612E-3</c:v>
                </c:pt>
                <c:pt idx="2590">
                  <c:v>-1.0183661922260612E-3</c:v>
                </c:pt>
                <c:pt idx="2591">
                  <c:v>-1.0183661922260612E-3</c:v>
                </c:pt>
                <c:pt idx="2592">
                  <c:v>2.5346786039017744E-3</c:v>
                </c:pt>
                <c:pt idx="2593">
                  <c:v>2.5346786039017744E-3</c:v>
                </c:pt>
                <c:pt idx="2594">
                  <c:v>2.5346786039017744E-3</c:v>
                </c:pt>
                <c:pt idx="2595">
                  <c:v>2.5346786039017744E-3</c:v>
                </c:pt>
                <c:pt idx="2596">
                  <c:v>2.5346786039017744E-3</c:v>
                </c:pt>
                <c:pt idx="2597">
                  <c:v>2.5346786039017744E-3</c:v>
                </c:pt>
                <c:pt idx="2598">
                  <c:v>2.5346786039017744E-3</c:v>
                </c:pt>
                <c:pt idx="2599">
                  <c:v>2.5346786039017744E-3</c:v>
                </c:pt>
                <c:pt idx="2600">
                  <c:v>2.5346786039017744E-3</c:v>
                </c:pt>
                <c:pt idx="2601">
                  <c:v>2.5346786039017744E-3</c:v>
                </c:pt>
                <c:pt idx="2602">
                  <c:v>2.5346786039017744E-3</c:v>
                </c:pt>
                <c:pt idx="2603">
                  <c:v>2.5346786039017744E-3</c:v>
                </c:pt>
                <c:pt idx="2604">
                  <c:v>2.5346786039017744E-3</c:v>
                </c:pt>
                <c:pt idx="2605">
                  <c:v>2.5346786039017744E-3</c:v>
                </c:pt>
                <c:pt idx="2606">
                  <c:v>2.5346786039017744E-3</c:v>
                </c:pt>
                <c:pt idx="2607">
                  <c:v>2.5346786039017744E-3</c:v>
                </c:pt>
                <c:pt idx="2608">
                  <c:v>2.5346786039017744E-3</c:v>
                </c:pt>
                <c:pt idx="2609">
                  <c:v>2.5346786039017744E-3</c:v>
                </c:pt>
                <c:pt idx="2610">
                  <c:v>2.5346786039017744E-3</c:v>
                </c:pt>
                <c:pt idx="2611">
                  <c:v>2.5346786039017744E-3</c:v>
                </c:pt>
                <c:pt idx="2612">
                  <c:v>2.5346786039017744E-3</c:v>
                </c:pt>
                <c:pt idx="2613">
                  <c:v>2.5346786039017744E-3</c:v>
                </c:pt>
                <c:pt idx="2614">
                  <c:v>2.5346786039017744E-3</c:v>
                </c:pt>
                <c:pt idx="2615">
                  <c:v>2.5346786039017744E-3</c:v>
                </c:pt>
                <c:pt idx="2616">
                  <c:v>4.7495979805445288E-3</c:v>
                </c:pt>
                <c:pt idx="2617">
                  <c:v>4.7495979805445288E-3</c:v>
                </c:pt>
                <c:pt idx="2618">
                  <c:v>4.7495979805445288E-3</c:v>
                </c:pt>
                <c:pt idx="2619">
                  <c:v>4.7495979805445288E-3</c:v>
                </c:pt>
                <c:pt idx="2620">
                  <c:v>4.7495979805445288E-3</c:v>
                </c:pt>
                <c:pt idx="2621">
                  <c:v>4.7495979805445288E-3</c:v>
                </c:pt>
                <c:pt idx="2622">
                  <c:v>4.7495979805445288E-3</c:v>
                </c:pt>
                <c:pt idx="2623">
                  <c:v>4.7495979805445288E-3</c:v>
                </c:pt>
                <c:pt idx="2624">
                  <c:v>4.7495979805445288E-3</c:v>
                </c:pt>
                <c:pt idx="2625">
                  <c:v>4.7495979805445288E-3</c:v>
                </c:pt>
                <c:pt idx="2626">
                  <c:v>4.7495979805445288E-3</c:v>
                </c:pt>
                <c:pt idx="2627">
                  <c:v>4.7495979805445288E-3</c:v>
                </c:pt>
                <c:pt idx="2628">
                  <c:v>4.7495979805445288E-3</c:v>
                </c:pt>
                <c:pt idx="2629">
                  <c:v>4.7495979805445288E-3</c:v>
                </c:pt>
                <c:pt idx="2630">
                  <c:v>4.7495979805445288E-3</c:v>
                </c:pt>
                <c:pt idx="2631">
                  <c:v>4.7495979805445288E-3</c:v>
                </c:pt>
                <c:pt idx="2632">
                  <c:v>4.7495979805445288E-3</c:v>
                </c:pt>
                <c:pt idx="2633">
                  <c:v>4.7495979805445288E-3</c:v>
                </c:pt>
                <c:pt idx="2634">
                  <c:v>4.7495979805445288E-3</c:v>
                </c:pt>
                <c:pt idx="2635">
                  <c:v>4.7495979805445288E-3</c:v>
                </c:pt>
                <c:pt idx="2636">
                  <c:v>4.7495979805445288E-3</c:v>
                </c:pt>
                <c:pt idx="2637">
                  <c:v>4.7495979805445288E-3</c:v>
                </c:pt>
                <c:pt idx="2638">
                  <c:v>4.7495979805445288E-3</c:v>
                </c:pt>
                <c:pt idx="2639">
                  <c:v>4.7495979805445288E-3</c:v>
                </c:pt>
                <c:pt idx="2640">
                  <c:v>4.7495979805445288E-3</c:v>
                </c:pt>
                <c:pt idx="2641">
                  <c:v>4.7495979805445288E-3</c:v>
                </c:pt>
                <c:pt idx="2642">
                  <c:v>4.7495979805445288E-3</c:v>
                </c:pt>
                <c:pt idx="2643">
                  <c:v>4.7495979805445288E-3</c:v>
                </c:pt>
                <c:pt idx="2644">
                  <c:v>4.7495979805445288E-3</c:v>
                </c:pt>
                <c:pt idx="2645">
                  <c:v>4.7495979805445288E-3</c:v>
                </c:pt>
                <c:pt idx="2646">
                  <c:v>4.7495979805445288E-3</c:v>
                </c:pt>
                <c:pt idx="2647">
                  <c:v>4.7495979805445288E-3</c:v>
                </c:pt>
                <c:pt idx="2648">
                  <c:v>4.7495979805445288E-3</c:v>
                </c:pt>
                <c:pt idx="2649">
                  <c:v>4.7495979805445288E-3</c:v>
                </c:pt>
                <c:pt idx="2650">
                  <c:v>4.7495979805445288E-3</c:v>
                </c:pt>
                <c:pt idx="2651">
                  <c:v>4.7495979805445288E-3</c:v>
                </c:pt>
                <c:pt idx="2652">
                  <c:v>4.7495979805445288E-3</c:v>
                </c:pt>
                <c:pt idx="2653">
                  <c:v>4.7495979805445288E-3</c:v>
                </c:pt>
                <c:pt idx="2654">
                  <c:v>4.7495979805445288E-3</c:v>
                </c:pt>
                <c:pt idx="2655">
                  <c:v>4.7495979805445288E-3</c:v>
                </c:pt>
                <c:pt idx="2656">
                  <c:v>4.7495979805445288E-3</c:v>
                </c:pt>
                <c:pt idx="2657">
                  <c:v>4.7495979805445288E-3</c:v>
                </c:pt>
                <c:pt idx="2658">
                  <c:v>4.7495979805445288E-3</c:v>
                </c:pt>
                <c:pt idx="2659">
                  <c:v>4.7495979805445288E-3</c:v>
                </c:pt>
                <c:pt idx="2660">
                  <c:v>4.7495979805445288E-3</c:v>
                </c:pt>
                <c:pt idx="2661">
                  <c:v>4.7495979805445288E-3</c:v>
                </c:pt>
                <c:pt idx="2662">
                  <c:v>4.7495979805445288E-3</c:v>
                </c:pt>
                <c:pt idx="2663">
                  <c:v>4.7495979805445288E-3</c:v>
                </c:pt>
                <c:pt idx="2664">
                  <c:v>5.6733606680463566E-3</c:v>
                </c:pt>
                <c:pt idx="2665">
                  <c:v>5.6733606680463566E-3</c:v>
                </c:pt>
                <c:pt idx="2666">
                  <c:v>5.6733606680463566E-3</c:v>
                </c:pt>
                <c:pt idx="2667">
                  <c:v>5.6733606680463566E-3</c:v>
                </c:pt>
                <c:pt idx="2668">
                  <c:v>5.6733606680463566E-3</c:v>
                </c:pt>
                <c:pt idx="2669">
                  <c:v>5.6733606680463566E-3</c:v>
                </c:pt>
                <c:pt idx="2670">
                  <c:v>5.6733606680463566E-3</c:v>
                </c:pt>
                <c:pt idx="2671">
                  <c:v>5.6733606680463566E-3</c:v>
                </c:pt>
                <c:pt idx="2672">
                  <c:v>5.6733606680463566E-3</c:v>
                </c:pt>
                <c:pt idx="2673">
                  <c:v>5.6733606680463566E-3</c:v>
                </c:pt>
                <c:pt idx="2674">
                  <c:v>5.6733606680463566E-3</c:v>
                </c:pt>
                <c:pt idx="2675">
                  <c:v>5.6733606680463566E-3</c:v>
                </c:pt>
                <c:pt idx="2676">
                  <c:v>5.6733606680463566E-3</c:v>
                </c:pt>
                <c:pt idx="2677">
                  <c:v>5.6733606680463566E-3</c:v>
                </c:pt>
                <c:pt idx="2678">
                  <c:v>5.6733606680463566E-3</c:v>
                </c:pt>
                <c:pt idx="2679">
                  <c:v>5.6733606680463566E-3</c:v>
                </c:pt>
                <c:pt idx="2680">
                  <c:v>5.6733606680463566E-3</c:v>
                </c:pt>
                <c:pt idx="2681">
                  <c:v>5.6733606680463566E-3</c:v>
                </c:pt>
                <c:pt idx="2682">
                  <c:v>5.6733606680463566E-3</c:v>
                </c:pt>
                <c:pt idx="2683">
                  <c:v>5.6733606680463566E-3</c:v>
                </c:pt>
                <c:pt idx="2684">
                  <c:v>5.6733606680463566E-3</c:v>
                </c:pt>
                <c:pt idx="2685">
                  <c:v>5.6733606680463566E-3</c:v>
                </c:pt>
                <c:pt idx="2686">
                  <c:v>5.6733606680463566E-3</c:v>
                </c:pt>
                <c:pt idx="2687">
                  <c:v>5.6733606680463566E-3</c:v>
                </c:pt>
                <c:pt idx="2688">
                  <c:v>8.8500577025998339E-3</c:v>
                </c:pt>
                <c:pt idx="2689">
                  <c:v>8.8500577025998339E-3</c:v>
                </c:pt>
                <c:pt idx="2690">
                  <c:v>8.8500577025998339E-3</c:v>
                </c:pt>
                <c:pt idx="2691">
                  <c:v>8.8500577025998339E-3</c:v>
                </c:pt>
                <c:pt idx="2692">
                  <c:v>8.8500577025998339E-3</c:v>
                </c:pt>
                <c:pt idx="2693">
                  <c:v>8.8500577025998339E-3</c:v>
                </c:pt>
                <c:pt idx="2694">
                  <c:v>8.8500577025998339E-3</c:v>
                </c:pt>
                <c:pt idx="2695">
                  <c:v>8.8500577025998339E-3</c:v>
                </c:pt>
                <c:pt idx="2696">
                  <c:v>8.8500577025998339E-3</c:v>
                </c:pt>
                <c:pt idx="2697">
                  <c:v>8.8500577025998339E-3</c:v>
                </c:pt>
                <c:pt idx="2698">
                  <c:v>8.8500577025998339E-3</c:v>
                </c:pt>
                <c:pt idx="2699">
                  <c:v>8.8500577025998339E-3</c:v>
                </c:pt>
                <c:pt idx="2700">
                  <c:v>8.8500577025998339E-3</c:v>
                </c:pt>
                <c:pt idx="2701">
                  <c:v>8.8500577025998339E-3</c:v>
                </c:pt>
                <c:pt idx="2702">
                  <c:v>8.8500577025998339E-3</c:v>
                </c:pt>
                <c:pt idx="2703">
                  <c:v>8.8500577025998339E-3</c:v>
                </c:pt>
                <c:pt idx="2704">
                  <c:v>8.8500577025998339E-3</c:v>
                </c:pt>
                <c:pt idx="2705">
                  <c:v>8.8500577025998339E-3</c:v>
                </c:pt>
                <c:pt idx="2706">
                  <c:v>8.8500577025998339E-3</c:v>
                </c:pt>
                <c:pt idx="2707">
                  <c:v>8.8500577025998339E-3</c:v>
                </c:pt>
                <c:pt idx="2708">
                  <c:v>8.8500577025998339E-3</c:v>
                </c:pt>
                <c:pt idx="2709">
                  <c:v>8.8500577025998339E-3</c:v>
                </c:pt>
                <c:pt idx="2710">
                  <c:v>8.8500577025998339E-3</c:v>
                </c:pt>
                <c:pt idx="2711">
                  <c:v>8.8500577025998339E-3</c:v>
                </c:pt>
                <c:pt idx="2712">
                  <c:v>4.2420902408615291E-3</c:v>
                </c:pt>
                <c:pt idx="2713">
                  <c:v>4.2420902408615291E-3</c:v>
                </c:pt>
                <c:pt idx="2714">
                  <c:v>4.2420902408615291E-3</c:v>
                </c:pt>
                <c:pt idx="2715">
                  <c:v>4.2420902408615291E-3</c:v>
                </c:pt>
                <c:pt idx="2716">
                  <c:v>4.2420902408615291E-3</c:v>
                </c:pt>
                <c:pt idx="2717">
                  <c:v>4.2420902408615291E-3</c:v>
                </c:pt>
                <c:pt idx="2718">
                  <c:v>4.2420902408615291E-3</c:v>
                </c:pt>
                <c:pt idx="2719">
                  <c:v>4.2420902408615291E-3</c:v>
                </c:pt>
                <c:pt idx="2720">
                  <c:v>4.2420902408615291E-3</c:v>
                </c:pt>
                <c:pt idx="2721">
                  <c:v>4.2420902408615291E-3</c:v>
                </c:pt>
                <c:pt idx="2722">
                  <c:v>4.2420902408615291E-3</c:v>
                </c:pt>
                <c:pt idx="2723">
                  <c:v>4.2420902408615291E-3</c:v>
                </c:pt>
                <c:pt idx="2724">
                  <c:v>4.2420902408615291E-3</c:v>
                </c:pt>
                <c:pt idx="2725">
                  <c:v>4.2420902408615291E-3</c:v>
                </c:pt>
                <c:pt idx="2726">
                  <c:v>4.2420902408615291E-3</c:v>
                </c:pt>
                <c:pt idx="2727">
                  <c:v>4.2420902408615291E-3</c:v>
                </c:pt>
                <c:pt idx="2728">
                  <c:v>4.2420902408615291E-3</c:v>
                </c:pt>
                <c:pt idx="2729">
                  <c:v>4.2420902408615291E-3</c:v>
                </c:pt>
                <c:pt idx="2730">
                  <c:v>4.2420902408615291E-3</c:v>
                </c:pt>
                <c:pt idx="2731">
                  <c:v>4.2420902408615291E-3</c:v>
                </c:pt>
                <c:pt idx="2732">
                  <c:v>4.2420902408615291E-3</c:v>
                </c:pt>
                <c:pt idx="2733">
                  <c:v>4.2420902408615291E-3</c:v>
                </c:pt>
                <c:pt idx="2734">
                  <c:v>4.2420902408615291E-3</c:v>
                </c:pt>
                <c:pt idx="2735">
                  <c:v>4.2420902408615291E-3</c:v>
                </c:pt>
                <c:pt idx="2736">
                  <c:v>6.783650306338096E-3</c:v>
                </c:pt>
                <c:pt idx="2737">
                  <c:v>6.783650306338096E-3</c:v>
                </c:pt>
                <c:pt idx="2738">
                  <c:v>6.783650306338096E-3</c:v>
                </c:pt>
                <c:pt idx="2739">
                  <c:v>6.783650306338096E-3</c:v>
                </c:pt>
                <c:pt idx="2740">
                  <c:v>6.783650306338096E-3</c:v>
                </c:pt>
                <c:pt idx="2741">
                  <c:v>6.783650306338096E-3</c:v>
                </c:pt>
                <c:pt idx="2742">
                  <c:v>6.783650306338096E-3</c:v>
                </c:pt>
                <c:pt idx="2743">
                  <c:v>6.783650306338096E-3</c:v>
                </c:pt>
                <c:pt idx="2744">
                  <c:v>6.783650306338096E-3</c:v>
                </c:pt>
                <c:pt idx="2745">
                  <c:v>6.783650306338096E-3</c:v>
                </c:pt>
                <c:pt idx="2746">
                  <c:v>6.783650306338096E-3</c:v>
                </c:pt>
                <c:pt idx="2747">
                  <c:v>6.783650306338096E-3</c:v>
                </c:pt>
                <c:pt idx="2748">
                  <c:v>6.783650306338096E-3</c:v>
                </c:pt>
                <c:pt idx="2749">
                  <c:v>6.783650306338096E-3</c:v>
                </c:pt>
                <c:pt idx="2750">
                  <c:v>6.783650306338096E-3</c:v>
                </c:pt>
                <c:pt idx="2751">
                  <c:v>6.783650306338096E-3</c:v>
                </c:pt>
                <c:pt idx="2752">
                  <c:v>6.783650306338096E-3</c:v>
                </c:pt>
                <c:pt idx="2753">
                  <c:v>6.783650306338096E-3</c:v>
                </c:pt>
                <c:pt idx="2754">
                  <c:v>6.783650306338096E-3</c:v>
                </c:pt>
                <c:pt idx="2755">
                  <c:v>6.783650306338096E-3</c:v>
                </c:pt>
                <c:pt idx="2756">
                  <c:v>6.783650306338096E-3</c:v>
                </c:pt>
                <c:pt idx="2757">
                  <c:v>6.783650306338096E-3</c:v>
                </c:pt>
                <c:pt idx="2758">
                  <c:v>6.783650306338096E-3</c:v>
                </c:pt>
                <c:pt idx="2759">
                  <c:v>6.783650306338096E-3</c:v>
                </c:pt>
                <c:pt idx="2760">
                  <c:v>6.8885464356878146E-3</c:v>
                </c:pt>
                <c:pt idx="2761">
                  <c:v>6.8885464356878146E-3</c:v>
                </c:pt>
                <c:pt idx="2762">
                  <c:v>6.8885464356878146E-3</c:v>
                </c:pt>
                <c:pt idx="2763">
                  <c:v>6.8885464356878146E-3</c:v>
                </c:pt>
                <c:pt idx="2764">
                  <c:v>6.8885464356878146E-3</c:v>
                </c:pt>
                <c:pt idx="2765">
                  <c:v>6.8885464356878146E-3</c:v>
                </c:pt>
                <c:pt idx="2766">
                  <c:v>6.8885464356878146E-3</c:v>
                </c:pt>
                <c:pt idx="2767">
                  <c:v>6.8885464356878146E-3</c:v>
                </c:pt>
                <c:pt idx="2768">
                  <c:v>6.8885464356878146E-3</c:v>
                </c:pt>
                <c:pt idx="2769">
                  <c:v>6.8885464356878146E-3</c:v>
                </c:pt>
                <c:pt idx="2770">
                  <c:v>6.8885464356878146E-3</c:v>
                </c:pt>
                <c:pt idx="2771">
                  <c:v>6.8885464356878146E-3</c:v>
                </c:pt>
                <c:pt idx="2772">
                  <c:v>6.8885464356878146E-3</c:v>
                </c:pt>
                <c:pt idx="2773">
                  <c:v>6.8885464356878146E-3</c:v>
                </c:pt>
                <c:pt idx="2774">
                  <c:v>6.8885464356878146E-3</c:v>
                </c:pt>
                <c:pt idx="2775">
                  <c:v>6.8885464356878146E-3</c:v>
                </c:pt>
                <c:pt idx="2776">
                  <c:v>6.8885464356878146E-3</c:v>
                </c:pt>
                <c:pt idx="2777">
                  <c:v>6.8885464356878146E-3</c:v>
                </c:pt>
                <c:pt idx="2778">
                  <c:v>6.8885464356878146E-3</c:v>
                </c:pt>
                <c:pt idx="2779">
                  <c:v>6.8885464356878146E-3</c:v>
                </c:pt>
                <c:pt idx="2780">
                  <c:v>6.8885464356878146E-3</c:v>
                </c:pt>
                <c:pt idx="2781">
                  <c:v>6.8885464356878146E-3</c:v>
                </c:pt>
                <c:pt idx="2782">
                  <c:v>6.8885464356878146E-3</c:v>
                </c:pt>
                <c:pt idx="2783">
                  <c:v>6.8885464356878146E-3</c:v>
                </c:pt>
                <c:pt idx="2784">
                  <c:v>6.8885464356878146E-3</c:v>
                </c:pt>
                <c:pt idx="2785">
                  <c:v>6.8885464356878146E-3</c:v>
                </c:pt>
                <c:pt idx="2786">
                  <c:v>6.8885464356878146E-3</c:v>
                </c:pt>
                <c:pt idx="2787">
                  <c:v>6.8885464356878146E-3</c:v>
                </c:pt>
                <c:pt idx="2788">
                  <c:v>6.8885464356878146E-3</c:v>
                </c:pt>
                <c:pt idx="2789">
                  <c:v>6.8885464356878146E-3</c:v>
                </c:pt>
                <c:pt idx="2790">
                  <c:v>6.8885464356878146E-3</c:v>
                </c:pt>
                <c:pt idx="2791">
                  <c:v>6.8885464356878146E-3</c:v>
                </c:pt>
                <c:pt idx="2792">
                  <c:v>6.8885464356878146E-3</c:v>
                </c:pt>
                <c:pt idx="2793">
                  <c:v>6.8885464356878146E-3</c:v>
                </c:pt>
                <c:pt idx="2794">
                  <c:v>6.8885464356878146E-3</c:v>
                </c:pt>
                <c:pt idx="2795">
                  <c:v>6.8885464356878146E-3</c:v>
                </c:pt>
                <c:pt idx="2796">
                  <c:v>6.8885464356878146E-3</c:v>
                </c:pt>
                <c:pt idx="2797">
                  <c:v>6.8885464356878146E-3</c:v>
                </c:pt>
                <c:pt idx="2798">
                  <c:v>6.8885464356878146E-3</c:v>
                </c:pt>
                <c:pt idx="2799">
                  <c:v>6.8885464356878146E-3</c:v>
                </c:pt>
                <c:pt idx="2800">
                  <c:v>6.8885464356878146E-3</c:v>
                </c:pt>
                <c:pt idx="2801">
                  <c:v>6.8885464356878146E-3</c:v>
                </c:pt>
                <c:pt idx="2802">
                  <c:v>6.8885464356878146E-3</c:v>
                </c:pt>
                <c:pt idx="2803">
                  <c:v>6.8885464356878146E-3</c:v>
                </c:pt>
                <c:pt idx="2804">
                  <c:v>6.8885464356878146E-3</c:v>
                </c:pt>
                <c:pt idx="2805">
                  <c:v>6.8885464356878146E-3</c:v>
                </c:pt>
                <c:pt idx="2806">
                  <c:v>6.8885464356878146E-3</c:v>
                </c:pt>
                <c:pt idx="2807">
                  <c:v>6.8885464356878146E-3</c:v>
                </c:pt>
                <c:pt idx="2808">
                  <c:v>2.6732545003138597E-4</c:v>
                </c:pt>
                <c:pt idx="2809">
                  <c:v>2.6732545003138597E-4</c:v>
                </c:pt>
                <c:pt idx="2810">
                  <c:v>2.6732545003138597E-4</c:v>
                </c:pt>
                <c:pt idx="2811">
                  <c:v>2.6732545003138597E-4</c:v>
                </c:pt>
                <c:pt idx="2812">
                  <c:v>2.6732545003138597E-4</c:v>
                </c:pt>
                <c:pt idx="2813">
                  <c:v>2.6732545003138597E-4</c:v>
                </c:pt>
                <c:pt idx="2814">
                  <c:v>2.6732545003138597E-4</c:v>
                </c:pt>
                <c:pt idx="2815">
                  <c:v>2.6732545003138597E-4</c:v>
                </c:pt>
                <c:pt idx="2816">
                  <c:v>2.6732545003138597E-4</c:v>
                </c:pt>
                <c:pt idx="2817">
                  <c:v>2.6732545003138597E-4</c:v>
                </c:pt>
                <c:pt idx="2818">
                  <c:v>2.6732545003138597E-4</c:v>
                </c:pt>
                <c:pt idx="2819">
                  <c:v>2.6732545003138597E-4</c:v>
                </c:pt>
                <c:pt idx="2820">
                  <c:v>2.6732545003138597E-4</c:v>
                </c:pt>
                <c:pt idx="2821">
                  <c:v>2.6732545003138597E-4</c:v>
                </c:pt>
                <c:pt idx="2822">
                  <c:v>2.6732545003138597E-4</c:v>
                </c:pt>
                <c:pt idx="2823">
                  <c:v>2.6732545003138597E-4</c:v>
                </c:pt>
                <c:pt idx="2824">
                  <c:v>2.6732545003138597E-4</c:v>
                </c:pt>
                <c:pt idx="2825">
                  <c:v>2.6732545003138597E-4</c:v>
                </c:pt>
                <c:pt idx="2826">
                  <c:v>2.6732545003138597E-4</c:v>
                </c:pt>
                <c:pt idx="2827">
                  <c:v>2.6732545003138597E-4</c:v>
                </c:pt>
                <c:pt idx="2828">
                  <c:v>2.6732545003138597E-4</c:v>
                </c:pt>
                <c:pt idx="2829">
                  <c:v>2.6732545003138597E-4</c:v>
                </c:pt>
                <c:pt idx="2830">
                  <c:v>2.6732545003138597E-4</c:v>
                </c:pt>
                <c:pt idx="2831">
                  <c:v>2.6732545003138597E-4</c:v>
                </c:pt>
                <c:pt idx="2832">
                  <c:v>3.4440224845848633E-3</c:v>
                </c:pt>
                <c:pt idx="2833">
                  <c:v>3.4440224845848633E-3</c:v>
                </c:pt>
                <c:pt idx="2834">
                  <c:v>3.4440224845848633E-3</c:v>
                </c:pt>
                <c:pt idx="2835">
                  <c:v>3.4440224845848633E-3</c:v>
                </c:pt>
                <c:pt idx="2836">
                  <c:v>3.4440224845848633E-3</c:v>
                </c:pt>
                <c:pt idx="2837">
                  <c:v>3.4440224845848633E-3</c:v>
                </c:pt>
                <c:pt idx="2838">
                  <c:v>3.4440224845848633E-3</c:v>
                </c:pt>
                <c:pt idx="2839">
                  <c:v>3.4440224845848633E-3</c:v>
                </c:pt>
                <c:pt idx="2840">
                  <c:v>3.4440224845848633E-3</c:v>
                </c:pt>
                <c:pt idx="2841">
                  <c:v>3.4440224845848633E-3</c:v>
                </c:pt>
                <c:pt idx="2842">
                  <c:v>3.4440224845848633E-3</c:v>
                </c:pt>
                <c:pt idx="2843">
                  <c:v>3.4440224845848633E-3</c:v>
                </c:pt>
                <c:pt idx="2844">
                  <c:v>3.4440224845848633E-3</c:v>
                </c:pt>
                <c:pt idx="2845">
                  <c:v>3.4440224845848633E-3</c:v>
                </c:pt>
                <c:pt idx="2846">
                  <c:v>3.4440224845848633E-3</c:v>
                </c:pt>
                <c:pt idx="2847">
                  <c:v>3.4440224845848633E-3</c:v>
                </c:pt>
                <c:pt idx="2848">
                  <c:v>3.4440224845848633E-3</c:v>
                </c:pt>
                <c:pt idx="2849">
                  <c:v>3.4440224845848633E-3</c:v>
                </c:pt>
                <c:pt idx="2850">
                  <c:v>3.4440224845848633E-3</c:v>
                </c:pt>
                <c:pt idx="2851">
                  <c:v>3.4440224845848633E-3</c:v>
                </c:pt>
                <c:pt idx="2852">
                  <c:v>3.4440224845848633E-3</c:v>
                </c:pt>
                <c:pt idx="2853">
                  <c:v>3.4440224845848633E-3</c:v>
                </c:pt>
                <c:pt idx="2854">
                  <c:v>3.4440224845848633E-3</c:v>
                </c:pt>
                <c:pt idx="2855">
                  <c:v>3.4440224845848633E-3</c:v>
                </c:pt>
                <c:pt idx="2856">
                  <c:v>-1.8388402405777882E-3</c:v>
                </c:pt>
                <c:pt idx="2857">
                  <c:v>-1.8388402405777882E-3</c:v>
                </c:pt>
                <c:pt idx="2858">
                  <c:v>-1.8388402405777882E-3</c:v>
                </c:pt>
                <c:pt idx="2859">
                  <c:v>-1.8388402405777882E-3</c:v>
                </c:pt>
                <c:pt idx="2860">
                  <c:v>-1.8388402405777882E-3</c:v>
                </c:pt>
                <c:pt idx="2861">
                  <c:v>-1.8388402405777882E-3</c:v>
                </c:pt>
                <c:pt idx="2862">
                  <c:v>-1.8388402405777882E-3</c:v>
                </c:pt>
                <c:pt idx="2863">
                  <c:v>-1.8388402405777882E-3</c:v>
                </c:pt>
                <c:pt idx="2864">
                  <c:v>-1.8388402405777882E-3</c:v>
                </c:pt>
                <c:pt idx="2865">
                  <c:v>-1.8388402405777882E-3</c:v>
                </c:pt>
                <c:pt idx="2866">
                  <c:v>-1.8388402405777882E-3</c:v>
                </c:pt>
                <c:pt idx="2867">
                  <c:v>-1.8388402405777882E-3</c:v>
                </c:pt>
                <c:pt idx="2868">
                  <c:v>-1.8388402405777882E-3</c:v>
                </c:pt>
                <c:pt idx="2869">
                  <c:v>-1.8388402405777882E-3</c:v>
                </c:pt>
                <c:pt idx="2870">
                  <c:v>-1.8388402405777882E-3</c:v>
                </c:pt>
                <c:pt idx="2871">
                  <c:v>-1.8388402405777882E-3</c:v>
                </c:pt>
                <c:pt idx="2872">
                  <c:v>-1.8388402405777882E-3</c:v>
                </c:pt>
                <c:pt idx="2873">
                  <c:v>-1.8388402405777882E-3</c:v>
                </c:pt>
                <c:pt idx="2874">
                  <c:v>-1.8388402405777882E-3</c:v>
                </c:pt>
                <c:pt idx="2875">
                  <c:v>-1.8388402405777882E-3</c:v>
                </c:pt>
                <c:pt idx="2876">
                  <c:v>-1.8388402405777882E-3</c:v>
                </c:pt>
                <c:pt idx="2877">
                  <c:v>-1.8388402405777882E-3</c:v>
                </c:pt>
                <c:pt idx="2878">
                  <c:v>-1.8388402405777882E-3</c:v>
                </c:pt>
                <c:pt idx="2879">
                  <c:v>-1.8388402405777882E-3</c:v>
                </c:pt>
                <c:pt idx="2880">
                  <c:v>4.6537643276849394E-3</c:v>
                </c:pt>
                <c:pt idx="2881">
                  <c:v>4.6537643276849394E-3</c:v>
                </c:pt>
                <c:pt idx="2882">
                  <c:v>4.6537643276849394E-3</c:v>
                </c:pt>
                <c:pt idx="2883">
                  <c:v>4.6537643276849394E-3</c:v>
                </c:pt>
                <c:pt idx="2884">
                  <c:v>4.6537643276849394E-3</c:v>
                </c:pt>
                <c:pt idx="2885">
                  <c:v>4.6537643276849394E-3</c:v>
                </c:pt>
                <c:pt idx="2886">
                  <c:v>4.6537643276849394E-3</c:v>
                </c:pt>
                <c:pt idx="2887">
                  <c:v>4.6537643276849394E-3</c:v>
                </c:pt>
                <c:pt idx="2888">
                  <c:v>4.6537643276849394E-3</c:v>
                </c:pt>
                <c:pt idx="2889">
                  <c:v>4.6537643276849394E-3</c:v>
                </c:pt>
                <c:pt idx="2890">
                  <c:v>4.6537643276849394E-3</c:v>
                </c:pt>
                <c:pt idx="2891">
                  <c:v>4.6537643276849394E-3</c:v>
                </c:pt>
                <c:pt idx="2892">
                  <c:v>4.6537643276849394E-3</c:v>
                </c:pt>
                <c:pt idx="2893">
                  <c:v>4.6537643276849394E-3</c:v>
                </c:pt>
                <c:pt idx="2894">
                  <c:v>4.6537643276849394E-3</c:v>
                </c:pt>
                <c:pt idx="2895">
                  <c:v>4.6537643276849394E-3</c:v>
                </c:pt>
                <c:pt idx="2896">
                  <c:v>4.6537643276849394E-3</c:v>
                </c:pt>
                <c:pt idx="2897">
                  <c:v>4.6537643276849394E-3</c:v>
                </c:pt>
                <c:pt idx="2898">
                  <c:v>4.6537643276849394E-3</c:v>
                </c:pt>
                <c:pt idx="2899">
                  <c:v>4.6537643276849394E-3</c:v>
                </c:pt>
                <c:pt idx="2900">
                  <c:v>4.6537643276849394E-3</c:v>
                </c:pt>
                <c:pt idx="2901">
                  <c:v>4.6537643276849394E-3</c:v>
                </c:pt>
                <c:pt idx="2902">
                  <c:v>4.6537643276849394E-3</c:v>
                </c:pt>
                <c:pt idx="2903">
                  <c:v>4.6537643276849394E-3</c:v>
                </c:pt>
                <c:pt idx="2904">
                  <c:v>4.196319643507529E-3</c:v>
                </c:pt>
                <c:pt idx="2905">
                  <c:v>4.196319643507529E-3</c:v>
                </c:pt>
                <c:pt idx="2906">
                  <c:v>4.196319643507529E-3</c:v>
                </c:pt>
                <c:pt idx="2907">
                  <c:v>4.196319643507529E-3</c:v>
                </c:pt>
                <c:pt idx="2908">
                  <c:v>4.196319643507529E-3</c:v>
                </c:pt>
                <c:pt idx="2909">
                  <c:v>4.196319643507529E-3</c:v>
                </c:pt>
                <c:pt idx="2910">
                  <c:v>4.196319643507529E-3</c:v>
                </c:pt>
                <c:pt idx="2911">
                  <c:v>4.196319643507529E-3</c:v>
                </c:pt>
                <c:pt idx="2912">
                  <c:v>4.196319643507529E-3</c:v>
                </c:pt>
                <c:pt idx="2913">
                  <c:v>4.196319643507529E-3</c:v>
                </c:pt>
                <c:pt idx="2914">
                  <c:v>4.196319643507529E-3</c:v>
                </c:pt>
                <c:pt idx="2915">
                  <c:v>4.196319643507529E-3</c:v>
                </c:pt>
                <c:pt idx="2916">
                  <c:v>4.196319643507529E-3</c:v>
                </c:pt>
                <c:pt idx="2917">
                  <c:v>4.196319643507529E-3</c:v>
                </c:pt>
                <c:pt idx="2918">
                  <c:v>4.196319643507529E-3</c:v>
                </c:pt>
                <c:pt idx="2919">
                  <c:v>4.196319643507529E-3</c:v>
                </c:pt>
                <c:pt idx="2920">
                  <c:v>4.196319643507529E-3</c:v>
                </c:pt>
                <c:pt idx="2921">
                  <c:v>4.196319643507529E-3</c:v>
                </c:pt>
                <c:pt idx="2922">
                  <c:v>4.196319643507529E-3</c:v>
                </c:pt>
                <c:pt idx="2923">
                  <c:v>4.196319643507529E-3</c:v>
                </c:pt>
                <c:pt idx="2924">
                  <c:v>4.196319643507529E-3</c:v>
                </c:pt>
                <c:pt idx="2925">
                  <c:v>4.196319643507529E-3</c:v>
                </c:pt>
                <c:pt idx="2926">
                  <c:v>4.196319643507529E-3</c:v>
                </c:pt>
                <c:pt idx="2927">
                  <c:v>4.196319643507529E-3</c:v>
                </c:pt>
                <c:pt idx="2928">
                  <c:v>6.0615588868770942E-3</c:v>
                </c:pt>
                <c:pt idx="2929">
                  <c:v>6.0615588868770942E-3</c:v>
                </c:pt>
                <c:pt idx="2930">
                  <c:v>6.0615588868770942E-3</c:v>
                </c:pt>
                <c:pt idx="2931">
                  <c:v>6.0615588868770942E-3</c:v>
                </c:pt>
                <c:pt idx="2932">
                  <c:v>6.0615588868770942E-3</c:v>
                </c:pt>
                <c:pt idx="2933">
                  <c:v>6.0615588868770942E-3</c:v>
                </c:pt>
                <c:pt idx="2934">
                  <c:v>6.0615588868770942E-3</c:v>
                </c:pt>
                <c:pt idx="2935">
                  <c:v>6.0615588868770942E-3</c:v>
                </c:pt>
                <c:pt idx="2936">
                  <c:v>6.0615588868770942E-3</c:v>
                </c:pt>
                <c:pt idx="2937">
                  <c:v>6.0615588868770942E-3</c:v>
                </c:pt>
                <c:pt idx="2938">
                  <c:v>6.0615588868770942E-3</c:v>
                </c:pt>
                <c:pt idx="2939">
                  <c:v>6.0615588868770942E-3</c:v>
                </c:pt>
                <c:pt idx="2940">
                  <c:v>6.0615588868770942E-3</c:v>
                </c:pt>
                <c:pt idx="2941">
                  <c:v>6.0615588868770942E-3</c:v>
                </c:pt>
                <c:pt idx="2942">
                  <c:v>6.0615588868770942E-3</c:v>
                </c:pt>
                <c:pt idx="2943">
                  <c:v>6.0615588868770942E-3</c:v>
                </c:pt>
                <c:pt idx="2944">
                  <c:v>6.0615588868770942E-3</c:v>
                </c:pt>
                <c:pt idx="2945">
                  <c:v>6.0615588868770942E-3</c:v>
                </c:pt>
                <c:pt idx="2946">
                  <c:v>6.0615588868770942E-3</c:v>
                </c:pt>
                <c:pt idx="2947">
                  <c:v>6.0615588868770942E-3</c:v>
                </c:pt>
                <c:pt idx="2948">
                  <c:v>6.0615588868770942E-3</c:v>
                </c:pt>
                <c:pt idx="2949">
                  <c:v>6.0615588868770942E-3</c:v>
                </c:pt>
                <c:pt idx="2950">
                  <c:v>6.0615588868770942E-3</c:v>
                </c:pt>
                <c:pt idx="2951">
                  <c:v>6.0615588868770942E-3</c:v>
                </c:pt>
                <c:pt idx="2952">
                  <c:v>2.8848618523236169E-3</c:v>
                </c:pt>
                <c:pt idx="2953">
                  <c:v>2.8848618523236169E-3</c:v>
                </c:pt>
                <c:pt idx="2954">
                  <c:v>2.8848618523236169E-3</c:v>
                </c:pt>
                <c:pt idx="2955">
                  <c:v>2.8848618523236169E-3</c:v>
                </c:pt>
                <c:pt idx="2956">
                  <c:v>2.8848618523236169E-3</c:v>
                </c:pt>
                <c:pt idx="2957">
                  <c:v>2.8848618523236169E-3</c:v>
                </c:pt>
                <c:pt idx="2958">
                  <c:v>2.8848618523236169E-3</c:v>
                </c:pt>
                <c:pt idx="2959">
                  <c:v>2.8848618523236169E-3</c:v>
                </c:pt>
                <c:pt idx="2960">
                  <c:v>2.8848618523236169E-3</c:v>
                </c:pt>
                <c:pt idx="2961">
                  <c:v>2.8848618523236169E-3</c:v>
                </c:pt>
                <c:pt idx="2962">
                  <c:v>2.8848618523236169E-3</c:v>
                </c:pt>
                <c:pt idx="2963">
                  <c:v>2.8848618523236169E-3</c:v>
                </c:pt>
                <c:pt idx="2964">
                  <c:v>2.8848618523236169E-3</c:v>
                </c:pt>
                <c:pt idx="2965">
                  <c:v>2.8848618523236169E-3</c:v>
                </c:pt>
                <c:pt idx="2966">
                  <c:v>2.8848618523236169E-3</c:v>
                </c:pt>
                <c:pt idx="2967">
                  <c:v>2.8848618523236169E-3</c:v>
                </c:pt>
                <c:pt idx="2968">
                  <c:v>2.8848618523236169E-3</c:v>
                </c:pt>
                <c:pt idx="2969">
                  <c:v>2.8848618523236169E-3</c:v>
                </c:pt>
                <c:pt idx="2970">
                  <c:v>2.8848618523236169E-3</c:v>
                </c:pt>
                <c:pt idx="2971">
                  <c:v>2.8848618523236169E-3</c:v>
                </c:pt>
                <c:pt idx="2972">
                  <c:v>2.8848618523236169E-3</c:v>
                </c:pt>
                <c:pt idx="2973">
                  <c:v>2.8848618523236169E-3</c:v>
                </c:pt>
                <c:pt idx="2974">
                  <c:v>2.8848618523236169E-3</c:v>
                </c:pt>
                <c:pt idx="2975">
                  <c:v>2.8848618523236169E-3</c:v>
                </c:pt>
                <c:pt idx="2976">
                  <c:v>3.3687375457764901E-3</c:v>
                </c:pt>
                <c:pt idx="2977">
                  <c:v>3.3687375457764901E-3</c:v>
                </c:pt>
                <c:pt idx="2978">
                  <c:v>3.3687375457764901E-3</c:v>
                </c:pt>
                <c:pt idx="2979">
                  <c:v>3.3687375457764901E-3</c:v>
                </c:pt>
                <c:pt idx="2980">
                  <c:v>3.3687375457764901E-3</c:v>
                </c:pt>
                <c:pt idx="2981">
                  <c:v>3.3687375457764901E-3</c:v>
                </c:pt>
                <c:pt idx="2982">
                  <c:v>3.3687375457764901E-3</c:v>
                </c:pt>
                <c:pt idx="2983">
                  <c:v>3.3687375457764901E-3</c:v>
                </c:pt>
                <c:pt idx="2984">
                  <c:v>3.3687375457764901E-3</c:v>
                </c:pt>
                <c:pt idx="2985">
                  <c:v>3.3687375457764901E-3</c:v>
                </c:pt>
                <c:pt idx="2986">
                  <c:v>3.3687375457764901E-3</c:v>
                </c:pt>
                <c:pt idx="2987">
                  <c:v>3.3687375457764901E-3</c:v>
                </c:pt>
                <c:pt idx="2988">
                  <c:v>3.3687375457764901E-3</c:v>
                </c:pt>
                <c:pt idx="2989">
                  <c:v>3.3687375457764901E-3</c:v>
                </c:pt>
                <c:pt idx="2990">
                  <c:v>3.3687375457764901E-3</c:v>
                </c:pt>
                <c:pt idx="2991">
                  <c:v>3.3687375457764901E-3</c:v>
                </c:pt>
                <c:pt idx="2992">
                  <c:v>3.3687375457764901E-3</c:v>
                </c:pt>
                <c:pt idx="2993">
                  <c:v>3.3687375457764901E-3</c:v>
                </c:pt>
                <c:pt idx="2994">
                  <c:v>3.3687375457764901E-3</c:v>
                </c:pt>
                <c:pt idx="2995">
                  <c:v>3.3687375457764901E-3</c:v>
                </c:pt>
                <c:pt idx="2996">
                  <c:v>3.3687375457764901E-3</c:v>
                </c:pt>
                <c:pt idx="2997">
                  <c:v>3.3687375457764901E-3</c:v>
                </c:pt>
                <c:pt idx="2998">
                  <c:v>3.3687375457764901E-3</c:v>
                </c:pt>
                <c:pt idx="2999">
                  <c:v>3.3687375457764901E-3</c:v>
                </c:pt>
                <c:pt idx="3000">
                  <c:v>-5.9233757920296171E-4</c:v>
                </c:pt>
                <c:pt idx="3001">
                  <c:v>-5.9233757920296171E-4</c:v>
                </c:pt>
                <c:pt idx="3002">
                  <c:v>-5.9233757920296171E-4</c:v>
                </c:pt>
                <c:pt idx="3003">
                  <c:v>-5.9233757920296171E-4</c:v>
                </c:pt>
                <c:pt idx="3004">
                  <c:v>-5.9233757920296171E-4</c:v>
                </c:pt>
                <c:pt idx="3005">
                  <c:v>-5.9233757920296171E-4</c:v>
                </c:pt>
                <c:pt idx="3006">
                  <c:v>-5.9233757920296171E-4</c:v>
                </c:pt>
                <c:pt idx="3007">
                  <c:v>-5.9233757920296171E-4</c:v>
                </c:pt>
                <c:pt idx="3008">
                  <c:v>-5.9233757920296171E-4</c:v>
                </c:pt>
                <c:pt idx="3009">
                  <c:v>-5.9233757920296171E-4</c:v>
                </c:pt>
                <c:pt idx="3010">
                  <c:v>-5.9233757920296171E-4</c:v>
                </c:pt>
                <c:pt idx="3011">
                  <c:v>-5.9233757920296171E-4</c:v>
                </c:pt>
                <c:pt idx="3012">
                  <c:v>-5.9233757920296171E-4</c:v>
                </c:pt>
                <c:pt idx="3013">
                  <c:v>-5.9233757920296171E-4</c:v>
                </c:pt>
                <c:pt idx="3014">
                  <c:v>-5.9233757920296171E-4</c:v>
                </c:pt>
                <c:pt idx="3015">
                  <c:v>-5.9233757920296171E-4</c:v>
                </c:pt>
                <c:pt idx="3016">
                  <c:v>-5.9233757920296171E-4</c:v>
                </c:pt>
                <c:pt idx="3017">
                  <c:v>-5.9233757920296171E-4</c:v>
                </c:pt>
                <c:pt idx="3018">
                  <c:v>-5.9233757920296171E-4</c:v>
                </c:pt>
                <c:pt idx="3019">
                  <c:v>-5.9233757920296171E-4</c:v>
                </c:pt>
                <c:pt idx="3020">
                  <c:v>-5.9233757920296171E-4</c:v>
                </c:pt>
                <c:pt idx="3021">
                  <c:v>-5.9233757920296171E-4</c:v>
                </c:pt>
                <c:pt idx="3022">
                  <c:v>-5.9233757920296171E-4</c:v>
                </c:pt>
                <c:pt idx="3023">
                  <c:v>-5.9233757920296171E-4</c:v>
                </c:pt>
                <c:pt idx="3024">
                  <c:v>6.5025948141261836E-3</c:v>
                </c:pt>
                <c:pt idx="3025">
                  <c:v>6.5025948141261836E-3</c:v>
                </c:pt>
                <c:pt idx="3026">
                  <c:v>6.5025948141261836E-3</c:v>
                </c:pt>
                <c:pt idx="3027">
                  <c:v>6.5025948141261836E-3</c:v>
                </c:pt>
                <c:pt idx="3028">
                  <c:v>6.5025948141261836E-3</c:v>
                </c:pt>
                <c:pt idx="3029">
                  <c:v>6.5025948141261836E-3</c:v>
                </c:pt>
                <c:pt idx="3030">
                  <c:v>6.5025948141261836E-3</c:v>
                </c:pt>
                <c:pt idx="3031">
                  <c:v>6.5025948141261836E-3</c:v>
                </c:pt>
                <c:pt idx="3032">
                  <c:v>6.5025948141261836E-3</c:v>
                </c:pt>
                <c:pt idx="3033">
                  <c:v>6.5025948141261836E-3</c:v>
                </c:pt>
                <c:pt idx="3034">
                  <c:v>6.5025948141261836E-3</c:v>
                </c:pt>
                <c:pt idx="3035">
                  <c:v>6.5025948141261836E-3</c:v>
                </c:pt>
                <c:pt idx="3036">
                  <c:v>6.5025948141261836E-3</c:v>
                </c:pt>
                <c:pt idx="3037">
                  <c:v>6.5025948141261836E-3</c:v>
                </c:pt>
                <c:pt idx="3038">
                  <c:v>6.5025948141261836E-3</c:v>
                </c:pt>
                <c:pt idx="3039">
                  <c:v>6.5025948141261836E-3</c:v>
                </c:pt>
                <c:pt idx="3040">
                  <c:v>6.5025948141261836E-3</c:v>
                </c:pt>
                <c:pt idx="3041">
                  <c:v>6.5025948141261836E-3</c:v>
                </c:pt>
                <c:pt idx="3042">
                  <c:v>6.5025948141261836E-3</c:v>
                </c:pt>
                <c:pt idx="3043">
                  <c:v>6.5025948141261836E-3</c:v>
                </c:pt>
                <c:pt idx="3044">
                  <c:v>6.5025948141261836E-3</c:v>
                </c:pt>
                <c:pt idx="3045">
                  <c:v>6.5025948141261836E-3</c:v>
                </c:pt>
                <c:pt idx="3046">
                  <c:v>6.5025948141261836E-3</c:v>
                </c:pt>
                <c:pt idx="3047">
                  <c:v>6.5025948141261836E-3</c:v>
                </c:pt>
                <c:pt idx="3048">
                  <c:v>4.228329515386875E-3</c:v>
                </c:pt>
                <c:pt idx="3049">
                  <c:v>4.228329515386875E-3</c:v>
                </c:pt>
                <c:pt idx="3050">
                  <c:v>4.228329515386875E-3</c:v>
                </c:pt>
                <c:pt idx="3051">
                  <c:v>4.228329515386875E-3</c:v>
                </c:pt>
                <c:pt idx="3052">
                  <c:v>4.228329515386875E-3</c:v>
                </c:pt>
                <c:pt idx="3053">
                  <c:v>4.228329515386875E-3</c:v>
                </c:pt>
                <c:pt idx="3054">
                  <c:v>4.228329515386875E-3</c:v>
                </c:pt>
                <c:pt idx="3055">
                  <c:v>4.228329515386875E-3</c:v>
                </c:pt>
                <c:pt idx="3056">
                  <c:v>4.228329515386875E-3</c:v>
                </c:pt>
                <c:pt idx="3057">
                  <c:v>4.228329515386875E-3</c:v>
                </c:pt>
                <c:pt idx="3058">
                  <c:v>4.228329515386875E-3</c:v>
                </c:pt>
                <c:pt idx="3059">
                  <c:v>4.228329515386875E-3</c:v>
                </c:pt>
                <c:pt idx="3060">
                  <c:v>4.228329515386875E-3</c:v>
                </c:pt>
                <c:pt idx="3061">
                  <c:v>4.228329515386875E-3</c:v>
                </c:pt>
                <c:pt idx="3062">
                  <c:v>4.228329515386875E-3</c:v>
                </c:pt>
                <c:pt idx="3063">
                  <c:v>4.228329515386875E-3</c:v>
                </c:pt>
                <c:pt idx="3064">
                  <c:v>4.228329515386875E-3</c:v>
                </c:pt>
                <c:pt idx="3065">
                  <c:v>4.228329515386875E-3</c:v>
                </c:pt>
                <c:pt idx="3066">
                  <c:v>4.228329515386875E-3</c:v>
                </c:pt>
                <c:pt idx="3067">
                  <c:v>4.228329515386875E-3</c:v>
                </c:pt>
                <c:pt idx="3068">
                  <c:v>4.228329515386875E-3</c:v>
                </c:pt>
                <c:pt idx="3069">
                  <c:v>4.228329515386875E-3</c:v>
                </c:pt>
                <c:pt idx="3070">
                  <c:v>4.228329515386875E-3</c:v>
                </c:pt>
                <c:pt idx="3071">
                  <c:v>4.228329515386875E-3</c:v>
                </c:pt>
                <c:pt idx="3072">
                  <c:v>9.534419128200966E-4</c:v>
                </c:pt>
                <c:pt idx="3073">
                  <c:v>9.534419128200966E-4</c:v>
                </c:pt>
                <c:pt idx="3074">
                  <c:v>9.534419128200966E-4</c:v>
                </c:pt>
                <c:pt idx="3075">
                  <c:v>9.534419128200966E-4</c:v>
                </c:pt>
                <c:pt idx="3076">
                  <c:v>9.534419128200966E-4</c:v>
                </c:pt>
                <c:pt idx="3077">
                  <c:v>9.534419128200966E-4</c:v>
                </c:pt>
                <c:pt idx="3078">
                  <c:v>9.534419128200966E-4</c:v>
                </c:pt>
                <c:pt idx="3079">
                  <c:v>9.534419128200966E-4</c:v>
                </c:pt>
                <c:pt idx="3080">
                  <c:v>9.534419128200966E-4</c:v>
                </c:pt>
                <c:pt idx="3081">
                  <c:v>9.534419128200966E-4</c:v>
                </c:pt>
                <c:pt idx="3082">
                  <c:v>9.534419128200966E-4</c:v>
                </c:pt>
                <c:pt idx="3083">
                  <c:v>9.534419128200966E-4</c:v>
                </c:pt>
                <c:pt idx="3084">
                  <c:v>9.534419128200966E-4</c:v>
                </c:pt>
                <c:pt idx="3085">
                  <c:v>9.534419128200966E-4</c:v>
                </c:pt>
                <c:pt idx="3086">
                  <c:v>9.534419128200966E-4</c:v>
                </c:pt>
                <c:pt idx="3087">
                  <c:v>9.534419128200966E-4</c:v>
                </c:pt>
                <c:pt idx="3088">
                  <c:v>9.534419128200966E-4</c:v>
                </c:pt>
                <c:pt idx="3089">
                  <c:v>9.534419128200966E-4</c:v>
                </c:pt>
                <c:pt idx="3090">
                  <c:v>9.534419128200966E-4</c:v>
                </c:pt>
                <c:pt idx="3091">
                  <c:v>9.534419128200966E-4</c:v>
                </c:pt>
                <c:pt idx="3092">
                  <c:v>9.534419128200966E-4</c:v>
                </c:pt>
                <c:pt idx="3093">
                  <c:v>9.534419128200966E-4</c:v>
                </c:pt>
                <c:pt idx="3094">
                  <c:v>9.534419128200966E-4</c:v>
                </c:pt>
                <c:pt idx="3095">
                  <c:v>9.534419128200966E-4</c:v>
                </c:pt>
                <c:pt idx="3096">
                  <c:v>4.1301389473735739E-3</c:v>
                </c:pt>
                <c:pt idx="3097">
                  <c:v>4.1301389473735739E-3</c:v>
                </c:pt>
                <c:pt idx="3098">
                  <c:v>4.1301389473735739E-3</c:v>
                </c:pt>
                <c:pt idx="3099">
                  <c:v>4.1301389473735739E-3</c:v>
                </c:pt>
                <c:pt idx="3100">
                  <c:v>4.1301389473735739E-3</c:v>
                </c:pt>
                <c:pt idx="3101">
                  <c:v>4.1301389473735739E-3</c:v>
                </c:pt>
                <c:pt idx="3102">
                  <c:v>4.1301389473735739E-3</c:v>
                </c:pt>
                <c:pt idx="3103">
                  <c:v>4.1301389473735739E-3</c:v>
                </c:pt>
                <c:pt idx="3104">
                  <c:v>4.1301389473735739E-3</c:v>
                </c:pt>
                <c:pt idx="3105">
                  <c:v>4.1301389473735739E-3</c:v>
                </c:pt>
                <c:pt idx="3106">
                  <c:v>4.1301389473735739E-3</c:v>
                </c:pt>
                <c:pt idx="3107">
                  <c:v>4.1301389473735739E-3</c:v>
                </c:pt>
                <c:pt idx="3108">
                  <c:v>4.1301389473735739E-3</c:v>
                </c:pt>
                <c:pt idx="3109">
                  <c:v>4.1301389473735739E-3</c:v>
                </c:pt>
                <c:pt idx="3110">
                  <c:v>4.1301389473735739E-3</c:v>
                </c:pt>
                <c:pt idx="3111">
                  <c:v>4.1301389473735739E-3</c:v>
                </c:pt>
                <c:pt idx="3112">
                  <c:v>4.1301389473735739E-3</c:v>
                </c:pt>
                <c:pt idx="3113">
                  <c:v>4.1301389473735739E-3</c:v>
                </c:pt>
                <c:pt idx="3114">
                  <c:v>4.1301389473735739E-3</c:v>
                </c:pt>
                <c:pt idx="3115">
                  <c:v>4.1301389473735739E-3</c:v>
                </c:pt>
                <c:pt idx="3116">
                  <c:v>4.1301389473735739E-3</c:v>
                </c:pt>
                <c:pt idx="3117">
                  <c:v>4.1301389473735739E-3</c:v>
                </c:pt>
                <c:pt idx="3118">
                  <c:v>4.1301389473735739E-3</c:v>
                </c:pt>
                <c:pt idx="3119">
                  <c:v>4.1301389473735739E-3</c:v>
                </c:pt>
                <c:pt idx="3120">
                  <c:v>6.6601150517158203E-3</c:v>
                </c:pt>
                <c:pt idx="3121">
                  <c:v>6.6601150517158203E-3</c:v>
                </c:pt>
                <c:pt idx="3122">
                  <c:v>6.6601150517158203E-3</c:v>
                </c:pt>
                <c:pt idx="3123">
                  <c:v>6.6601150517158203E-3</c:v>
                </c:pt>
                <c:pt idx="3124">
                  <c:v>6.6601150517158203E-3</c:v>
                </c:pt>
                <c:pt idx="3125">
                  <c:v>6.6601150517158203E-3</c:v>
                </c:pt>
                <c:pt idx="3126">
                  <c:v>6.6601150517158203E-3</c:v>
                </c:pt>
                <c:pt idx="3127">
                  <c:v>6.6601150517158203E-3</c:v>
                </c:pt>
                <c:pt idx="3128">
                  <c:v>6.6601150517158203E-3</c:v>
                </c:pt>
                <c:pt idx="3129">
                  <c:v>6.6601150517158203E-3</c:v>
                </c:pt>
                <c:pt idx="3130">
                  <c:v>6.6601150517158203E-3</c:v>
                </c:pt>
                <c:pt idx="3131">
                  <c:v>6.6601150517158203E-3</c:v>
                </c:pt>
                <c:pt idx="3132">
                  <c:v>6.6601150517158203E-3</c:v>
                </c:pt>
                <c:pt idx="3133">
                  <c:v>6.6601150517158203E-3</c:v>
                </c:pt>
                <c:pt idx="3134">
                  <c:v>6.6601150517158203E-3</c:v>
                </c:pt>
                <c:pt idx="3135">
                  <c:v>6.6601150517158203E-3</c:v>
                </c:pt>
                <c:pt idx="3136">
                  <c:v>6.6601150517158203E-3</c:v>
                </c:pt>
                <c:pt idx="3137">
                  <c:v>6.6601150517158203E-3</c:v>
                </c:pt>
                <c:pt idx="3138">
                  <c:v>6.6601150517158203E-3</c:v>
                </c:pt>
                <c:pt idx="3139">
                  <c:v>6.6601150517158203E-3</c:v>
                </c:pt>
                <c:pt idx="3140">
                  <c:v>6.6601150517158203E-3</c:v>
                </c:pt>
                <c:pt idx="3141">
                  <c:v>6.6601150517158203E-3</c:v>
                </c:pt>
                <c:pt idx="3142">
                  <c:v>6.6601150517158203E-3</c:v>
                </c:pt>
                <c:pt idx="3143">
                  <c:v>6.6601150517158203E-3</c:v>
                </c:pt>
                <c:pt idx="3144">
                  <c:v>7.0726690891005362E-3</c:v>
                </c:pt>
                <c:pt idx="3145">
                  <c:v>7.0726690891005362E-3</c:v>
                </c:pt>
                <c:pt idx="3146">
                  <c:v>7.0726690891005362E-3</c:v>
                </c:pt>
                <c:pt idx="3147">
                  <c:v>7.0726690891005362E-3</c:v>
                </c:pt>
                <c:pt idx="3148">
                  <c:v>7.0726690891005362E-3</c:v>
                </c:pt>
                <c:pt idx="3149">
                  <c:v>7.0726690891005362E-3</c:v>
                </c:pt>
                <c:pt idx="3150">
                  <c:v>7.0726690891005362E-3</c:v>
                </c:pt>
                <c:pt idx="3151">
                  <c:v>7.0726690891005362E-3</c:v>
                </c:pt>
                <c:pt idx="3152">
                  <c:v>7.0726690891005362E-3</c:v>
                </c:pt>
                <c:pt idx="3153">
                  <c:v>7.0726690891005362E-3</c:v>
                </c:pt>
                <c:pt idx="3154">
                  <c:v>7.0726690891005362E-3</c:v>
                </c:pt>
                <c:pt idx="3155">
                  <c:v>7.0726690891005362E-3</c:v>
                </c:pt>
                <c:pt idx="3156">
                  <c:v>7.0726690891005362E-3</c:v>
                </c:pt>
                <c:pt idx="3157">
                  <c:v>7.0726690891005362E-3</c:v>
                </c:pt>
                <c:pt idx="3158">
                  <c:v>7.0726690891005362E-3</c:v>
                </c:pt>
                <c:pt idx="3159">
                  <c:v>7.0726690891005362E-3</c:v>
                </c:pt>
                <c:pt idx="3160">
                  <c:v>7.0726690891005362E-3</c:v>
                </c:pt>
                <c:pt idx="3161">
                  <c:v>7.0726690891005362E-3</c:v>
                </c:pt>
                <c:pt idx="3162">
                  <c:v>7.0726690891005362E-3</c:v>
                </c:pt>
                <c:pt idx="3163">
                  <c:v>7.0726690891005362E-3</c:v>
                </c:pt>
                <c:pt idx="3164">
                  <c:v>7.0726690891005362E-3</c:v>
                </c:pt>
                <c:pt idx="3165">
                  <c:v>7.0726690891005362E-3</c:v>
                </c:pt>
                <c:pt idx="3166">
                  <c:v>7.0726690891005362E-3</c:v>
                </c:pt>
                <c:pt idx="3167">
                  <c:v>7.0726690891005362E-3</c:v>
                </c:pt>
                <c:pt idx="3168">
                  <c:v>6.4275014978294465E-3</c:v>
                </c:pt>
                <c:pt idx="3169">
                  <c:v>6.4275014978294465E-3</c:v>
                </c:pt>
                <c:pt idx="3170">
                  <c:v>6.4275014978294465E-3</c:v>
                </c:pt>
                <c:pt idx="3171">
                  <c:v>6.4275014978294465E-3</c:v>
                </c:pt>
                <c:pt idx="3172">
                  <c:v>6.4275014978294465E-3</c:v>
                </c:pt>
                <c:pt idx="3173">
                  <c:v>6.4275014978294465E-3</c:v>
                </c:pt>
                <c:pt idx="3174">
                  <c:v>6.4275014978294465E-3</c:v>
                </c:pt>
                <c:pt idx="3175">
                  <c:v>6.4275014978294465E-3</c:v>
                </c:pt>
                <c:pt idx="3176">
                  <c:v>6.4275014978294465E-3</c:v>
                </c:pt>
                <c:pt idx="3177">
                  <c:v>6.4275014978294465E-3</c:v>
                </c:pt>
                <c:pt idx="3178">
                  <c:v>6.4275014978294465E-3</c:v>
                </c:pt>
                <c:pt idx="3179">
                  <c:v>6.4275014978294465E-3</c:v>
                </c:pt>
                <c:pt idx="3180">
                  <c:v>6.4275014978294465E-3</c:v>
                </c:pt>
                <c:pt idx="3181">
                  <c:v>6.4275014978294465E-3</c:v>
                </c:pt>
                <c:pt idx="3182">
                  <c:v>6.4275014978294465E-3</c:v>
                </c:pt>
                <c:pt idx="3183">
                  <c:v>6.4275014978294465E-3</c:v>
                </c:pt>
                <c:pt idx="3184">
                  <c:v>6.4275014978294465E-3</c:v>
                </c:pt>
                <c:pt idx="3185">
                  <c:v>6.4275014978294465E-3</c:v>
                </c:pt>
                <c:pt idx="3186">
                  <c:v>6.4275014978294465E-3</c:v>
                </c:pt>
                <c:pt idx="3187">
                  <c:v>6.4275014978294465E-3</c:v>
                </c:pt>
                <c:pt idx="3188">
                  <c:v>6.4275014978294465E-3</c:v>
                </c:pt>
                <c:pt idx="3189">
                  <c:v>6.4275014978294465E-3</c:v>
                </c:pt>
                <c:pt idx="3190">
                  <c:v>6.4275014978294465E-3</c:v>
                </c:pt>
                <c:pt idx="3191">
                  <c:v>6.4275014978294465E-3</c:v>
                </c:pt>
                <c:pt idx="3192">
                  <c:v>4.2116601456658742E-3</c:v>
                </c:pt>
                <c:pt idx="3193">
                  <c:v>4.2116601456658742E-3</c:v>
                </c:pt>
                <c:pt idx="3194">
                  <c:v>4.2116601456658742E-3</c:v>
                </c:pt>
                <c:pt idx="3195">
                  <c:v>4.2116601456658742E-3</c:v>
                </c:pt>
                <c:pt idx="3196">
                  <c:v>4.2116601456658742E-3</c:v>
                </c:pt>
                <c:pt idx="3197">
                  <c:v>4.2116601456658742E-3</c:v>
                </c:pt>
                <c:pt idx="3198">
                  <c:v>4.2116601456658742E-3</c:v>
                </c:pt>
                <c:pt idx="3199">
                  <c:v>4.2116601456658742E-3</c:v>
                </c:pt>
                <c:pt idx="3200">
                  <c:v>4.2116601456658742E-3</c:v>
                </c:pt>
                <c:pt idx="3201">
                  <c:v>4.2116601456658742E-3</c:v>
                </c:pt>
                <c:pt idx="3202">
                  <c:v>4.2116601456658742E-3</c:v>
                </c:pt>
                <c:pt idx="3203">
                  <c:v>4.2116601456658742E-3</c:v>
                </c:pt>
                <c:pt idx="3204">
                  <c:v>4.2116601456658742E-3</c:v>
                </c:pt>
                <c:pt idx="3205">
                  <c:v>4.2116601456658742E-3</c:v>
                </c:pt>
                <c:pt idx="3206">
                  <c:v>4.2116601456658742E-3</c:v>
                </c:pt>
                <c:pt idx="3207">
                  <c:v>4.2116601456658742E-3</c:v>
                </c:pt>
                <c:pt idx="3208">
                  <c:v>4.2116601456658742E-3</c:v>
                </c:pt>
                <c:pt idx="3209">
                  <c:v>4.2116601456658742E-3</c:v>
                </c:pt>
                <c:pt idx="3210">
                  <c:v>4.2116601456658742E-3</c:v>
                </c:pt>
                <c:pt idx="3211">
                  <c:v>4.2116601456658742E-3</c:v>
                </c:pt>
                <c:pt idx="3212">
                  <c:v>4.2116601456658742E-3</c:v>
                </c:pt>
                <c:pt idx="3213">
                  <c:v>4.2116601456658742E-3</c:v>
                </c:pt>
                <c:pt idx="3214">
                  <c:v>4.2116601456658742E-3</c:v>
                </c:pt>
                <c:pt idx="3215">
                  <c:v>4.2116601456658742E-3</c:v>
                </c:pt>
                <c:pt idx="3216">
                  <c:v>2.3277195788544702E-3</c:v>
                </c:pt>
                <c:pt idx="3217">
                  <c:v>2.3277195788544702E-3</c:v>
                </c:pt>
                <c:pt idx="3218">
                  <c:v>2.3277195788544702E-3</c:v>
                </c:pt>
                <c:pt idx="3219">
                  <c:v>2.3277195788544702E-3</c:v>
                </c:pt>
                <c:pt idx="3220">
                  <c:v>2.3277195788544702E-3</c:v>
                </c:pt>
                <c:pt idx="3221">
                  <c:v>2.3277195788544702E-3</c:v>
                </c:pt>
                <c:pt idx="3222">
                  <c:v>2.3277195788544702E-3</c:v>
                </c:pt>
                <c:pt idx="3223">
                  <c:v>2.3277195788544702E-3</c:v>
                </c:pt>
                <c:pt idx="3224">
                  <c:v>2.3277195788544702E-3</c:v>
                </c:pt>
                <c:pt idx="3225">
                  <c:v>2.3277195788544702E-3</c:v>
                </c:pt>
                <c:pt idx="3226">
                  <c:v>2.3277195788544702E-3</c:v>
                </c:pt>
                <c:pt idx="3227">
                  <c:v>2.3277195788544702E-3</c:v>
                </c:pt>
                <c:pt idx="3228">
                  <c:v>2.3277195788544702E-3</c:v>
                </c:pt>
                <c:pt idx="3229">
                  <c:v>2.3277195788544702E-3</c:v>
                </c:pt>
                <c:pt idx="3230">
                  <c:v>2.3277195788544702E-3</c:v>
                </c:pt>
                <c:pt idx="3231">
                  <c:v>2.3277195788544702E-3</c:v>
                </c:pt>
                <c:pt idx="3232">
                  <c:v>2.3277195788544702E-3</c:v>
                </c:pt>
                <c:pt idx="3233">
                  <c:v>2.3277195788544702E-3</c:v>
                </c:pt>
                <c:pt idx="3234">
                  <c:v>2.3277195788544702E-3</c:v>
                </c:pt>
                <c:pt idx="3235">
                  <c:v>2.3277195788544702E-3</c:v>
                </c:pt>
                <c:pt idx="3236">
                  <c:v>2.3277195788544702E-3</c:v>
                </c:pt>
                <c:pt idx="3237">
                  <c:v>2.3277195788544702E-3</c:v>
                </c:pt>
                <c:pt idx="3238">
                  <c:v>2.3277195788544702E-3</c:v>
                </c:pt>
                <c:pt idx="3239">
                  <c:v>2.3277195788544702E-3</c:v>
                </c:pt>
                <c:pt idx="3240">
                  <c:v>2.3277195788544702E-3</c:v>
                </c:pt>
                <c:pt idx="3241">
                  <c:v>2.3277195788544702E-3</c:v>
                </c:pt>
                <c:pt idx="3242">
                  <c:v>2.3277195788544702E-3</c:v>
                </c:pt>
                <c:pt idx="3243">
                  <c:v>2.3277195788544702E-3</c:v>
                </c:pt>
                <c:pt idx="3244">
                  <c:v>2.3277195788544702E-3</c:v>
                </c:pt>
                <c:pt idx="3245">
                  <c:v>2.3277195788544702E-3</c:v>
                </c:pt>
                <c:pt idx="3246">
                  <c:v>2.3277195788544702E-3</c:v>
                </c:pt>
                <c:pt idx="3247">
                  <c:v>2.3277195788544702E-3</c:v>
                </c:pt>
                <c:pt idx="3248">
                  <c:v>2.3277195788544702E-3</c:v>
                </c:pt>
                <c:pt idx="3249">
                  <c:v>2.3277195788544702E-3</c:v>
                </c:pt>
                <c:pt idx="3250">
                  <c:v>2.3277195788544702E-3</c:v>
                </c:pt>
                <c:pt idx="3251">
                  <c:v>2.3277195788544702E-3</c:v>
                </c:pt>
                <c:pt idx="3252">
                  <c:v>2.3277195788544702E-3</c:v>
                </c:pt>
                <c:pt idx="3253">
                  <c:v>2.3277195788544702E-3</c:v>
                </c:pt>
                <c:pt idx="3254">
                  <c:v>2.3277195788544702E-3</c:v>
                </c:pt>
                <c:pt idx="3255">
                  <c:v>2.3277195788544702E-3</c:v>
                </c:pt>
                <c:pt idx="3256">
                  <c:v>2.3277195788544702E-3</c:v>
                </c:pt>
                <c:pt idx="3257">
                  <c:v>2.3277195788544702E-3</c:v>
                </c:pt>
                <c:pt idx="3258">
                  <c:v>2.3277195788544702E-3</c:v>
                </c:pt>
                <c:pt idx="3259">
                  <c:v>2.3277195788544702E-3</c:v>
                </c:pt>
                <c:pt idx="3260">
                  <c:v>2.3277195788544702E-3</c:v>
                </c:pt>
                <c:pt idx="3261">
                  <c:v>2.3277195788544702E-3</c:v>
                </c:pt>
                <c:pt idx="3262">
                  <c:v>2.3277195788544702E-3</c:v>
                </c:pt>
                <c:pt idx="3263">
                  <c:v>2.3277195788544702E-3</c:v>
                </c:pt>
                <c:pt idx="3264">
                  <c:v>-2.1884535600413813E-3</c:v>
                </c:pt>
                <c:pt idx="3265">
                  <c:v>-2.1884535600413813E-3</c:v>
                </c:pt>
                <c:pt idx="3266">
                  <c:v>-2.1884535600413813E-3</c:v>
                </c:pt>
                <c:pt idx="3267">
                  <c:v>-2.1884535600413813E-3</c:v>
                </c:pt>
                <c:pt idx="3268">
                  <c:v>-2.1884535600413813E-3</c:v>
                </c:pt>
                <c:pt idx="3269">
                  <c:v>-2.1884535600413813E-3</c:v>
                </c:pt>
                <c:pt idx="3270">
                  <c:v>-2.1884535600413813E-3</c:v>
                </c:pt>
                <c:pt idx="3271">
                  <c:v>-2.1884535600413813E-3</c:v>
                </c:pt>
                <c:pt idx="3272">
                  <c:v>-2.1884535600413813E-3</c:v>
                </c:pt>
                <c:pt idx="3273">
                  <c:v>-2.1884535600413813E-3</c:v>
                </c:pt>
                <c:pt idx="3274">
                  <c:v>-2.1884535600413813E-3</c:v>
                </c:pt>
                <c:pt idx="3275">
                  <c:v>-2.1884535600413813E-3</c:v>
                </c:pt>
                <c:pt idx="3276">
                  <c:v>-2.1884535600413813E-3</c:v>
                </c:pt>
                <c:pt idx="3277">
                  <c:v>-2.1884535600413813E-3</c:v>
                </c:pt>
                <c:pt idx="3278">
                  <c:v>-2.1884535600413813E-3</c:v>
                </c:pt>
                <c:pt idx="3279">
                  <c:v>-2.1884535600413813E-3</c:v>
                </c:pt>
                <c:pt idx="3280">
                  <c:v>-2.1884535600413813E-3</c:v>
                </c:pt>
                <c:pt idx="3281">
                  <c:v>-2.1884535600413813E-3</c:v>
                </c:pt>
                <c:pt idx="3282">
                  <c:v>-2.1884535600413813E-3</c:v>
                </c:pt>
                <c:pt idx="3283">
                  <c:v>-2.1884535600413813E-3</c:v>
                </c:pt>
                <c:pt idx="3284">
                  <c:v>-2.1884535600413813E-3</c:v>
                </c:pt>
                <c:pt idx="3285">
                  <c:v>-2.1884535600413813E-3</c:v>
                </c:pt>
                <c:pt idx="3286">
                  <c:v>-2.1884535600413813E-3</c:v>
                </c:pt>
                <c:pt idx="3287">
                  <c:v>-2.1884535600413813E-3</c:v>
                </c:pt>
                <c:pt idx="3288">
                  <c:v>5.3849966164882801E-3</c:v>
                </c:pt>
                <c:pt idx="3289">
                  <c:v>5.3849966164882801E-3</c:v>
                </c:pt>
                <c:pt idx="3290">
                  <c:v>5.3849966164882801E-3</c:v>
                </c:pt>
                <c:pt idx="3291">
                  <c:v>5.3849966164882801E-3</c:v>
                </c:pt>
                <c:pt idx="3292">
                  <c:v>5.3849966164882801E-3</c:v>
                </c:pt>
                <c:pt idx="3293">
                  <c:v>5.3849966164882801E-3</c:v>
                </c:pt>
                <c:pt idx="3294">
                  <c:v>5.3849966164882801E-3</c:v>
                </c:pt>
                <c:pt idx="3295">
                  <c:v>5.3849966164882801E-3</c:v>
                </c:pt>
                <c:pt idx="3296">
                  <c:v>5.3849966164882801E-3</c:v>
                </c:pt>
                <c:pt idx="3297">
                  <c:v>5.3849966164882801E-3</c:v>
                </c:pt>
                <c:pt idx="3298">
                  <c:v>5.3849966164882801E-3</c:v>
                </c:pt>
                <c:pt idx="3299">
                  <c:v>5.3849966164882801E-3</c:v>
                </c:pt>
                <c:pt idx="3300">
                  <c:v>5.3849966164882801E-3</c:v>
                </c:pt>
                <c:pt idx="3301">
                  <c:v>5.3849966164882801E-3</c:v>
                </c:pt>
                <c:pt idx="3302">
                  <c:v>5.3849966164882801E-3</c:v>
                </c:pt>
                <c:pt idx="3303">
                  <c:v>5.3849966164882801E-3</c:v>
                </c:pt>
                <c:pt idx="3304">
                  <c:v>5.3849966164882801E-3</c:v>
                </c:pt>
                <c:pt idx="3305">
                  <c:v>5.3849966164882801E-3</c:v>
                </c:pt>
                <c:pt idx="3306">
                  <c:v>5.3849966164882801E-3</c:v>
                </c:pt>
                <c:pt idx="3307">
                  <c:v>5.3849966164882801E-3</c:v>
                </c:pt>
                <c:pt idx="3308">
                  <c:v>5.3849966164882801E-3</c:v>
                </c:pt>
                <c:pt idx="3309">
                  <c:v>5.3849966164882801E-3</c:v>
                </c:pt>
                <c:pt idx="3310">
                  <c:v>5.3849966164882801E-3</c:v>
                </c:pt>
                <c:pt idx="3311">
                  <c:v>5.3849966164882801E-3</c:v>
                </c:pt>
                <c:pt idx="3312">
                  <c:v>1.4215712659311208E-3</c:v>
                </c:pt>
                <c:pt idx="3313">
                  <c:v>1.4215712659311208E-3</c:v>
                </c:pt>
                <c:pt idx="3314">
                  <c:v>1.4215712659311208E-3</c:v>
                </c:pt>
                <c:pt idx="3315">
                  <c:v>1.4215712659311208E-3</c:v>
                </c:pt>
                <c:pt idx="3316">
                  <c:v>1.4215712659311208E-3</c:v>
                </c:pt>
                <c:pt idx="3317">
                  <c:v>1.4215712659311208E-3</c:v>
                </c:pt>
                <c:pt idx="3318">
                  <c:v>1.4215712659311208E-3</c:v>
                </c:pt>
                <c:pt idx="3319">
                  <c:v>1.4215712659311208E-3</c:v>
                </c:pt>
                <c:pt idx="3320">
                  <c:v>1.4215712659311208E-3</c:v>
                </c:pt>
                <c:pt idx="3321">
                  <c:v>1.4215712659311208E-3</c:v>
                </c:pt>
                <c:pt idx="3322">
                  <c:v>1.4215712659311208E-3</c:v>
                </c:pt>
                <c:pt idx="3323">
                  <c:v>1.4215712659311208E-3</c:v>
                </c:pt>
                <c:pt idx="3324">
                  <c:v>1.4215712659311208E-3</c:v>
                </c:pt>
                <c:pt idx="3325">
                  <c:v>1.4215712659311208E-3</c:v>
                </c:pt>
                <c:pt idx="3326">
                  <c:v>1.4215712659311208E-3</c:v>
                </c:pt>
                <c:pt idx="3327">
                  <c:v>1.4215712659311208E-3</c:v>
                </c:pt>
                <c:pt idx="3328">
                  <c:v>1.4215712659311208E-3</c:v>
                </c:pt>
                <c:pt idx="3329">
                  <c:v>1.4215712659311208E-3</c:v>
                </c:pt>
                <c:pt idx="3330">
                  <c:v>1.4215712659311208E-3</c:v>
                </c:pt>
                <c:pt idx="3331">
                  <c:v>1.4215712659311208E-3</c:v>
                </c:pt>
                <c:pt idx="3332">
                  <c:v>1.4215712659311208E-3</c:v>
                </c:pt>
                <c:pt idx="3333">
                  <c:v>1.4215712659311208E-3</c:v>
                </c:pt>
                <c:pt idx="3334">
                  <c:v>1.4215712659311208E-3</c:v>
                </c:pt>
                <c:pt idx="3335">
                  <c:v>1.4215712659311208E-3</c:v>
                </c:pt>
                <c:pt idx="3336">
                  <c:v>3.6403166418921273E-3</c:v>
                </c:pt>
                <c:pt idx="3337">
                  <c:v>3.6403166418921273E-3</c:v>
                </c:pt>
                <c:pt idx="3338">
                  <c:v>3.6403166418921273E-3</c:v>
                </c:pt>
                <c:pt idx="3339">
                  <c:v>3.6403166418921273E-3</c:v>
                </c:pt>
                <c:pt idx="3340">
                  <c:v>3.6403166418921273E-3</c:v>
                </c:pt>
                <c:pt idx="3341">
                  <c:v>3.6403166418921273E-3</c:v>
                </c:pt>
                <c:pt idx="3342">
                  <c:v>3.6403166418921273E-3</c:v>
                </c:pt>
                <c:pt idx="3343">
                  <c:v>3.6403166418921273E-3</c:v>
                </c:pt>
                <c:pt idx="3344">
                  <c:v>3.6403166418921273E-3</c:v>
                </c:pt>
                <c:pt idx="3345">
                  <c:v>3.6403166418921273E-3</c:v>
                </c:pt>
                <c:pt idx="3346">
                  <c:v>3.6403166418921273E-3</c:v>
                </c:pt>
                <c:pt idx="3347">
                  <c:v>3.6403166418921273E-3</c:v>
                </c:pt>
                <c:pt idx="3348">
                  <c:v>3.6403166418921273E-3</c:v>
                </c:pt>
                <c:pt idx="3349">
                  <c:v>3.6403166418921273E-3</c:v>
                </c:pt>
                <c:pt idx="3350">
                  <c:v>3.6403166418921273E-3</c:v>
                </c:pt>
                <c:pt idx="3351">
                  <c:v>3.6403166418921273E-3</c:v>
                </c:pt>
                <c:pt idx="3352">
                  <c:v>3.6403166418921273E-3</c:v>
                </c:pt>
                <c:pt idx="3353">
                  <c:v>3.6403166418921273E-3</c:v>
                </c:pt>
                <c:pt idx="3354">
                  <c:v>3.6403166418921273E-3</c:v>
                </c:pt>
                <c:pt idx="3355">
                  <c:v>3.6403166418921273E-3</c:v>
                </c:pt>
                <c:pt idx="3356">
                  <c:v>3.6403166418921273E-3</c:v>
                </c:pt>
                <c:pt idx="3357">
                  <c:v>3.6403166418921273E-3</c:v>
                </c:pt>
                <c:pt idx="3358">
                  <c:v>3.6403166418921273E-3</c:v>
                </c:pt>
                <c:pt idx="3359">
                  <c:v>3.6403166418921273E-3</c:v>
                </c:pt>
                <c:pt idx="3360">
                  <c:v>6.2953454929459696E-4</c:v>
                </c:pt>
                <c:pt idx="3361">
                  <c:v>6.2953454929459696E-4</c:v>
                </c:pt>
                <c:pt idx="3362">
                  <c:v>6.2953454929459696E-4</c:v>
                </c:pt>
                <c:pt idx="3363">
                  <c:v>6.2953454929459696E-4</c:v>
                </c:pt>
                <c:pt idx="3364">
                  <c:v>6.2953454929459696E-4</c:v>
                </c:pt>
                <c:pt idx="3365">
                  <c:v>6.2953454929459696E-4</c:v>
                </c:pt>
                <c:pt idx="3366">
                  <c:v>6.2953454929459696E-4</c:v>
                </c:pt>
                <c:pt idx="3367">
                  <c:v>6.2953454929459696E-4</c:v>
                </c:pt>
                <c:pt idx="3368">
                  <c:v>6.2953454929459696E-4</c:v>
                </c:pt>
                <c:pt idx="3369">
                  <c:v>6.2953454929459696E-4</c:v>
                </c:pt>
                <c:pt idx="3370">
                  <c:v>6.2953454929459696E-4</c:v>
                </c:pt>
                <c:pt idx="3371">
                  <c:v>6.2953454929459696E-4</c:v>
                </c:pt>
                <c:pt idx="3372">
                  <c:v>6.2953454929459696E-4</c:v>
                </c:pt>
                <c:pt idx="3373">
                  <c:v>6.2953454929459696E-4</c:v>
                </c:pt>
                <c:pt idx="3374">
                  <c:v>6.2953454929459696E-4</c:v>
                </c:pt>
                <c:pt idx="3375">
                  <c:v>6.2953454929459696E-4</c:v>
                </c:pt>
                <c:pt idx="3376">
                  <c:v>6.2953454929459696E-4</c:v>
                </c:pt>
                <c:pt idx="3377">
                  <c:v>6.2953454929459696E-4</c:v>
                </c:pt>
                <c:pt idx="3378">
                  <c:v>6.2953454929459696E-4</c:v>
                </c:pt>
                <c:pt idx="3379">
                  <c:v>6.2953454929459696E-4</c:v>
                </c:pt>
                <c:pt idx="3380">
                  <c:v>6.2953454929459696E-4</c:v>
                </c:pt>
                <c:pt idx="3381">
                  <c:v>6.2953454929459696E-4</c:v>
                </c:pt>
                <c:pt idx="3382">
                  <c:v>6.2953454929459696E-4</c:v>
                </c:pt>
                <c:pt idx="3383">
                  <c:v>6.2953454929459696E-4</c:v>
                </c:pt>
                <c:pt idx="3384">
                  <c:v>-2.267745882429395E-3</c:v>
                </c:pt>
                <c:pt idx="3385">
                  <c:v>-2.267745882429395E-3</c:v>
                </c:pt>
                <c:pt idx="3386">
                  <c:v>-2.267745882429395E-3</c:v>
                </c:pt>
                <c:pt idx="3387">
                  <c:v>-2.267745882429395E-3</c:v>
                </c:pt>
                <c:pt idx="3388">
                  <c:v>-2.267745882429395E-3</c:v>
                </c:pt>
                <c:pt idx="3389">
                  <c:v>-2.267745882429395E-3</c:v>
                </c:pt>
                <c:pt idx="3390">
                  <c:v>-2.267745882429395E-3</c:v>
                </c:pt>
                <c:pt idx="3391">
                  <c:v>-2.267745882429395E-3</c:v>
                </c:pt>
                <c:pt idx="3392">
                  <c:v>-2.267745882429395E-3</c:v>
                </c:pt>
                <c:pt idx="3393">
                  <c:v>-2.267745882429395E-3</c:v>
                </c:pt>
                <c:pt idx="3394">
                  <c:v>-2.267745882429395E-3</c:v>
                </c:pt>
                <c:pt idx="3395">
                  <c:v>-2.267745882429395E-3</c:v>
                </c:pt>
                <c:pt idx="3396">
                  <c:v>-2.267745882429395E-3</c:v>
                </c:pt>
                <c:pt idx="3397">
                  <c:v>-2.267745882429395E-3</c:v>
                </c:pt>
                <c:pt idx="3398">
                  <c:v>-2.267745882429395E-3</c:v>
                </c:pt>
                <c:pt idx="3399">
                  <c:v>-2.267745882429395E-3</c:v>
                </c:pt>
                <c:pt idx="3400">
                  <c:v>-2.267745882429395E-3</c:v>
                </c:pt>
                <c:pt idx="3401">
                  <c:v>-2.267745882429395E-3</c:v>
                </c:pt>
                <c:pt idx="3402">
                  <c:v>-2.267745882429395E-3</c:v>
                </c:pt>
                <c:pt idx="3403">
                  <c:v>-2.267745882429395E-3</c:v>
                </c:pt>
                <c:pt idx="3404">
                  <c:v>-2.267745882429395E-3</c:v>
                </c:pt>
                <c:pt idx="3405">
                  <c:v>-2.267745882429395E-3</c:v>
                </c:pt>
                <c:pt idx="3406">
                  <c:v>-2.267745882429395E-3</c:v>
                </c:pt>
                <c:pt idx="3407">
                  <c:v>-2.267745882429395E-3</c:v>
                </c:pt>
                <c:pt idx="3408">
                  <c:v>-2.4964682245176562E-3</c:v>
                </c:pt>
                <c:pt idx="3409">
                  <c:v>-2.4964682245176562E-3</c:v>
                </c:pt>
                <c:pt idx="3410">
                  <c:v>-2.4964682245176562E-3</c:v>
                </c:pt>
                <c:pt idx="3411">
                  <c:v>-2.4964682245176562E-3</c:v>
                </c:pt>
                <c:pt idx="3412">
                  <c:v>-2.4964682245176562E-3</c:v>
                </c:pt>
                <c:pt idx="3413">
                  <c:v>-2.4964682245176562E-3</c:v>
                </c:pt>
                <c:pt idx="3414">
                  <c:v>-2.4964682245176562E-3</c:v>
                </c:pt>
                <c:pt idx="3415">
                  <c:v>-2.4964682245176562E-3</c:v>
                </c:pt>
                <c:pt idx="3416">
                  <c:v>-2.4964682245176562E-3</c:v>
                </c:pt>
                <c:pt idx="3417">
                  <c:v>-2.4964682245176562E-3</c:v>
                </c:pt>
                <c:pt idx="3418">
                  <c:v>-2.4964682245176562E-3</c:v>
                </c:pt>
                <c:pt idx="3419">
                  <c:v>-2.4964682245176562E-3</c:v>
                </c:pt>
                <c:pt idx="3420">
                  <c:v>-2.4964682245176562E-3</c:v>
                </c:pt>
                <c:pt idx="3421">
                  <c:v>-2.4964682245176562E-3</c:v>
                </c:pt>
                <c:pt idx="3422">
                  <c:v>-2.4964682245176562E-3</c:v>
                </c:pt>
                <c:pt idx="3423">
                  <c:v>-2.4964682245176562E-3</c:v>
                </c:pt>
                <c:pt idx="3424">
                  <c:v>-2.4964682245176562E-3</c:v>
                </c:pt>
                <c:pt idx="3425">
                  <c:v>-2.4964682245176562E-3</c:v>
                </c:pt>
                <c:pt idx="3426">
                  <c:v>-2.4964682245176562E-3</c:v>
                </c:pt>
                <c:pt idx="3427">
                  <c:v>-2.4964682245176562E-3</c:v>
                </c:pt>
                <c:pt idx="3428">
                  <c:v>-2.4964682245176562E-3</c:v>
                </c:pt>
                <c:pt idx="3429">
                  <c:v>-2.4964682245176562E-3</c:v>
                </c:pt>
                <c:pt idx="3430">
                  <c:v>-2.4964682245176562E-3</c:v>
                </c:pt>
                <c:pt idx="3431">
                  <c:v>-2.4964682245176562E-3</c:v>
                </c:pt>
                <c:pt idx="3432">
                  <c:v>-8.4318637055025292E-3</c:v>
                </c:pt>
                <c:pt idx="3433">
                  <c:v>-8.4318637055025292E-3</c:v>
                </c:pt>
                <c:pt idx="3434">
                  <c:v>-8.4318637055025292E-3</c:v>
                </c:pt>
                <c:pt idx="3435">
                  <c:v>-8.4318637055025292E-3</c:v>
                </c:pt>
                <c:pt idx="3436">
                  <c:v>-8.4318637055025292E-3</c:v>
                </c:pt>
                <c:pt idx="3437">
                  <c:v>-8.4318637055025292E-3</c:v>
                </c:pt>
                <c:pt idx="3438">
                  <c:v>-8.4318637055025292E-3</c:v>
                </c:pt>
                <c:pt idx="3439">
                  <c:v>-8.4318637055025292E-3</c:v>
                </c:pt>
                <c:pt idx="3440">
                  <c:v>-8.4318637055025292E-3</c:v>
                </c:pt>
                <c:pt idx="3441">
                  <c:v>-8.4318637055025292E-3</c:v>
                </c:pt>
                <c:pt idx="3442">
                  <c:v>-8.4318637055025292E-3</c:v>
                </c:pt>
                <c:pt idx="3443">
                  <c:v>-8.4318637055025292E-3</c:v>
                </c:pt>
                <c:pt idx="3444">
                  <c:v>-8.4318637055025292E-3</c:v>
                </c:pt>
                <c:pt idx="3445">
                  <c:v>-8.4318637055025292E-3</c:v>
                </c:pt>
                <c:pt idx="3446">
                  <c:v>-8.4318637055025292E-3</c:v>
                </c:pt>
                <c:pt idx="3447">
                  <c:v>-8.4318637055025292E-3</c:v>
                </c:pt>
                <c:pt idx="3448">
                  <c:v>-8.4318637055025292E-3</c:v>
                </c:pt>
                <c:pt idx="3449">
                  <c:v>-8.4318637055025292E-3</c:v>
                </c:pt>
                <c:pt idx="3450">
                  <c:v>-8.4318637055025292E-3</c:v>
                </c:pt>
                <c:pt idx="3451">
                  <c:v>-8.4318637055025292E-3</c:v>
                </c:pt>
                <c:pt idx="3452">
                  <c:v>-8.4318637055025292E-3</c:v>
                </c:pt>
                <c:pt idx="3453">
                  <c:v>-8.4318637055025292E-3</c:v>
                </c:pt>
                <c:pt idx="3454">
                  <c:v>-8.4318637055025292E-3</c:v>
                </c:pt>
                <c:pt idx="3455">
                  <c:v>-8.4318637055025292E-3</c:v>
                </c:pt>
                <c:pt idx="3456">
                  <c:v>-4.166055192431628E-3</c:v>
                </c:pt>
                <c:pt idx="3457">
                  <c:v>-4.166055192431628E-3</c:v>
                </c:pt>
                <c:pt idx="3458">
                  <c:v>-4.166055192431628E-3</c:v>
                </c:pt>
                <c:pt idx="3459">
                  <c:v>-4.166055192431628E-3</c:v>
                </c:pt>
                <c:pt idx="3460">
                  <c:v>-4.166055192431628E-3</c:v>
                </c:pt>
                <c:pt idx="3461">
                  <c:v>-4.166055192431628E-3</c:v>
                </c:pt>
                <c:pt idx="3462">
                  <c:v>-4.166055192431628E-3</c:v>
                </c:pt>
                <c:pt idx="3463">
                  <c:v>-4.166055192431628E-3</c:v>
                </c:pt>
                <c:pt idx="3464">
                  <c:v>-4.166055192431628E-3</c:v>
                </c:pt>
                <c:pt idx="3465">
                  <c:v>-4.166055192431628E-3</c:v>
                </c:pt>
                <c:pt idx="3466">
                  <c:v>-4.166055192431628E-3</c:v>
                </c:pt>
                <c:pt idx="3467">
                  <c:v>-4.166055192431628E-3</c:v>
                </c:pt>
                <c:pt idx="3468">
                  <c:v>-4.166055192431628E-3</c:v>
                </c:pt>
                <c:pt idx="3469">
                  <c:v>-4.166055192431628E-3</c:v>
                </c:pt>
                <c:pt idx="3470">
                  <c:v>-4.166055192431628E-3</c:v>
                </c:pt>
                <c:pt idx="3471">
                  <c:v>-4.166055192431628E-3</c:v>
                </c:pt>
                <c:pt idx="3472">
                  <c:v>-4.166055192431628E-3</c:v>
                </c:pt>
                <c:pt idx="3473">
                  <c:v>-4.166055192431628E-3</c:v>
                </c:pt>
                <c:pt idx="3474">
                  <c:v>-4.166055192431628E-3</c:v>
                </c:pt>
                <c:pt idx="3475">
                  <c:v>-4.166055192431628E-3</c:v>
                </c:pt>
                <c:pt idx="3476">
                  <c:v>-4.166055192431628E-3</c:v>
                </c:pt>
                <c:pt idx="3477">
                  <c:v>-4.166055192431628E-3</c:v>
                </c:pt>
                <c:pt idx="3478">
                  <c:v>-4.166055192431628E-3</c:v>
                </c:pt>
                <c:pt idx="3479">
                  <c:v>-4.166055192431628E-3</c:v>
                </c:pt>
                <c:pt idx="3480">
                  <c:v>-4.7778251322849741E-3</c:v>
                </c:pt>
                <c:pt idx="3481">
                  <c:v>-4.7778251322849741E-3</c:v>
                </c:pt>
                <c:pt idx="3482">
                  <c:v>-4.7778251322849741E-3</c:v>
                </c:pt>
                <c:pt idx="3483">
                  <c:v>-4.7778251322849741E-3</c:v>
                </c:pt>
                <c:pt idx="3484">
                  <c:v>-4.7778251322849741E-3</c:v>
                </c:pt>
                <c:pt idx="3485">
                  <c:v>-4.7778251322849741E-3</c:v>
                </c:pt>
                <c:pt idx="3486">
                  <c:v>-4.7778251322849741E-3</c:v>
                </c:pt>
                <c:pt idx="3487">
                  <c:v>-4.7778251322849741E-3</c:v>
                </c:pt>
                <c:pt idx="3488">
                  <c:v>-4.7778251322849741E-3</c:v>
                </c:pt>
                <c:pt idx="3489">
                  <c:v>-4.7778251322849741E-3</c:v>
                </c:pt>
                <c:pt idx="3490">
                  <c:v>-4.7778251322849741E-3</c:v>
                </c:pt>
                <c:pt idx="3491">
                  <c:v>-4.7778251322849741E-3</c:v>
                </c:pt>
                <c:pt idx="3492">
                  <c:v>-4.7778251322849741E-3</c:v>
                </c:pt>
                <c:pt idx="3493">
                  <c:v>-4.7778251322849741E-3</c:v>
                </c:pt>
                <c:pt idx="3494">
                  <c:v>-4.7778251322849741E-3</c:v>
                </c:pt>
                <c:pt idx="3495">
                  <c:v>-4.7778251322849741E-3</c:v>
                </c:pt>
                <c:pt idx="3496">
                  <c:v>-4.7778251322849741E-3</c:v>
                </c:pt>
                <c:pt idx="3497">
                  <c:v>-4.7778251322849741E-3</c:v>
                </c:pt>
                <c:pt idx="3498">
                  <c:v>-4.7778251322849741E-3</c:v>
                </c:pt>
                <c:pt idx="3499">
                  <c:v>-4.7778251322849741E-3</c:v>
                </c:pt>
                <c:pt idx="3500">
                  <c:v>-4.7778251322849741E-3</c:v>
                </c:pt>
                <c:pt idx="3501">
                  <c:v>-4.7778251322849741E-3</c:v>
                </c:pt>
                <c:pt idx="3502">
                  <c:v>-4.7778251322849741E-3</c:v>
                </c:pt>
                <c:pt idx="3503">
                  <c:v>-4.7778251322849741E-3</c:v>
                </c:pt>
                <c:pt idx="3504">
                  <c:v>-4.7778251322849741E-3</c:v>
                </c:pt>
                <c:pt idx="3505">
                  <c:v>-4.7778251322849741E-3</c:v>
                </c:pt>
                <c:pt idx="3506">
                  <c:v>-4.7778251322849741E-3</c:v>
                </c:pt>
                <c:pt idx="3507">
                  <c:v>-4.7778251322849741E-3</c:v>
                </c:pt>
                <c:pt idx="3508">
                  <c:v>-4.7778251322849741E-3</c:v>
                </c:pt>
                <c:pt idx="3509">
                  <c:v>-4.7778251322849741E-3</c:v>
                </c:pt>
                <c:pt idx="3510">
                  <c:v>-4.7778251322849741E-3</c:v>
                </c:pt>
                <c:pt idx="3511">
                  <c:v>-4.7778251322849741E-3</c:v>
                </c:pt>
                <c:pt idx="3512">
                  <c:v>-4.7778251322849741E-3</c:v>
                </c:pt>
                <c:pt idx="3513">
                  <c:v>-4.7778251322849741E-3</c:v>
                </c:pt>
                <c:pt idx="3514">
                  <c:v>-4.7778251322849741E-3</c:v>
                </c:pt>
                <c:pt idx="3515">
                  <c:v>-4.7778251322849741E-3</c:v>
                </c:pt>
                <c:pt idx="3516">
                  <c:v>-4.7778251322849741E-3</c:v>
                </c:pt>
                <c:pt idx="3517">
                  <c:v>-4.7778251322849741E-3</c:v>
                </c:pt>
                <c:pt idx="3518">
                  <c:v>-4.7778251322849741E-3</c:v>
                </c:pt>
                <c:pt idx="3519">
                  <c:v>-4.7778251322849741E-3</c:v>
                </c:pt>
                <c:pt idx="3520">
                  <c:v>-4.7778251322849741E-3</c:v>
                </c:pt>
                <c:pt idx="3521">
                  <c:v>-4.7778251322849741E-3</c:v>
                </c:pt>
                <c:pt idx="3522">
                  <c:v>-4.7778251322849741E-3</c:v>
                </c:pt>
                <c:pt idx="3523">
                  <c:v>-4.7778251322849741E-3</c:v>
                </c:pt>
                <c:pt idx="3524">
                  <c:v>-4.7778251322849741E-3</c:v>
                </c:pt>
                <c:pt idx="3525">
                  <c:v>-4.7778251322849741E-3</c:v>
                </c:pt>
                <c:pt idx="3526">
                  <c:v>-4.7778251322849741E-3</c:v>
                </c:pt>
                <c:pt idx="3527">
                  <c:v>-4.7778251322849741E-3</c:v>
                </c:pt>
                <c:pt idx="3528">
                  <c:v>-8.6780290156225348E-3</c:v>
                </c:pt>
                <c:pt idx="3529">
                  <c:v>-8.6780290156225348E-3</c:v>
                </c:pt>
                <c:pt idx="3530">
                  <c:v>-8.6780290156225348E-3</c:v>
                </c:pt>
                <c:pt idx="3531">
                  <c:v>-8.6780290156225348E-3</c:v>
                </c:pt>
                <c:pt idx="3532">
                  <c:v>-8.6780290156225348E-3</c:v>
                </c:pt>
                <c:pt idx="3533">
                  <c:v>-8.6780290156225348E-3</c:v>
                </c:pt>
                <c:pt idx="3534">
                  <c:v>-8.6780290156225348E-3</c:v>
                </c:pt>
                <c:pt idx="3535">
                  <c:v>-8.6780290156225348E-3</c:v>
                </c:pt>
                <c:pt idx="3536">
                  <c:v>-8.6780290156225348E-3</c:v>
                </c:pt>
                <c:pt idx="3537">
                  <c:v>-8.6780290156225348E-3</c:v>
                </c:pt>
                <c:pt idx="3538">
                  <c:v>-8.6780290156225348E-3</c:v>
                </c:pt>
                <c:pt idx="3539">
                  <c:v>-8.6780290156225348E-3</c:v>
                </c:pt>
                <c:pt idx="3540">
                  <c:v>-8.6780290156225348E-3</c:v>
                </c:pt>
                <c:pt idx="3541">
                  <c:v>-8.6780290156225348E-3</c:v>
                </c:pt>
                <c:pt idx="3542">
                  <c:v>-8.6780290156225348E-3</c:v>
                </c:pt>
                <c:pt idx="3543">
                  <c:v>-8.6780290156225348E-3</c:v>
                </c:pt>
                <c:pt idx="3544">
                  <c:v>-8.6780290156225348E-3</c:v>
                </c:pt>
                <c:pt idx="3545">
                  <c:v>-8.6780290156225348E-3</c:v>
                </c:pt>
                <c:pt idx="3546">
                  <c:v>-8.6780290156225348E-3</c:v>
                </c:pt>
                <c:pt idx="3547">
                  <c:v>-8.6780290156225348E-3</c:v>
                </c:pt>
                <c:pt idx="3548">
                  <c:v>-8.6780290156225348E-3</c:v>
                </c:pt>
                <c:pt idx="3549">
                  <c:v>-8.6780290156225348E-3</c:v>
                </c:pt>
                <c:pt idx="3550">
                  <c:v>-8.6780290156225348E-3</c:v>
                </c:pt>
                <c:pt idx="3551">
                  <c:v>-8.6780290156225348E-3</c:v>
                </c:pt>
                <c:pt idx="3552">
                  <c:v>-4.8208363050363801E-3</c:v>
                </c:pt>
                <c:pt idx="3553">
                  <c:v>-4.8208363050363801E-3</c:v>
                </c:pt>
                <c:pt idx="3554">
                  <c:v>-4.8208363050363801E-3</c:v>
                </c:pt>
                <c:pt idx="3555">
                  <c:v>-4.8208363050363801E-3</c:v>
                </c:pt>
                <c:pt idx="3556">
                  <c:v>-4.8208363050363801E-3</c:v>
                </c:pt>
                <c:pt idx="3557">
                  <c:v>-4.8208363050363801E-3</c:v>
                </c:pt>
                <c:pt idx="3558">
                  <c:v>-4.8208363050363801E-3</c:v>
                </c:pt>
                <c:pt idx="3559">
                  <c:v>-4.8208363050363801E-3</c:v>
                </c:pt>
                <c:pt idx="3560">
                  <c:v>-4.8208363050363801E-3</c:v>
                </c:pt>
                <c:pt idx="3561">
                  <c:v>-4.8208363050363801E-3</c:v>
                </c:pt>
                <c:pt idx="3562">
                  <c:v>-4.8208363050363801E-3</c:v>
                </c:pt>
                <c:pt idx="3563">
                  <c:v>-4.8208363050363801E-3</c:v>
                </c:pt>
                <c:pt idx="3564">
                  <c:v>-4.8208363050363801E-3</c:v>
                </c:pt>
                <c:pt idx="3565">
                  <c:v>-4.8208363050363801E-3</c:v>
                </c:pt>
                <c:pt idx="3566">
                  <c:v>-4.8208363050363801E-3</c:v>
                </c:pt>
                <c:pt idx="3567">
                  <c:v>-4.8208363050363801E-3</c:v>
                </c:pt>
                <c:pt idx="3568">
                  <c:v>-4.8208363050363801E-3</c:v>
                </c:pt>
                <c:pt idx="3569">
                  <c:v>-4.8208363050363801E-3</c:v>
                </c:pt>
                <c:pt idx="3570">
                  <c:v>-4.8208363050363801E-3</c:v>
                </c:pt>
                <c:pt idx="3571">
                  <c:v>-4.8208363050363801E-3</c:v>
                </c:pt>
                <c:pt idx="3572">
                  <c:v>-4.8208363050363801E-3</c:v>
                </c:pt>
                <c:pt idx="3573">
                  <c:v>-4.8208363050363801E-3</c:v>
                </c:pt>
                <c:pt idx="3574">
                  <c:v>-4.8208363050363801E-3</c:v>
                </c:pt>
                <c:pt idx="3575">
                  <c:v>-4.8208363050363801E-3</c:v>
                </c:pt>
                <c:pt idx="3576">
                  <c:v>2.7047682416005969E-3</c:v>
                </c:pt>
                <c:pt idx="3577">
                  <c:v>2.7047682416005969E-3</c:v>
                </c:pt>
                <c:pt idx="3578">
                  <c:v>2.7047682416005969E-3</c:v>
                </c:pt>
                <c:pt idx="3579">
                  <c:v>2.7047682416005969E-3</c:v>
                </c:pt>
                <c:pt idx="3580">
                  <c:v>2.7047682416005969E-3</c:v>
                </c:pt>
                <c:pt idx="3581">
                  <c:v>2.7047682416005969E-3</c:v>
                </c:pt>
                <c:pt idx="3582">
                  <c:v>2.7047682416005969E-3</c:v>
                </c:pt>
                <c:pt idx="3583">
                  <c:v>2.7047682416005969E-3</c:v>
                </c:pt>
                <c:pt idx="3584">
                  <c:v>2.7047682416005969E-3</c:v>
                </c:pt>
                <c:pt idx="3585">
                  <c:v>2.7047682416005969E-3</c:v>
                </c:pt>
                <c:pt idx="3586">
                  <c:v>2.7047682416005969E-3</c:v>
                </c:pt>
                <c:pt idx="3587">
                  <c:v>2.7047682416005969E-3</c:v>
                </c:pt>
                <c:pt idx="3588">
                  <c:v>2.7047682416005969E-3</c:v>
                </c:pt>
                <c:pt idx="3589">
                  <c:v>2.7047682416005969E-3</c:v>
                </c:pt>
                <c:pt idx="3590">
                  <c:v>2.7047682416005969E-3</c:v>
                </c:pt>
                <c:pt idx="3591">
                  <c:v>2.7047682416005969E-3</c:v>
                </c:pt>
                <c:pt idx="3592">
                  <c:v>2.7047682416005969E-3</c:v>
                </c:pt>
                <c:pt idx="3593">
                  <c:v>2.7047682416005969E-3</c:v>
                </c:pt>
                <c:pt idx="3594">
                  <c:v>2.7047682416005969E-3</c:v>
                </c:pt>
                <c:pt idx="3595">
                  <c:v>2.7047682416005969E-3</c:v>
                </c:pt>
                <c:pt idx="3596">
                  <c:v>2.7047682416005969E-3</c:v>
                </c:pt>
                <c:pt idx="3597">
                  <c:v>2.7047682416005969E-3</c:v>
                </c:pt>
                <c:pt idx="3598">
                  <c:v>2.7047682416005969E-3</c:v>
                </c:pt>
                <c:pt idx="3599">
                  <c:v>2.7047682416005969E-3</c:v>
                </c:pt>
                <c:pt idx="3600">
                  <c:v>4.818299096760903E-3</c:v>
                </c:pt>
                <c:pt idx="3601">
                  <c:v>4.818299096760903E-3</c:v>
                </c:pt>
                <c:pt idx="3602">
                  <c:v>4.818299096760903E-3</c:v>
                </c:pt>
                <c:pt idx="3603">
                  <c:v>4.818299096760903E-3</c:v>
                </c:pt>
                <c:pt idx="3604">
                  <c:v>4.818299096760903E-3</c:v>
                </c:pt>
                <c:pt idx="3605">
                  <c:v>4.818299096760903E-3</c:v>
                </c:pt>
                <c:pt idx="3606">
                  <c:v>4.818299096760903E-3</c:v>
                </c:pt>
                <c:pt idx="3607">
                  <c:v>4.818299096760903E-3</c:v>
                </c:pt>
                <c:pt idx="3608">
                  <c:v>4.818299096760903E-3</c:v>
                </c:pt>
                <c:pt idx="3609">
                  <c:v>4.818299096760903E-3</c:v>
                </c:pt>
                <c:pt idx="3610">
                  <c:v>4.818299096760903E-3</c:v>
                </c:pt>
                <c:pt idx="3611">
                  <c:v>4.818299096760903E-3</c:v>
                </c:pt>
                <c:pt idx="3612">
                  <c:v>4.818299096760903E-3</c:v>
                </c:pt>
                <c:pt idx="3613">
                  <c:v>4.818299096760903E-3</c:v>
                </c:pt>
                <c:pt idx="3614">
                  <c:v>4.818299096760903E-3</c:v>
                </c:pt>
                <c:pt idx="3615">
                  <c:v>4.818299096760903E-3</c:v>
                </c:pt>
                <c:pt idx="3616">
                  <c:v>4.818299096760903E-3</c:v>
                </c:pt>
                <c:pt idx="3617">
                  <c:v>4.818299096760903E-3</c:v>
                </c:pt>
                <c:pt idx="3618">
                  <c:v>4.818299096760903E-3</c:v>
                </c:pt>
                <c:pt idx="3619">
                  <c:v>4.818299096760903E-3</c:v>
                </c:pt>
                <c:pt idx="3620">
                  <c:v>4.818299096760903E-3</c:v>
                </c:pt>
                <c:pt idx="3621">
                  <c:v>4.818299096760903E-3</c:v>
                </c:pt>
                <c:pt idx="3622">
                  <c:v>4.818299096760903E-3</c:v>
                </c:pt>
                <c:pt idx="3623">
                  <c:v>4.818299096760903E-3</c:v>
                </c:pt>
                <c:pt idx="3624">
                  <c:v>-5.9498795897603429E-3</c:v>
                </c:pt>
                <c:pt idx="3625">
                  <c:v>-5.9498795897603429E-3</c:v>
                </c:pt>
                <c:pt idx="3626">
                  <c:v>-5.9498795897603429E-3</c:v>
                </c:pt>
                <c:pt idx="3627">
                  <c:v>-5.9498795897603429E-3</c:v>
                </c:pt>
                <c:pt idx="3628">
                  <c:v>-5.9498795897603429E-3</c:v>
                </c:pt>
                <c:pt idx="3629">
                  <c:v>-5.9498795897603429E-3</c:v>
                </c:pt>
                <c:pt idx="3630">
                  <c:v>-5.9498795897603429E-3</c:v>
                </c:pt>
                <c:pt idx="3631">
                  <c:v>-5.9498795897603429E-3</c:v>
                </c:pt>
                <c:pt idx="3632">
                  <c:v>-5.9498795897603429E-3</c:v>
                </c:pt>
                <c:pt idx="3633">
                  <c:v>-5.9498795897603429E-3</c:v>
                </c:pt>
                <c:pt idx="3634">
                  <c:v>-5.9498795897603429E-3</c:v>
                </c:pt>
                <c:pt idx="3635">
                  <c:v>-5.9498795897603429E-3</c:v>
                </c:pt>
                <c:pt idx="3636">
                  <c:v>-5.9498795897603429E-3</c:v>
                </c:pt>
                <c:pt idx="3637">
                  <c:v>-5.9498795897603429E-3</c:v>
                </c:pt>
                <c:pt idx="3638">
                  <c:v>-5.9498795897603429E-3</c:v>
                </c:pt>
                <c:pt idx="3639">
                  <c:v>-5.9498795897603429E-3</c:v>
                </c:pt>
                <c:pt idx="3640">
                  <c:v>-5.9498795897603429E-3</c:v>
                </c:pt>
                <c:pt idx="3641">
                  <c:v>-5.9498795897603429E-3</c:v>
                </c:pt>
                <c:pt idx="3642">
                  <c:v>-5.9498795897603429E-3</c:v>
                </c:pt>
                <c:pt idx="3643">
                  <c:v>-5.9498795897603429E-3</c:v>
                </c:pt>
                <c:pt idx="3644">
                  <c:v>-5.9498795897603429E-3</c:v>
                </c:pt>
                <c:pt idx="3645">
                  <c:v>-5.9498795897603429E-3</c:v>
                </c:pt>
                <c:pt idx="3646">
                  <c:v>-5.9498795897603429E-3</c:v>
                </c:pt>
                <c:pt idx="3647">
                  <c:v>-5.9498795897603429E-3</c:v>
                </c:pt>
                <c:pt idx="3648">
                  <c:v>-1.7485974971629403E-3</c:v>
                </c:pt>
                <c:pt idx="3649">
                  <c:v>-1.7485974971629403E-3</c:v>
                </c:pt>
                <c:pt idx="3650">
                  <c:v>-1.7485974971629403E-3</c:v>
                </c:pt>
                <c:pt idx="3651">
                  <c:v>-1.7485974971629403E-3</c:v>
                </c:pt>
                <c:pt idx="3652">
                  <c:v>-1.7485974971629403E-3</c:v>
                </c:pt>
                <c:pt idx="3653">
                  <c:v>-1.7485974971629403E-3</c:v>
                </c:pt>
                <c:pt idx="3654">
                  <c:v>-1.7485974971629403E-3</c:v>
                </c:pt>
                <c:pt idx="3655">
                  <c:v>-1.7485974971629403E-3</c:v>
                </c:pt>
                <c:pt idx="3656">
                  <c:v>-1.7485974971629403E-3</c:v>
                </c:pt>
                <c:pt idx="3657">
                  <c:v>-1.7485974971629403E-3</c:v>
                </c:pt>
                <c:pt idx="3658">
                  <c:v>-1.7485974971629403E-3</c:v>
                </c:pt>
                <c:pt idx="3659">
                  <c:v>-1.7485974971629403E-3</c:v>
                </c:pt>
                <c:pt idx="3660">
                  <c:v>-1.7485974971629403E-3</c:v>
                </c:pt>
                <c:pt idx="3661">
                  <c:v>-1.7485974971629403E-3</c:v>
                </c:pt>
                <c:pt idx="3662">
                  <c:v>-1.7485974971629403E-3</c:v>
                </c:pt>
                <c:pt idx="3663">
                  <c:v>-1.7485974971629403E-3</c:v>
                </c:pt>
                <c:pt idx="3664">
                  <c:v>-1.7485974971629403E-3</c:v>
                </c:pt>
                <c:pt idx="3665">
                  <c:v>-1.7485974971629403E-3</c:v>
                </c:pt>
                <c:pt idx="3666">
                  <c:v>-1.7485974971629403E-3</c:v>
                </c:pt>
                <c:pt idx="3667">
                  <c:v>-1.7485974971629403E-3</c:v>
                </c:pt>
                <c:pt idx="3668">
                  <c:v>-1.7485974971629403E-3</c:v>
                </c:pt>
                <c:pt idx="3669">
                  <c:v>-1.7485974971629403E-3</c:v>
                </c:pt>
                <c:pt idx="3670">
                  <c:v>-1.7485974971629403E-3</c:v>
                </c:pt>
                <c:pt idx="3671">
                  <c:v>-1.7485974971629403E-3</c:v>
                </c:pt>
                <c:pt idx="3672">
                  <c:v>8.6061467037534811E-4</c:v>
                </c:pt>
                <c:pt idx="3673">
                  <c:v>8.6061467037534811E-4</c:v>
                </c:pt>
                <c:pt idx="3674">
                  <c:v>8.6061467037534811E-4</c:v>
                </c:pt>
                <c:pt idx="3675">
                  <c:v>8.6061467037534811E-4</c:v>
                </c:pt>
                <c:pt idx="3676">
                  <c:v>8.6061467037534811E-4</c:v>
                </c:pt>
                <c:pt idx="3677">
                  <c:v>8.6061467037534811E-4</c:v>
                </c:pt>
                <c:pt idx="3678">
                  <c:v>8.6061467037534811E-4</c:v>
                </c:pt>
                <c:pt idx="3679">
                  <c:v>8.6061467037534811E-4</c:v>
                </c:pt>
                <c:pt idx="3680">
                  <c:v>8.6061467037534811E-4</c:v>
                </c:pt>
                <c:pt idx="3681">
                  <c:v>8.6061467037534811E-4</c:v>
                </c:pt>
                <c:pt idx="3682">
                  <c:v>8.6061467037534811E-4</c:v>
                </c:pt>
                <c:pt idx="3683">
                  <c:v>8.6061467037534811E-4</c:v>
                </c:pt>
                <c:pt idx="3684">
                  <c:v>8.6061467037534811E-4</c:v>
                </c:pt>
                <c:pt idx="3685">
                  <c:v>8.6061467037534811E-4</c:v>
                </c:pt>
                <c:pt idx="3686">
                  <c:v>8.6061467037534811E-4</c:v>
                </c:pt>
                <c:pt idx="3687">
                  <c:v>8.6061467037534811E-4</c:v>
                </c:pt>
                <c:pt idx="3688">
                  <c:v>8.6061467037534811E-4</c:v>
                </c:pt>
                <c:pt idx="3689">
                  <c:v>8.6061467037534811E-4</c:v>
                </c:pt>
                <c:pt idx="3690">
                  <c:v>8.6061467037534811E-4</c:v>
                </c:pt>
                <c:pt idx="3691">
                  <c:v>8.6061467037534811E-4</c:v>
                </c:pt>
                <c:pt idx="3692">
                  <c:v>8.6061467037534811E-4</c:v>
                </c:pt>
                <c:pt idx="3693">
                  <c:v>8.6061467037534811E-4</c:v>
                </c:pt>
                <c:pt idx="3694">
                  <c:v>8.6061467037534811E-4</c:v>
                </c:pt>
                <c:pt idx="3695">
                  <c:v>8.6061467037534811E-4</c:v>
                </c:pt>
                <c:pt idx="3696">
                  <c:v>-2.3160823641781292E-3</c:v>
                </c:pt>
                <c:pt idx="3697">
                  <c:v>-2.3160823641781292E-3</c:v>
                </c:pt>
                <c:pt idx="3698">
                  <c:v>-2.3160823641781292E-3</c:v>
                </c:pt>
                <c:pt idx="3699">
                  <c:v>-2.3160823641781292E-3</c:v>
                </c:pt>
                <c:pt idx="3700">
                  <c:v>-2.3160823641781292E-3</c:v>
                </c:pt>
                <c:pt idx="3701">
                  <c:v>-2.3160823641781292E-3</c:v>
                </c:pt>
                <c:pt idx="3702">
                  <c:v>-2.3160823641781292E-3</c:v>
                </c:pt>
                <c:pt idx="3703">
                  <c:v>-2.3160823641781292E-3</c:v>
                </c:pt>
                <c:pt idx="3704">
                  <c:v>-2.3160823641781292E-3</c:v>
                </c:pt>
                <c:pt idx="3705">
                  <c:v>-2.3160823641781292E-3</c:v>
                </c:pt>
                <c:pt idx="3706">
                  <c:v>-2.3160823641781292E-3</c:v>
                </c:pt>
                <c:pt idx="3707">
                  <c:v>-2.3160823641781292E-3</c:v>
                </c:pt>
                <c:pt idx="3708">
                  <c:v>-2.3160823641781292E-3</c:v>
                </c:pt>
                <c:pt idx="3709">
                  <c:v>-2.3160823641781292E-3</c:v>
                </c:pt>
                <c:pt idx="3710">
                  <c:v>-2.3160823641781292E-3</c:v>
                </c:pt>
                <c:pt idx="3711">
                  <c:v>-2.3160823641781292E-3</c:v>
                </c:pt>
                <c:pt idx="3712">
                  <c:v>-2.3160823641781292E-3</c:v>
                </c:pt>
                <c:pt idx="3713">
                  <c:v>-2.3160823641781292E-3</c:v>
                </c:pt>
                <c:pt idx="3714">
                  <c:v>-2.3160823641781292E-3</c:v>
                </c:pt>
                <c:pt idx="3715">
                  <c:v>-2.3160823641781292E-3</c:v>
                </c:pt>
                <c:pt idx="3716">
                  <c:v>-2.3160823641781292E-3</c:v>
                </c:pt>
                <c:pt idx="3717">
                  <c:v>-2.3160823641781292E-3</c:v>
                </c:pt>
                <c:pt idx="3718">
                  <c:v>-2.3160823641781292E-3</c:v>
                </c:pt>
                <c:pt idx="3719">
                  <c:v>-2.3160823641781292E-3</c:v>
                </c:pt>
                <c:pt idx="3720">
                  <c:v>-2.7999580576310024E-3</c:v>
                </c:pt>
                <c:pt idx="3721">
                  <c:v>-2.7999580576310024E-3</c:v>
                </c:pt>
                <c:pt idx="3722">
                  <c:v>-2.7999580576310024E-3</c:v>
                </c:pt>
                <c:pt idx="3723">
                  <c:v>-2.7999580576310024E-3</c:v>
                </c:pt>
                <c:pt idx="3724">
                  <c:v>-2.7999580576310024E-3</c:v>
                </c:pt>
                <c:pt idx="3725">
                  <c:v>-2.7999580576310024E-3</c:v>
                </c:pt>
                <c:pt idx="3726">
                  <c:v>-2.7999580576310024E-3</c:v>
                </c:pt>
                <c:pt idx="3727">
                  <c:v>-2.7999580576310024E-3</c:v>
                </c:pt>
                <c:pt idx="3728">
                  <c:v>-2.7999580576310024E-3</c:v>
                </c:pt>
                <c:pt idx="3729">
                  <c:v>-2.7999580576310024E-3</c:v>
                </c:pt>
                <c:pt idx="3730">
                  <c:v>-2.7999580576310024E-3</c:v>
                </c:pt>
                <c:pt idx="3731">
                  <c:v>-2.7999580576310024E-3</c:v>
                </c:pt>
                <c:pt idx="3732">
                  <c:v>-2.7999580576310024E-3</c:v>
                </c:pt>
                <c:pt idx="3733">
                  <c:v>-2.7999580576310024E-3</c:v>
                </c:pt>
                <c:pt idx="3734">
                  <c:v>-2.7999580576310024E-3</c:v>
                </c:pt>
                <c:pt idx="3735">
                  <c:v>-2.7999580576310024E-3</c:v>
                </c:pt>
                <c:pt idx="3736">
                  <c:v>-2.7999580576310024E-3</c:v>
                </c:pt>
                <c:pt idx="3737">
                  <c:v>-2.7999580576310024E-3</c:v>
                </c:pt>
                <c:pt idx="3738">
                  <c:v>-2.7999580576310024E-3</c:v>
                </c:pt>
                <c:pt idx="3739">
                  <c:v>-2.7999580576310024E-3</c:v>
                </c:pt>
                <c:pt idx="3740">
                  <c:v>-2.7999580576310024E-3</c:v>
                </c:pt>
                <c:pt idx="3741">
                  <c:v>-2.7999580576310024E-3</c:v>
                </c:pt>
                <c:pt idx="3742">
                  <c:v>-2.7999580576310024E-3</c:v>
                </c:pt>
                <c:pt idx="3743">
                  <c:v>-2.7999580576310024E-3</c:v>
                </c:pt>
                <c:pt idx="3744">
                  <c:v>-1.896723429852365E-3</c:v>
                </c:pt>
                <c:pt idx="3745">
                  <c:v>-1.896723429852365E-3</c:v>
                </c:pt>
                <c:pt idx="3746">
                  <c:v>-1.896723429852365E-3</c:v>
                </c:pt>
                <c:pt idx="3747">
                  <c:v>-1.896723429852365E-3</c:v>
                </c:pt>
                <c:pt idx="3748">
                  <c:v>-1.896723429852365E-3</c:v>
                </c:pt>
                <c:pt idx="3749">
                  <c:v>-1.896723429852365E-3</c:v>
                </c:pt>
                <c:pt idx="3750">
                  <c:v>-1.896723429852365E-3</c:v>
                </c:pt>
                <c:pt idx="3751">
                  <c:v>-1.896723429852365E-3</c:v>
                </c:pt>
                <c:pt idx="3752">
                  <c:v>-1.896723429852365E-3</c:v>
                </c:pt>
                <c:pt idx="3753">
                  <c:v>-1.896723429852365E-3</c:v>
                </c:pt>
                <c:pt idx="3754">
                  <c:v>-1.896723429852365E-3</c:v>
                </c:pt>
                <c:pt idx="3755">
                  <c:v>-1.896723429852365E-3</c:v>
                </c:pt>
                <c:pt idx="3756">
                  <c:v>-1.896723429852365E-3</c:v>
                </c:pt>
                <c:pt idx="3757">
                  <c:v>-1.896723429852365E-3</c:v>
                </c:pt>
                <c:pt idx="3758">
                  <c:v>-1.896723429852365E-3</c:v>
                </c:pt>
                <c:pt idx="3759">
                  <c:v>-1.896723429852365E-3</c:v>
                </c:pt>
                <c:pt idx="3760">
                  <c:v>-1.896723429852365E-3</c:v>
                </c:pt>
                <c:pt idx="3761">
                  <c:v>-1.896723429852365E-3</c:v>
                </c:pt>
                <c:pt idx="3762">
                  <c:v>-1.896723429852365E-3</c:v>
                </c:pt>
                <c:pt idx="3763">
                  <c:v>-1.896723429852365E-3</c:v>
                </c:pt>
                <c:pt idx="3764">
                  <c:v>-1.896723429852365E-3</c:v>
                </c:pt>
                <c:pt idx="3765">
                  <c:v>-1.896723429852365E-3</c:v>
                </c:pt>
                <c:pt idx="3766">
                  <c:v>-1.896723429852365E-3</c:v>
                </c:pt>
                <c:pt idx="3767">
                  <c:v>-1.896723429852365E-3</c:v>
                </c:pt>
                <c:pt idx="3768">
                  <c:v>-3.7815319429235217E-3</c:v>
                </c:pt>
                <c:pt idx="3769">
                  <c:v>-3.7815319429235217E-3</c:v>
                </c:pt>
                <c:pt idx="3770">
                  <c:v>-3.7815319429235217E-3</c:v>
                </c:pt>
                <c:pt idx="3771">
                  <c:v>-3.7815319429235217E-3</c:v>
                </c:pt>
                <c:pt idx="3772">
                  <c:v>-3.7815319429235217E-3</c:v>
                </c:pt>
                <c:pt idx="3773">
                  <c:v>-3.7815319429235217E-3</c:v>
                </c:pt>
                <c:pt idx="3774">
                  <c:v>-3.7815319429235217E-3</c:v>
                </c:pt>
                <c:pt idx="3775">
                  <c:v>-3.7815319429235217E-3</c:v>
                </c:pt>
                <c:pt idx="3776">
                  <c:v>-3.7815319429235217E-3</c:v>
                </c:pt>
                <c:pt idx="3777">
                  <c:v>-3.7815319429235217E-3</c:v>
                </c:pt>
                <c:pt idx="3778">
                  <c:v>-3.7815319429235217E-3</c:v>
                </c:pt>
                <c:pt idx="3779">
                  <c:v>-3.7815319429235217E-3</c:v>
                </c:pt>
                <c:pt idx="3780">
                  <c:v>-3.7815319429235217E-3</c:v>
                </c:pt>
                <c:pt idx="3781">
                  <c:v>-3.7815319429235217E-3</c:v>
                </c:pt>
                <c:pt idx="3782">
                  <c:v>-3.7815319429235217E-3</c:v>
                </c:pt>
                <c:pt idx="3783">
                  <c:v>-3.7815319429235217E-3</c:v>
                </c:pt>
                <c:pt idx="3784">
                  <c:v>-3.7815319429235217E-3</c:v>
                </c:pt>
                <c:pt idx="3785">
                  <c:v>-3.7815319429235217E-3</c:v>
                </c:pt>
                <c:pt idx="3786">
                  <c:v>-3.7815319429235217E-3</c:v>
                </c:pt>
                <c:pt idx="3787">
                  <c:v>-3.7815319429235217E-3</c:v>
                </c:pt>
                <c:pt idx="3788">
                  <c:v>-3.7815319429235217E-3</c:v>
                </c:pt>
                <c:pt idx="3789">
                  <c:v>-3.7815319429235217E-3</c:v>
                </c:pt>
                <c:pt idx="3790">
                  <c:v>-3.7815319429235217E-3</c:v>
                </c:pt>
                <c:pt idx="3791">
                  <c:v>-3.7815319429235217E-3</c:v>
                </c:pt>
                <c:pt idx="3792">
                  <c:v>2.5996534816625783E-3</c:v>
                </c:pt>
                <c:pt idx="3793">
                  <c:v>2.5996534816625783E-3</c:v>
                </c:pt>
                <c:pt idx="3794">
                  <c:v>2.5996534816625783E-3</c:v>
                </c:pt>
                <c:pt idx="3795">
                  <c:v>2.5996534816625783E-3</c:v>
                </c:pt>
                <c:pt idx="3796">
                  <c:v>2.5996534816625783E-3</c:v>
                </c:pt>
                <c:pt idx="3797">
                  <c:v>2.5996534816625783E-3</c:v>
                </c:pt>
                <c:pt idx="3798">
                  <c:v>2.5996534816625783E-3</c:v>
                </c:pt>
                <c:pt idx="3799">
                  <c:v>2.5996534816625783E-3</c:v>
                </c:pt>
                <c:pt idx="3800">
                  <c:v>2.5996534816625783E-3</c:v>
                </c:pt>
                <c:pt idx="3801">
                  <c:v>2.5996534816625783E-3</c:v>
                </c:pt>
                <c:pt idx="3802">
                  <c:v>2.5996534816625783E-3</c:v>
                </c:pt>
                <c:pt idx="3803">
                  <c:v>2.5996534816625783E-3</c:v>
                </c:pt>
                <c:pt idx="3804">
                  <c:v>2.5996534816625783E-3</c:v>
                </c:pt>
                <c:pt idx="3805">
                  <c:v>2.5996534816625783E-3</c:v>
                </c:pt>
                <c:pt idx="3806">
                  <c:v>2.5996534816625783E-3</c:v>
                </c:pt>
                <c:pt idx="3807">
                  <c:v>2.5996534816625783E-3</c:v>
                </c:pt>
                <c:pt idx="3808">
                  <c:v>2.5996534816625783E-3</c:v>
                </c:pt>
                <c:pt idx="3809">
                  <c:v>2.5996534816625783E-3</c:v>
                </c:pt>
                <c:pt idx="3810">
                  <c:v>2.5996534816625783E-3</c:v>
                </c:pt>
                <c:pt idx="3811">
                  <c:v>2.5996534816625783E-3</c:v>
                </c:pt>
                <c:pt idx="3812">
                  <c:v>2.5996534816625783E-3</c:v>
                </c:pt>
                <c:pt idx="3813">
                  <c:v>2.5996534816625783E-3</c:v>
                </c:pt>
                <c:pt idx="3814">
                  <c:v>2.5996534816625783E-3</c:v>
                </c:pt>
                <c:pt idx="3815">
                  <c:v>2.5996534816625783E-3</c:v>
                </c:pt>
                <c:pt idx="3816">
                  <c:v>5.4453176771245282E-3</c:v>
                </c:pt>
                <c:pt idx="3817">
                  <c:v>5.4453176771245282E-3</c:v>
                </c:pt>
                <c:pt idx="3818">
                  <c:v>5.4453176771245282E-3</c:v>
                </c:pt>
                <c:pt idx="3819">
                  <c:v>5.4453176771245282E-3</c:v>
                </c:pt>
                <c:pt idx="3820">
                  <c:v>5.4453176771245282E-3</c:v>
                </c:pt>
                <c:pt idx="3821">
                  <c:v>5.4453176771245282E-3</c:v>
                </c:pt>
                <c:pt idx="3822">
                  <c:v>5.4453176771245282E-3</c:v>
                </c:pt>
                <c:pt idx="3823">
                  <c:v>5.4453176771245282E-3</c:v>
                </c:pt>
                <c:pt idx="3824">
                  <c:v>5.4453176771245282E-3</c:v>
                </c:pt>
                <c:pt idx="3825">
                  <c:v>5.4453176771245282E-3</c:v>
                </c:pt>
                <c:pt idx="3826">
                  <c:v>5.4453176771245282E-3</c:v>
                </c:pt>
                <c:pt idx="3827">
                  <c:v>5.4453176771245282E-3</c:v>
                </c:pt>
                <c:pt idx="3828">
                  <c:v>5.4453176771245282E-3</c:v>
                </c:pt>
                <c:pt idx="3829">
                  <c:v>5.4453176771245282E-3</c:v>
                </c:pt>
                <c:pt idx="3830">
                  <c:v>5.4453176771245282E-3</c:v>
                </c:pt>
                <c:pt idx="3831">
                  <c:v>5.4453176771245282E-3</c:v>
                </c:pt>
                <c:pt idx="3832">
                  <c:v>5.4453176771245282E-3</c:v>
                </c:pt>
                <c:pt idx="3833">
                  <c:v>5.4453176771245282E-3</c:v>
                </c:pt>
                <c:pt idx="3834">
                  <c:v>5.4453176771245282E-3</c:v>
                </c:pt>
                <c:pt idx="3835">
                  <c:v>5.4453176771245282E-3</c:v>
                </c:pt>
                <c:pt idx="3836">
                  <c:v>5.4453176771245282E-3</c:v>
                </c:pt>
                <c:pt idx="3837">
                  <c:v>5.4453176771245282E-3</c:v>
                </c:pt>
                <c:pt idx="3838">
                  <c:v>5.4453176771245282E-3</c:v>
                </c:pt>
                <c:pt idx="3839">
                  <c:v>5.4453176771245282E-3</c:v>
                </c:pt>
                <c:pt idx="3840">
                  <c:v>6.4519577058472777E-3</c:v>
                </c:pt>
                <c:pt idx="3841">
                  <c:v>6.4519577058472777E-3</c:v>
                </c:pt>
                <c:pt idx="3842">
                  <c:v>6.4519577058472777E-3</c:v>
                </c:pt>
                <c:pt idx="3843">
                  <c:v>6.4519577058472777E-3</c:v>
                </c:pt>
                <c:pt idx="3844">
                  <c:v>6.4519577058472777E-3</c:v>
                </c:pt>
                <c:pt idx="3845">
                  <c:v>6.4519577058472777E-3</c:v>
                </c:pt>
                <c:pt idx="3846">
                  <c:v>6.4519577058472777E-3</c:v>
                </c:pt>
                <c:pt idx="3847">
                  <c:v>6.4519577058472777E-3</c:v>
                </c:pt>
                <c:pt idx="3848">
                  <c:v>6.4519577058472777E-3</c:v>
                </c:pt>
                <c:pt idx="3849">
                  <c:v>6.4519577058472777E-3</c:v>
                </c:pt>
                <c:pt idx="3850">
                  <c:v>6.4519577058472777E-3</c:v>
                </c:pt>
                <c:pt idx="3851">
                  <c:v>6.4519577058472777E-3</c:v>
                </c:pt>
                <c:pt idx="3852">
                  <c:v>6.4519577058472777E-3</c:v>
                </c:pt>
                <c:pt idx="3853">
                  <c:v>6.4519577058472777E-3</c:v>
                </c:pt>
                <c:pt idx="3854">
                  <c:v>6.4519577058472777E-3</c:v>
                </c:pt>
                <c:pt idx="3855">
                  <c:v>6.4519577058472777E-3</c:v>
                </c:pt>
                <c:pt idx="3856">
                  <c:v>6.4519577058472777E-3</c:v>
                </c:pt>
                <c:pt idx="3857">
                  <c:v>6.4519577058472777E-3</c:v>
                </c:pt>
                <c:pt idx="3858">
                  <c:v>6.4519577058472777E-3</c:v>
                </c:pt>
                <c:pt idx="3859">
                  <c:v>6.4519577058472777E-3</c:v>
                </c:pt>
                <c:pt idx="3860">
                  <c:v>6.4519577058472777E-3</c:v>
                </c:pt>
                <c:pt idx="3861">
                  <c:v>6.4519577058472777E-3</c:v>
                </c:pt>
                <c:pt idx="3862">
                  <c:v>6.4519577058472777E-3</c:v>
                </c:pt>
                <c:pt idx="3863">
                  <c:v>6.4519577058472777E-3</c:v>
                </c:pt>
                <c:pt idx="3864">
                  <c:v>4.6024772775368206E-3</c:v>
                </c:pt>
                <c:pt idx="3865">
                  <c:v>4.6024772775368206E-3</c:v>
                </c:pt>
                <c:pt idx="3866">
                  <c:v>4.6024772775368206E-3</c:v>
                </c:pt>
                <c:pt idx="3867">
                  <c:v>4.6024772775368206E-3</c:v>
                </c:pt>
                <c:pt idx="3868">
                  <c:v>4.6024772775368206E-3</c:v>
                </c:pt>
                <c:pt idx="3869">
                  <c:v>4.6024772775368206E-3</c:v>
                </c:pt>
                <c:pt idx="3870">
                  <c:v>4.6024772775368206E-3</c:v>
                </c:pt>
                <c:pt idx="3871">
                  <c:v>4.6024772775368206E-3</c:v>
                </c:pt>
                <c:pt idx="3872">
                  <c:v>4.6024772775368206E-3</c:v>
                </c:pt>
                <c:pt idx="3873">
                  <c:v>4.6024772775368206E-3</c:v>
                </c:pt>
                <c:pt idx="3874">
                  <c:v>4.6024772775368206E-3</c:v>
                </c:pt>
                <c:pt idx="3875">
                  <c:v>4.6024772775368206E-3</c:v>
                </c:pt>
                <c:pt idx="3876">
                  <c:v>4.6024772775368206E-3</c:v>
                </c:pt>
                <c:pt idx="3877">
                  <c:v>4.6024772775368206E-3</c:v>
                </c:pt>
                <c:pt idx="3878">
                  <c:v>4.6024772775368206E-3</c:v>
                </c:pt>
                <c:pt idx="3879">
                  <c:v>4.6024772775368206E-3</c:v>
                </c:pt>
                <c:pt idx="3880">
                  <c:v>4.6024772775368206E-3</c:v>
                </c:pt>
                <c:pt idx="3881">
                  <c:v>4.6024772775368206E-3</c:v>
                </c:pt>
                <c:pt idx="3882">
                  <c:v>4.6024772775368206E-3</c:v>
                </c:pt>
                <c:pt idx="3883">
                  <c:v>4.6024772775368206E-3</c:v>
                </c:pt>
                <c:pt idx="3884">
                  <c:v>4.6024772775368206E-3</c:v>
                </c:pt>
                <c:pt idx="3885">
                  <c:v>4.6024772775368206E-3</c:v>
                </c:pt>
                <c:pt idx="3886">
                  <c:v>4.6024772775368206E-3</c:v>
                </c:pt>
                <c:pt idx="3887">
                  <c:v>4.6024772775368206E-3</c:v>
                </c:pt>
                <c:pt idx="3888">
                  <c:v>5.3277488782645932E-3</c:v>
                </c:pt>
                <c:pt idx="3889">
                  <c:v>5.3277488782645932E-3</c:v>
                </c:pt>
                <c:pt idx="3890">
                  <c:v>5.3277488782645932E-3</c:v>
                </c:pt>
                <c:pt idx="3891">
                  <c:v>5.3277488782645932E-3</c:v>
                </c:pt>
                <c:pt idx="3892">
                  <c:v>5.3277488782645932E-3</c:v>
                </c:pt>
                <c:pt idx="3893">
                  <c:v>5.3277488782645932E-3</c:v>
                </c:pt>
                <c:pt idx="3894">
                  <c:v>5.3277488782645932E-3</c:v>
                </c:pt>
                <c:pt idx="3895">
                  <c:v>5.3277488782645932E-3</c:v>
                </c:pt>
                <c:pt idx="3896">
                  <c:v>5.3277488782645932E-3</c:v>
                </c:pt>
                <c:pt idx="3897">
                  <c:v>5.3277488782645932E-3</c:v>
                </c:pt>
                <c:pt idx="3898">
                  <c:v>5.3277488782645932E-3</c:v>
                </c:pt>
                <c:pt idx="3899">
                  <c:v>5.3277488782645932E-3</c:v>
                </c:pt>
                <c:pt idx="3900">
                  <c:v>5.3277488782645932E-3</c:v>
                </c:pt>
                <c:pt idx="3901">
                  <c:v>5.3277488782645932E-3</c:v>
                </c:pt>
                <c:pt idx="3902">
                  <c:v>5.3277488782645932E-3</c:v>
                </c:pt>
                <c:pt idx="3903">
                  <c:v>5.3277488782645932E-3</c:v>
                </c:pt>
                <c:pt idx="3904">
                  <c:v>5.3277488782645932E-3</c:v>
                </c:pt>
                <c:pt idx="3905">
                  <c:v>5.3277488782645932E-3</c:v>
                </c:pt>
                <c:pt idx="3906">
                  <c:v>5.3277488782645932E-3</c:v>
                </c:pt>
                <c:pt idx="3907">
                  <c:v>5.3277488782645932E-3</c:v>
                </c:pt>
                <c:pt idx="3908">
                  <c:v>5.3277488782645932E-3</c:v>
                </c:pt>
                <c:pt idx="3909">
                  <c:v>5.3277488782645932E-3</c:v>
                </c:pt>
                <c:pt idx="3910">
                  <c:v>5.3277488782645932E-3</c:v>
                </c:pt>
                <c:pt idx="3911">
                  <c:v>5.3277488782645932E-3</c:v>
                </c:pt>
                <c:pt idx="3912">
                  <c:v>-4.4864912583895133E-3</c:v>
                </c:pt>
                <c:pt idx="3913">
                  <c:v>-4.4864912583895133E-3</c:v>
                </c:pt>
                <c:pt idx="3914">
                  <c:v>-4.4864912583895133E-3</c:v>
                </c:pt>
                <c:pt idx="3915">
                  <c:v>-4.4864912583895133E-3</c:v>
                </c:pt>
                <c:pt idx="3916">
                  <c:v>-4.4864912583895133E-3</c:v>
                </c:pt>
                <c:pt idx="3917">
                  <c:v>-4.4864912583895133E-3</c:v>
                </c:pt>
                <c:pt idx="3918">
                  <c:v>-4.4864912583895133E-3</c:v>
                </c:pt>
                <c:pt idx="3919">
                  <c:v>-4.4864912583895133E-3</c:v>
                </c:pt>
                <c:pt idx="3920">
                  <c:v>-4.4864912583895133E-3</c:v>
                </c:pt>
                <c:pt idx="3921">
                  <c:v>-4.4864912583895133E-3</c:v>
                </c:pt>
                <c:pt idx="3922">
                  <c:v>-4.4864912583895133E-3</c:v>
                </c:pt>
                <c:pt idx="3923">
                  <c:v>-4.4864912583895133E-3</c:v>
                </c:pt>
                <c:pt idx="3924">
                  <c:v>-4.4864912583895133E-3</c:v>
                </c:pt>
                <c:pt idx="3925">
                  <c:v>-4.4864912583895133E-3</c:v>
                </c:pt>
                <c:pt idx="3926">
                  <c:v>-4.4864912583895133E-3</c:v>
                </c:pt>
                <c:pt idx="3927">
                  <c:v>-4.4864912583895133E-3</c:v>
                </c:pt>
                <c:pt idx="3928">
                  <c:v>-4.4864912583895133E-3</c:v>
                </c:pt>
                <c:pt idx="3929">
                  <c:v>-4.4864912583895133E-3</c:v>
                </c:pt>
                <c:pt idx="3930">
                  <c:v>-4.4864912583895133E-3</c:v>
                </c:pt>
                <c:pt idx="3931">
                  <c:v>-4.4864912583895133E-3</c:v>
                </c:pt>
                <c:pt idx="3932">
                  <c:v>-4.4864912583895133E-3</c:v>
                </c:pt>
                <c:pt idx="3933">
                  <c:v>-4.4864912583895133E-3</c:v>
                </c:pt>
                <c:pt idx="3934">
                  <c:v>-4.4864912583895133E-3</c:v>
                </c:pt>
                <c:pt idx="3935">
                  <c:v>-4.4864912583895133E-3</c:v>
                </c:pt>
                <c:pt idx="3936">
                  <c:v>-2.7797108266662818E-3</c:v>
                </c:pt>
                <c:pt idx="3937">
                  <c:v>-2.7797108266662818E-3</c:v>
                </c:pt>
                <c:pt idx="3938">
                  <c:v>-2.7797108266662818E-3</c:v>
                </c:pt>
                <c:pt idx="3939">
                  <c:v>-2.7797108266662818E-3</c:v>
                </c:pt>
                <c:pt idx="3940">
                  <c:v>-2.7797108266662818E-3</c:v>
                </c:pt>
                <c:pt idx="3941">
                  <c:v>-2.7797108266662818E-3</c:v>
                </c:pt>
                <c:pt idx="3942">
                  <c:v>-2.7797108266662818E-3</c:v>
                </c:pt>
                <c:pt idx="3943">
                  <c:v>-2.7797108266662818E-3</c:v>
                </c:pt>
                <c:pt idx="3944">
                  <c:v>-2.7797108266662818E-3</c:v>
                </c:pt>
                <c:pt idx="3945">
                  <c:v>-2.7797108266662818E-3</c:v>
                </c:pt>
                <c:pt idx="3946">
                  <c:v>-2.7797108266662818E-3</c:v>
                </c:pt>
                <c:pt idx="3947">
                  <c:v>-2.7797108266662818E-3</c:v>
                </c:pt>
                <c:pt idx="3948">
                  <c:v>-2.7797108266662818E-3</c:v>
                </c:pt>
                <c:pt idx="3949">
                  <c:v>-2.7797108266662818E-3</c:v>
                </c:pt>
                <c:pt idx="3950">
                  <c:v>-2.7797108266662818E-3</c:v>
                </c:pt>
                <c:pt idx="3951">
                  <c:v>-2.7797108266662818E-3</c:v>
                </c:pt>
                <c:pt idx="3952">
                  <c:v>-2.7797108266662818E-3</c:v>
                </c:pt>
                <c:pt idx="3953">
                  <c:v>-2.7797108266662818E-3</c:v>
                </c:pt>
                <c:pt idx="3954">
                  <c:v>-2.7797108266662818E-3</c:v>
                </c:pt>
                <c:pt idx="3955">
                  <c:v>-2.7797108266662818E-3</c:v>
                </c:pt>
                <c:pt idx="3956">
                  <c:v>-2.7797108266662818E-3</c:v>
                </c:pt>
                <c:pt idx="3957">
                  <c:v>-2.7797108266662818E-3</c:v>
                </c:pt>
                <c:pt idx="3958">
                  <c:v>-2.7797108266662818E-3</c:v>
                </c:pt>
                <c:pt idx="3959">
                  <c:v>-2.7797108266662818E-3</c:v>
                </c:pt>
                <c:pt idx="3960">
                  <c:v>2.3745567509241283E-3</c:v>
                </c:pt>
                <c:pt idx="3961">
                  <c:v>2.3745567509241283E-3</c:v>
                </c:pt>
                <c:pt idx="3962">
                  <c:v>2.3745567509241283E-3</c:v>
                </c:pt>
                <c:pt idx="3963">
                  <c:v>2.3745567509241283E-3</c:v>
                </c:pt>
                <c:pt idx="3964">
                  <c:v>2.3745567509241283E-3</c:v>
                </c:pt>
                <c:pt idx="3965">
                  <c:v>2.3745567509241283E-3</c:v>
                </c:pt>
                <c:pt idx="3966">
                  <c:v>2.3745567509241283E-3</c:v>
                </c:pt>
                <c:pt idx="3967">
                  <c:v>2.3745567509241283E-3</c:v>
                </c:pt>
                <c:pt idx="3968">
                  <c:v>2.3745567509241283E-3</c:v>
                </c:pt>
                <c:pt idx="3969">
                  <c:v>2.3745567509241283E-3</c:v>
                </c:pt>
                <c:pt idx="3970">
                  <c:v>2.3745567509241283E-3</c:v>
                </c:pt>
                <c:pt idx="3971">
                  <c:v>2.3745567509241283E-3</c:v>
                </c:pt>
                <c:pt idx="3972">
                  <c:v>2.3745567509241283E-3</c:v>
                </c:pt>
                <c:pt idx="3973">
                  <c:v>2.3745567509241283E-3</c:v>
                </c:pt>
                <c:pt idx="3974">
                  <c:v>2.3745567509241283E-3</c:v>
                </c:pt>
                <c:pt idx="3975">
                  <c:v>2.3745567509241283E-3</c:v>
                </c:pt>
                <c:pt idx="3976">
                  <c:v>2.3745567509241283E-3</c:v>
                </c:pt>
                <c:pt idx="3977">
                  <c:v>2.3745567509241283E-3</c:v>
                </c:pt>
                <c:pt idx="3978">
                  <c:v>2.3745567509241283E-3</c:v>
                </c:pt>
                <c:pt idx="3979">
                  <c:v>2.3745567509241283E-3</c:v>
                </c:pt>
                <c:pt idx="3980">
                  <c:v>2.3745567509241283E-3</c:v>
                </c:pt>
                <c:pt idx="3981">
                  <c:v>2.3745567509241283E-3</c:v>
                </c:pt>
                <c:pt idx="3982">
                  <c:v>2.3745567509241283E-3</c:v>
                </c:pt>
                <c:pt idx="3983">
                  <c:v>2.3745567509241283E-3</c:v>
                </c:pt>
                <c:pt idx="3984">
                  <c:v>2.6015143410695885E-3</c:v>
                </c:pt>
                <c:pt idx="3985">
                  <c:v>2.6015143410695885E-3</c:v>
                </c:pt>
                <c:pt idx="3986">
                  <c:v>2.6015143410695885E-3</c:v>
                </c:pt>
                <c:pt idx="3987">
                  <c:v>2.6015143410695885E-3</c:v>
                </c:pt>
                <c:pt idx="3988">
                  <c:v>2.6015143410695885E-3</c:v>
                </c:pt>
                <c:pt idx="3989">
                  <c:v>2.6015143410695885E-3</c:v>
                </c:pt>
                <c:pt idx="3990">
                  <c:v>2.6015143410695885E-3</c:v>
                </c:pt>
                <c:pt idx="3991">
                  <c:v>2.6015143410695885E-3</c:v>
                </c:pt>
                <c:pt idx="3992">
                  <c:v>2.6015143410695885E-3</c:v>
                </c:pt>
                <c:pt idx="3993">
                  <c:v>2.6015143410695885E-3</c:v>
                </c:pt>
                <c:pt idx="3994">
                  <c:v>2.6015143410695885E-3</c:v>
                </c:pt>
                <c:pt idx="3995">
                  <c:v>2.6015143410695885E-3</c:v>
                </c:pt>
                <c:pt idx="3996">
                  <c:v>2.6015143410695885E-3</c:v>
                </c:pt>
                <c:pt idx="3997">
                  <c:v>2.6015143410695885E-3</c:v>
                </c:pt>
                <c:pt idx="3998">
                  <c:v>2.6015143410695885E-3</c:v>
                </c:pt>
                <c:pt idx="3999">
                  <c:v>2.6015143410695885E-3</c:v>
                </c:pt>
                <c:pt idx="4000">
                  <c:v>2.6015143410695885E-3</c:v>
                </c:pt>
                <c:pt idx="4001">
                  <c:v>2.6015143410695885E-3</c:v>
                </c:pt>
                <c:pt idx="4002">
                  <c:v>2.6015143410695885E-3</c:v>
                </c:pt>
                <c:pt idx="4003">
                  <c:v>2.6015143410695885E-3</c:v>
                </c:pt>
                <c:pt idx="4004">
                  <c:v>2.6015143410695885E-3</c:v>
                </c:pt>
                <c:pt idx="4005">
                  <c:v>2.6015143410695885E-3</c:v>
                </c:pt>
                <c:pt idx="4006">
                  <c:v>2.6015143410695885E-3</c:v>
                </c:pt>
                <c:pt idx="4007">
                  <c:v>2.6015143410695885E-3</c:v>
                </c:pt>
                <c:pt idx="4008">
                  <c:v>2.6015143410695885E-3</c:v>
                </c:pt>
                <c:pt idx="4009">
                  <c:v>2.6015143410695885E-3</c:v>
                </c:pt>
                <c:pt idx="4010">
                  <c:v>2.6015143410695885E-3</c:v>
                </c:pt>
                <c:pt idx="4011">
                  <c:v>2.6015143410695885E-3</c:v>
                </c:pt>
                <c:pt idx="4012">
                  <c:v>2.6015143410695885E-3</c:v>
                </c:pt>
                <c:pt idx="4013">
                  <c:v>2.6015143410695885E-3</c:v>
                </c:pt>
                <c:pt idx="4014">
                  <c:v>2.6015143410695885E-3</c:v>
                </c:pt>
                <c:pt idx="4015">
                  <c:v>2.6015143410695885E-3</c:v>
                </c:pt>
                <c:pt idx="4016">
                  <c:v>2.6015143410695885E-3</c:v>
                </c:pt>
                <c:pt idx="4017">
                  <c:v>2.6015143410695885E-3</c:v>
                </c:pt>
                <c:pt idx="4018">
                  <c:v>2.6015143410695885E-3</c:v>
                </c:pt>
                <c:pt idx="4019">
                  <c:v>2.6015143410695885E-3</c:v>
                </c:pt>
                <c:pt idx="4020">
                  <c:v>2.6015143410695885E-3</c:v>
                </c:pt>
                <c:pt idx="4021">
                  <c:v>2.6015143410695885E-3</c:v>
                </c:pt>
                <c:pt idx="4022">
                  <c:v>2.6015143410695885E-3</c:v>
                </c:pt>
                <c:pt idx="4023">
                  <c:v>2.6015143410695885E-3</c:v>
                </c:pt>
                <c:pt idx="4024">
                  <c:v>2.6015143410695885E-3</c:v>
                </c:pt>
                <c:pt idx="4025">
                  <c:v>2.6015143410695885E-3</c:v>
                </c:pt>
                <c:pt idx="4026">
                  <c:v>2.6015143410695885E-3</c:v>
                </c:pt>
                <c:pt idx="4027">
                  <c:v>2.6015143410695885E-3</c:v>
                </c:pt>
                <c:pt idx="4028">
                  <c:v>2.6015143410695885E-3</c:v>
                </c:pt>
                <c:pt idx="4029">
                  <c:v>2.6015143410695885E-3</c:v>
                </c:pt>
                <c:pt idx="4030">
                  <c:v>2.6015143410695885E-3</c:v>
                </c:pt>
                <c:pt idx="4031">
                  <c:v>2.6015143410695885E-3</c:v>
                </c:pt>
                <c:pt idx="4032">
                  <c:v>-5.8471210607278223E-3</c:v>
                </c:pt>
                <c:pt idx="4033">
                  <c:v>-5.8471210607278223E-3</c:v>
                </c:pt>
                <c:pt idx="4034">
                  <c:v>-5.8471210607278223E-3</c:v>
                </c:pt>
                <c:pt idx="4035">
                  <c:v>-5.8471210607278223E-3</c:v>
                </c:pt>
                <c:pt idx="4036">
                  <c:v>-5.8471210607278223E-3</c:v>
                </c:pt>
                <c:pt idx="4037">
                  <c:v>-5.8471210607278223E-3</c:v>
                </c:pt>
                <c:pt idx="4038">
                  <c:v>-5.8471210607278223E-3</c:v>
                </c:pt>
                <c:pt idx="4039">
                  <c:v>-5.8471210607278223E-3</c:v>
                </c:pt>
                <c:pt idx="4040">
                  <c:v>-5.8471210607278223E-3</c:v>
                </c:pt>
                <c:pt idx="4041">
                  <c:v>-5.8471210607278223E-3</c:v>
                </c:pt>
                <c:pt idx="4042">
                  <c:v>-5.8471210607278223E-3</c:v>
                </c:pt>
                <c:pt idx="4043">
                  <c:v>-5.8471210607278223E-3</c:v>
                </c:pt>
                <c:pt idx="4044">
                  <c:v>-5.8471210607278223E-3</c:v>
                </c:pt>
                <c:pt idx="4045">
                  <c:v>-5.8471210607278223E-3</c:v>
                </c:pt>
                <c:pt idx="4046">
                  <c:v>-5.8471210607278223E-3</c:v>
                </c:pt>
                <c:pt idx="4047">
                  <c:v>-5.8471210607278223E-3</c:v>
                </c:pt>
                <c:pt idx="4048">
                  <c:v>-5.8471210607278223E-3</c:v>
                </c:pt>
                <c:pt idx="4049">
                  <c:v>-5.8471210607278223E-3</c:v>
                </c:pt>
                <c:pt idx="4050">
                  <c:v>-5.8471210607278223E-3</c:v>
                </c:pt>
                <c:pt idx="4051">
                  <c:v>-5.8471210607278223E-3</c:v>
                </c:pt>
                <c:pt idx="4052">
                  <c:v>-5.8471210607278223E-3</c:v>
                </c:pt>
                <c:pt idx="4053">
                  <c:v>-5.8471210607278223E-3</c:v>
                </c:pt>
                <c:pt idx="4054">
                  <c:v>-5.8471210607278223E-3</c:v>
                </c:pt>
                <c:pt idx="4055">
                  <c:v>-5.8471210607278223E-3</c:v>
                </c:pt>
                <c:pt idx="4056">
                  <c:v>1.0010575150749546E-3</c:v>
                </c:pt>
                <c:pt idx="4057">
                  <c:v>1.0010575150749546E-3</c:v>
                </c:pt>
                <c:pt idx="4058">
                  <c:v>1.0010575150749546E-3</c:v>
                </c:pt>
                <c:pt idx="4059">
                  <c:v>1.0010575150749546E-3</c:v>
                </c:pt>
                <c:pt idx="4060">
                  <c:v>1.0010575150749546E-3</c:v>
                </c:pt>
                <c:pt idx="4061">
                  <c:v>1.0010575150749546E-3</c:v>
                </c:pt>
                <c:pt idx="4062">
                  <c:v>1.0010575150749546E-3</c:v>
                </c:pt>
                <c:pt idx="4063">
                  <c:v>1.0010575150749546E-3</c:v>
                </c:pt>
                <c:pt idx="4064">
                  <c:v>1.0010575150749546E-3</c:v>
                </c:pt>
                <c:pt idx="4065">
                  <c:v>1.0010575150749546E-3</c:v>
                </c:pt>
                <c:pt idx="4066">
                  <c:v>1.0010575150749546E-3</c:v>
                </c:pt>
                <c:pt idx="4067">
                  <c:v>1.0010575150749546E-3</c:v>
                </c:pt>
                <c:pt idx="4068">
                  <c:v>1.0010575150749546E-3</c:v>
                </c:pt>
                <c:pt idx="4069">
                  <c:v>1.0010575150749546E-3</c:v>
                </c:pt>
                <c:pt idx="4070">
                  <c:v>1.0010575150749546E-3</c:v>
                </c:pt>
                <c:pt idx="4071">
                  <c:v>1.0010575150749546E-3</c:v>
                </c:pt>
                <c:pt idx="4072">
                  <c:v>1.0010575150749546E-3</c:v>
                </c:pt>
                <c:pt idx="4073">
                  <c:v>1.0010575150749546E-3</c:v>
                </c:pt>
                <c:pt idx="4074">
                  <c:v>1.0010575150749546E-3</c:v>
                </c:pt>
                <c:pt idx="4075">
                  <c:v>1.0010575150749546E-3</c:v>
                </c:pt>
                <c:pt idx="4076">
                  <c:v>1.0010575150749546E-3</c:v>
                </c:pt>
                <c:pt idx="4077">
                  <c:v>1.0010575150749546E-3</c:v>
                </c:pt>
                <c:pt idx="4078">
                  <c:v>1.0010575150749546E-3</c:v>
                </c:pt>
                <c:pt idx="4079">
                  <c:v>1.0010575150749546E-3</c:v>
                </c:pt>
                <c:pt idx="4080">
                  <c:v>-1.443506179177767E-3</c:v>
                </c:pt>
                <c:pt idx="4081">
                  <c:v>-1.443506179177767E-3</c:v>
                </c:pt>
                <c:pt idx="4082">
                  <c:v>-1.443506179177767E-3</c:v>
                </c:pt>
                <c:pt idx="4083">
                  <c:v>-1.443506179177767E-3</c:v>
                </c:pt>
                <c:pt idx="4084">
                  <c:v>-1.443506179177767E-3</c:v>
                </c:pt>
                <c:pt idx="4085">
                  <c:v>-1.443506179177767E-3</c:v>
                </c:pt>
                <c:pt idx="4086">
                  <c:v>-1.443506179177767E-3</c:v>
                </c:pt>
                <c:pt idx="4087">
                  <c:v>-1.443506179177767E-3</c:v>
                </c:pt>
                <c:pt idx="4088">
                  <c:v>-1.443506179177767E-3</c:v>
                </c:pt>
                <c:pt idx="4089">
                  <c:v>-1.443506179177767E-3</c:v>
                </c:pt>
                <c:pt idx="4090">
                  <c:v>-1.443506179177767E-3</c:v>
                </c:pt>
                <c:pt idx="4091">
                  <c:v>-1.443506179177767E-3</c:v>
                </c:pt>
                <c:pt idx="4092">
                  <c:v>-1.443506179177767E-3</c:v>
                </c:pt>
                <c:pt idx="4093">
                  <c:v>-1.443506179177767E-3</c:v>
                </c:pt>
                <c:pt idx="4094">
                  <c:v>-1.443506179177767E-3</c:v>
                </c:pt>
                <c:pt idx="4095">
                  <c:v>-1.443506179177767E-3</c:v>
                </c:pt>
                <c:pt idx="4096">
                  <c:v>-1.443506179177767E-3</c:v>
                </c:pt>
                <c:pt idx="4097">
                  <c:v>-1.443506179177767E-3</c:v>
                </c:pt>
                <c:pt idx="4098">
                  <c:v>-1.443506179177767E-3</c:v>
                </c:pt>
                <c:pt idx="4099">
                  <c:v>-1.443506179177767E-3</c:v>
                </c:pt>
                <c:pt idx="4100">
                  <c:v>-1.443506179177767E-3</c:v>
                </c:pt>
                <c:pt idx="4101">
                  <c:v>-1.443506179177767E-3</c:v>
                </c:pt>
                <c:pt idx="4102">
                  <c:v>-1.443506179177767E-3</c:v>
                </c:pt>
                <c:pt idx="4103">
                  <c:v>-1.443506179177767E-3</c:v>
                </c:pt>
                <c:pt idx="4104">
                  <c:v>-2.8220451488980558E-4</c:v>
                </c:pt>
                <c:pt idx="4105">
                  <c:v>-2.8220451488980558E-4</c:v>
                </c:pt>
                <c:pt idx="4106">
                  <c:v>-2.8220451488980558E-4</c:v>
                </c:pt>
                <c:pt idx="4107">
                  <c:v>-2.8220451488980558E-4</c:v>
                </c:pt>
                <c:pt idx="4108">
                  <c:v>-2.8220451488980558E-4</c:v>
                </c:pt>
                <c:pt idx="4109">
                  <c:v>-2.8220451488980558E-4</c:v>
                </c:pt>
                <c:pt idx="4110">
                  <c:v>-2.8220451488980558E-4</c:v>
                </c:pt>
                <c:pt idx="4111">
                  <c:v>-2.8220451488980558E-4</c:v>
                </c:pt>
                <c:pt idx="4112">
                  <c:v>-2.8220451488980558E-4</c:v>
                </c:pt>
                <c:pt idx="4113">
                  <c:v>-2.8220451488980558E-4</c:v>
                </c:pt>
                <c:pt idx="4114">
                  <c:v>-2.8220451488980558E-4</c:v>
                </c:pt>
                <c:pt idx="4115">
                  <c:v>-2.8220451488980558E-4</c:v>
                </c:pt>
                <c:pt idx="4116">
                  <c:v>-2.8220451488980558E-4</c:v>
                </c:pt>
                <c:pt idx="4117">
                  <c:v>-2.8220451488980558E-4</c:v>
                </c:pt>
                <c:pt idx="4118">
                  <c:v>-2.8220451488980558E-4</c:v>
                </c:pt>
                <c:pt idx="4119">
                  <c:v>-2.8220451488980558E-4</c:v>
                </c:pt>
                <c:pt idx="4120">
                  <c:v>-2.8220451488980558E-4</c:v>
                </c:pt>
                <c:pt idx="4121">
                  <c:v>-2.8220451488980558E-4</c:v>
                </c:pt>
                <c:pt idx="4122">
                  <c:v>-2.8220451488980558E-4</c:v>
                </c:pt>
                <c:pt idx="4123">
                  <c:v>-2.8220451488980558E-4</c:v>
                </c:pt>
                <c:pt idx="4124">
                  <c:v>-2.8220451488980558E-4</c:v>
                </c:pt>
                <c:pt idx="4125">
                  <c:v>-2.8220451488980558E-4</c:v>
                </c:pt>
                <c:pt idx="4126">
                  <c:v>-2.8220451488980558E-4</c:v>
                </c:pt>
                <c:pt idx="4127">
                  <c:v>-2.8220451488980558E-4</c:v>
                </c:pt>
                <c:pt idx="4128">
                  <c:v>5.4244686240059181E-3</c:v>
                </c:pt>
                <c:pt idx="4129">
                  <c:v>5.4244686240059181E-3</c:v>
                </c:pt>
                <c:pt idx="4130">
                  <c:v>5.4244686240059181E-3</c:v>
                </c:pt>
                <c:pt idx="4131">
                  <c:v>5.4244686240059181E-3</c:v>
                </c:pt>
                <c:pt idx="4132">
                  <c:v>5.4244686240059181E-3</c:v>
                </c:pt>
                <c:pt idx="4133">
                  <c:v>5.4244686240059181E-3</c:v>
                </c:pt>
                <c:pt idx="4134">
                  <c:v>5.4244686240059181E-3</c:v>
                </c:pt>
                <c:pt idx="4135">
                  <c:v>5.4244686240059181E-3</c:v>
                </c:pt>
                <c:pt idx="4136">
                  <c:v>5.4244686240059181E-3</c:v>
                </c:pt>
                <c:pt idx="4137">
                  <c:v>5.4244686240059181E-3</c:v>
                </c:pt>
                <c:pt idx="4138">
                  <c:v>5.4244686240059181E-3</c:v>
                </c:pt>
                <c:pt idx="4139">
                  <c:v>5.4244686240059181E-3</c:v>
                </c:pt>
                <c:pt idx="4140">
                  <c:v>5.4244686240059181E-3</c:v>
                </c:pt>
                <c:pt idx="4141">
                  <c:v>5.4244686240059181E-3</c:v>
                </c:pt>
                <c:pt idx="4142">
                  <c:v>5.4244686240059181E-3</c:v>
                </c:pt>
                <c:pt idx="4143">
                  <c:v>5.4244686240059181E-3</c:v>
                </c:pt>
                <c:pt idx="4144">
                  <c:v>5.4244686240059181E-3</c:v>
                </c:pt>
                <c:pt idx="4145">
                  <c:v>5.4244686240059181E-3</c:v>
                </c:pt>
                <c:pt idx="4146">
                  <c:v>5.4244686240059181E-3</c:v>
                </c:pt>
                <c:pt idx="4147">
                  <c:v>5.4244686240059181E-3</c:v>
                </c:pt>
                <c:pt idx="4148">
                  <c:v>5.4244686240059181E-3</c:v>
                </c:pt>
                <c:pt idx="4149">
                  <c:v>5.4244686240059181E-3</c:v>
                </c:pt>
                <c:pt idx="4150">
                  <c:v>5.4244686240059181E-3</c:v>
                </c:pt>
                <c:pt idx="4151">
                  <c:v>5.4244686240059181E-3</c:v>
                </c:pt>
                <c:pt idx="4152">
                  <c:v>8.4683876983415729E-4</c:v>
                </c:pt>
                <c:pt idx="4153">
                  <c:v>8.4683876983415729E-4</c:v>
                </c:pt>
                <c:pt idx="4154">
                  <c:v>8.4683876983415729E-4</c:v>
                </c:pt>
                <c:pt idx="4155">
                  <c:v>8.4683876983415729E-4</c:v>
                </c:pt>
                <c:pt idx="4156">
                  <c:v>8.4683876983415729E-4</c:v>
                </c:pt>
                <c:pt idx="4157">
                  <c:v>8.4683876983415729E-4</c:v>
                </c:pt>
                <c:pt idx="4158">
                  <c:v>8.4683876983415729E-4</c:v>
                </c:pt>
                <c:pt idx="4159">
                  <c:v>8.4683876983415729E-4</c:v>
                </c:pt>
                <c:pt idx="4160">
                  <c:v>8.4683876983415729E-4</c:v>
                </c:pt>
                <c:pt idx="4161">
                  <c:v>8.4683876983415729E-4</c:v>
                </c:pt>
                <c:pt idx="4162">
                  <c:v>8.4683876983415729E-4</c:v>
                </c:pt>
                <c:pt idx="4163">
                  <c:v>8.4683876983415729E-4</c:v>
                </c:pt>
                <c:pt idx="4164">
                  <c:v>8.4683876983415729E-4</c:v>
                </c:pt>
                <c:pt idx="4165">
                  <c:v>8.4683876983415729E-4</c:v>
                </c:pt>
                <c:pt idx="4166">
                  <c:v>8.4683876983415729E-4</c:v>
                </c:pt>
                <c:pt idx="4167">
                  <c:v>8.4683876983415729E-4</c:v>
                </c:pt>
                <c:pt idx="4168">
                  <c:v>8.4683876983415729E-4</c:v>
                </c:pt>
                <c:pt idx="4169">
                  <c:v>8.4683876983415729E-4</c:v>
                </c:pt>
                <c:pt idx="4170">
                  <c:v>8.4683876983415729E-4</c:v>
                </c:pt>
                <c:pt idx="4171">
                  <c:v>8.4683876983415729E-4</c:v>
                </c:pt>
                <c:pt idx="4172">
                  <c:v>8.4683876983415729E-4</c:v>
                </c:pt>
                <c:pt idx="4173">
                  <c:v>8.4683876983415729E-4</c:v>
                </c:pt>
                <c:pt idx="4174">
                  <c:v>8.4683876983415729E-4</c:v>
                </c:pt>
                <c:pt idx="4175">
                  <c:v>8.4683876983415729E-4</c:v>
                </c:pt>
                <c:pt idx="4176">
                  <c:v>7.9196197587361183E-3</c:v>
                </c:pt>
                <c:pt idx="4177">
                  <c:v>7.9196197587361183E-3</c:v>
                </c:pt>
                <c:pt idx="4178">
                  <c:v>7.9196197587361183E-3</c:v>
                </c:pt>
                <c:pt idx="4179">
                  <c:v>7.9196197587361183E-3</c:v>
                </c:pt>
                <c:pt idx="4180">
                  <c:v>7.9196197587361183E-3</c:v>
                </c:pt>
                <c:pt idx="4181">
                  <c:v>7.9196197587361183E-3</c:v>
                </c:pt>
                <c:pt idx="4182">
                  <c:v>7.9196197587361183E-3</c:v>
                </c:pt>
                <c:pt idx="4183">
                  <c:v>7.9196197587361183E-3</c:v>
                </c:pt>
                <c:pt idx="4184">
                  <c:v>7.9196197587361183E-3</c:v>
                </c:pt>
                <c:pt idx="4185">
                  <c:v>7.9196197587361183E-3</c:v>
                </c:pt>
                <c:pt idx="4186">
                  <c:v>7.9196197587361183E-3</c:v>
                </c:pt>
                <c:pt idx="4187">
                  <c:v>7.9196197587361183E-3</c:v>
                </c:pt>
                <c:pt idx="4188">
                  <c:v>7.9196197587361183E-3</c:v>
                </c:pt>
                <c:pt idx="4189">
                  <c:v>7.9196197587361183E-3</c:v>
                </c:pt>
                <c:pt idx="4190">
                  <c:v>7.9196197587361183E-3</c:v>
                </c:pt>
                <c:pt idx="4191">
                  <c:v>7.9196197587361183E-3</c:v>
                </c:pt>
                <c:pt idx="4192">
                  <c:v>7.9196197587361183E-3</c:v>
                </c:pt>
                <c:pt idx="4193">
                  <c:v>7.9196197587361183E-3</c:v>
                </c:pt>
                <c:pt idx="4194">
                  <c:v>7.9196197587361183E-3</c:v>
                </c:pt>
                <c:pt idx="4195">
                  <c:v>7.9196197587361183E-3</c:v>
                </c:pt>
                <c:pt idx="4196">
                  <c:v>7.9196197587361183E-3</c:v>
                </c:pt>
                <c:pt idx="4197">
                  <c:v>7.9196197587361183E-3</c:v>
                </c:pt>
                <c:pt idx="4198">
                  <c:v>7.9196197587361183E-3</c:v>
                </c:pt>
                <c:pt idx="4199">
                  <c:v>7.9196197587361183E-3</c:v>
                </c:pt>
                <c:pt idx="4200">
                  <c:v>2.5570263405034765E-3</c:v>
                </c:pt>
                <c:pt idx="4201">
                  <c:v>2.5570263405034765E-3</c:v>
                </c:pt>
                <c:pt idx="4202">
                  <c:v>2.5570263405034765E-3</c:v>
                </c:pt>
                <c:pt idx="4203">
                  <c:v>2.5570263405034765E-3</c:v>
                </c:pt>
                <c:pt idx="4204">
                  <c:v>2.5570263405034765E-3</c:v>
                </c:pt>
                <c:pt idx="4205">
                  <c:v>2.5570263405034765E-3</c:v>
                </c:pt>
                <c:pt idx="4206">
                  <c:v>2.5570263405034765E-3</c:v>
                </c:pt>
                <c:pt idx="4207">
                  <c:v>2.5570263405034765E-3</c:v>
                </c:pt>
                <c:pt idx="4208">
                  <c:v>2.5570263405034765E-3</c:v>
                </c:pt>
                <c:pt idx="4209">
                  <c:v>2.5570263405034765E-3</c:v>
                </c:pt>
                <c:pt idx="4210">
                  <c:v>2.5570263405034765E-3</c:v>
                </c:pt>
                <c:pt idx="4211">
                  <c:v>2.5570263405034765E-3</c:v>
                </c:pt>
                <c:pt idx="4212">
                  <c:v>2.5570263405034765E-3</c:v>
                </c:pt>
                <c:pt idx="4213">
                  <c:v>2.5570263405034765E-3</c:v>
                </c:pt>
                <c:pt idx="4214">
                  <c:v>2.5570263405034765E-3</c:v>
                </c:pt>
                <c:pt idx="4215">
                  <c:v>2.5570263405034765E-3</c:v>
                </c:pt>
                <c:pt idx="4216">
                  <c:v>2.5570263405034765E-3</c:v>
                </c:pt>
                <c:pt idx="4217">
                  <c:v>2.5570263405034765E-3</c:v>
                </c:pt>
                <c:pt idx="4218">
                  <c:v>2.5570263405034765E-3</c:v>
                </c:pt>
                <c:pt idx="4219">
                  <c:v>2.5570263405034765E-3</c:v>
                </c:pt>
                <c:pt idx="4220">
                  <c:v>2.5570263405034765E-3</c:v>
                </c:pt>
                <c:pt idx="4221">
                  <c:v>2.5570263405034765E-3</c:v>
                </c:pt>
                <c:pt idx="4222">
                  <c:v>2.5570263405034765E-3</c:v>
                </c:pt>
                <c:pt idx="4223">
                  <c:v>2.5570263405034765E-3</c:v>
                </c:pt>
                <c:pt idx="4224">
                  <c:v>2.9686353730316029E-3</c:v>
                </c:pt>
                <c:pt idx="4225">
                  <c:v>2.9686353730316029E-3</c:v>
                </c:pt>
                <c:pt idx="4226">
                  <c:v>2.9686353730316029E-3</c:v>
                </c:pt>
                <c:pt idx="4227">
                  <c:v>2.9686353730316029E-3</c:v>
                </c:pt>
                <c:pt idx="4228">
                  <c:v>2.9686353730316029E-3</c:v>
                </c:pt>
                <c:pt idx="4229">
                  <c:v>2.9686353730316029E-3</c:v>
                </c:pt>
                <c:pt idx="4230">
                  <c:v>2.9686353730316029E-3</c:v>
                </c:pt>
                <c:pt idx="4231">
                  <c:v>2.9686353730316029E-3</c:v>
                </c:pt>
                <c:pt idx="4232">
                  <c:v>2.9686353730316029E-3</c:v>
                </c:pt>
                <c:pt idx="4233">
                  <c:v>2.9686353730316029E-3</c:v>
                </c:pt>
                <c:pt idx="4234">
                  <c:v>2.9686353730316029E-3</c:v>
                </c:pt>
                <c:pt idx="4235">
                  <c:v>2.9686353730316029E-3</c:v>
                </c:pt>
                <c:pt idx="4236">
                  <c:v>2.9686353730316029E-3</c:v>
                </c:pt>
                <c:pt idx="4237">
                  <c:v>2.9686353730316029E-3</c:v>
                </c:pt>
                <c:pt idx="4238">
                  <c:v>2.9686353730316029E-3</c:v>
                </c:pt>
                <c:pt idx="4239">
                  <c:v>2.9686353730316029E-3</c:v>
                </c:pt>
                <c:pt idx="4240">
                  <c:v>2.9686353730316029E-3</c:v>
                </c:pt>
                <c:pt idx="4241">
                  <c:v>2.9686353730316029E-3</c:v>
                </c:pt>
                <c:pt idx="4242">
                  <c:v>2.9686353730316029E-3</c:v>
                </c:pt>
                <c:pt idx="4243">
                  <c:v>2.9686353730316029E-3</c:v>
                </c:pt>
                <c:pt idx="4244">
                  <c:v>2.9686353730316029E-3</c:v>
                </c:pt>
                <c:pt idx="4245">
                  <c:v>2.9686353730316029E-3</c:v>
                </c:pt>
                <c:pt idx="4246">
                  <c:v>2.9686353730316029E-3</c:v>
                </c:pt>
                <c:pt idx="4247">
                  <c:v>2.9686353730316029E-3</c:v>
                </c:pt>
                <c:pt idx="4248">
                  <c:v>2.9686353730316029E-3</c:v>
                </c:pt>
                <c:pt idx="4249">
                  <c:v>2.9686353730316029E-3</c:v>
                </c:pt>
                <c:pt idx="4250">
                  <c:v>2.9686353730316029E-3</c:v>
                </c:pt>
                <c:pt idx="4251">
                  <c:v>2.9686353730316029E-3</c:v>
                </c:pt>
                <c:pt idx="4252">
                  <c:v>2.9686353730316029E-3</c:v>
                </c:pt>
                <c:pt idx="4253">
                  <c:v>2.9686353730316029E-3</c:v>
                </c:pt>
                <c:pt idx="4254">
                  <c:v>2.9686353730316029E-3</c:v>
                </c:pt>
                <c:pt idx="4255">
                  <c:v>2.9686353730316029E-3</c:v>
                </c:pt>
                <c:pt idx="4256">
                  <c:v>2.9686353730316029E-3</c:v>
                </c:pt>
                <c:pt idx="4257">
                  <c:v>2.9686353730316029E-3</c:v>
                </c:pt>
                <c:pt idx="4258">
                  <c:v>2.9686353730316029E-3</c:v>
                </c:pt>
                <c:pt idx="4259">
                  <c:v>2.9686353730316029E-3</c:v>
                </c:pt>
                <c:pt idx="4260">
                  <c:v>2.9686353730316029E-3</c:v>
                </c:pt>
                <c:pt idx="4261">
                  <c:v>2.9686353730316029E-3</c:v>
                </c:pt>
                <c:pt idx="4262">
                  <c:v>2.9686353730316029E-3</c:v>
                </c:pt>
                <c:pt idx="4263">
                  <c:v>2.9686353730316029E-3</c:v>
                </c:pt>
                <c:pt idx="4264">
                  <c:v>2.9686353730316029E-3</c:v>
                </c:pt>
                <c:pt idx="4265">
                  <c:v>2.9686353730316029E-3</c:v>
                </c:pt>
                <c:pt idx="4266">
                  <c:v>2.9686353730316029E-3</c:v>
                </c:pt>
                <c:pt idx="4267">
                  <c:v>2.9686353730316029E-3</c:v>
                </c:pt>
                <c:pt idx="4268">
                  <c:v>2.9686353730316029E-3</c:v>
                </c:pt>
                <c:pt idx="4269">
                  <c:v>2.9686353730316029E-3</c:v>
                </c:pt>
                <c:pt idx="4270">
                  <c:v>2.9686353730316029E-3</c:v>
                </c:pt>
                <c:pt idx="4271">
                  <c:v>2.9686353730316029E-3</c:v>
                </c:pt>
                <c:pt idx="4272">
                  <c:v>2.2022733715498788E-3</c:v>
                </c:pt>
                <c:pt idx="4273">
                  <c:v>2.2022733715498788E-3</c:v>
                </c:pt>
                <c:pt idx="4274">
                  <c:v>2.2022733715498788E-3</c:v>
                </c:pt>
                <c:pt idx="4275">
                  <c:v>2.2022733715498788E-3</c:v>
                </c:pt>
                <c:pt idx="4276">
                  <c:v>2.2022733715498788E-3</c:v>
                </c:pt>
                <c:pt idx="4277">
                  <c:v>2.2022733715498788E-3</c:v>
                </c:pt>
                <c:pt idx="4278">
                  <c:v>2.2022733715498788E-3</c:v>
                </c:pt>
                <c:pt idx="4279">
                  <c:v>2.2022733715498788E-3</c:v>
                </c:pt>
                <c:pt idx="4280">
                  <c:v>2.2022733715498788E-3</c:v>
                </c:pt>
                <c:pt idx="4281">
                  <c:v>2.2022733715498788E-3</c:v>
                </c:pt>
                <c:pt idx="4282">
                  <c:v>2.2022733715498788E-3</c:v>
                </c:pt>
                <c:pt idx="4283">
                  <c:v>2.2022733715498788E-3</c:v>
                </c:pt>
                <c:pt idx="4284">
                  <c:v>2.2022733715498788E-3</c:v>
                </c:pt>
                <c:pt idx="4285">
                  <c:v>2.2022733715498788E-3</c:v>
                </c:pt>
                <c:pt idx="4286">
                  <c:v>2.2022733715498788E-3</c:v>
                </c:pt>
                <c:pt idx="4287">
                  <c:v>2.2022733715498788E-3</c:v>
                </c:pt>
                <c:pt idx="4288">
                  <c:v>2.2022733715498788E-3</c:v>
                </c:pt>
                <c:pt idx="4289">
                  <c:v>2.2022733715498788E-3</c:v>
                </c:pt>
                <c:pt idx="4290">
                  <c:v>2.2022733715498788E-3</c:v>
                </c:pt>
                <c:pt idx="4291">
                  <c:v>2.2022733715498788E-3</c:v>
                </c:pt>
                <c:pt idx="4292">
                  <c:v>2.2022733715498788E-3</c:v>
                </c:pt>
                <c:pt idx="4293">
                  <c:v>2.2022733715498788E-3</c:v>
                </c:pt>
                <c:pt idx="4294">
                  <c:v>2.2022733715498788E-3</c:v>
                </c:pt>
                <c:pt idx="4295">
                  <c:v>2.2022733715498788E-3</c:v>
                </c:pt>
                <c:pt idx="4296">
                  <c:v>2.119972558651817E-3</c:v>
                </c:pt>
                <c:pt idx="4297">
                  <c:v>2.119972558651817E-3</c:v>
                </c:pt>
                <c:pt idx="4298">
                  <c:v>2.119972558651817E-3</c:v>
                </c:pt>
                <c:pt idx="4299">
                  <c:v>2.119972558651817E-3</c:v>
                </c:pt>
                <c:pt idx="4300">
                  <c:v>2.119972558651817E-3</c:v>
                </c:pt>
                <c:pt idx="4301">
                  <c:v>2.119972558651817E-3</c:v>
                </c:pt>
                <c:pt idx="4302">
                  <c:v>2.119972558651817E-3</c:v>
                </c:pt>
                <c:pt idx="4303">
                  <c:v>2.119972558651817E-3</c:v>
                </c:pt>
                <c:pt idx="4304">
                  <c:v>2.119972558651817E-3</c:v>
                </c:pt>
                <c:pt idx="4305">
                  <c:v>2.119972558651817E-3</c:v>
                </c:pt>
                <c:pt idx="4306">
                  <c:v>2.119972558651817E-3</c:v>
                </c:pt>
                <c:pt idx="4307">
                  <c:v>2.119972558651817E-3</c:v>
                </c:pt>
                <c:pt idx="4308">
                  <c:v>2.119972558651817E-3</c:v>
                </c:pt>
                <c:pt idx="4309">
                  <c:v>2.119972558651817E-3</c:v>
                </c:pt>
                <c:pt idx="4310">
                  <c:v>2.119972558651817E-3</c:v>
                </c:pt>
                <c:pt idx="4311">
                  <c:v>2.119972558651817E-3</c:v>
                </c:pt>
                <c:pt idx="4312">
                  <c:v>2.119972558651817E-3</c:v>
                </c:pt>
                <c:pt idx="4313">
                  <c:v>2.119972558651817E-3</c:v>
                </c:pt>
                <c:pt idx="4314">
                  <c:v>2.119972558651817E-3</c:v>
                </c:pt>
                <c:pt idx="4315">
                  <c:v>2.119972558651817E-3</c:v>
                </c:pt>
                <c:pt idx="4316">
                  <c:v>2.119972558651817E-3</c:v>
                </c:pt>
                <c:pt idx="4317">
                  <c:v>2.119972558651817E-3</c:v>
                </c:pt>
                <c:pt idx="4318">
                  <c:v>2.119972558651817E-3</c:v>
                </c:pt>
                <c:pt idx="4319">
                  <c:v>2.119972558651817E-3</c:v>
                </c:pt>
                <c:pt idx="4320">
                  <c:v>4.6480836319062746E-4</c:v>
                </c:pt>
                <c:pt idx="4321">
                  <c:v>4.6480836319062746E-4</c:v>
                </c:pt>
                <c:pt idx="4322">
                  <c:v>4.6480836319062746E-4</c:v>
                </c:pt>
                <c:pt idx="4323">
                  <c:v>4.6480836319062746E-4</c:v>
                </c:pt>
                <c:pt idx="4324">
                  <c:v>4.6480836319062746E-4</c:v>
                </c:pt>
                <c:pt idx="4325">
                  <c:v>4.6480836319062746E-4</c:v>
                </c:pt>
                <c:pt idx="4326">
                  <c:v>4.6480836319062746E-4</c:v>
                </c:pt>
                <c:pt idx="4327">
                  <c:v>4.6480836319062746E-4</c:v>
                </c:pt>
                <c:pt idx="4328">
                  <c:v>4.6480836319062746E-4</c:v>
                </c:pt>
                <c:pt idx="4329">
                  <c:v>4.6480836319062746E-4</c:v>
                </c:pt>
                <c:pt idx="4330">
                  <c:v>4.6480836319062746E-4</c:v>
                </c:pt>
                <c:pt idx="4331">
                  <c:v>4.6480836319062746E-4</c:v>
                </c:pt>
                <c:pt idx="4332">
                  <c:v>4.6480836319062746E-4</c:v>
                </c:pt>
                <c:pt idx="4333">
                  <c:v>4.6480836319062746E-4</c:v>
                </c:pt>
                <c:pt idx="4334">
                  <c:v>4.6480836319062746E-4</c:v>
                </c:pt>
                <c:pt idx="4335">
                  <c:v>4.6480836319062746E-4</c:v>
                </c:pt>
                <c:pt idx="4336">
                  <c:v>4.6480836319062746E-4</c:v>
                </c:pt>
                <c:pt idx="4337">
                  <c:v>4.6480836319062746E-4</c:v>
                </c:pt>
                <c:pt idx="4338">
                  <c:v>4.6480836319062746E-4</c:v>
                </c:pt>
                <c:pt idx="4339">
                  <c:v>4.6480836319062746E-4</c:v>
                </c:pt>
                <c:pt idx="4340">
                  <c:v>4.6480836319062746E-4</c:v>
                </c:pt>
                <c:pt idx="4341">
                  <c:v>4.6480836319062746E-4</c:v>
                </c:pt>
                <c:pt idx="4342">
                  <c:v>4.6480836319062746E-4</c:v>
                </c:pt>
                <c:pt idx="4343">
                  <c:v>4.6480836319062746E-4</c:v>
                </c:pt>
                <c:pt idx="4344">
                  <c:v>4.6480836319062746E-4</c:v>
                </c:pt>
                <c:pt idx="4345">
                  <c:v>4.6480836319062746E-4</c:v>
                </c:pt>
                <c:pt idx="4346">
                  <c:v>4.6480836319062746E-4</c:v>
                </c:pt>
                <c:pt idx="4347">
                  <c:v>4.6480836319062746E-4</c:v>
                </c:pt>
                <c:pt idx="4348">
                  <c:v>4.6480836319062746E-4</c:v>
                </c:pt>
                <c:pt idx="4349">
                  <c:v>4.6480836319062746E-4</c:v>
                </c:pt>
                <c:pt idx="4350">
                  <c:v>4.6480836319062746E-4</c:v>
                </c:pt>
                <c:pt idx="4351">
                  <c:v>4.6480836319062746E-4</c:v>
                </c:pt>
                <c:pt idx="4352">
                  <c:v>4.6480836319062746E-4</c:v>
                </c:pt>
                <c:pt idx="4353">
                  <c:v>4.6480836319062746E-4</c:v>
                </c:pt>
                <c:pt idx="4354">
                  <c:v>4.6480836319062746E-4</c:v>
                </c:pt>
                <c:pt idx="4355">
                  <c:v>4.6480836319062746E-4</c:v>
                </c:pt>
                <c:pt idx="4356">
                  <c:v>4.6480836319062746E-4</c:v>
                </c:pt>
                <c:pt idx="4357">
                  <c:v>4.6480836319062746E-4</c:v>
                </c:pt>
                <c:pt idx="4358">
                  <c:v>4.6480836319062746E-4</c:v>
                </c:pt>
                <c:pt idx="4359">
                  <c:v>4.6480836319062746E-4</c:v>
                </c:pt>
                <c:pt idx="4360">
                  <c:v>4.6480836319062746E-4</c:v>
                </c:pt>
                <c:pt idx="4361">
                  <c:v>4.6480836319062746E-4</c:v>
                </c:pt>
                <c:pt idx="4362">
                  <c:v>4.6480836319062746E-4</c:v>
                </c:pt>
                <c:pt idx="4363">
                  <c:v>4.6480836319062746E-4</c:v>
                </c:pt>
                <c:pt idx="4364">
                  <c:v>4.6480836319062746E-4</c:v>
                </c:pt>
                <c:pt idx="4365">
                  <c:v>4.6480836319062746E-4</c:v>
                </c:pt>
                <c:pt idx="4366">
                  <c:v>4.6480836319062746E-4</c:v>
                </c:pt>
                <c:pt idx="4367">
                  <c:v>4.6480836319062746E-4</c:v>
                </c:pt>
                <c:pt idx="4368">
                  <c:v>4.6480836319062746E-4</c:v>
                </c:pt>
                <c:pt idx="4369">
                  <c:v>4.6480836319062746E-4</c:v>
                </c:pt>
                <c:pt idx="4370">
                  <c:v>4.6480836319062746E-4</c:v>
                </c:pt>
                <c:pt idx="4371">
                  <c:v>4.6480836319062746E-4</c:v>
                </c:pt>
                <c:pt idx="4372">
                  <c:v>4.6480836319062746E-4</c:v>
                </c:pt>
                <c:pt idx="4373">
                  <c:v>4.6480836319062746E-4</c:v>
                </c:pt>
                <c:pt idx="4374">
                  <c:v>4.6480836319062746E-4</c:v>
                </c:pt>
                <c:pt idx="4375">
                  <c:v>4.6480836319062746E-4</c:v>
                </c:pt>
                <c:pt idx="4376">
                  <c:v>4.6480836319062746E-4</c:v>
                </c:pt>
                <c:pt idx="4377">
                  <c:v>4.6480836319062746E-4</c:v>
                </c:pt>
                <c:pt idx="4378">
                  <c:v>4.6480836319062746E-4</c:v>
                </c:pt>
                <c:pt idx="4379">
                  <c:v>4.6480836319062746E-4</c:v>
                </c:pt>
                <c:pt idx="4380">
                  <c:v>4.6480836319062746E-4</c:v>
                </c:pt>
                <c:pt idx="4381">
                  <c:v>4.6480836319062746E-4</c:v>
                </c:pt>
                <c:pt idx="4382">
                  <c:v>4.6480836319062746E-4</c:v>
                </c:pt>
                <c:pt idx="4383">
                  <c:v>4.6480836319062746E-4</c:v>
                </c:pt>
                <c:pt idx="4384">
                  <c:v>4.6480836319062746E-4</c:v>
                </c:pt>
                <c:pt idx="4385">
                  <c:v>4.6480836319062746E-4</c:v>
                </c:pt>
                <c:pt idx="4386">
                  <c:v>4.6480836319062746E-4</c:v>
                </c:pt>
                <c:pt idx="4387">
                  <c:v>4.6480836319062746E-4</c:v>
                </c:pt>
                <c:pt idx="4388">
                  <c:v>4.6480836319062746E-4</c:v>
                </c:pt>
                <c:pt idx="4389">
                  <c:v>4.6480836319062746E-4</c:v>
                </c:pt>
                <c:pt idx="4390">
                  <c:v>4.6480836319062746E-4</c:v>
                </c:pt>
                <c:pt idx="4391">
                  <c:v>4.6480836319062746E-4</c:v>
                </c:pt>
                <c:pt idx="4392">
                  <c:v>4.6480836319062746E-4</c:v>
                </c:pt>
                <c:pt idx="4393">
                  <c:v>4.6480836319062746E-4</c:v>
                </c:pt>
                <c:pt idx="4394">
                  <c:v>4.6480836319062746E-4</c:v>
                </c:pt>
                <c:pt idx="4395">
                  <c:v>4.6480836319062746E-4</c:v>
                </c:pt>
                <c:pt idx="4396">
                  <c:v>4.6480836319062746E-4</c:v>
                </c:pt>
                <c:pt idx="4397">
                  <c:v>4.6480836319062746E-4</c:v>
                </c:pt>
                <c:pt idx="4398">
                  <c:v>4.6480836319062746E-4</c:v>
                </c:pt>
                <c:pt idx="4399">
                  <c:v>4.6480836319062746E-4</c:v>
                </c:pt>
                <c:pt idx="4400">
                  <c:v>4.6480836319062746E-4</c:v>
                </c:pt>
                <c:pt idx="4401">
                  <c:v>4.6480836319062746E-4</c:v>
                </c:pt>
                <c:pt idx="4402">
                  <c:v>4.6480836319062746E-4</c:v>
                </c:pt>
                <c:pt idx="4403">
                  <c:v>4.6480836319062746E-4</c:v>
                </c:pt>
                <c:pt idx="4404">
                  <c:v>4.6480836319062746E-4</c:v>
                </c:pt>
                <c:pt idx="4405">
                  <c:v>4.6480836319062746E-4</c:v>
                </c:pt>
                <c:pt idx="4406">
                  <c:v>4.6480836319062746E-4</c:v>
                </c:pt>
                <c:pt idx="4407">
                  <c:v>4.6480836319062746E-4</c:v>
                </c:pt>
                <c:pt idx="4408">
                  <c:v>4.6480836319062746E-4</c:v>
                </c:pt>
                <c:pt idx="4409">
                  <c:v>4.6480836319062746E-4</c:v>
                </c:pt>
                <c:pt idx="4410">
                  <c:v>4.6480836319062746E-4</c:v>
                </c:pt>
                <c:pt idx="4411">
                  <c:v>4.6480836319062746E-4</c:v>
                </c:pt>
                <c:pt idx="4412">
                  <c:v>4.6480836319062746E-4</c:v>
                </c:pt>
                <c:pt idx="4413">
                  <c:v>4.6480836319062746E-4</c:v>
                </c:pt>
                <c:pt idx="4414">
                  <c:v>4.6480836319062746E-4</c:v>
                </c:pt>
                <c:pt idx="4415">
                  <c:v>4.6480836319062746E-4</c:v>
                </c:pt>
                <c:pt idx="4416">
                  <c:v>-9.3182066047248213E-5</c:v>
                </c:pt>
                <c:pt idx="4417">
                  <c:v>-9.3182066047248213E-5</c:v>
                </c:pt>
                <c:pt idx="4418">
                  <c:v>-9.3182066047248213E-5</c:v>
                </c:pt>
                <c:pt idx="4419">
                  <c:v>-9.3182066047248213E-5</c:v>
                </c:pt>
                <c:pt idx="4420">
                  <c:v>-9.3182066047248213E-5</c:v>
                </c:pt>
                <c:pt idx="4421">
                  <c:v>-9.3182066047248213E-5</c:v>
                </c:pt>
                <c:pt idx="4422">
                  <c:v>-9.3182066047248213E-5</c:v>
                </c:pt>
                <c:pt idx="4423">
                  <c:v>-9.3182066047248213E-5</c:v>
                </c:pt>
                <c:pt idx="4424">
                  <c:v>-9.3182066047248213E-5</c:v>
                </c:pt>
                <c:pt idx="4425">
                  <c:v>-9.3182066047248213E-5</c:v>
                </c:pt>
                <c:pt idx="4426">
                  <c:v>-9.3182066047248213E-5</c:v>
                </c:pt>
                <c:pt idx="4427">
                  <c:v>-9.3182066047248213E-5</c:v>
                </c:pt>
                <c:pt idx="4428">
                  <c:v>-9.3182066047248213E-5</c:v>
                </c:pt>
                <c:pt idx="4429">
                  <c:v>-9.3182066047248213E-5</c:v>
                </c:pt>
                <c:pt idx="4430">
                  <c:v>-9.3182066047248213E-5</c:v>
                </c:pt>
                <c:pt idx="4431">
                  <c:v>-9.3182066047248213E-5</c:v>
                </c:pt>
                <c:pt idx="4432">
                  <c:v>-9.3182066047248213E-5</c:v>
                </c:pt>
                <c:pt idx="4433">
                  <c:v>-9.3182066047248213E-5</c:v>
                </c:pt>
                <c:pt idx="4434">
                  <c:v>-9.3182066047248213E-5</c:v>
                </c:pt>
                <c:pt idx="4435">
                  <c:v>-9.3182066047248213E-5</c:v>
                </c:pt>
                <c:pt idx="4436">
                  <c:v>-9.3182066047248213E-5</c:v>
                </c:pt>
                <c:pt idx="4437">
                  <c:v>-9.3182066047248213E-5</c:v>
                </c:pt>
                <c:pt idx="4438">
                  <c:v>-9.3182066047248213E-5</c:v>
                </c:pt>
                <c:pt idx="4439">
                  <c:v>-9.3182066047248213E-5</c:v>
                </c:pt>
                <c:pt idx="4440">
                  <c:v>8.5904712482598455E-4</c:v>
                </c:pt>
                <c:pt idx="4441">
                  <c:v>8.5904712482598455E-4</c:v>
                </c:pt>
                <c:pt idx="4442">
                  <c:v>8.5904712482598455E-4</c:v>
                </c:pt>
                <c:pt idx="4443">
                  <c:v>8.5904712482598455E-4</c:v>
                </c:pt>
                <c:pt idx="4444">
                  <c:v>8.5904712482598455E-4</c:v>
                </c:pt>
                <c:pt idx="4445">
                  <c:v>8.5904712482598455E-4</c:v>
                </c:pt>
                <c:pt idx="4446">
                  <c:v>8.5904712482598455E-4</c:v>
                </c:pt>
                <c:pt idx="4447">
                  <c:v>8.5904712482598455E-4</c:v>
                </c:pt>
                <c:pt idx="4448">
                  <c:v>8.5904712482598455E-4</c:v>
                </c:pt>
                <c:pt idx="4449">
                  <c:v>8.5904712482598455E-4</c:v>
                </c:pt>
                <c:pt idx="4450">
                  <c:v>8.5904712482598455E-4</c:v>
                </c:pt>
                <c:pt idx="4451">
                  <c:v>8.5904712482598455E-4</c:v>
                </c:pt>
                <c:pt idx="4452">
                  <c:v>8.5904712482598455E-4</c:v>
                </c:pt>
                <c:pt idx="4453">
                  <c:v>8.5904712482598455E-4</c:v>
                </c:pt>
                <c:pt idx="4454">
                  <c:v>8.5904712482598455E-4</c:v>
                </c:pt>
                <c:pt idx="4455">
                  <c:v>8.5904712482598455E-4</c:v>
                </c:pt>
                <c:pt idx="4456">
                  <c:v>8.5904712482598455E-4</c:v>
                </c:pt>
                <c:pt idx="4457">
                  <c:v>8.5904712482598455E-4</c:v>
                </c:pt>
                <c:pt idx="4458">
                  <c:v>8.5904712482598455E-4</c:v>
                </c:pt>
                <c:pt idx="4459">
                  <c:v>8.5904712482598455E-4</c:v>
                </c:pt>
                <c:pt idx="4460">
                  <c:v>8.5904712482598455E-4</c:v>
                </c:pt>
                <c:pt idx="4461">
                  <c:v>8.5904712482598455E-4</c:v>
                </c:pt>
                <c:pt idx="4462">
                  <c:v>8.5904712482598455E-4</c:v>
                </c:pt>
                <c:pt idx="4463">
                  <c:v>8.5904712482598455E-4</c:v>
                </c:pt>
                <c:pt idx="4464">
                  <c:v>4.7592510081635453E-3</c:v>
                </c:pt>
                <c:pt idx="4465">
                  <c:v>4.7592510081635453E-3</c:v>
                </c:pt>
                <c:pt idx="4466">
                  <c:v>4.7592510081635453E-3</c:v>
                </c:pt>
                <c:pt idx="4467">
                  <c:v>4.7592510081635453E-3</c:v>
                </c:pt>
                <c:pt idx="4468">
                  <c:v>4.7592510081635453E-3</c:v>
                </c:pt>
                <c:pt idx="4469">
                  <c:v>4.7592510081635453E-3</c:v>
                </c:pt>
                <c:pt idx="4470">
                  <c:v>4.7592510081635453E-3</c:v>
                </c:pt>
                <c:pt idx="4471">
                  <c:v>4.7592510081635453E-3</c:v>
                </c:pt>
                <c:pt idx="4472">
                  <c:v>4.7592510081635453E-3</c:v>
                </c:pt>
                <c:pt idx="4473">
                  <c:v>4.7592510081635453E-3</c:v>
                </c:pt>
                <c:pt idx="4474">
                  <c:v>4.7592510081635453E-3</c:v>
                </c:pt>
                <c:pt idx="4475">
                  <c:v>4.7592510081635453E-3</c:v>
                </c:pt>
                <c:pt idx="4476">
                  <c:v>4.7592510081635453E-3</c:v>
                </c:pt>
                <c:pt idx="4477">
                  <c:v>4.7592510081635453E-3</c:v>
                </c:pt>
                <c:pt idx="4478">
                  <c:v>4.7592510081635453E-3</c:v>
                </c:pt>
                <c:pt idx="4479">
                  <c:v>4.7592510081635453E-3</c:v>
                </c:pt>
                <c:pt idx="4480">
                  <c:v>4.7592510081635453E-3</c:v>
                </c:pt>
                <c:pt idx="4481">
                  <c:v>4.7592510081635453E-3</c:v>
                </c:pt>
                <c:pt idx="4482">
                  <c:v>4.7592510081635453E-3</c:v>
                </c:pt>
                <c:pt idx="4483">
                  <c:v>4.7592510081635453E-3</c:v>
                </c:pt>
                <c:pt idx="4484">
                  <c:v>4.7592510081635453E-3</c:v>
                </c:pt>
                <c:pt idx="4485">
                  <c:v>4.7592510081635453E-3</c:v>
                </c:pt>
                <c:pt idx="4486">
                  <c:v>4.7592510081635453E-3</c:v>
                </c:pt>
                <c:pt idx="4487">
                  <c:v>4.7592510081635453E-3</c:v>
                </c:pt>
                <c:pt idx="4488">
                  <c:v>-3.973825286956334E-3</c:v>
                </c:pt>
                <c:pt idx="4489">
                  <c:v>-3.973825286956334E-3</c:v>
                </c:pt>
                <c:pt idx="4490">
                  <c:v>-3.973825286956334E-3</c:v>
                </c:pt>
                <c:pt idx="4491">
                  <c:v>-3.973825286956334E-3</c:v>
                </c:pt>
                <c:pt idx="4492">
                  <c:v>-3.973825286956334E-3</c:v>
                </c:pt>
                <c:pt idx="4493">
                  <c:v>-3.973825286956334E-3</c:v>
                </c:pt>
                <c:pt idx="4494">
                  <c:v>-3.973825286956334E-3</c:v>
                </c:pt>
                <c:pt idx="4495">
                  <c:v>-3.973825286956334E-3</c:v>
                </c:pt>
                <c:pt idx="4496">
                  <c:v>-3.973825286956334E-3</c:v>
                </c:pt>
                <c:pt idx="4497">
                  <c:v>-3.973825286956334E-3</c:v>
                </c:pt>
                <c:pt idx="4498">
                  <c:v>-3.973825286956334E-3</c:v>
                </c:pt>
                <c:pt idx="4499">
                  <c:v>-3.973825286956334E-3</c:v>
                </c:pt>
                <c:pt idx="4500">
                  <c:v>-3.973825286956334E-3</c:v>
                </c:pt>
                <c:pt idx="4501">
                  <c:v>-3.973825286956334E-3</c:v>
                </c:pt>
                <c:pt idx="4502">
                  <c:v>-3.973825286956334E-3</c:v>
                </c:pt>
                <c:pt idx="4503">
                  <c:v>-3.973825286956334E-3</c:v>
                </c:pt>
                <c:pt idx="4504">
                  <c:v>-3.973825286956334E-3</c:v>
                </c:pt>
                <c:pt idx="4505">
                  <c:v>-3.973825286956334E-3</c:v>
                </c:pt>
                <c:pt idx="4506">
                  <c:v>-3.973825286956334E-3</c:v>
                </c:pt>
                <c:pt idx="4507">
                  <c:v>-3.973825286956334E-3</c:v>
                </c:pt>
                <c:pt idx="4508">
                  <c:v>-3.973825286956334E-3</c:v>
                </c:pt>
                <c:pt idx="4509">
                  <c:v>-3.973825286956334E-3</c:v>
                </c:pt>
                <c:pt idx="4510">
                  <c:v>-3.973825286956334E-3</c:v>
                </c:pt>
                <c:pt idx="4511">
                  <c:v>-3.973825286956334E-3</c:v>
                </c:pt>
                <c:pt idx="4512">
                  <c:v>5.6459309883196696E-3</c:v>
                </c:pt>
                <c:pt idx="4513">
                  <c:v>5.6459309883196696E-3</c:v>
                </c:pt>
                <c:pt idx="4514">
                  <c:v>5.6459309883196696E-3</c:v>
                </c:pt>
                <c:pt idx="4515">
                  <c:v>5.6459309883196696E-3</c:v>
                </c:pt>
                <c:pt idx="4516">
                  <c:v>5.6459309883196696E-3</c:v>
                </c:pt>
                <c:pt idx="4517">
                  <c:v>5.6459309883196696E-3</c:v>
                </c:pt>
                <c:pt idx="4518">
                  <c:v>5.6459309883196696E-3</c:v>
                </c:pt>
                <c:pt idx="4519">
                  <c:v>5.6459309883196696E-3</c:v>
                </c:pt>
                <c:pt idx="4520">
                  <c:v>5.6459309883196696E-3</c:v>
                </c:pt>
                <c:pt idx="4521">
                  <c:v>5.6459309883196696E-3</c:v>
                </c:pt>
                <c:pt idx="4522">
                  <c:v>5.6459309883196696E-3</c:v>
                </c:pt>
                <c:pt idx="4523">
                  <c:v>5.6459309883196696E-3</c:v>
                </c:pt>
                <c:pt idx="4524">
                  <c:v>5.6459309883196696E-3</c:v>
                </c:pt>
                <c:pt idx="4525">
                  <c:v>5.6459309883196696E-3</c:v>
                </c:pt>
                <c:pt idx="4526">
                  <c:v>5.6459309883196696E-3</c:v>
                </c:pt>
                <c:pt idx="4527">
                  <c:v>5.6459309883196696E-3</c:v>
                </c:pt>
                <c:pt idx="4528">
                  <c:v>5.6459309883196696E-3</c:v>
                </c:pt>
                <c:pt idx="4529">
                  <c:v>5.6459309883196696E-3</c:v>
                </c:pt>
                <c:pt idx="4530">
                  <c:v>5.6459309883196696E-3</c:v>
                </c:pt>
                <c:pt idx="4531">
                  <c:v>5.6459309883196696E-3</c:v>
                </c:pt>
                <c:pt idx="4532">
                  <c:v>5.6459309883196696E-3</c:v>
                </c:pt>
                <c:pt idx="4533">
                  <c:v>5.6459309883196696E-3</c:v>
                </c:pt>
                <c:pt idx="4534">
                  <c:v>5.6459309883196696E-3</c:v>
                </c:pt>
                <c:pt idx="4535">
                  <c:v>5.6459309883196696E-3</c:v>
                </c:pt>
                <c:pt idx="4536">
                  <c:v>5.3190180782172192E-3</c:v>
                </c:pt>
                <c:pt idx="4537">
                  <c:v>5.3190180782172192E-3</c:v>
                </c:pt>
                <c:pt idx="4538">
                  <c:v>5.3190180782172192E-3</c:v>
                </c:pt>
                <c:pt idx="4539">
                  <c:v>5.3190180782172192E-3</c:v>
                </c:pt>
                <c:pt idx="4540">
                  <c:v>5.3190180782172192E-3</c:v>
                </c:pt>
                <c:pt idx="4541">
                  <c:v>5.3190180782172192E-3</c:v>
                </c:pt>
                <c:pt idx="4542">
                  <c:v>5.3190180782172192E-3</c:v>
                </c:pt>
                <c:pt idx="4543">
                  <c:v>5.3190180782172192E-3</c:v>
                </c:pt>
                <c:pt idx="4544">
                  <c:v>5.3190180782172192E-3</c:v>
                </c:pt>
                <c:pt idx="4545">
                  <c:v>5.3190180782172192E-3</c:v>
                </c:pt>
                <c:pt idx="4546">
                  <c:v>5.3190180782172192E-3</c:v>
                </c:pt>
                <c:pt idx="4547">
                  <c:v>5.3190180782172192E-3</c:v>
                </c:pt>
                <c:pt idx="4548">
                  <c:v>5.3190180782172192E-3</c:v>
                </c:pt>
                <c:pt idx="4549">
                  <c:v>5.3190180782172192E-3</c:v>
                </c:pt>
                <c:pt idx="4550">
                  <c:v>5.3190180782172192E-3</c:v>
                </c:pt>
                <c:pt idx="4551">
                  <c:v>5.3190180782172192E-3</c:v>
                </c:pt>
                <c:pt idx="4552">
                  <c:v>5.3190180782172192E-3</c:v>
                </c:pt>
                <c:pt idx="4553">
                  <c:v>5.3190180782172192E-3</c:v>
                </c:pt>
                <c:pt idx="4554">
                  <c:v>5.3190180782172192E-3</c:v>
                </c:pt>
                <c:pt idx="4555">
                  <c:v>5.3190180782172192E-3</c:v>
                </c:pt>
                <c:pt idx="4556">
                  <c:v>5.3190180782172192E-3</c:v>
                </c:pt>
                <c:pt idx="4557">
                  <c:v>5.3190180782172192E-3</c:v>
                </c:pt>
                <c:pt idx="4558">
                  <c:v>5.3190180782172192E-3</c:v>
                </c:pt>
                <c:pt idx="4559">
                  <c:v>5.3190180782172192E-3</c:v>
                </c:pt>
                <c:pt idx="4560">
                  <c:v>2.7020762248444186E-3</c:v>
                </c:pt>
                <c:pt idx="4561">
                  <c:v>2.7020762248444186E-3</c:v>
                </c:pt>
                <c:pt idx="4562">
                  <c:v>2.7020762248444186E-3</c:v>
                </c:pt>
                <c:pt idx="4563">
                  <c:v>2.7020762248444186E-3</c:v>
                </c:pt>
                <c:pt idx="4564">
                  <c:v>2.7020762248444186E-3</c:v>
                </c:pt>
                <c:pt idx="4565">
                  <c:v>2.7020762248444186E-3</c:v>
                </c:pt>
                <c:pt idx="4566">
                  <c:v>2.7020762248444186E-3</c:v>
                </c:pt>
                <c:pt idx="4567">
                  <c:v>2.7020762248444186E-3</c:v>
                </c:pt>
                <c:pt idx="4568">
                  <c:v>2.7020762248444186E-3</c:v>
                </c:pt>
                <c:pt idx="4569">
                  <c:v>2.7020762248444186E-3</c:v>
                </c:pt>
                <c:pt idx="4570">
                  <c:v>2.7020762248444186E-3</c:v>
                </c:pt>
                <c:pt idx="4571">
                  <c:v>2.7020762248444186E-3</c:v>
                </c:pt>
                <c:pt idx="4572">
                  <c:v>2.7020762248444186E-3</c:v>
                </c:pt>
                <c:pt idx="4573">
                  <c:v>2.7020762248444186E-3</c:v>
                </c:pt>
                <c:pt idx="4574">
                  <c:v>2.7020762248444186E-3</c:v>
                </c:pt>
                <c:pt idx="4575">
                  <c:v>2.7020762248444186E-3</c:v>
                </c:pt>
                <c:pt idx="4576">
                  <c:v>2.7020762248444186E-3</c:v>
                </c:pt>
                <c:pt idx="4577">
                  <c:v>2.7020762248444186E-3</c:v>
                </c:pt>
                <c:pt idx="4578">
                  <c:v>2.7020762248444186E-3</c:v>
                </c:pt>
                <c:pt idx="4579">
                  <c:v>2.7020762248444186E-3</c:v>
                </c:pt>
                <c:pt idx="4580">
                  <c:v>2.7020762248444186E-3</c:v>
                </c:pt>
                <c:pt idx="4581">
                  <c:v>2.7020762248444186E-3</c:v>
                </c:pt>
                <c:pt idx="4582">
                  <c:v>2.7020762248444186E-3</c:v>
                </c:pt>
                <c:pt idx="4583">
                  <c:v>2.7020762248444186E-3</c:v>
                </c:pt>
                <c:pt idx="4584">
                  <c:v>2.4733538827552692E-3</c:v>
                </c:pt>
                <c:pt idx="4585">
                  <c:v>2.4733538827552692E-3</c:v>
                </c:pt>
                <c:pt idx="4586">
                  <c:v>2.4733538827552692E-3</c:v>
                </c:pt>
                <c:pt idx="4587">
                  <c:v>2.4733538827552692E-3</c:v>
                </c:pt>
                <c:pt idx="4588">
                  <c:v>2.4733538827552692E-3</c:v>
                </c:pt>
                <c:pt idx="4589">
                  <c:v>2.4733538827552692E-3</c:v>
                </c:pt>
                <c:pt idx="4590">
                  <c:v>2.4733538827552692E-3</c:v>
                </c:pt>
                <c:pt idx="4591">
                  <c:v>2.4733538827552692E-3</c:v>
                </c:pt>
                <c:pt idx="4592">
                  <c:v>2.4733538827552692E-3</c:v>
                </c:pt>
                <c:pt idx="4593">
                  <c:v>2.4733538827552692E-3</c:v>
                </c:pt>
                <c:pt idx="4594">
                  <c:v>2.4733538827552692E-3</c:v>
                </c:pt>
                <c:pt idx="4595">
                  <c:v>2.4733538827552692E-3</c:v>
                </c:pt>
                <c:pt idx="4596">
                  <c:v>2.4733538827552692E-3</c:v>
                </c:pt>
                <c:pt idx="4597">
                  <c:v>2.4733538827552692E-3</c:v>
                </c:pt>
                <c:pt idx="4598">
                  <c:v>2.4733538827552692E-3</c:v>
                </c:pt>
                <c:pt idx="4599">
                  <c:v>2.4733538827552692E-3</c:v>
                </c:pt>
                <c:pt idx="4600">
                  <c:v>2.4733538827552692E-3</c:v>
                </c:pt>
                <c:pt idx="4601">
                  <c:v>2.4733538827552692E-3</c:v>
                </c:pt>
                <c:pt idx="4602">
                  <c:v>2.4733538827552692E-3</c:v>
                </c:pt>
                <c:pt idx="4603">
                  <c:v>2.4733538827552692E-3</c:v>
                </c:pt>
                <c:pt idx="4604">
                  <c:v>2.4733538827552692E-3</c:v>
                </c:pt>
                <c:pt idx="4605">
                  <c:v>2.4733538827552692E-3</c:v>
                </c:pt>
                <c:pt idx="4606">
                  <c:v>2.4733538827552692E-3</c:v>
                </c:pt>
                <c:pt idx="4607">
                  <c:v>2.4733538827552692E-3</c:v>
                </c:pt>
                <c:pt idx="4608">
                  <c:v>2.2446315406670081E-3</c:v>
                </c:pt>
                <c:pt idx="4609">
                  <c:v>2.2446315406670081E-3</c:v>
                </c:pt>
                <c:pt idx="4610">
                  <c:v>2.2446315406670081E-3</c:v>
                </c:pt>
                <c:pt idx="4611">
                  <c:v>2.2446315406670081E-3</c:v>
                </c:pt>
                <c:pt idx="4612">
                  <c:v>2.2446315406670081E-3</c:v>
                </c:pt>
                <c:pt idx="4613">
                  <c:v>2.2446315406670081E-3</c:v>
                </c:pt>
                <c:pt idx="4614">
                  <c:v>2.2446315406670081E-3</c:v>
                </c:pt>
                <c:pt idx="4615">
                  <c:v>2.2446315406670081E-3</c:v>
                </c:pt>
                <c:pt idx="4616">
                  <c:v>2.2446315406670081E-3</c:v>
                </c:pt>
                <c:pt idx="4617">
                  <c:v>2.2446315406670081E-3</c:v>
                </c:pt>
                <c:pt idx="4618">
                  <c:v>2.2446315406670081E-3</c:v>
                </c:pt>
                <c:pt idx="4619">
                  <c:v>2.2446315406670081E-3</c:v>
                </c:pt>
                <c:pt idx="4620">
                  <c:v>2.2446315406670081E-3</c:v>
                </c:pt>
                <c:pt idx="4621">
                  <c:v>2.2446315406670081E-3</c:v>
                </c:pt>
                <c:pt idx="4622">
                  <c:v>2.2446315406670081E-3</c:v>
                </c:pt>
                <c:pt idx="4623">
                  <c:v>2.2446315406670081E-3</c:v>
                </c:pt>
                <c:pt idx="4624">
                  <c:v>2.2446315406670081E-3</c:v>
                </c:pt>
                <c:pt idx="4625">
                  <c:v>2.2446315406670081E-3</c:v>
                </c:pt>
                <c:pt idx="4626">
                  <c:v>2.2446315406670081E-3</c:v>
                </c:pt>
                <c:pt idx="4627">
                  <c:v>2.2446315406670081E-3</c:v>
                </c:pt>
                <c:pt idx="4628">
                  <c:v>2.2446315406670081E-3</c:v>
                </c:pt>
                <c:pt idx="4629">
                  <c:v>2.2446315406670081E-3</c:v>
                </c:pt>
                <c:pt idx="4630">
                  <c:v>2.2446315406670081E-3</c:v>
                </c:pt>
                <c:pt idx="4631">
                  <c:v>2.2446315406670081E-3</c:v>
                </c:pt>
                <c:pt idx="4632">
                  <c:v>3.2815568539650286E-3</c:v>
                </c:pt>
                <c:pt idx="4633">
                  <c:v>3.2815568539650286E-3</c:v>
                </c:pt>
                <c:pt idx="4634">
                  <c:v>3.2815568539650286E-3</c:v>
                </c:pt>
                <c:pt idx="4635">
                  <c:v>3.2815568539650286E-3</c:v>
                </c:pt>
                <c:pt idx="4636">
                  <c:v>3.2815568539650286E-3</c:v>
                </c:pt>
                <c:pt idx="4637">
                  <c:v>3.2815568539650286E-3</c:v>
                </c:pt>
                <c:pt idx="4638">
                  <c:v>3.2815568539650286E-3</c:v>
                </c:pt>
                <c:pt idx="4639">
                  <c:v>3.2815568539650286E-3</c:v>
                </c:pt>
                <c:pt idx="4640">
                  <c:v>3.2815568539650286E-3</c:v>
                </c:pt>
                <c:pt idx="4641">
                  <c:v>3.2815568539650286E-3</c:v>
                </c:pt>
                <c:pt idx="4642">
                  <c:v>3.2815568539650286E-3</c:v>
                </c:pt>
                <c:pt idx="4643">
                  <c:v>3.2815568539650286E-3</c:v>
                </c:pt>
                <c:pt idx="4644">
                  <c:v>3.2815568539650286E-3</c:v>
                </c:pt>
                <c:pt idx="4645">
                  <c:v>3.2815568539650286E-3</c:v>
                </c:pt>
                <c:pt idx="4646">
                  <c:v>3.2815568539650286E-3</c:v>
                </c:pt>
                <c:pt idx="4647">
                  <c:v>3.2815568539650286E-3</c:v>
                </c:pt>
                <c:pt idx="4648">
                  <c:v>3.2815568539650286E-3</c:v>
                </c:pt>
                <c:pt idx="4649">
                  <c:v>3.2815568539650286E-3</c:v>
                </c:pt>
                <c:pt idx="4650">
                  <c:v>3.2815568539650286E-3</c:v>
                </c:pt>
                <c:pt idx="4651">
                  <c:v>3.2815568539650286E-3</c:v>
                </c:pt>
                <c:pt idx="4652">
                  <c:v>3.2815568539650286E-3</c:v>
                </c:pt>
                <c:pt idx="4653">
                  <c:v>3.2815568539650286E-3</c:v>
                </c:pt>
                <c:pt idx="4654">
                  <c:v>3.2815568539650286E-3</c:v>
                </c:pt>
                <c:pt idx="4655">
                  <c:v>3.2815568539650286E-3</c:v>
                </c:pt>
                <c:pt idx="4656">
                  <c:v>1.4535820120302745E-3</c:v>
                </c:pt>
                <c:pt idx="4657">
                  <c:v>1.4535820120302745E-3</c:v>
                </c:pt>
                <c:pt idx="4658">
                  <c:v>1.4535820120302745E-3</c:v>
                </c:pt>
                <c:pt idx="4659">
                  <c:v>1.4535820120302745E-3</c:v>
                </c:pt>
                <c:pt idx="4660">
                  <c:v>1.4535820120302745E-3</c:v>
                </c:pt>
                <c:pt idx="4661">
                  <c:v>1.4535820120302745E-3</c:v>
                </c:pt>
                <c:pt idx="4662">
                  <c:v>1.4535820120302745E-3</c:v>
                </c:pt>
                <c:pt idx="4663">
                  <c:v>1.4535820120302745E-3</c:v>
                </c:pt>
                <c:pt idx="4664">
                  <c:v>1.4535820120302745E-3</c:v>
                </c:pt>
                <c:pt idx="4665">
                  <c:v>1.4535820120302745E-3</c:v>
                </c:pt>
                <c:pt idx="4666">
                  <c:v>1.4535820120302745E-3</c:v>
                </c:pt>
                <c:pt idx="4667">
                  <c:v>1.4535820120302745E-3</c:v>
                </c:pt>
                <c:pt idx="4668">
                  <c:v>1.4535820120302745E-3</c:v>
                </c:pt>
                <c:pt idx="4669">
                  <c:v>1.4535820120302745E-3</c:v>
                </c:pt>
                <c:pt idx="4670">
                  <c:v>1.4535820120302745E-3</c:v>
                </c:pt>
                <c:pt idx="4671">
                  <c:v>1.4535820120302745E-3</c:v>
                </c:pt>
                <c:pt idx="4672">
                  <c:v>1.4535820120302745E-3</c:v>
                </c:pt>
                <c:pt idx="4673">
                  <c:v>1.4535820120302745E-3</c:v>
                </c:pt>
                <c:pt idx="4674">
                  <c:v>1.4535820120302745E-3</c:v>
                </c:pt>
                <c:pt idx="4675">
                  <c:v>1.4535820120302745E-3</c:v>
                </c:pt>
                <c:pt idx="4676">
                  <c:v>1.4535820120302745E-3</c:v>
                </c:pt>
                <c:pt idx="4677">
                  <c:v>1.4535820120302745E-3</c:v>
                </c:pt>
                <c:pt idx="4678">
                  <c:v>1.4535820120302745E-3</c:v>
                </c:pt>
                <c:pt idx="4679">
                  <c:v>1.4535820120302745E-3</c:v>
                </c:pt>
                <c:pt idx="4680">
                  <c:v>-3.6371218713071585E-3</c:v>
                </c:pt>
                <c:pt idx="4681">
                  <c:v>-3.6371218713071585E-3</c:v>
                </c:pt>
                <c:pt idx="4682">
                  <c:v>-3.6371218713071585E-3</c:v>
                </c:pt>
                <c:pt idx="4683">
                  <c:v>-3.6371218713071585E-3</c:v>
                </c:pt>
                <c:pt idx="4684">
                  <c:v>-3.6371218713071585E-3</c:v>
                </c:pt>
                <c:pt idx="4685">
                  <c:v>-3.6371218713071585E-3</c:v>
                </c:pt>
                <c:pt idx="4686">
                  <c:v>-3.6371218713071585E-3</c:v>
                </c:pt>
                <c:pt idx="4687">
                  <c:v>-3.6371218713071585E-3</c:v>
                </c:pt>
                <c:pt idx="4688">
                  <c:v>-3.6371218713071585E-3</c:v>
                </c:pt>
                <c:pt idx="4689">
                  <c:v>-3.6371218713071585E-3</c:v>
                </c:pt>
                <c:pt idx="4690">
                  <c:v>-3.6371218713071585E-3</c:v>
                </c:pt>
                <c:pt idx="4691">
                  <c:v>-3.6371218713071585E-3</c:v>
                </c:pt>
                <c:pt idx="4692">
                  <c:v>-3.6371218713071585E-3</c:v>
                </c:pt>
                <c:pt idx="4693">
                  <c:v>-3.6371218713071585E-3</c:v>
                </c:pt>
                <c:pt idx="4694">
                  <c:v>-3.6371218713071585E-3</c:v>
                </c:pt>
                <c:pt idx="4695">
                  <c:v>-3.6371218713071585E-3</c:v>
                </c:pt>
                <c:pt idx="4696">
                  <c:v>-3.6371218713071585E-3</c:v>
                </c:pt>
                <c:pt idx="4697">
                  <c:v>-3.6371218713071585E-3</c:v>
                </c:pt>
                <c:pt idx="4698">
                  <c:v>-3.6371218713071585E-3</c:v>
                </c:pt>
                <c:pt idx="4699">
                  <c:v>-3.6371218713071585E-3</c:v>
                </c:pt>
                <c:pt idx="4700">
                  <c:v>-3.6371218713071585E-3</c:v>
                </c:pt>
                <c:pt idx="4701">
                  <c:v>-3.6371218713071585E-3</c:v>
                </c:pt>
                <c:pt idx="4702">
                  <c:v>-3.6371218713071585E-3</c:v>
                </c:pt>
                <c:pt idx="4703">
                  <c:v>-3.6371218713071585E-3</c:v>
                </c:pt>
                <c:pt idx="4704">
                  <c:v>2.3685469596514963E-3</c:v>
                </c:pt>
                <c:pt idx="4705">
                  <c:v>2.3685469596514963E-3</c:v>
                </c:pt>
                <c:pt idx="4706">
                  <c:v>2.3685469596514963E-3</c:v>
                </c:pt>
                <c:pt idx="4707">
                  <c:v>2.3685469596514963E-3</c:v>
                </c:pt>
                <c:pt idx="4708">
                  <c:v>2.3685469596514963E-3</c:v>
                </c:pt>
                <c:pt idx="4709">
                  <c:v>2.3685469596514963E-3</c:v>
                </c:pt>
                <c:pt idx="4710">
                  <c:v>2.3685469596514963E-3</c:v>
                </c:pt>
                <c:pt idx="4711">
                  <c:v>2.3685469596514963E-3</c:v>
                </c:pt>
                <c:pt idx="4712">
                  <c:v>2.3685469596514963E-3</c:v>
                </c:pt>
                <c:pt idx="4713">
                  <c:v>2.3685469596514963E-3</c:v>
                </c:pt>
                <c:pt idx="4714">
                  <c:v>2.3685469596514963E-3</c:v>
                </c:pt>
                <c:pt idx="4715">
                  <c:v>2.3685469596514963E-3</c:v>
                </c:pt>
                <c:pt idx="4716">
                  <c:v>2.3685469596514963E-3</c:v>
                </c:pt>
                <c:pt idx="4717">
                  <c:v>2.3685469596514963E-3</c:v>
                </c:pt>
                <c:pt idx="4718">
                  <c:v>2.3685469596514963E-3</c:v>
                </c:pt>
                <c:pt idx="4719">
                  <c:v>2.3685469596514963E-3</c:v>
                </c:pt>
                <c:pt idx="4720">
                  <c:v>2.3685469596514963E-3</c:v>
                </c:pt>
                <c:pt idx="4721">
                  <c:v>2.3685469596514963E-3</c:v>
                </c:pt>
                <c:pt idx="4722">
                  <c:v>2.3685469596514963E-3</c:v>
                </c:pt>
                <c:pt idx="4723">
                  <c:v>2.3685469596514963E-3</c:v>
                </c:pt>
                <c:pt idx="4724">
                  <c:v>2.3685469596514963E-3</c:v>
                </c:pt>
                <c:pt idx="4725">
                  <c:v>2.3685469596514963E-3</c:v>
                </c:pt>
                <c:pt idx="4726">
                  <c:v>2.3685469596514963E-3</c:v>
                </c:pt>
                <c:pt idx="4727">
                  <c:v>2.3685469596514963E-3</c:v>
                </c:pt>
                <c:pt idx="4728">
                  <c:v>-1.7603792657752138E-3</c:v>
                </c:pt>
                <c:pt idx="4729">
                  <c:v>-1.7603792657752138E-3</c:v>
                </c:pt>
                <c:pt idx="4730">
                  <c:v>-1.7603792657752138E-3</c:v>
                </c:pt>
                <c:pt idx="4731">
                  <c:v>-1.7603792657752138E-3</c:v>
                </c:pt>
                <c:pt idx="4732">
                  <c:v>-1.7603792657752138E-3</c:v>
                </c:pt>
                <c:pt idx="4733">
                  <c:v>-1.7603792657752138E-3</c:v>
                </c:pt>
                <c:pt idx="4734">
                  <c:v>-1.7603792657752138E-3</c:v>
                </c:pt>
                <c:pt idx="4735">
                  <c:v>-1.7603792657752138E-3</c:v>
                </c:pt>
                <c:pt idx="4736">
                  <c:v>-1.7603792657752138E-3</c:v>
                </c:pt>
                <c:pt idx="4737">
                  <c:v>-1.7603792657752138E-3</c:v>
                </c:pt>
                <c:pt idx="4738">
                  <c:v>-1.7603792657752138E-3</c:v>
                </c:pt>
                <c:pt idx="4739">
                  <c:v>-1.7603792657752138E-3</c:v>
                </c:pt>
                <c:pt idx="4740">
                  <c:v>-1.7603792657752138E-3</c:v>
                </c:pt>
                <c:pt idx="4741">
                  <c:v>-1.7603792657752138E-3</c:v>
                </c:pt>
                <c:pt idx="4742">
                  <c:v>-1.7603792657752138E-3</c:v>
                </c:pt>
                <c:pt idx="4743">
                  <c:v>-1.7603792657752138E-3</c:v>
                </c:pt>
                <c:pt idx="4744">
                  <c:v>-1.7603792657752138E-3</c:v>
                </c:pt>
                <c:pt idx="4745">
                  <c:v>-1.7603792657752138E-3</c:v>
                </c:pt>
                <c:pt idx="4746">
                  <c:v>-1.7603792657752138E-3</c:v>
                </c:pt>
                <c:pt idx="4747">
                  <c:v>-1.7603792657752138E-3</c:v>
                </c:pt>
                <c:pt idx="4748">
                  <c:v>-1.7603792657752138E-3</c:v>
                </c:pt>
                <c:pt idx="4749">
                  <c:v>-1.7603792657752138E-3</c:v>
                </c:pt>
                <c:pt idx="4750">
                  <c:v>-1.7603792657752138E-3</c:v>
                </c:pt>
                <c:pt idx="4751">
                  <c:v>-1.7603792657752138E-3</c:v>
                </c:pt>
                <c:pt idx="4752">
                  <c:v>1.0917473625440266E-2</c:v>
                </c:pt>
                <c:pt idx="4753">
                  <c:v>1.0917473625440266E-2</c:v>
                </c:pt>
                <c:pt idx="4754">
                  <c:v>1.0917473625440266E-2</c:v>
                </c:pt>
                <c:pt idx="4755">
                  <c:v>1.0917473625440266E-2</c:v>
                </c:pt>
                <c:pt idx="4756">
                  <c:v>1.0917473625440266E-2</c:v>
                </c:pt>
                <c:pt idx="4757">
                  <c:v>1.0917473625440266E-2</c:v>
                </c:pt>
                <c:pt idx="4758">
                  <c:v>1.0917473625440266E-2</c:v>
                </c:pt>
                <c:pt idx="4759">
                  <c:v>1.0917473625440266E-2</c:v>
                </c:pt>
                <c:pt idx="4760">
                  <c:v>1.0917473625440266E-2</c:v>
                </c:pt>
                <c:pt idx="4761">
                  <c:v>1.0917473625440266E-2</c:v>
                </c:pt>
                <c:pt idx="4762">
                  <c:v>1.0917473625440266E-2</c:v>
                </c:pt>
                <c:pt idx="4763">
                  <c:v>1.0917473625440266E-2</c:v>
                </c:pt>
                <c:pt idx="4764">
                  <c:v>1.0917473625440266E-2</c:v>
                </c:pt>
                <c:pt idx="4765">
                  <c:v>1.0917473625440266E-2</c:v>
                </c:pt>
                <c:pt idx="4766">
                  <c:v>1.0917473625440266E-2</c:v>
                </c:pt>
                <c:pt idx="4767">
                  <c:v>1.0917473625440266E-2</c:v>
                </c:pt>
                <c:pt idx="4768">
                  <c:v>1.0917473625440266E-2</c:v>
                </c:pt>
                <c:pt idx="4769">
                  <c:v>1.0917473625440266E-2</c:v>
                </c:pt>
                <c:pt idx="4770">
                  <c:v>1.0917473625440266E-2</c:v>
                </c:pt>
                <c:pt idx="4771">
                  <c:v>1.0917473625440266E-2</c:v>
                </c:pt>
                <c:pt idx="4772">
                  <c:v>1.0917473625440266E-2</c:v>
                </c:pt>
                <c:pt idx="4773">
                  <c:v>1.0917473625440266E-2</c:v>
                </c:pt>
                <c:pt idx="4774">
                  <c:v>1.0917473625440266E-2</c:v>
                </c:pt>
                <c:pt idx="4775">
                  <c:v>1.0917473625440266E-2</c:v>
                </c:pt>
                <c:pt idx="4776">
                  <c:v>4.3156317663051169E-3</c:v>
                </c:pt>
                <c:pt idx="4777">
                  <c:v>4.3156317663051169E-3</c:v>
                </c:pt>
                <c:pt idx="4778">
                  <c:v>4.3156317663051169E-3</c:v>
                </c:pt>
                <c:pt idx="4779">
                  <c:v>4.3156317663051169E-3</c:v>
                </c:pt>
                <c:pt idx="4780">
                  <c:v>4.3156317663051169E-3</c:v>
                </c:pt>
                <c:pt idx="4781">
                  <c:v>4.3156317663051169E-3</c:v>
                </c:pt>
                <c:pt idx="4782">
                  <c:v>4.3156317663051169E-3</c:v>
                </c:pt>
                <c:pt idx="4783">
                  <c:v>4.3156317663051169E-3</c:v>
                </c:pt>
                <c:pt idx="4784">
                  <c:v>4.3156317663051169E-3</c:v>
                </c:pt>
                <c:pt idx="4785">
                  <c:v>4.3156317663051169E-3</c:v>
                </c:pt>
                <c:pt idx="4786">
                  <c:v>4.3156317663051169E-3</c:v>
                </c:pt>
                <c:pt idx="4787">
                  <c:v>4.3156317663051169E-3</c:v>
                </c:pt>
                <c:pt idx="4788">
                  <c:v>4.3156317663051169E-3</c:v>
                </c:pt>
                <c:pt idx="4789">
                  <c:v>4.3156317663051169E-3</c:v>
                </c:pt>
                <c:pt idx="4790">
                  <c:v>4.3156317663051169E-3</c:v>
                </c:pt>
                <c:pt idx="4791">
                  <c:v>4.3156317663051169E-3</c:v>
                </c:pt>
                <c:pt idx="4792">
                  <c:v>4.3156317663051169E-3</c:v>
                </c:pt>
                <c:pt idx="4793">
                  <c:v>4.3156317663051169E-3</c:v>
                </c:pt>
                <c:pt idx="4794">
                  <c:v>4.3156317663051169E-3</c:v>
                </c:pt>
                <c:pt idx="4795">
                  <c:v>4.3156317663051169E-3</c:v>
                </c:pt>
                <c:pt idx="4796">
                  <c:v>4.3156317663051169E-3</c:v>
                </c:pt>
                <c:pt idx="4797">
                  <c:v>4.3156317663051169E-3</c:v>
                </c:pt>
                <c:pt idx="4798">
                  <c:v>4.3156317663051169E-3</c:v>
                </c:pt>
                <c:pt idx="4799">
                  <c:v>4.3156317663051169E-3</c:v>
                </c:pt>
                <c:pt idx="4800">
                  <c:v>4.3156317663051169E-3</c:v>
                </c:pt>
                <c:pt idx="4801">
                  <c:v>4.3156317663051169E-3</c:v>
                </c:pt>
                <c:pt idx="4802">
                  <c:v>4.3156317663051169E-3</c:v>
                </c:pt>
                <c:pt idx="4803">
                  <c:v>4.3156317663051169E-3</c:v>
                </c:pt>
                <c:pt idx="4804">
                  <c:v>4.3156317663051169E-3</c:v>
                </c:pt>
                <c:pt idx="4805">
                  <c:v>4.3156317663051169E-3</c:v>
                </c:pt>
                <c:pt idx="4806">
                  <c:v>4.3156317663051169E-3</c:v>
                </c:pt>
                <c:pt idx="4807">
                  <c:v>4.3156317663051169E-3</c:v>
                </c:pt>
                <c:pt idx="4808">
                  <c:v>4.3156317663051169E-3</c:v>
                </c:pt>
                <c:pt idx="4809">
                  <c:v>4.3156317663051169E-3</c:v>
                </c:pt>
                <c:pt idx="4810">
                  <c:v>4.3156317663051169E-3</c:v>
                </c:pt>
                <c:pt idx="4811">
                  <c:v>4.3156317663051169E-3</c:v>
                </c:pt>
                <c:pt idx="4812">
                  <c:v>4.3156317663051169E-3</c:v>
                </c:pt>
                <c:pt idx="4813">
                  <c:v>4.3156317663051169E-3</c:v>
                </c:pt>
                <c:pt idx="4814">
                  <c:v>4.3156317663051169E-3</c:v>
                </c:pt>
                <c:pt idx="4815">
                  <c:v>4.3156317663051169E-3</c:v>
                </c:pt>
                <c:pt idx="4816">
                  <c:v>4.3156317663051169E-3</c:v>
                </c:pt>
                <c:pt idx="4817">
                  <c:v>4.3156317663051169E-3</c:v>
                </c:pt>
                <c:pt idx="4818">
                  <c:v>4.3156317663051169E-3</c:v>
                </c:pt>
                <c:pt idx="4819">
                  <c:v>4.3156317663051169E-3</c:v>
                </c:pt>
                <c:pt idx="4820">
                  <c:v>4.3156317663051169E-3</c:v>
                </c:pt>
                <c:pt idx="4821">
                  <c:v>4.3156317663051169E-3</c:v>
                </c:pt>
                <c:pt idx="4822">
                  <c:v>4.3156317663051169E-3</c:v>
                </c:pt>
                <c:pt idx="4823">
                  <c:v>4.3156317663051169E-3</c:v>
                </c:pt>
                <c:pt idx="4824">
                  <c:v>4.3156317663051169E-3</c:v>
                </c:pt>
                <c:pt idx="4825">
                  <c:v>4.3156317663051169E-3</c:v>
                </c:pt>
                <c:pt idx="4826">
                  <c:v>4.3156317663051169E-3</c:v>
                </c:pt>
                <c:pt idx="4827">
                  <c:v>4.3156317663051169E-3</c:v>
                </c:pt>
                <c:pt idx="4828">
                  <c:v>4.3156317663051169E-3</c:v>
                </c:pt>
                <c:pt idx="4829">
                  <c:v>4.3156317663051169E-3</c:v>
                </c:pt>
                <c:pt idx="4830">
                  <c:v>4.3156317663051169E-3</c:v>
                </c:pt>
                <c:pt idx="4831">
                  <c:v>4.3156317663051169E-3</c:v>
                </c:pt>
                <c:pt idx="4832">
                  <c:v>4.3156317663051169E-3</c:v>
                </c:pt>
                <c:pt idx="4833">
                  <c:v>4.3156317663051169E-3</c:v>
                </c:pt>
                <c:pt idx="4834">
                  <c:v>4.3156317663051169E-3</c:v>
                </c:pt>
                <c:pt idx="4835">
                  <c:v>4.3156317663051169E-3</c:v>
                </c:pt>
                <c:pt idx="4836">
                  <c:v>4.3156317663051169E-3</c:v>
                </c:pt>
                <c:pt idx="4837">
                  <c:v>4.3156317663051169E-3</c:v>
                </c:pt>
                <c:pt idx="4838">
                  <c:v>4.3156317663051169E-3</c:v>
                </c:pt>
                <c:pt idx="4839">
                  <c:v>4.3156317663051169E-3</c:v>
                </c:pt>
                <c:pt idx="4840">
                  <c:v>4.3156317663051169E-3</c:v>
                </c:pt>
                <c:pt idx="4841">
                  <c:v>4.3156317663051169E-3</c:v>
                </c:pt>
                <c:pt idx="4842">
                  <c:v>4.3156317663051169E-3</c:v>
                </c:pt>
                <c:pt idx="4843">
                  <c:v>4.3156317663051169E-3</c:v>
                </c:pt>
                <c:pt idx="4844">
                  <c:v>4.3156317663051169E-3</c:v>
                </c:pt>
                <c:pt idx="4845">
                  <c:v>4.3156317663051169E-3</c:v>
                </c:pt>
                <c:pt idx="4846">
                  <c:v>4.3156317663051169E-3</c:v>
                </c:pt>
                <c:pt idx="4847">
                  <c:v>4.3156317663051169E-3</c:v>
                </c:pt>
                <c:pt idx="4848">
                  <c:v>4.4462621867946694E-4</c:v>
                </c:pt>
                <c:pt idx="4849">
                  <c:v>4.4462621867946694E-4</c:v>
                </c:pt>
                <c:pt idx="4850">
                  <c:v>4.4462621867946694E-4</c:v>
                </c:pt>
                <c:pt idx="4851">
                  <c:v>4.4462621867946694E-4</c:v>
                </c:pt>
                <c:pt idx="4852">
                  <c:v>4.4462621867946694E-4</c:v>
                </c:pt>
                <c:pt idx="4853">
                  <c:v>4.4462621867946694E-4</c:v>
                </c:pt>
                <c:pt idx="4854">
                  <c:v>4.4462621867946694E-4</c:v>
                </c:pt>
                <c:pt idx="4855">
                  <c:v>4.4462621867946694E-4</c:v>
                </c:pt>
                <c:pt idx="4856">
                  <c:v>4.4462621867946694E-4</c:v>
                </c:pt>
                <c:pt idx="4857">
                  <c:v>4.4462621867946694E-4</c:v>
                </c:pt>
                <c:pt idx="4858">
                  <c:v>4.4462621867946694E-4</c:v>
                </c:pt>
                <c:pt idx="4859">
                  <c:v>4.4462621867946694E-4</c:v>
                </c:pt>
                <c:pt idx="4860">
                  <c:v>4.4462621867946694E-4</c:v>
                </c:pt>
                <c:pt idx="4861">
                  <c:v>4.4462621867946694E-4</c:v>
                </c:pt>
                <c:pt idx="4862">
                  <c:v>4.4462621867946694E-4</c:v>
                </c:pt>
                <c:pt idx="4863">
                  <c:v>4.4462621867946694E-4</c:v>
                </c:pt>
                <c:pt idx="4864">
                  <c:v>4.4462621867946694E-4</c:v>
                </c:pt>
                <c:pt idx="4865">
                  <c:v>4.4462621867946694E-4</c:v>
                </c:pt>
                <c:pt idx="4866">
                  <c:v>4.4462621867946694E-4</c:v>
                </c:pt>
                <c:pt idx="4867">
                  <c:v>4.4462621867946694E-4</c:v>
                </c:pt>
                <c:pt idx="4868">
                  <c:v>4.4462621867946694E-4</c:v>
                </c:pt>
                <c:pt idx="4869">
                  <c:v>4.4462621867946694E-4</c:v>
                </c:pt>
                <c:pt idx="4870">
                  <c:v>4.4462621867946694E-4</c:v>
                </c:pt>
                <c:pt idx="4871">
                  <c:v>4.4462621867946694E-4</c:v>
                </c:pt>
                <c:pt idx="4872">
                  <c:v>-5.1758782160069572E-3</c:v>
                </c:pt>
                <c:pt idx="4873">
                  <c:v>-5.1758782160069572E-3</c:v>
                </c:pt>
                <c:pt idx="4874">
                  <c:v>-5.1758782160069572E-3</c:v>
                </c:pt>
                <c:pt idx="4875">
                  <c:v>-5.1758782160069572E-3</c:v>
                </c:pt>
                <c:pt idx="4876">
                  <c:v>-5.1758782160069572E-3</c:v>
                </c:pt>
                <c:pt idx="4877">
                  <c:v>-5.1758782160069572E-3</c:v>
                </c:pt>
                <c:pt idx="4878">
                  <c:v>-5.1758782160069572E-3</c:v>
                </c:pt>
                <c:pt idx="4879">
                  <c:v>-5.1758782160069572E-3</c:v>
                </c:pt>
                <c:pt idx="4880">
                  <c:v>-5.1758782160069572E-3</c:v>
                </c:pt>
                <c:pt idx="4881">
                  <c:v>-5.1758782160069572E-3</c:v>
                </c:pt>
                <c:pt idx="4882">
                  <c:v>-5.1758782160069572E-3</c:v>
                </c:pt>
                <c:pt idx="4883">
                  <c:v>-5.1758782160069572E-3</c:v>
                </c:pt>
                <c:pt idx="4884">
                  <c:v>-5.1758782160069572E-3</c:v>
                </c:pt>
                <c:pt idx="4885">
                  <c:v>-5.1758782160069572E-3</c:v>
                </c:pt>
                <c:pt idx="4886">
                  <c:v>-5.1758782160069572E-3</c:v>
                </c:pt>
                <c:pt idx="4887">
                  <c:v>-5.1758782160069572E-3</c:v>
                </c:pt>
                <c:pt idx="4888">
                  <c:v>-5.1758782160069572E-3</c:v>
                </c:pt>
                <c:pt idx="4889">
                  <c:v>-5.1758782160069572E-3</c:v>
                </c:pt>
                <c:pt idx="4890">
                  <c:v>-5.1758782160069572E-3</c:v>
                </c:pt>
                <c:pt idx="4891">
                  <c:v>-5.1758782160069572E-3</c:v>
                </c:pt>
                <c:pt idx="4892">
                  <c:v>-5.1758782160069572E-3</c:v>
                </c:pt>
                <c:pt idx="4893">
                  <c:v>-5.1758782160069572E-3</c:v>
                </c:pt>
                <c:pt idx="4894">
                  <c:v>-5.1758782160069572E-3</c:v>
                </c:pt>
                <c:pt idx="4895">
                  <c:v>-5.1758782160069572E-3</c:v>
                </c:pt>
                <c:pt idx="4896">
                  <c:v>-1.6000016104253945E-3</c:v>
                </c:pt>
                <c:pt idx="4897">
                  <c:v>-1.6000016104253945E-3</c:v>
                </c:pt>
                <c:pt idx="4898">
                  <c:v>-1.6000016104253945E-3</c:v>
                </c:pt>
                <c:pt idx="4899">
                  <c:v>-1.6000016104253945E-3</c:v>
                </c:pt>
                <c:pt idx="4900">
                  <c:v>-1.6000016104253945E-3</c:v>
                </c:pt>
                <c:pt idx="4901">
                  <c:v>-1.6000016104253945E-3</c:v>
                </c:pt>
                <c:pt idx="4902">
                  <c:v>-1.6000016104253945E-3</c:v>
                </c:pt>
                <c:pt idx="4903">
                  <c:v>-1.6000016104253945E-3</c:v>
                </c:pt>
                <c:pt idx="4904">
                  <c:v>-1.6000016104253945E-3</c:v>
                </c:pt>
                <c:pt idx="4905">
                  <c:v>-1.6000016104253945E-3</c:v>
                </c:pt>
                <c:pt idx="4906">
                  <c:v>-1.6000016104253945E-3</c:v>
                </c:pt>
                <c:pt idx="4907">
                  <c:v>-1.6000016104253945E-3</c:v>
                </c:pt>
                <c:pt idx="4908">
                  <c:v>-1.6000016104253945E-3</c:v>
                </c:pt>
                <c:pt idx="4909">
                  <c:v>-1.6000016104253945E-3</c:v>
                </c:pt>
                <c:pt idx="4910">
                  <c:v>-1.6000016104253945E-3</c:v>
                </c:pt>
                <c:pt idx="4911">
                  <c:v>-1.6000016104253945E-3</c:v>
                </c:pt>
                <c:pt idx="4912">
                  <c:v>-1.6000016104253945E-3</c:v>
                </c:pt>
                <c:pt idx="4913">
                  <c:v>-1.6000016104253945E-3</c:v>
                </c:pt>
                <c:pt idx="4914">
                  <c:v>-1.6000016104253945E-3</c:v>
                </c:pt>
                <c:pt idx="4915">
                  <c:v>-1.6000016104253945E-3</c:v>
                </c:pt>
                <c:pt idx="4916">
                  <c:v>-1.6000016104253945E-3</c:v>
                </c:pt>
                <c:pt idx="4917">
                  <c:v>-1.6000016104253945E-3</c:v>
                </c:pt>
                <c:pt idx="4918">
                  <c:v>-1.6000016104253945E-3</c:v>
                </c:pt>
                <c:pt idx="4919">
                  <c:v>-1.6000016104253945E-3</c:v>
                </c:pt>
                <c:pt idx="4920">
                  <c:v>5.9713841829722725E-4</c:v>
                </c:pt>
                <c:pt idx="4921">
                  <c:v>5.9713841829722725E-4</c:v>
                </c:pt>
                <c:pt idx="4922">
                  <c:v>5.9713841829722725E-4</c:v>
                </c:pt>
                <c:pt idx="4923">
                  <c:v>5.9713841829722725E-4</c:v>
                </c:pt>
                <c:pt idx="4924">
                  <c:v>5.9713841829722725E-4</c:v>
                </c:pt>
                <c:pt idx="4925">
                  <c:v>5.9713841829722725E-4</c:v>
                </c:pt>
                <c:pt idx="4926">
                  <c:v>5.9713841829722725E-4</c:v>
                </c:pt>
                <c:pt idx="4927">
                  <c:v>5.9713841829722725E-4</c:v>
                </c:pt>
                <c:pt idx="4928">
                  <c:v>5.9713841829722725E-4</c:v>
                </c:pt>
                <c:pt idx="4929">
                  <c:v>5.9713841829722725E-4</c:v>
                </c:pt>
                <c:pt idx="4930">
                  <c:v>5.9713841829722725E-4</c:v>
                </c:pt>
                <c:pt idx="4931">
                  <c:v>5.9713841829722725E-4</c:v>
                </c:pt>
                <c:pt idx="4932">
                  <c:v>5.9713841829722725E-4</c:v>
                </c:pt>
                <c:pt idx="4933">
                  <c:v>5.9713841829722725E-4</c:v>
                </c:pt>
                <c:pt idx="4934">
                  <c:v>5.9713841829722725E-4</c:v>
                </c:pt>
                <c:pt idx="4935">
                  <c:v>5.9713841829722725E-4</c:v>
                </c:pt>
                <c:pt idx="4936">
                  <c:v>5.9713841829722725E-4</c:v>
                </c:pt>
                <c:pt idx="4937">
                  <c:v>5.9713841829722725E-4</c:v>
                </c:pt>
                <c:pt idx="4938">
                  <c:v>5.9713841829722725E-4</c:v>
                </c:pt>
                <c:pt idx="4939">
                  <c:v>5.9713841829722725E-4</c:v>
                </c:pt>
                <c:pt idx="4940">
                  <c:v>5.9713841829722725E-4</c:v>
                </c:pt>
                <c:pt idx="4941">
                  <c:v>5.9713841829722725E-4</c:v>
                </c:pt>
                <c:pt idx="4942">
                  <c:v>5.9713841829722725E-4</c:v>
                </c:pt>
                <c:pt idx="4943">
                  <c:v>5.9713841829722725E-4</c:v>
                </c:pt>
                <c:pt idx="4944">
                  <c:v>3.4956782592905356E-3</c:v>
                </c:pt>
                <c:pt idx="4945">
                  <c:v>3.4956782592905356E-3</c:v>
                </c:pt>
                <c:pt idx="4946">
                  <c:v>3.4956782592905356E-3</c:v>
                </c:pt>
                <c:pt idx="4947">
                  <c:v>3.4956782592905356E-3</c:v>
                </c:pt>
                <c:pt idx="4948">
                  <c:v>3.4956782592905356E-3</c:v>
                </c:pt>
                <c:pt idx="4949">
                  <c:v>3.4956782592905356E-3</c:v>
                </c:pt>
                <c:pt idx="4950">
                  <c:v>3.4956782592905356E-3</c:v>
                </c:pt>
                <c:pt idx="4951">
                  <c:v>3.4956782592905356E-3</c:v>
                </c:pt>
                <c:pt idx="4952">
                  <c:v>3.4956782592905356E-3</c:v>
                </c:pt>
                <c:pt idx="4953">
                  <c:v>3.4956782592905356E-3</c:v>
                </c:pt>
                <c:pt idx="4954">
                  <c:v>3.4956782592905356E-3</c:v>
                </c:pt>
                <c:pt idx="4955">
                  <c:v>3.4956782592905356E-3</c:v>
                </c:pt>
                <c:pt idx="4956">
                  <c:v>3.4956782592905356E-3</c:v>
                </c:pt>
                <c:pt idx="4957">
                  <c:v>3.4956782592905356E-3</c:v>
                </c:pt>
                <c:pt idx="4958">
                  <c:v>3.4956782592905356E-3</c:v>
                </c:pt>
                <c:pt idx="4959">
                  <c:v>3.4956782592905356E-3</c:v>
                </c:pt>
                <c:pt idx="4960">
                  <c:v>3.4956782592905356E-3</c:v>
                </c:pt>
                <c:pt idx="4961">
                  <c:v>3.4956782592905356E-3</c:v>
                </c:pt>
                <c:pt idx="4962">
                  <c:v>3.4956782592905356E-3</c:v>
                </c:pt>
                <c:pt idx="4963">
                  <c:v>3.4956782592905356E-3</c:v>
                </c:pt>
                <c:pt idx="4964">
                  <c:v>3.4956782592905356E-3</c:v>
                </c:pt>
                <c:pt idx="4965">
                  <c:v>3.4956782592905356E-3</c:v>
                </c:pt>
                <c:pt idx="4966">
                  <c:v>3.4956782592905356E-3</c:v>
                </c:pt>
                <c:pt idx="4967">
                  <c:v>3.4956782592905356E-3</c:v>
                </c:pt>
                <c:pt idx="4968">
                  <c:v>3.0185081271731917E-3</c:v>
                </c:pt>
                <c:pt idx="4969">
                  <c:v>3.0185081271731917E-3</c:v>
                </c:pt>
                <c:pt idx="4970">
                  <c:v>3.0185081271731917E-3</c:v>
                </c:pt>
                <c:pt idx="4971">
                  <c:v>3.0185081271731917E-3</c:v>
                </c:pt>
                <c:pt idx="4972">
                  <c:v>3.0185081271731917E-3</c:v>
                </c:pt>
                <c:pt idx="4973">
                  <c:v>3.0185081271731917E-3</c:v>
                </c:pt>
                <c:pt idx="4974">
                  <c:v>3.0185081271731917E-3</c:v>
                </c:pt>
                <c:pt idx="4975">
                  <c:v>3.0185081271731917E-3</c:v>
                </c:pt>
                <c:pt idx="4976">
                  <c:v>3.0185081271731917E-3</c:v>
                </c:pt>
                <c:pt idx="4977">
                  <c:v>3.0185081271731917E-3</c:v>
                </c:pt>
                <c:pt idx="4978">
                  <c:v>3.0185081271731917E-3</c:v>
                </c:pt>
                <c:pt idx="4979">
                  <c:v>3.0185081271731917E-3</c:v>
                </c:pt>
                <c:pt idx="4980">
                  <c:v>3.0185081271731917E-3</c:v>
                </c:pt>
                <c:pt idx="4981">
                  <c:v>3.0185081271731917E-3</c:v>
                </c:pt>
                <c:pt idx="4982">
                  <c:v>3.0185081271731917E-3</c:v>
                </c:pt>
                <c:pt idx="4983">
                  <c:v>3.0185081271731917E-3</c:v>
                </c:pt>
                <c:pt idx="4984">
                  <c:v>3.0185081271731917E-3</c:v>
                </c:pt>
                <c:pt idx="4985">
                  <c:v>3.0185081271731917E-3</c:v>
                </c:pt>
                <c:pt idx="4986">
                  <c:v>3.0185081271731917E-3</c:v>
                </c:pt>
                <c:pt idx="4987">
                  <c:v>3.0185081271731917E-3</c:v>
                </c:pt>
                <c:pt idx="4988">
                  <c:v>3.0185081271731917E-3</c:v>
                </c:pt>
                <c:pt idx="4989">
                  <c:v>3.0185081271731917E-3</c:v>
                </c:pt>
                <c:pt idx="4990">
                  <c:v>3.0185081271731917E-3</c:v>
                </c:pt>
                <c:pt idx="4991">
                  <c:v>3.0185081271731917E-3</c:v>
                </c:pt>
                <c:pt idx="4992">
                  <c:v>8.6078780676563937E-3</c:v>
                </c:pt>
                <c:pt idx="4993">
                  <c:v>8.6078780676563937E-3</c:v>
                </c:pt>
                <c:pt idx="4994">
                  <c:v>8.6078780676563937E-3</c:v>
                </c:pt>
                <c:pt idx="4995">
                  <c:v>8.6078780676563937E-3</c:v>
                </c:pt>
                <c:pt idx="4996">
                  <c:v>8.6078780676563937E-3</c:v>
                </c:pt>
                <c:pt idx="4997">
                  <c:v>8.6078780676563937E-3</c:v>
                </c:pt>
                <c:pt idx="4998">
                  <c:v>8.6078780676563937E-3</c:v>
                </c:pt>
                <c:pt idx="4999">
                  <c:v>8.6078780676563937E-3</c:v>
                </c:pt>
                <c:pt idx="5000">
                  <c:v>8.6078780676563937E-3</c:v>
                </c:pt>
                <c:pt idx="5001">
                  <c:v>8.6078780676563937E-3</c:v>
                </c:pt>
                <c:pt idx="5002">
                  <c:v>8.6078780676563937E-3</c:v>
                </c:pt>
                <c:pt idx="5003">
                  <c:v>8.6078780676563937E-3</c:v>
                </c:pt>
                <c:pt idx="5004">
                  <c:v>8.6078780676563937E-3</c:v>
                </c:pt>
                <c:pt idx="5005">
                  <c:v>8.6078780676563937E-3</c:v>
                </c:pt>
                <c:pt idx="5006">
                  <c:v>8.6078780676563937E-3</c:v>
                </c:pt>
                <c:pt idx="5007">
                  <c:v>8.6078780676563937E-3</c:v>
                </c:pt>
                <c:pt idx="5008">
                  <c:v>8.6078780676563937E-3</c:v>
                </c:pt>
                <c:pt idx="5009">
                  <c:v>8.6078780676563937E-3</c:v>
                </c:pt>
                <c:pt idx="5010">
                  <c:v>8.6078780676563937E-3</c:v>
                </c:pt>
                <c:pt idx="5011">
                  <c:v>8.6078780676563937E-3</c:v>
                </c:pt>
                <c:pt idx="5012">
                  <c:v>8.6078780676563937E-3</c:v>
                </c:pt>
                <c:pt idx="5013">
                  <c:v>8.6078780676563937E-3</c:v>
                </c:pt>
                <c:pt idx="5014">
                  <c:v>8.6078780676563937E-3</c:v>
                </c:pt>
                <c:pt idx="5015">
                  <c:v>8.6078780676563937E-3</c:v>
                </c:pt>
                <c:pt idx="5016">
                  <c:v>8.3791557255681326E-3</c:v>
                </c:pt>
                <c:pt idx="5017">
                  <c:v>8.3791557255681326E-3</c:v>
                </c:pt>
                <c:pt idx="5018">
                  <c:v>8.3791557255681326E-3</c:v>
                </c:pt>
                <c:pt idx="5019">
                  <c:v>8.3791557255681326E-3</c:v>
                </c:pt>
                <c:pt idx="5020">
                  <c:v>8.3791557255681326E-3</c:v>
                </c:pt>
                <c:pt idx="5021">
                  <c:v>8.3791557255681326E-3</c:v>
                </c:pt>
                <c:pt idx="5022">
                  <c:v>8.3791557255681326E-3</c:v>
                </c:pt>
                <c:pt idx="5023">
                  <c:v>8.3791557255681326E-3</c:v>
                </c:pt>
                <c:pt idx="5024">
                  <c:v>8.3791557255681326E-3</c:v>
                </c:pt>
                <c:pt idx="5025">
                  <c:v>8.3791557255681326E-3</c:v>
                </c:pt>
                <c:pt idx="5026">
                  <c:v>8.3791557255681326E-3</c:v>
                </c:pt>
                <c:pt idx="5027">
                  <c:v>8.3791557255681326E-3</c:v>
                </c:pt>
                <c:pt idx="5028">
                  <c:v>8.3791557255681326E-3</c:v>
                </c:pt>
                <c:pt idx="5029">
                  <c:v>8.3791557255681326E-3</c:v>
                </c:pt>
                <c:pt idx="5030">
                  <c:v>8.3791557255681326E-3</c:v>
                </c:pt>
                <c:pt idx="5031">
                  <c:v>8.3791557255681326E-3</c:v>
                </c:pt>
                <c:pt idx="5032">
                  <c:v>8.3791557255681326E-3</c:v>
                </c:pt>
                <c:pt idx="5033">
                  <c:v>8.3791557255681326E-3</c:v>
                </c:pt>
                <c:pt idx="5034">
                  <c:v>8.3791557255681326E-3</c:v>
                </c:pt>
                <c:pt idx="5035">
                  <c:v>8.3791557255681326E-3</c:v>
                </c:pt>
                <c:pt idx="5036">
                  <c:v>8.3791557255681326E-3</c:v>
                </c:pt>
                <c:pt idx="5037">
                  <c:v>8.3791557255681326E-3</c:v>
                </c:pt>
                <c:pt idx="5038">
                  <c:v>8.3791557255681326E-3</c:v>
                </c:pt>
                <c:pt idx="5039">
                  <c:v>8.3791557255681326E-3</c:v>
                </c:pt>
                <c:pt idx="5040">
                  <c:v>5.2783381787424588E-3</c:v>
                </c:pt>
                <c:pt idx="5041">
                  <c:v>5.2783381787424588E-3</c:v>
                </c:pt>
                <c:pt idx="5042">
                  <c:v>5.2783381787424588E-3</c:v>
                </c:pt>
                <c:pt idx="5043">
                  <c:v>5.2783381787424588E-3</c:v>
                </c:pt>
                <c:pt idx="5044">
                  <c:v>5.2783381787424588E-3</c:v>
                </c:pt>
                <c:pt idx="5045">
                  <c:v>5.2783381787424588E-3</c:v>
                </c:pt>
                <c:pt idx="5046">
                  <c:v>5.2783381787424588E-3</c:v>
                </c:pt>
                <c:pt idx="5047">
                  <c:v>5.2783381787424588E-3</c:v>
                </c:pt>
                <c:pt idx="5048">
                  <c:v>5.2783381787424588E-3</c:v>
                </c:pt>
                <c:pt idx="5049">
                  <c:v>5.2783381787424588E-3</c:v>
                </c:pt>
                <c:pt idx="5050">
                  <c:v>5.2783381787424588E-3</c:v>
                </c:pt>
                <c:pt idx="5051">
                  <c:v>5.2783381787424588E-3</c:v>
                </c:pt>
                <c:pt idx="5052">
                  <c:v>5.2783381787424588E-3</c:v>
                </c:pt>
                <c:pt idx="5053">
                  <c:v>5.2783381787424588E-3</c:v>
                </c:pt>
                <c:pt idx="5054">
                  <c:v>5.2783381787424588E-3</c:v>
                </c:pt>
                <c:pt idx="5055">
                  <c:v>5.2783381787424588E-3</c:v>
                </c:pt>
                <c:pt idx="5056">
                  <c:v>5.2783381787424588E-3</c:v>
                </c:pt>
                <c:pt idx="5057">
                  <c:v>5.2783381787424588E-3</c:v>
                </c:pt>
                <c:pt idx="5058">
                  <c:v>5.2783381787424588E-3</c:v>
                </c:pt>
                <c:pt idx="5059">
                  <c:v>5.2783381787424588E-3</c:v>
                </c:pt>
                <c:pt idx="5060">
                  <c:v>5.2783381787424588E-3</c:v>
                </c:pt>
                <c:pt idx="5061">
                  <c:v>5.2783381787424588E-3</c:v>
                </c:pt>
                <c:pt idx="5062">
                  <c:v>5.2783381787424588E-3</c:v>
                </c:pt>
                <c:pt idx="5063">
                  <c:v>5.2783381787424588E-3</c:v>
                </c:pt>
                <c:pt idx="5064">
                  <c:v>8.8750232273211438E-3</c:v>
                </c:pt>
                <c:pt idx="5065">
                  <c:v>8.8750232273211438E-3</c:v>
                </c:pt>
                <c:pt idx="5066">
                  <c:v>8.8750232273211438E-3</c:v>
                </c:pt>
                <c:pt idx="5067">
                  <c:v>8.8750232273211438E-3</c:v>
                </c:pt>
                <c:pt idx="5068">
                  <c:v>8.8750232273211438E-3</c:v>
                </c:pt>
                <c:pt idx="5069">
                  <c:v>8.8750232273211438E-3</c:v>
                </c:pt>
                <c:pt idx="5070">
                  <c:v>8.8750232273211438E-3</c:v>
                </c:pt>
                <c:pt idx="5071">
                  <c:v>8.8750232273211438E-3</c:v>
                </c:pt>
                <c:pt idx="5072">
                  <c:v>8.8750232273211438E-3</c:v>
                </c:pt>
                <c:pt idx="5073">
                  <c:v>8.8750232273211438E-3</c:v>
                </c:pt>
                <c:pt idx="5074">
                  <c:v>8.8750232273211438E-3</c:v>
                </c:pt>
                <c:pt idx="5075">
                  <c:v>8.8750232273211438E-3</c:v>
                </c:pt>
                <c:pt idx="5076">
                  <c:v>8.8750232273211438E-3</c:v>
                </c:pt>
                <c:pt idx="5077">
                  <c:v>8.8750232273211438E-3</c:v>
                </c:pt>
                <c:pt idx="5078">
                  <c:v>8.8750232273211438E-3</c:v>
                </c:pt>
                <c:pt idx="5079">
                  <c:v>8.8750232273211438E-3</c:v>
                </c:pt>
                <c:pt idx="5080">
                  <c:v>8.8750232273211438E-3</c:v>
                </c:pt>
                <c:pt idx="5081">
                  <c:v>8.8750232273211438E-3</c:v>
                </c:pt>
                <c:pt idx="5082">
                  <c:v>8.8750232273211438E-3</c:v>
                </c:pt>
                <c:pt idx="5083">
                  <c:v>8.8750232273211438E-3</c:v>
                </c:pt>
                <c:pt idx="5084">
                  <c:v>8.8750232273211438E-3</c:v>
                </c:pt>
                <c:pt idx="5085">
                  <c:v>8.8750232273211438E-3</c:v>
                </c:pt>
                <c:pt idx="5086">
                  <c:v>8.8750232273211438E-3</c:v>
                </c:pt>
                <c:pt idx="5087">
                  <c:v>8.8750232273211438E-3</c:v>
                </c:pt>
                <c:pt idx="5088">
                  <c:v>5.4431728414030545E-3</c:v>
                </c:pt>
                <c:pt idx="5089">
                  <c:v>5.4431728414030545E-3</c:v>
                </c:pt>
                <c:pt idx="5090">
                  <c:v>5.4431728414030545E-3</c:v>
                </c:pt>
                <c:pt idx="5091">
                  <c:v>5.4431728414030545E-3</c:v>
                </c:pt>
                <c:pt idx="5092">
                  <c:v>5.4431728414030545E-3</c:v>
                </c:pt>
                <c:pt idx="5093">
                  <c:v>5.4431728414030545E-3</c:v>
                </c:pt>
                <c:pt idx="5094">
                  <c:v>5.4431728414030545E-3</c:v>
                </c:pt>
                <c:pt idx="5095">
                  <c:v>5.4431728414030545E-3</c:v>
                </c:pt>
                <c:pt idx="5096">
                  <c:v>5.4431728414030545E-3</c:v>
                </c:pt>
                <c:pt idx="5097">
                  <c:v>5.4431728414030545E-3</c:v>
                </c:pt>
                <c:pt idx="5098">
                  <c:v>5.4431728414030545E-3</c:v>
                </c:pt>
                <c:pt idx="5099">
                  <c:v>5.4431728414030545E-3</c:v>
                </c:pt>
                <c:pt idx="5100">
                  <c:v>5.4431728414030545E-3</c:v>
                </c:pt>
                <c:pt idx="5101">
                  <c:v>5.4431728414030545E-3</c:v>
                </c:pt>
                <c:pt idx="5102">
                  <c:v>5.4431728414030545E-3</c:v>
                </c:pt>
                <c:pt idx="5103">
                  <c:v>5.4431728414030545E-3</c:v>
                </c:pt>
                <c:pt idx="5104">
                  <c:v>5.4431728414030545E-3</c:v>
                </c:pt>
                <c:pt idx="5105">
                  <c:v>5.4431728414030545E-3</c:v>
                </c:pt>
                <c:pt idx="5106">
                  <c:v>5.4431728414030545E-3</c:v>
                </c:pt>
                <c:pt idx="5107">
                  <c:v>5.4431728414030545E-3</c:v>
                </c:pt>
                <c:pt idx="5108">
                  <c:v>5.4431728414030545E-3</c:v>
                </c:pt>
                <c:pt idx="5109">
                  <c:v>5.4431728414030545E-3</c:v>
                </c:pt>
                <c:pt idx="5110">
                  <c:v>5.4431728414030545E-3</c:v>
                </c:pt>
                <c:pt idx="5111">
                  <c:v>5.4431728414030545E-3</c:v>
                </c:pt>
                <c:pt idx="5112">
                  <c:v>8.6554298723040546E-4</c:v>
                </c:pt>
                <c:pt idx="5113">
                  <c:v>8.6554298723040546E-4</c:v>
                </c:pt>
                <c:pt idx="5114">
                  <c:v>8.6554298723040546E-4</c:v>
                </c:pt>
                <c:pt idx="5115">
                  <c:v>8.6554298723040546E-4</c:v>
                </c:pt>
                <c:pt idx="5116">
                  <c:v>8.6554298723040546E-4</c:v>
                </c:pt>
                <c:pt idx="5117">
                  <c:v>8.6554298723040546E-4</c:v>
                </c:pt>
                <c:pt idx="5118">
                  <c:v>8.6554298723040546E-4</c:v>
                </c:pt>
                <c:pt idx="5119">
                  <c:v>8.6554298723040546E-4</c:v>
                </c:pt>
                <c:pt idx="5120">
                  <c:v>8.6554298723040546E-4</c:v>
                </c:pt>
                <c:pt idx="5121">
                  <c:v>8.6554298723040546E-4</c:v>
                </c:pt>
                <c:pt idx="5122">
                  <c:v>8.6554298723040546E-4</c:v>
                </c:pt>
                <c:pt idx="5123">
                  <c:v>8.6554298723040546E-4</c:v>
                </c:pt>
                <c:pt idx="5124">
                  <c:v>8.6554298723040546E-4</c:v>
                </c:pt>
                <c:pt idx="5125">
                  <c:v>8.6554298723040546E-4</c:v>
                </c:pt>
                <c:pt idx="5126">
                  <c:v>8.6554298723040546E-4</c:v>
                </c:pt>
                <c:pt idx="5127">
                  <c:v>8.6554298723040546E-4</c:v>
                </c:pt>
                <c:pt idx="5128">
                  <c:v>8.6554298723040546E-4</c:v>
                </c:pt>
                <c:pt idx="5129">
                  <c:v>8.6554298723040546E-4</c:v>
                </c:pt>
                <c:pt idx="5130">
                  <c:v>8.6554298723040546E-4</c:v>
                </c:pt>
                <c:pt idx="5131">
                  <c:v>8.6554298723040546E-4</c:v>
                </c:pt>
                <c:pt idx="5132">
                  <c:v>8.6554298723040546E-4</c:v>
                </c:pt>
                <c:pt idx="5133">
                  <c:v>8.6554298723040546E-4</c:v>
                </c:pt>
                <c:pt idx="5134">
                  <c:v>8.6554298723040546E-4</c:v>
                </c:pt>
                <c:pt idx="5135">
                  <c:v>8.6554298723040546E-4</c:v>
                </c:pt>
                <c:pt idx="5136">
                  <c:v>1.0200686494624911E-2</c:v>
                </c:pt>
                <c:pt idx="5137">
                  <c:v>1.0200686494624911E-2</c:v>
                </c:pt>
                <c:pt idx="5138">
                  <c:v>1.0200686494624911E-2</c:v>
                </c:pt>
                <c:pt idx="5139">
                  <c:v>1.0200686494624911E-2</c:v>
                </c:pt>
                <c:pt idx="5140">
                  <c:v>1.0200686494624911E-2</c:v>
                </c:pt>
                <c:pt idx="5141">
                  <c:v>1.0200686494624911E-2</c:v>
                </c:pt>
                <c:pt idx="5142">
                  <c:v>1.0200686494624911E-2</c:v>
                </c:pt>
                <c:pt idx="5143">
                  <c:v>1.0200686494624911E-2</c:v>
                </c:pt>
                <c:pt idx="5144">
                  <c:v>1.0200686494624911E-2</c:v>
                </c:pt>
                <c:pt idx="5145">
                  <c:v>1.0200686494624911E-2</c:v>
                </c:pt>
                <c:pt idx="5146">
                  <c:v>1.0200686494624911E-2</c:v>
                </c:pt>
                <c:pt idx="5147">
                  <c:v>1.0200686494624911E-2</c:v>
                </c:pt>
                <c:pt idx="5148">
                  <c:v>1.0200686494624911E-2</c:v>
                </c:pt>
                <c:pt idx="5149">
                  <c:v>1.0200686494624911E-2</c:v>
                </c:pt>
                <c:pt idx="5150">
                  <c:v>1.0200686494624911E-2</c:v>
                </c:pt>
                <c:pt idx="5151">
                  <c:v>1.0200686494624911E-2</c:v>
                </c:pt>
                <c:pt idx="5152">
                  <c:v>1.0200686494624911E-2</c:v>
                </c:pt>
                <c:pt idx="5153">
                  <c:v>1.0200686494624911E-2</c:v>
                </c:pt>
                <c:pt idx="5154">
                  <c:v>1.0200686494624911E-2</c:v>
                </c:pt>
                <c:pt idx="5155">
                  <c:v>1.0200686494624911E-2</c:v>
                </c:pt>
                <c:pt idx="5156">
                  <c:v>1.0200686494624911E-2</c:v>
                </c:pt>
                <c:pt idx="5157">
                  <c:v>1.0200686494624911E-2</c:v>
                </c:pt>
                <c:pt idx="5158">
                  <c:v>1.0200686494624911E-2</c:v>
                </c:pt>
                <c:pt idx="5159">
                  <c:v>1.0200686494624911E-2</c:v>
                </c:pt>
                <c:pt idx="5160">
                  <c:v>9.3789885440198617E-4</c:v>
                </c:pt>
                <c:pt idx="5161">
                  <c:v>9.3789885440198617E-4</c:v>
                </c:pt>
                <c:pt idx="5162">
                  <c:v>9.3789885440198617E-4</c:v>
                </c:pt>
                <c:pt idx="5163">
                  <c:v>9.3789885440198617E-4</c:v>
                </c:pt>
                <c:pt idx="5164">
                  <c:v>9.3789885440198617E-4</c:v>
                </c:pt>
                <c:pt idx="5165">
                  <c:v>9.3789885440198617E-4</c:v>
                </c:pt>
                <c:pt idx="5166">
                  <c:v>9.3789885440198617E-4</c:v>
                </c:pt>
                <c:pt idx="5167">
                  <c:v>9.3789885440198617E-4</c:v>
                </c:pt>
                <c:pt idx="5168">
                  <c:v>9.3789885440198617E-4</c:v>
                </c:pt>
                <c:pt idx="5169">
                  <c:v>9.3789885440198617E-4</c:v>
                </c:pt>
                <c:pt idx="5170">
                  <c:v>9.3789885440198617E-4</c:v>
                </c:pt>
                <c:pt idx="5171">
                  <c:v>9.3789885440198617E-4</c:v>
                </c:pt>
                <c:pt idx="5172">
                  <c:v>9.3789885440198617E-4</c:v>
                </c:pt>
                <c:pt idx="5173">
                  <c:v>9.3789885440198617E-4</c:v>
                </c:pt>
                <c:pt idx="5174">
                  <c:v>9.3789885440198617E-4</c:v>
                </c:pt>
                <c:pt idx="5175">
                  <c:v>9.3789885440198617E-4</c:v>
                </c:pt>
                <c:pt idx="5176">
                  <c:v>9.3789885440198617E-4</c:v>
                </c:pt>
                <c:pt idx="5177">
                  <c:v>9.3789885440198617E-4</c:v>
                </c:pt>
                <c:pt idx="5178">
                  <c:v>9.3789885440198617E-4</c:v>
                </c:pt>
                <c:pt idx="5179">
                  <c:v>9.3789885440198617E-4</c:v>
                </c:pt>
                <c:pt idx="5180">
                  <c:v>9.3789885440198617E-4</c:v>
                </c:pt>
                <c:pt idx="5181">
                  <c:v>9.3789885440198617E-4</c:v>
                </c:pt>
                <c:pt idx="5182">
                  <c:v>9.3789885440198617E-4</c:v>
                </c:pt>
                <c:pt idx="5183">
                  <c:v>9.3789885440198617E-4</c:v>
                </c:pt>
                <c:pt idx="5184">
                  <c:v>7.0917651231283685E-4</c:v>
                </c:pt>
                <c:pt idx="5185">
                  <c:v>7.0917651231283685E-4</c:v>
                </c:pt>
                <c:pt idx="5186">
                  <c:v>7.0917651231283685E-4</c:v>
                </c:pt>
                <c:pt idx="5187">
                  <c:v>7.0917651231283685E-4</c:v>
                </c:pt>
                <c:pt idx="5188">
                  <c:v>7.0917651231283685E-4</c:v>
                </c:pt>
                <c:pt idx="5189">
                  <c:v>7.0917651231283685E-4</c:v>
                </c:pt>
                <c:pt idx="5190">
                  <c:v>7.0917651231283685E-4</c:v>
                </c:pt>
                <c:pt idx="5191">
                  <c:v>7.0917651231283685E-4</c:v>
                </c:pt>
                <c:pt idx="5192">
                  <c:v>7.0917651231283685E-4</c:v>
                </c:pt>
                <c:pt idx="5193">
                  <c:v>7.0917651231283685E-4</c:v>
                </c:pt>
                <c:pt idx="5194">
                  <c:v>7.0917651231283685E-4</c:v>
                </c:pt>
                <c:pt idx="5195">
                  <c:v>7.0917651231283685E-4</c:v>
                </c:pt>
                <c:pt idx="5196">
                  <c:v>7.0917651231283685E-4</c:v>
                </c:pt>
                <c:pt idx="5197">
                  <c:v>7.0917651231283685E-4</c:v>
                </c:pt>
                <c:pt idx="5198">
                  <c:v>7.0917651231283685E-4</c:v>
                </c:pt>
                <c:pt idx="5199">
                  <c:v>7.0917651231283685E-4</c:v>
                </c:pt>
                <c:pt idx="5200">
                  <c:v>7.0917651231283685E-4</c:v>
                </c:pt>
                <c:pt idx="5201">
                  <c:v>7.0917651231283685E-4</c:v>
                </c:pt>
                <c:pt idx="5202">
                  <c:v>7.0917651231283685E-4</c:v>
                </c:pt>
                <c:pt idx="5203">
                  <c:v>7.0917651231283685E-4</c:v>
                </c:pt>
                <c:pt idx="5204">
                  <c:v>7.0917651231283685E-4</c:v>
                </c:pt>
                <c:pt idx="5205">
                  <c:v>7.0917651231283685E-4</c:v>
                </c:pt>
                <c:pt idx="5206">
                  <c:v>7.0917651231283685E-4</c:v>
                </c:pt>
                <c:pt idx="5207">
                  <c:v>7.0917651231283685E-4</c:v>
                </c:pt>
                <c:pt idx="5208">
                  <c:v>7.0917651231283685E-4</c:v>
                </c:pt>
                <c:pt idx="5209">
                  <c:v>7.0917651231283685E-4</c:v>
                </c:pt>
                <c:pt idx="5210">
                  <c:v>7.0917651231283685E-4</c:v>
                </c:pt>
                <c:pt idx="5211">
                  <c:v>7.0917651231283685E-4</c:v>
                </c:pt>
                <c:pt idx="5212">
                  <c:v>7.0917651231283685E-4</c:v>
                </c:pt>
                <c:pt idx="5213">
                  <c:v>7.0917651231283685E-4</c:v>
                </c:pt>
                <c:pt idx="5214">
                  <c:v>7.0917651231283685E-4</c:v>
                </c:pt>
                <c:pt idx="5215">
                  <c:v>7.0917651231283685E-4</c:v>
                </c:pt>
                <c:pt idx="5216">
                  <c:v>7.0917651231283685E-4</c:v>
                </c:pt>
                <c:pt idx="5217">
                  <c:v>7.0917651231283685E-4</c:v>
                </c:pt>
                <c:pt idx="5218">
                  <c:v>7.0917651231283685E-4</c:v>
                </c:pt>
                <c:pt idx="5219">
                  <c:v>7.0917651231283685E-4</c:v>
                </c:pt>
                <c:pt idx="5220">
                  <c:v>7.0917651231283685E-4</c:v>
                </c:pt>
                <c:pt idx="5221">
                  <c:v>7.0917651231283685E-4</c:v>
                </c:pt>
                <c:pt idx="5222">
                  <c:v>7.0917651231283685E-4</c:v>
                </c:pt>
                <c:pt idx="5223">
                  <c:v>7.0917651231283685E-4</c:v>
                </c:pt>
                <c:pt idx="5224">
                  <c:v>7.0917651231283685E-4</c:v>
                </c:pt>
                <c:pt idx="5225">
                  <c:v>7.0917651231283685E-4</c:v>
                </c:pt>
                <c:pt idx="5226">
                  <c:v>7.0917651231283685E-4</c:v>
                </c:pt>
                <c:pt idx="5227">
                  <c:v>7.0917651231283685E-4</c:v>
                </c:pt>
                <c:pt idx="5228">
                  <c:v>7.0917651231283685E-4</c:v>
                </c:pt>
                <c:pt idx="5229">
                  <c:v>7.0917651231283685E-4</c:v>
                </c:pt>
                <c:pt idx="5230">
                  <c:v>7.0917651231283685E-4</c:v>
                </c:pt>
                <c:pt idx="5231">
                  <c:v>7.0917651231283685E-4</c:v>
                </c:pt>
                <c:pt idx="5232">
                  <c:v>8.434314726673442E-3</c:v>
                </c:pt>
                <c:pt idx="5233">
                  <c:v>8.434314726673442E-3</c:v>
                </c:pt>
                <c:pt idx="5234">
                  <c:v>8.434314726673442E-3</c:v>
                </c:pt>
                <c:pt idx="5235">
                  <c:v>8.434314726673442E-3</c:v>
                </c:pt>
                <c:pt idx="5236">
                  <c:v>8.434314726673442E-3</c:v>
                </c:pt>
                <c:pt idx="5237">
                  <c:v>8.434314726673442E-3</c:v>
                </c:pt>
                <c:pt idx="5238">
                  <c:v>8.434314726673442E-3</c:v>
                </c:pt>
                <c:pt idx="5239">
                  <c:v>8.434314726673442E-3</c:v>
                </c:pt>
                <c:pt idx="5240">
                  <c:v>8.434314726673442E-3</c:v>
                </c:pt>
                <c:pt idx="5241">
                  <c:v>8.434314726673442E-3</c:v>
                </c:pt>
                <c:pt idx="5242">
                  <c:v>8.434314726673442E-3</c:v>
                </c:pt>
                <c:pt idx="5243">
                  <c:v>8.434314726673442E-3</c:v>
                </c:pt>
                <c:pt idx="5244">
                  <c:v>8.434314726673442E-3</c:v>
                </c:pt>
                <c:pt idx="5245">
                  <c:v>8.434314726673442E-3</c:v>
                </c:pt>
                <c:pt idx="5246">
                  <c:v>8.434314726673442E-3</c:v>
                </c:pt>
                <c:pt idx="5247">
                  <c:v>8.434314726673442E-3</c:v>
                </c:pt>
                <c:pt idx="5248">
                  <c:v>8.434314726673442E-3</c:v>
                </c:pt>
                <c:pt idx="5249">
                  <c:v>8.434314726673442E-3</c:v>
                </c:pt>
                <c:pt idx="5250">
                  <c:v>8.434314726673442E-3</c:v>
                </c:pt>
                <c:pt idx="5251">
                  <c:v>8.434314726673442E-3</c:v>
                </c:pt>
                <c:pt idx="5252">
                  <c:v>8.434314726673442E-3</c:v>
                </c:pt>
                <c:pt idx="5253">
                  <c:v>8.434314726673442E-3</c:v>
                </c:pt>
                <c:pt idx="5254">
                  <c:v>8.434314726673442E-3</c:v>
                </c:pt>
                <c:pt idx="5255">
                  <c:v>8.434314726673442E-3</c:v>
                </c:pt>
                <c:pt idx="5256">
                  <c:v>3.6737981820627041E-3</c:v>
                </c:pt>
                <c:pt idx="5257">
                  <c:v>3.6737981820627041E-3</c:v>
                </c:pt>
                <c:pt idx="5258">
                  <c:v>3.6737981820627041E-3</c:v>
                </c:pt>
                <c:pt idx="5259">
                  <c:v>3.6737981820627041E-3</c:v>
                </c:pt>
                <c:pt idx="5260">
                  <c:v>3.6737981820627041E-3</c:v>
                </c:pt>
                <c:pt idx="5261">
                  <c:v>3.6737981820627041E-3</c:v>
                </c:pt>
                <c:pt idx="5262">
                  <c:v>3.6737981820627041E-3</c:v>
                </c:pt>
                <c:pt idx="5263">
                  <c:v>3.6737981820627041E-3</c:v>
                </c:pt>
                <c:pt idx="5264">
                  <c:v>3.6737981820627041E-3</c:v>
                </c:pt>
                <c:pt idx="5265">
                  <c:v>3.6737981820627041E-3</c:v>
                </c:pt>
                <c:pt idx="5266">
                  <c:v>3.6737981820627041E-3</c:v>
                </c:pt>
                <c:pt idx="5267">
                  <c:v>3.6737981820627041E-3</c:v>
                </c:pt>
                <c:pt idx="5268">
                  <c:v>3.6737981820627041E-3</c:v>
                </c:pt>
                <c:pt idx="5269">
                  <c:v>3.6737981820627041E-3</c:v>
                </c:pt>
                <c:pt idx="5270">
                  <c:v>3.6737981820627041E-3</c:v>
                </c:pt>
                <c:pt idx="5271">
                  <c:v>3.6737981820627041E-3</c:v>
                </c:pt>
                <c:pt idx="5272">
                  <c:v>3.6737981820627041E-3</c:v>
                </c:pt>
                <c:pt idx="5273">
                  <c:v>3.6737981820627041E-3</c:v>
                </c:pt>
                <c:pt idx="5274">
                  <c:v>3.6737981820627041E-3</c:v>
                </c:pt>
                <c:pt idx="5275">
                  <c:v>3.6737981820627041E-3</c:v>
                </c:pt>
                <c:pt idx="5276">
                  <c:v>3.6737981820627041E-3</c:v>
                </c:pt>
                <c:pt idx="5277">
                  <c:v>3.6737981820627041E-3</c:v>
                </c:pt>
                <c:pt idx="5278">
                  <c:v>3.6737981820627041E-3</c:v>
                </c:pt>
                <c:pt idx="5279">
                  <c:v>3.6737981820627041E-3</c:v>
                </c:pt>
                <c:pt idx="5280">
                  <c:v>9.8467803093562623E-3</c:v>
                </c:pt>
                <c:pt idx="5281">
                  <c:v>9.8467803093562623E-3</c:v>
                </c:pt>
                <c:pt idx="5282">
                  <c:v>9.8467803093562623E-3</c:v>
                </c:pt>
                <c:pt idx="5283">
                  <c:v>9.8467803093562623E-3</c:v>
                </c:pt>
                <c:pt idx="5284">
                  <c:v>9.8467803093562623E-3</c:v>
                </c:pt>
                <c:pt idx="5285">
                  <c:v>9.8467803093562623E-3</c:v>
                </c:pt>
                <c:pt idx="5286">
                  <c:v>9.8467803093562623E-3</c:v>
                </c:pt>
                <c:pt idx="5287">
                  <c:v>9.8467803093562623E-3</c:v>
                </c:pt>
                <c:pt idx="5288">
                  <c:v>9.8467803093562623E-3</c:v>
                </c:pt>
                <c:pt idx="5289">
                  <c:v>9.8467803093562623E-3</c:v>
                </c:pt>
                <c:pt idx="5290">
                  <c:v>9.8467803093562623E-3</c:v>
                </c:pt>
                <c:pt idx="5291">
                  <c:v>9.8467803093562623E-3</c:v>
                </c:pt>
                <c:pt idx="5292">
                  <c:v>9.8467803093562623E-3</c:v>
                </c:pt>
                <c:pt idx="5293">
                  <c:v>9.8467803093562623E-3</c:v>
                </c:pt>
                <c:pt idx="5294">
                  <c:v>9.8467803093562623E-3</c:v>
                </c:pt>
                <c:pt idx="5295">
                  <c:v>9.8467803093562623E-3</c:v>
                </c:pt>
                <c:pt idx="5296">
                  <c:v>9.8467803093562623E-3</c:v>
                </c:pt>
                <c:pt idx="5297">
                  <c:v>9.8467803093562623E-3</c:v>
                </c:pt>
                <c:pt idx="5298">
                  <c:v>9.8467803093562623E-3</c:v>
                </c:pt>
                <c:pt idx="5299">
                  <c:v>9.8467803093562623E-3</c:v>
                </c:pt>
                <c:pt idx="5300">
                  <c:v>9.8467803093562623E-3</c:v>
                </c:pt>
                <c:pt idx="5301">
                  <c:v>9.8467803093562623E-3</c:v>
                </c:pt>
                <c:pt idx="5302">
                  <c:v>9.8467803093562623E-3</c:v>
                </c:pt>
                <c:pt idx="5303">
                  <c:v>9.8467803093562623E-3</c:v>
                </c:pt>
                <c:pt idx="5304">
                  <c:v>8.9865568543281427E-3</c:v>
                </c:pt>
                <c:pt idx="5305">
                  <c:v>8.9865568543281427E-3</c:v>
                </c:pt>
                <c:pt idx="5306">
                  <c:v>8.9865568543281427E-3</c:v>
                </c:pt>
                <c:pt idx="5307">
                  <c:v>8.9865568543281427E-3</c:v>
                </c:pt>
                <c:pt idx="5308">
                  <c:v>8.9865568543281427E-3</c:v>
                </c:pt>
                <c:pt idx="5309">
                  <c:v>8.9865568543281427E-3</c:v>
                </c:pt>
                <c:pt idx="5310">
                  <c:v>8.9865568543281427E-3</c:v>
                </c:pt>
                <c:pt idx="5311">
                  <c:v>8.9865568543281427E-3</c:v>
                </c:pt>
                <c:pt idx="5312">
                  <c:v>8.9865568543281427E-3</c:v>
                </c:pt>
                <c:pt idx="5313">
                  <c:v>8.9865568543281427E-3</c:v>
                </c:pt>
                <c:pt idx="5314">
                  <c:v>8.9865568543281427E-3</c:v>
                </c:pt>
                <c:pt idx="5315">
                  <c:v>8.9865568543281427E-3</c:v>
                </c:pt>
                <c:pt idx="5316">
                  <c:v>8.9865568543281427E-3</c:v>
                </c:pt>
                <c:pt idx="5317">
                  <c:v>8.9865568543281427E-3</c:v>
                </c:pt>
                <c:pt idx="5318">
                  <c:v>8.9865568543281427E-3</c:v>
                </c:pt>
                <c:pt idx="5319">
                  <c:v>8.9865568543281427E-3</c:v>
                </c:pt>
                <c:pt idx="5320">
                  <c:v>8.9865568543281427E-3</c:v>
                </c:pt>
                <c:pt idx="5321">
                  <c:v>8.9865568543281427E-3</c:v>
                </c:pt>
                <c:pt idx="5322">
                  <c:v>8.9865568543281427E-3</c:v>
                </c:pt>
                <c:pt idx="5323">
                  <c:v>8.9865568543281427E-3</c:v>
                </c:pt>
                <c:pt idx="5324">
                  <c:v>8.9865568543281427E-3</c:v>
                </c:pt>
                <c:pt idx="5325">
                  <c:v>8.9865568543281427E-3</c:v>
                </c:pt>
                <c:pt idx="5326">
                  <c:v>8.9865568543281427E-3</c:v>
                </c:pt>
                <c:pt idx="5327">
                  <c:v>8.9865568543281427E-3</c:v>
                </c:pt>
                <c:pt idx="5328">
                  <c:v>8.9865568543281427E-3</c:v>
                </c:pt>
                <c:pt idx="5329">
                  <c:v>8.9865568543281427E-3</c:v>
                </c:pt>
                <c:pt idx="5330">
                  <c:v>8.9865568543281427E-3</c:v>
                </c:pt>
                <c:pt idx="5331">
                  <c:v>8.9865568543281427E-3</c:v>
                </c:pt>
                <c:pt idx="5332">
                  <c:v>8.9865568543281427E-3</c:v>
                </c:pt>
                <c:pt idx="5333">
                  <c:v>8.9865568543281427E-3</c:v>
                </c:pt>
                <c:pt idx="5334">
                  <c:v>8.9865568543281427E-3</c:v>
                </c:pt>
                <c:pt idx="5335">
                  <c:v>8.9865568543281427E-3</c:v>
                </c:pt>
                <c:pt idx="5336">
                  <c:v>8.9865568543281427E-3</c:v>
                </c:pt>
                <c:pt idx="5337">
                  <c:v>8.9865568543281427E-3</c:v>
                </c:pt>
                <c:pt idx="5338">
                  <c:v>8.9865568543281427E-3</c:v>
                </c:pt>
                <c:pt idx="5339">
                  <c:v>8.9865568543281427E-3</c:v>
                </c:pt>
                <c:pt idx="5340">
                  <c:v>8.9865568543281427E-3</c:v>
                </c:pt>
                <c:pt idx="5341">
                  <c:v>8.9865568543281427E-3</c:v>
                </c:pt>
                <c:pt idx="5342">
                  <c:v>8.9865568543281427E-3</c:v>
                </c:pt>
                <c:pt idx="5343">
                  <c:v>8.9865568543281427E-3</c:v>
                </c:pt>
                <c:pt idx="5344">
                  <c:v>8.9865568543281427E-3</c:v>
                </c:pt>
                <c:pt idx="5345">
                  <c:v>8.9865568543281427E-3</c:v>
                </c:pt>
                <c:pt idx="5346">
                  <c:v>8.9865568543281427E-3</c:v>
                </c:pt>
                <c:pt idx="5347">
                  <c:v>8.9865568543281427E-3</c:v>
                </c:pt>
                <c:pt idx="5348">
                  <c:v>8.9865568543281427E-3</c:v>
                </c:pt>
                <c:pt idx="5349">
                  <c:v>8.9865568543281427E-3</c:v>
                </c:pt>
                <c:pt idx="5350">
                  <c:v>8.9865568543281427E-3</c:v>
                </c:pt>
                <c:pt idx="5351">
                  <c:v>8.9865568543281427E-3</c:v>
                </c:pt>
                <c:pt idx="5352">
                  <c:v>5.1616225233050983E-3</c:v>
                </c:pt>
                <c:pt idx="5353">
                  <c:v>5.1616225233050983E-3</c:v>
                </c:pt>
                <c:pt idx="5354">
                  <c:v>5.1616225233050983E-3</c:v>
                </c:pt>
                <c:pt idx="5355">
                  <c:v>5.1616225233050983E-3</c:v>
                </c:pt>
                <c:pt idx="5356">
                  <c:v>5.1616225233050983E-3</c:v>
                </c:pt>
                <c:pt idx="5357">
                  <c:v>5.1616225233050983E-3</c:v>
                </c:pt>
                <c:pt idx="5358">
                  <c:v>5.1616225233050983E-3</c:v>
                </c:pt>
                <c:pt idx="5359">
                  <c:v>5.1616225233050983E-3</c:v>
                </c:pt>
                <c:pt idx="5360">
                  <c:v>5.1616225233050983E-3</c:v>
                </c:pt>
                <c:pt idx="5361">
                  <c:v>5.1616225233050983E-3</c:v>
                </c:pt>
                <c:pt idx="5362">
                  <c:v>5.1616225233050983E-3</c:v>
                </c:pt>
                <c:pt idx="5363">
                  <c:v>5.1616225233050983E-3</c:v>
                </c:pt>
                <c:pt idx="5364">
                  <c:v>5.1616225233050983E-3</c:v>
                </c:pt>
                <c:pt idx="5365">
                  <c:v>5.1616225233050983E-3</c:v>
                </c:pt>
                <c:pt idx="5366">
                  <c:v>5.1616225233050983E-3</c:v>
                </c:pt>
                <c:pt idx="5367">
                  <c:v>5.1616225233050983E-3</c:v>
                </c:pt>
                <c:pt idx="5368">
                  <c:v>5.1616225233050983E-3</c:v>
                </c:pt>
                <c:pt idx="5369">
                  <c:v>5.1616225233050983E-3</c:v>
                </c:pt>
                <c:pt idx="5370">
                  <c:v>5.1616225233050983E-3</c:v>
                </c:pt>
                <c:pt idx="5371">
                  <c:v>5.1616225233050983E-3</c:v>
                </c:pt>
                <c:pt idx="5372">
                  <c:v>5.1616225233050983E-3</c:v>
                </c:pt>
                <c:pt idx="5373">
                  <c:v>5.1616225233050983E-3</c:v>
                </c:pt>
                <c:pt idx="5374">
                  <c:v>5.1616225233050983E-3</c:v>
                </c:pt>
                <c:pt idx="5375">
                  <c:v>5.1616225233050983E-3</c:v>
                </c:pt>
                <c:pt idx="5376">
                  <c:v>9.510530035388598E-3</c:v>
                </c:pt>
                <c:pt idx="5377">
                  <c:v>9.510530035388598E-3</c:v>
                </c:pt>
                <c:pt idx="5378">
                  <c:v>9.510530035388598E-3</c:v>
                </c:pt>
                <c:pt idx="5379">
                  <c:v>9.510530035388598E-3</c:v>
                </c:pt>
                <c:pt idx="5380">
                  <c:v>9.510530035388598E-3</c:v>
                </c:pt>
                <c:pt idx="5381">
                  <c:v>9.510530035388598E-3</c:v>
                </c:pt>
                <c:pt idx="5382">
                  <c:v>9.510530035388598E-3</c:v>
                </c:pt>
                <c:pt idx="5383">
                  <c:v>9.510530035388598E-3</c:v>
                </c:pt>
                <c:pt idx="5384">
                  <c:v>9.510530035388598E-3</c:v>
                </c:pt>
                <c:pt idx="5385">
                  <c:v>9.510530035388598E-3</c:v>
                </c:pt>
                <c:pt idx="5386">
                  <c:v>9.510530035388598E-3</c:v>
                </c:pt>
                <c:pt idx="5387">
                  <c:v>9.510530035388598E-3</c:v>
                </c:pt>
                <c:pt idx="5388">
                  <c:v>9.510530035388598E-3</c:v>
                </c:pt>
                <c:pt idx="5389">
                  <c:v>9.510530035388598E-3</c:v>
                </c:pt>
                <c:pt idx="5390">
                  <c:v>9.510530035388598E-3</c:v>
                </c:pt>
                <c:pt idx="5391">
                  <c:v>9.510530035388598E-3</c:v>
                </c:pt>
                <c:pt idx="5392">
                  <c:v>9.510530035388598E-3</c:v>
                </c:pt>
                <c:pt idx="5393">
                  <c:v>9.510530035388598E-3</c:v>
                </c:pt>
                <c:pt idx="5394">
                  <c:v>9.510530035388598E-3</c:v>
                </c:pt>
                <c:pt idx="5395">
                  <c:v>9.510530035388598E-3</c:v>
                </c:pt>
                <c:pt idx="5396">
                  <c:v>9.510530035388598E-3</c:v>
                </c:pt>
                <c:pt idx="5397">
                  <c:v>9.510530035388598E-3</c:v>
                </c:pt>
                <c:pt idx="5398">
                  <c:v>9.510530035388598E-3</c:v>
                </c:pt>
                <c:pt idx="5399">
                  <c:v>9.510530035388598E-3</c:v>
                </c:pt>
                <c:pt idx="5400">
                  <c:v>4.5907810808216709E-3</c:v>
                </c:pt>
                <c:pt idx="5401">
                  <c:v>4.5907810808216709E-3</c:v>
                </c:pt>
                <c:pt idx="5402">
                  <c:v>4.5907810808216709E-3</c:v>
                </c:pt>
                <c:pt idx="5403">
                  <c:v>4.5907810808216709E-3</c:v>
                </c:pt>
                <c:pt idx="5404">
                  <c:v>4.5907810808216709E-3</c:v>
                </c:pt>
                <c:pt idx="5405">
                  <c:v>4.5907810808216709E-3</c:v>
                </c:pt>
                <c:pt idx="5406">
                  <c:v>4.5907810808216709E-3</c:v>
                </c:pt>
                <c:pt idx="5407">
                  <c:v>4.5907810808216709E-3</c:v>
                </c:pt>
                <c:pt idx="5408">
                  <c:v>4.5907810808216709E-3</c:v>
                </c:pt>
                <c:pt idx="5409">
                  <c:v>4.5907810808216709E-3</c:v>
                </c:pt>
                <c:pt idx="5410">
                  <c:v>4.5907810808216709E-3</c:v>
                </c:pt>
                <c:pt idx="5411">
                  <c:v>4.5907810808216709E-3</c:v>
                </c:pt>
                <c:pt idx="5412">
                  <c:v>4.5907810808216709E-3</c:v>
                </c:pt>
                <c:pt idx="5413">
                  <c:v>4.5907810808216709E-3</c:v>
                </c:pt>
                <c:pt idx="5414">
                  <c:v>4.5907810808216709E-3</c:v>
                </c:pt>
                <c:pt idx="5415">
                  <c:v>4.5907810808216709E-3</c:v>
                </c:pt>
                <c:pt idx="5416">
                  <c:v>4.5907810808216709E-3</c:v>
                </c:pt>
                <c:pt idx="5417">
                  <c:v>4.5907810808216709E-3</c:v>
                </c:pt>
                <c:pt idx="5418">
                  <c:v>4.5907810808216709E-3</c:v>
                </c:pt>
                <c:pt idx="5419">
                  <c:v>4.5907810808216709E-3</c:v>
                </c:pt>
                <c:pt idx="5420">
                  <c:v>4.5907810808216709E-3</c:v>
                </c:pt>
                <c:pt idx="5421">
                  <c:v>4.5907810808216709E-3</c:v>
                </c:pt>
                <c:pt idx="5422">
                  <c:v>4.5907810808216709E-3</c:v>
                </c:pt>
                <c:pt idx="5423">
                  <c:v>4.5907810808216709E-3</c:v>
                </c:pt>
                <c:pt idx="5424">
                  <c:v>1.3949471084004017E-2</c:v>
                </c:pt>
                <c:pt idx="5425">
                  <c:v>1.3949471084004017E-2</c:v>
                </c:pt>
                <c:pt idx="5426">
                  <c:v>1.3949471084004017E-2</c:v>
                </c:pt>
                <c:pt idx="5427">
                  <c:v>1.3949471084004017E-2</c:v>
                </c:pt>
                <c:pt idx="5428">
                  <c:v>1.3949471084004017E-2</c:v>
                </c:pt>
                <c:pt idx="5429">
                  <c:v>1.3949471084004017E-2</c:v>
                </c:pt>
                <c:pt idx="5430">
                  <c:v>1.3949471084004017E-2</c:v>
                </c:pt>
                <c:pt idx="5431">
                  <c:v>1.3949471084004017E-2</c:v>
                </c:pt>
                <c:pt idx="5432">
                  <c:v>1.3949471084004017E-2</c:v>
                </c:pt>
                <c:pt idx="5433">
                  <c:v>1.3949471084004017E-2</c:v>
                </c:pt>
                <c:pt idx="5434">
                  <c:v>1.3949471084004017E-2</c:v>
                </c:pt>
                <c:pt idx="5435">
                  <c:v>1.3949471084004017E-2</c:v>
                </c:pt>
                <c:pt idx="5436">
                  <c:v>1.3949471084004017E-2</c:v>
                </c:pt>
                <c:pt idx="5437">
                  <c:v>1.3949471084004017E-2</c:v>
                </c:pt>
                <c:pt idx="5438">
                  <c:v>1.3949471084004017E-2</c:v>
                </c:pt>
                <c:pt idx="5439">
                  <c:v>1.3949471084004017E-2</c:v>
                </c:pt>
                <c:pt idx="5440">
                  <c:v>1.3949471084004017E-2</c:v>
                </c:pt>
                <c:pt idx="5441">
                  <c:v>1.3949471084004017E-2</c:v>
                </c:pt>
                <c:pt idx="5442">
                  <c:v>1.3949471084004017E-2</c:v>
                </c:pt>
                <c:pt idx="5443">
                  <c:v>1.3949471084004017E-2</c:v>
                </c:pt>
                <c:pt idx="5444">
                  <c:v>1.3949471084004017E-2</c:v>
                </c:pt>
                <c:pt idx="5445">
                  <c:v>1.3949471084004017E-2</c:v>
                </c:pt>
                <c:pt idx="5446">
                  <c:v>1.3949471084004017E-2</c:v>
                </c:pt>
                <c:pt idx="5447">
                  <c:v>1.3949471084004017E-2</c:v>
                </c:pt>
                <c:pt idx="5448">
                  <c:v>5.5502821477793063E-3</c:v>
                </c:pt>
                <c:pt idx="5449">
                  <c:v>5.5502821477793063E-3</c:v>
                </c:pt>
                <c:pt idx="5450">
                  <c:v>5.5502821477793063E-3</c:v>
                </c:pt>
                <c:pt idx="5451">
                  <c:v>5.5502821477793063E-3</c:v>
                </c:pt>
                <c:pt idx="5452">
                  <c:v>5.5502821477793063E-3</c:v>
                </c:pt>
                <c:pt idx="5453">
                  <c:v>5.5502821477793063E-3</c:v>
                </c:pt>
                <c:pt idx="5454">
                  <c:v>5.5502821477793063E-3</c:v>
                </c:pt>
                <c:pt idx="5455">
                  <c:v>5.5502821477793063E-3</c:v>
                </c:pt>
                <c:pt idx="5456">
                  <c:v>5.5502821477793063E-3</c:v>
                </c:pt>
                <c:pt idx="5457">
                  <c:v>5.5502821477793063E-3</c:v>
                </c:pt>
                <c:pt idx="5458">
                  <c:v>5.5502821477793063E-3</c:v>
                </c:pt>
                <c:pt idx="5459">
                  <c:v>5.5502821477793063E-3</c:v>
                </c:pt>
                <c:pt idx="5460">
                  <c:v>5.5502821477793063E-3</c:v>
                </c:pt>
                <c:pt idx="5461">
                  <c:v>5.5502821477793063E-3</c:v>
                </c:pt>
                <c:pt idx="5462">
                  <c:v>5.5502821477793063E-3</c:v>
                </c:pt>
                <c:pt idx="5463">
                  <c:v>5.5502821477793063E-3</c:v>
                </c:pt>
                <c:pt idx="5464">
                  <c:v>5.5502821477793063E-3</c:v>
                </c:pt>
                <c:pt idx="5465">
                  <c:v>5.5502821477793063E-3</c:v>
                </c:pt>
                <c:pt idx="5466">
                  <c:v>5.5502821477793063E-3</c:v>
                </c:pt>
                <c:pt idx="5467">
                  <c:v>5.5502821477793063E-3</c:v>
                </c:pt>
                <c:pt idx="5468">
                  <c:v>5.5502821477793063E-3</c:v>
                </c:pt>
                <c:pt idx="5469">
                  <c:v>5.5502821477793063E-3</c:v>
                </c:pt>
                <c:pt idx="5470">
                  <c:v>5.5502821477793063E-3</c:v>
                </c:pt>
                <c:pt idx="5471">
                  <c:v>5.5502821477793063E-3</c:v>
                </c:pt>
                <c:pt idx="5472">
                  <c:v>2.1339539578946187E-3</c:v>
                </c:pt>
                <c:pt idx="5473">
                  <c:v>2.1339539578946187E-3</c:v>
                </c:pt>
                <c:pt idx="5474">
                  <c:v>2.1339539578946187E-3</c:v>
                </c:pt>
                <c:pt idx="5475">
                  <c:v>2.1339539578946187E-3</c:v>
                </c:pt>
                <c:pt idx="5476">
                  <c:v>2.1339539578946187E-3</c:v>
                </c:pt>
                <c:pt idx="5477">
                  <c:v>2.1339539578946187E-3</c:v>
                </c:pt>
                <c:pt idx="5478">
                  <c:v>2.1339539578946187E-3</c:v>
                </c:pt>
                <c:pt idx="5479">
                  <c:v>2.1339539578946187E-3</c:v>
                </c:pt>
                <c:pt idx="5480">
                  <c:v>2.1339539578946187E-3</c:v>
                </c:pt>
                <c:pt idx="5481">
                  <c:v>2.1339539578946187E-3</c:v>
                </c:pt>
                <c:pt idx="5482">
                  <c:v>2.1339539578946187E-3</c:v>
                </c:pt>
                <c:pt idx="5483">
                  <c:v>2.1339539578946187E-3</c:v>
                </c:pt>
                <c:pt idx="5484">
                  <c:v>2.1339539578946187E-3</c:v>
                </c:pt>
                <c:pt idx="5485">
                  <c:v>2.1339539578946187E-3</c:v>
                </c:pt>
                <c:pt idx="5486">
                  <c:v>2.1339539578946187E-3</c:v>
                </c:pt>
                <c:pt idx="5487">
                  <c:v>2.1339539578946187E-3</c:v>
                </c:pt>
                <c:pt idx="5488">
                  <c:v>2.1339539578946187E-3</c:v>
                </c:pt>
                <c:pt idx="5489">
                  <c:v>2.1339539578946187E-3</c:v>
                </c:pt>
                <c:pt idx="5490">
                  <c:v>2.1339539578946187E-3</c:v>
                </c:pt>
                <c:pt idx="5491">
                  <c:v>2.1339539578946187E-3</c:v>
                </c:pt>
                <c:pt idx="5492">
                  <c:v>2.1339539578946187E-3</c:v>
                </c:pt>
                <c:pt idx="5493">
                  <c:v>2.1339539578946187E-3</c:v>
                </c:pt>
                <c:pt idx="5494">
                  <c:v>2.1339539578946187E-3</c:v>
                </c:pt>
                <c:pt idx="5495">
                  <c:v>2.1339539578946187E-3</c:v>
                </c:pt>
                <c:pt idx="5496">
                  <c:v>2.8378109380042815E-3</c:v>
                </c:pt>
                <c:pt idx="5497">
                  <c:v>2.8378109380042815E-3</c:v>
                </c:pt>
                <c:pt idx="5498">
                  <c:v>2.8378109380042815E-3</c:v>
                </c:pt>
                <c:pt idx="5499">
                  <c:v>2.8378109380042815E-3</c:v>
                </c:pt>
                <c:pt idx="5500">
                  <c:v>2.8378109380042815E-3</c:v>
                </c:pt>
                <c:pt idx="5501">
                  <c:v>2.8378109380042815E-3</c:v>
                </c:pt>
                <c:pt idx="5502">
                  <c:v>2.8378109380042815E-3</c:v>
                </c:pt>
                <c:pt idx="5503">
                  <c:v>2.8378109380042815E-3</c:v>
                </c:pt>
                <c:pt idx="5504">
                  <c:v>2.8378109380042815E-3</c:v>
                </c:pt>
                <c:pt idx="5505">
                  <c:v>2.8378109380042815E-3</c:v>
                </c:pt>
                <c:pt idx="5506">
                  <c:v>2.8378109380042815E-3</c:v>
                </c:pt>
                <c:pt idx="5507">
                  <c:v>2.8378109380042815E-3</c:v>
                </c:pt>
                <c:pt idx="5508">
                  <c:v>2.8378109380042815E-3</c:v>
                </c:pt>
                <c:pt idx="5509">
                  <c:v>2.8378109380042815E-3</c:v>
                </c:pt>
                <c:pt idx="5510">
                  <c:v>2.8378109380042815E-3</c:v>
                </c:pt>
                <c:pt idx="5511">
                  <c:v>2.8378109380042815E-3</c:v>
                </c:pt>
                <c:pt idx="5512">
                  <c:v>2.8378109380042815E-3</c:v>
                </c:pt>
                <c:pt idx="5513">
                  <c:v>2.8378109380042815E-3</c:v>
                </c:pt>
                <c:pt idx="5514">
                  <c:v>2.8378109380042815E-3</c:v>
                </c:pt>
                <c:pt idx="5515">
                  <c:v>2.8378109380042815E-3</c:v>
                </c:pt>
                <c:pt idx="5516">
                  <c:v>2.8378109380042815E-3</c:v>
                </c:pt>
                <c:pt idx="5517">
                  <c:v>2.8378109380042815E-3</c:v>
                </c:pt>
                <c:pt idx="5518">
                  <c:v>2.8378109380042815E-3</c:v>
                </c:pt>
                <c:pt idx="5519">
                  <c:v>2.8378109380042815E-3</c:v>
                </c:pt>
                <c:pt idx="5520">
                  <c:v>1.3122113931072654E-2</c:v>
                </c:pt>
                <c:pt idx="5521">
                  <c:v>1.3122113931072654E-2</c:v>
                </c:pt>
                <c:pt idx="5522">
                  <c:v>1.3122113931072654E-2</c:v>
                </c:pt>
                <c:pt idx="5523">
                  <c:v>1.3122113931072654E-2</c:v>
                </c:pt>
                <c:pt idx="5524">
                  <c:v>1.3122113931072654E-2</c:v>
                </c:pt>
                <c:pt idx="5525">
                  <c:v>1.3122113931072654E-2</c:v>
                </c:pt>
                <c:pt idx="5526">
                  <c:v>1.3122113931072654E-2</c:v>
                </c:pt>
                <c:pt idx="5527">
                  <c:v>1.3122113931072654E-2</c:v>
                </c:pt>
                <c:pt idx="5528">
                  <c:v>1.3122113931072654E-2</c:v>
                </c:pt>
                <c:pt idx="5529">
                  <c:v>1.3122113931072654E-2</c:v>
                </c:pt>
                <c:pt idx="5530">
                  <c:v>1.3122113931072654E-2</c:v>
                </c:pt>
                <c:pt idx="5531">
                  <c:v>1.3122113931072654E-2</c:v>
                </c:pt>
                <c:pt idx="5532">
                  <c:v>1.3122113931072654E-2</c:v>
                </c:pt>
                <c:pt idx="5533">
                  <c:v>1.3122113931072654E-2</c:v>
                </c:pt>
                <c:pt idx="5534">
                  <c:v>1.3122113931072654E-2</c:v>
                </c:pt>
                <c:pt idx="5535">
                  <c:v>1.3122113931072654E-2</c:v>
                </c:pt>
                <c:pt idx="5536">
                  <c:v>1.3122113931072654E-2</c:v>
                </c:pt>
                <c:pt idx="5537">
                  <c:v>1.3122113931072654E-2</c:v>
                </c:pt>
                <c:pt idx="5538">
                  <c:v>1.3122113931072654E-2</c:v>
                </c:pt>
                <c:pt idx="5539">
                  <c:v>1.3122113931072654E-2</c:v>
                </c:pt>
                <c:pt idx="5540">
                  <c:v>1.3122113931072654E-2</c:v>
                </c:pt>
                <c:pt idx="5541">
                  <c:v>1.3122113931072654E-2</c:v>
                </c:pt>
                <c:pt idx="5542">
                  <c:v>1.3122113931072654E-2</c:v>
                </c:pt>
                <c:pt idx="5543">
                  <c:v>1.3122113931072654E-2</c:v>
                </c:pt>
                <c:pt idx="5544">
                  <c:v>4.0283109380041537E-3</c:v>
                </c:pt>
                <c:pt idx="5545">
                  <c:v>4.0283109380041537E-3</c:v>
                </c:pt>
                <c:pt idx="5546">
                  <c:v>4.0283109380041537E-3</c:v>
                </c:pt>
                <c:pt idx="5547">
                  <c:v>4.0283109380041537E-3</c:v>
                </c:pt>
                <c:pt idx="5548">
                  <c:v>4.0283109380041537E-3</c:v>
                </c:pt>
                <c:pt idx="5549">
                  <c:v>4.0283109380041537E-3</c:v>
                </c:pt>
                <c:pt idx="5550">
                  <c:v>4.0283109380041537E-3</c:v>
                </c:pt>
                <c:pt idx="5551">
                  <c:v>4.0283109380041537E-3</c:v>
                </c:pt>
                <c:pt idx="5552">
                  <c:v>4.0283109380041537E-3</c:v>
                </c:pt>
                <c:pt idx="5553">
                  <c:v>4.0283109380041537E-3</c:v>
                </c:pt>
                <c:pt idx="5554">
                  <c:v>4.0283109380041537E-3</c:v>
                </c:pt>
                <c:pt idx="5555">
                  <c:v>4.0283109380041537E-3</c:v>
                </c:pt>
                <c:pt idx="5556">
                  <c:v>4.0283109380041537E-3</c:v>
                </c:pt>
                <c:pt idx="5557">
                  <c:v>4.0283109380041537E-3</c:v>
                </c:pt>
                <c:pt idx="5558">
                  <c:v>4.0283109380041537E-3</c:v>
                </c:pt>
                <c:pt idx="5559">
                  <c:v>4.0283109380041537E-3</c:v>
                </c:pt>
                <c:pt idx="5560">
                  <c:v>4.0283109380041537E-3</c:v>
                </c:pt>
                <c:pt idx="5561">
                  <c:v>4.0283109380041537E-3</c:v>
                </c:pt>
                <c:pt idx="5562">
                  <c:v>4.0283109380041537E-3</c:v>
                </c:pt>
                <c:pt idx="5563">
                  <c:v>4.0283109380041537E-3</c:v>
                </c:pt>
                <c:pt idx="5564">
                  <c:v>4.0283109380041537E-3</c:v>
                </c:pt>
                <c:pt idx="5565">
                  <c:v>4.0283109380041537E-3</c:v>
                </c:pt>
                <c:pt idx="5566">
                  <c:v>4.0283109380041537E-3</c:v>
                </c:pt>
                <c:pt idx="5567">
                  <c:v>4.0283109380041537E-3</c:v>
                </c:pt>
                <c:pt idx="5568">
                  <c:v>6.4983836660115202E-3</c:v>
                </c:pt>
                <c:pt idx="5569">
                  <c:v>6.4983836660115202E-3</c:v>
                </c:pt>
                <c:pt idx="5570">
                  <c:v>6.4983836660115202E-3</c:v>
                </c:pt>
                <c:pt idx="5571">
                  <c:v>6.4983836660115202E-3</c:v>
                </c:pt>
                <c:pt idx="5572">
                  <c:v>6.4983836660115202E-3</c:v>
                </c:pt>
                <c:pt idx="5573">
                  <c:v>6.4983836660115202E-3</c:v>
                </c:pt>
                <c:pt idx="5574">
                  <c:v>6.4983836660115202E-3</c:v>
                </c:pt>
                <c:pt idx="5575">
                  <c:v>6.4983836660115202E-3</c:v>
                </c:pt>
                <c:pt idx="5576">
                  <c:v>6.4983836660115202E-3</c:v>
                </c:pt>
                <c:pt idx="5577">
                  <c:v>6.4983836660115202E-3</c:v>
                </c:pt>
                <c:pt idx="5578">
                  <c:v>6.4983836660115202E-3</c:v>
                </c:pt>
                <c:pt idx="5579">
                  <c:v>6.4983836660115202E-3</c:v>
                </c:pt>
                <c:pt idx="5580">
                  <c:v>6.4983836660115202E-3</c:v>
                </c:pt>
                <c:pt idx="5581">
                  <c:v>6.4983836660115202E-3</c:v>
                </c:pt>
                <c:pt idx="5582">
                  <c:v>6.4983836660115202E-3</c:v>
                </c:pt>
                <c:pt idx="5583">
                  <c:v>6.4983836660115202E-3</c:v>
                </c:pt>
                <c:pt idx="5584">
                  <c:v>6.4983836660115202E-3</c:v>
                </c:pt>
                <c:pt idx="5585">
                  <c:v>6.4983836660115202E-3</c:v>
                </c:pt>
                <c:pt idx="5586">
                  <c:v>6.4983836660115202E-3</c:v>
                </c:pt>
                <c:pt idx="5587">
                  <c:v>6.4983836660115202E-3</c:v>
                </c:pt>
                <c:pt idx="5588">
                  <c:v>6.4983836660115202E-3</c:v>
                </c:pt>
                <c:pt idx="5589">
                  <c:v>6.4983836660115202E-3</c:v>
                </c:pt>
                <c:pt idx="5590">
                  <c:v>6.4983836660115202E-3</c:v>
                </c:pt>
                <c:pt idx="5591">
                  <c:v>6.4983836660115202E-3</c:v>
                </c:pt>
                <c:pt idx="5592">
                  <c:v>6.4983836660115202E-3</c:v>
                </c:pt>
                <c:pt idx="5593">
                  <c:v>6.4983836660115202E-3</c:v>
                </c:pt>
                <c:pt idx="5594">
                  <c:v>6.4983836660115202E-3</c:v>
                </c:pt>
                <c:pt idx="5595">
                  <c:v>6.4983836660115202E-3</c:v>
                </c:pt>
                <c:pt idx="5596">
                  <c:v>6.4983836660115202E-3</c:v>
                </c:pt>
                <c:pt idx="5597">
                  <c:v>6.4983836660115202E-3</c:v>
                </c:pt>
                <c:pt idx="5598">
                  <c:v>6.4983836660115202E-3</c:v>
                </c:pt>
                <c:pt idx="5599">
                  <c:v>6.4983836660115202E-3</c:v>
                </c:pt>
                <c:pt idx="5600">
                  <c:v>6.4983836660115202E-3</c:v>
                </c:pt>
                <c:pt idx="5601">
                  <c:v>6.4983836660115202E-3</c:v>
                </c:pt>
                <c:pt idx="5602">
                  <c:v>6.4983836660115202E-3</c:v>
                </c:pt>
                <c:pt idx="5603">
                  <c:v>6.4983836660115202E-3</c:v>
                </c:pt>
                <c:pt idx="5604">
                  <c:v>6.4983836660115202E-3</c:v>
                </c:pt>
                <c:pt idx="5605">
                  <c:v>6.4983836660115202E-3</c:v>
                </c:pt>
                <c:pt idx="5606">
                  <c:v>6.4983836660115202E-3</c:v>
                </c:pt>
                <c:pt idx="5607">
                  <c:v>6.4983836660115202E-3</c:v>
                </c:pt>
                <c:pt idx="5608">
                  <c:v>6.4983836660115202E-3</c:v>
                </c:pt>
                <c:pt idx="5609">
                  <c:v>6.4983836660115202E-3</c:v>
                </c:pt>
                <c:pt idx="5610">
                  <c:v>6.4983836660115202E-3</c:v>
                </c:pt>
                <c:pt idx="5611">
                  <c:v>6.4983836660115202E-3</c:v>
                </c:pt>
                <c:pt idx="5612">
                  <c:v>6.4983836660115202E-3</c:v>
                </c:pt>
                <c:pt idx="5613">
                  <c:v>6.4983836660115202E-3</c:v>
                </c:pt>
                <c:pt idx="5614">
                  <c:v>6.4983836660115202E-3</c:v>
                </c:pt>
                <c:pt idx="5615">
                  <c:v>6.4983836660115202E-3</c:v>
                </c:pt>
                <c:pt idx="5616">
                  <c:v>9.8394423035808032E-3</c:v>
                </c:pt>
                <c:pt idx="5617">
                  <c:v>9.8394423035808032E-3</c:v>
                </c:pt>
                <c:pt idx="5618">
                  <c:v>9.8394423035808032E-3</c:v>
                </c:pt>
                <c:pt idx="5619">
                  <c:v>9.8394423035808032E-3</c:v>
                </c:pt>
                <c:pt idx="5620">
                  <c:v>9.8394423035808032E-3</c:v>
                </c:pt>
                <c:pt idx="5621">
                  <c:v>9.8394423035808032E-3</c:v>
                </c:pt>
                <c:pt idx="5622">
                  <c:v>9.8394423035808032E-3</c:v>
                </c:pt>
                <c:pt idx="5623">
                  <c:v>9.8394423035808032E-3</c:v>
                </c:pt>
                <c:pt idx="5624">
                  <c:v>9.8394423035808032E-3</c:v>
                </c:pt>
                <c:pt idx="5625">
                  <c:v>9.8394423035808032E-3</c:v>
                </c:pt>
                <c:pt idx="5626">
                  <c:v>9.8394423035808032E-3</c:v>
                </c:pt>
                <c:pt idx="5627">
                  <c:v>9.8394423035808032E-3</c:v>
                </c:pt>
                <c:pt idx="5628">
                  <c:v>9.8394423035808032E-3</c:v>
                </c:pt>
                <c:pt idx="5629">
                  <c:v>9.8394423035808032E-3</c:v>
                </c:pt>
                <c:pt idx="5630">
                  <c:v>9.8394423035808032E-3</c:v>
                </c:pt>
                <c:pt idx="5631">
                  <c:v>9.8394423035808032E-3</c:v>
                </c:pt>
                <c:pt idx="5632">
                  <c:v>9.8394423035808032E-3</c:v>
                </c:pt>
                <c:pt idx="5633">
                  <c:v>9.8394423035808032E-3</c:v>
                </c:pt>
                <c:pt idx="5634">
                  <c:v>9.8394423035808032E-3</c:v>
                </c:pt>
                <c:pt idx="5635">
                  <c:v>9.8394423035808032E-3</c:v>
                </c:pt>
                <c:pt idx="5636">
                  <c:v>9.8394423035808032E-3</c:v>
                </c:pt>
                <c:pt idx="5637">
                  <c:v>9.8394423035808032E-3</c:v>
                </c:pt>
                <c:pt idx="5638">
                  <c:v>9.8394423035808032E-3</c:v>
                </c:pt>
                <c:pt idx="5639">
                  <c:v>9.8394423035808032E-3</c:v>
                </c:pt>
                <c:pt idx="5640">
                  <c:v>1.1341763644681535E-2</c:v>
                </c:pt>
                <c:pt idx="5641">
                  <c:v>1.1341763644681535E-2</c:v>
                </c:pt>
                <c:pt idx="5642">
                  <c:v>1.1341763644681535E-2</c:v>
                </c:pt>
                <c:pt idx="5643">
                  <c:v>1.1341763644681535E-2</c:v>
                </c:pt>
                <c:pt idx="5644">
                  <c:v>1.1341763644681535E-2</c:v>
                </c:pt>
                <c:pt idx="5645">
                  <c:v>1.1341763644681535E-2</c:v>
                </c:pt>
                <c:pt idx="5646">
                  <c:v>1.1341763644681535E-2</c:v>
                </c:pt>
                <c:pt idx="5647">
                  <c:v>1.1341763644681535E-2</c:v>
                </c:pt>
                <c:pt idx="5648">
                  <c:v>1.1341763644681535E-2</c:v>
                </c:pt>
                <c:pt idx="5649">
                  <c:v>1.1341763644681535E-2</c:v>
                </c:pt>
                <c:pt idx="5650">
                  <c:v>1.1341763644681535E-2</c:v>
                </c:pt>
                <c:pt idx="5651">
                  <c:v>1.1341763644681535E-2</c:v>
                </c:pt>
                <c:pt idx="5652">
                  <c:v>1.1341763644681535E-2</c:v>
                </c:pt>
                <c:pt idx="5653">
                  <c:v>1.1341763644681535E-2</c:v>
                </c:pt>
                <c:pt idx="5654">
                  <c:v>1.1341763644681535E-2</c:v>
                </c:pt>
                <c:pt idx="5655">
                  <c:v>1.1341763644681535E-2</c:v>
                </c:pt>
                <c:pt idx="5656">
                  <c:v>1.1341763644681535E-2</c:v>
                </c:pt>
                <c:pt idx="5657">
                  <c:v>1.1341763644681535E-2</c:v>
                </c:pt>
                <c:pt idx="5658">
                  <c:v>1.1341763644681535E-2</c:v>
                </c:pt>
                <c:pt idx="5659">
                  <c:v>1.1341763644681535E-2</c:v>
                </c:pt>
                <c:pt idx="5660">
                  <c:v>1.1341763644681535E-2</c:v>
                </c:pt>
                <c:pt idx="5661">
                  <c:v>1.1341763644681535E-2</c:v>
                </c:pt>
                <c:pt idx="5662">
                  <c:v>1.1341763644681535E-2</c:v>
                </c:pt>
                <c:pt idx="5663">
                  <c:v>1.1341763644681535E-2</c:v>
                </c:pt>
                <c:pt idx="5664">
                  <c:v>3.1963386371440805E-3</c:v>
                </c:pt>
                <c:pt idx="5665">
                  <c:v>3.1963386371440805E-3</c:v>
                </c:pt>
                <c:pt idx="5666">
                  <c:v>3.1963386371440805E-3</c:v>
                </c:pt>
                <c:pt idx="5667">
                  <c:v>3.1963386371440805E-3</c:v>
                </c:pt>
                <c:pt idx="5668">
                  <c:v>3.1963386371440805E-3</c:v>
                </c:pt>
                <c:pt idx="5669">
                  <c:v>3.1963386371440805E-3</c:v>
                </c:pt>
                <c:pt idx="5670">
                  <c:v>3.1963386371440805E-3</c:v>
                </c:pt>
                <c:pt idx="5671">
                  <c:v>3.1963386371440805E-3</c:v>
                </c:pt>
                <c:pt idx="5672">
                  <c:v>3.1963386371440805E-3</c:v>
                </c:pt>
                <c:pt idx="5673">
                  <c:v>3.1963386371440805E-3</c:v>
                </c:pt>
                <c:pt idx="5674">
                  <c:v>3.1963386371440805E-3</c:v>
                </c:pt>
                <c:pt idx="5675">
                  <c:v>3.1963386371440805E-3</c:v>
                </c:pt>
                <c:pt idx="5676">
                  <c:v>3.1963386371440805E-3</c:v>
                </c:pt>
                <c:pt idx="5677">
                  <c:v>3.1963386371440805E-3</c:v>
                </c:pt>
                <c:pt idx="5678">
                  <c:v>3.1963386371440805E-3</c:v>
                </c:pt>
                <c:pt idx="5679">
                  <c:v>3.1963386371440805E-3</c:v>
                </c:pt>
                <c:pt idx="5680">
                  <c:v>3.1963386371440805E-3</c:v>
                </c:pt>
                <c:pt idx="5681">
                  <c:v>3.1963386371440805E-3</c:v>
                </c:pt>
                <c:pt idx="5682">
                  <c:v>3.1963386371440805E-3</c:v>
                </c:pt>
                <c:pt idx="5683">
                  <c:v>3.1963386371440805E-3</c:v>
                </c:pt>
                <c:pt idx="5684">
                  <c:v>3.1963386371440805E-3</c:v>
                </c:pt>
                <c:pt idx="5685">
                  <c:v>3.1963386371440805E-3</c:v>
                </c:pt>
                <c:pt idx="5686">
                  <c:v>3.1963386371440805E-3</c:v>
                </c:pt>
                <c:pt idx="5687">
                  <c:v>3.1963386371440805E-3</c:v>
                </c:pt>
                <c:pt idx="5688">
                  <c:v>4.7708628676801368E-4</c:v>
                </c:pt>
                <c:pt idx="5689">
                  <c:v>4.7708628676801368E-4</c:v>
                </c:pt>
                <c:pt idx="5690">
                  <c:v>4.7708628676801368E-4</c:v>
                </c:pt>
                <c:pt idx="5691">
                  <c:v>4.7708628676801368E-4</c:v>
                </c:pt>
                <c:pt idx="5692">
                  <c:v>4.7708628676801368E-4</c:v>
                </c:pt>
                <c:pt idx="5693">
                  <c:v>4.7708628676801368E-4</c:v>
                </c:pt>
                <c:pt idx="5694">
                  <c:v>4.7708628676801368E-4</c:v>
                </c:pt>
                <c:pt idx="5695">
                  <c:v>4.7708628676801368E-4</c:v>
                </c:pt>
                <c:pt idx="5696">
                  <c:v>4.7708628676801368E-4</c:v>
                </c:pt>
                <c:pt idx="5697">
                  <c:v>4.7708628676801368E-4</c:v>
                </c:pt>
                <c:pt idx="5698">
                  <c:v>4.7708628676801368E-4</c:v>
                </c:pt>
                <c:pt idx="5699">
                  <c:v>4.7708628676801368E-4</c:v>
                </c:pt>
                <c:pt idx="5700">
                  <c:v>4.7708628676801368E-4</c:v>
                </c:pt>
                <c:pt idx="5701">
                  <c:v>4.7708628676801368E-4</c:v>
                </c:pt>
                <c:pt idx="5702">
                  <c:v>4.7708628676801368E-4</c:v>
                </c:pt>
                <c:pt idx="5703">
                  <c:v>4.7708628676801368E-4</c:v>
                </c:pt>
                <c:pt idx="5704">
                  <c:v>4.7708628676801368E-4</c:v>
                </c:pt>
                <c:pt idx="5705">
                  <c:v>4.7708628676801368E-4</c:v>
                </c:pt>
                <c:pt idx="5706">
                  <c:v>4.7708628676801368E-4</c:v>
                </c:pt>
                <c:pt idx="5707">
                  <c:v>4.7708628676801368E-4</c:v>
                </c:pt>
                <c:pt idx="5708">
                  <c:v>4.7708628676801368E-4</c:v>
                </c:pt>
                <c:pt idx="5709">
                  <c:v>4.7708628676801368E-4</c:v>
                </c:pt>
                <c:pt idx="5710">
                  <c:v>4.7708628676801368E-4</c:v>
                </c:pt>
                <c:pt idx="5711">
                  <c:v>4.7708628676801368E-4</c:v>
                </c:pt>
                <c:pt idx="5712">
                  <c:v>1.0073852519365545E-4</c:v>
                </c:pt>
                <c:pt idx="5713">
                  <c:v>1.0073852519365545E-4</c:v>
                </c:pt>
                <c:pt idx="5714">
                  <c:v>1.0073852519365545E-4</c:v>
                </c:pt>
                <c:pt idx="5715">
                  <c:v>1.0073852519365545E-4</c:v>
                </c:pt>
                <c:pt idx="5716">
                  <c:v>1.0073852519365545E-4</c:v>
                </c:pt>
                <c:pt idx="5717">
                  <c:v>1.0073852519365545E-4</c:v>
                </c:pt>
                <c:pt idx="5718">
                  <c:v>1.0073852519365545E-4</c:v>
                </c:pt>
                <c:pt idx="5719">
                  <c:v>1.0073852519365545E-4</c:v>
                </c:pt>
                <c:pt idx="5720">
                  <c:v>1.0073852519365545E-4</c:v>
                </c:pt>
                <c:pt idx="5721">
                  <c:v>1.0073852519365545E-4</c:v>
                </c:pt>
                <c:pt idx="5722">
                  <c:v>1.0073852519365545E-4</c:v>
                </c:pt>
                <c:pt idx="5723">
                  <c:v>1.0073852519365545E-4</c:v>
                </c:pt>
                <c:pt idx="5724">
                  <c:v>1.0073852519365545E-4</c:v>
                </c:pt>
                <c:pt idx="5725">
                  <c:v>1.0073852519365545E-4</c:v>
                </c:pt>
                <c:pt idx="5726">
                  <c:v>1.0073852519365545E-4</c:v>
                </c:pt>
                <c:pt idx="5727">
                  <c:v>1.0073852519365545E-4</c:v>
                </c:pt>
                <c:pt idx="5728">
                  <c:v>1.0073852519365545E-4</c:v>
                </c:pt>
                <c:pt idx="5729">
                  <c:v>1.0073852519365545E-4</c:v>
                </c:pt>
                <c:pt idx="5730">
                  <c:v>1.0073852519365545E-4</c:v>
                </c:pt>
                <c:pt idx="5731">
                  <c:v>1.0073852519365545E-4</c:v>
                </c:pt>
                <c:pt idx="5732">
                  <c:v>1.0073852519365545E-4</c:v>
                </c:pt>
                <c:pt idx="5733">
                  <c:v>1.0073852519365545E-4</c:v>
                </c:pt>
                <c:pt idx="5734">
                  <c:v>1.0073852519365545E-4</c:v>
                </c:pt>
                <c:pt idx="5735">
                  <c:v>1.0073852519365545E-4</c:v>
                </c:pt>
                <c:pt idx="5736">
                  <c:v>4.7971808929681004E-4</c:v>
                </c:pt>
                <c:pt idx="5737">
                  <c:v>4.7971808929681004E-4</c:v>
                </c:pt>
                <c:pt idx="5738">
                  <c:v>4.7971808929681004E-4</c:v>
                </c:pt>
                <c:pt idx="5739">
                  <c:v>4.7971808929681004E-4</c:v>
                </c:pt>
                <c:pt idx="5740">
                  <c:v>4.7971808929681004E-4</c:v>
                </c:pt>
                <c:pt idx="5741">
                  <c:v>4.7971808929681004E-4</c:v>
                </c:pt>
                <c:pt idx="5742">
                  <c:v>4.7971808929681004E-4</c:v>
                </c:pt>
                <c:pt idx="5743">
                  <c:v>4.7971808929681004E-4</c:v>
                </c:pt>
                <c:pt idx="5744">
                  <c:v>4.7971808929681004E-4</c:v>
                </c:pt>
                <c:pt idx="5745">
                  <c:v>4.7971808929681004E-4</c:v>
                </c:pt>
                <c:pt idx="5746">
                  <c:v>4.7971808929681004E-4</c:v>
                </c:pt>
                <c:pt idx="5747">
                  <c:v>4.7971808929681004E-4</c:v>
                </c:pt>
                <c:pt idx="5748">
                  <c:v>4.7971808929681004E-4</c:v>
                </c:pt>
                <c:pt idx="5749">
                  <c:v>4.7971808929681004E-4</c:v>
                </c:pt>
                <c:pt idx="5750">
                  <c:v>4.7971808929681004E-4</c:v>
                </c:pt>
                <c:pt idx="5751">
                  <c:v>4.7971808929681004E-4</c:v>
                </c:pt>
                <c:pt idx="5752">
                  <c:v>4.7971808929681004E-4</c:v>
                </c:pt>
                <c:pt idx="5753">
                  <c:v>4.7971808929681004E-4</c:v>
                </c:pt>
                <c:pt idx="5754">
                  <c:v>4.7971808929681004E-4</c:v>
                </c:pt>
                <c:pt idx="5755">
                  <c:v>4.7971808929681004E-4</c:v>
                </c:pt>
                <c:pt idx="5756">
                  <c:v>4.7971808929681004E-4</c:v>
                </c:pt>
                <c:pt idx="5757">
                  <c:v>4.7971808929681004E-4</c:v>
                </c:pt>
                <c:pt idx="5758">
                  <c:v>4.7971808929681004E-4</c:v>
                </c:pt>
                <c:pt idx="5759">
                  <c:v>4.7971808929681004E-4</c:v>
                </c:pt>
                <c:pt idx="5760">
                  <c:v>4.4522778398050633E-3</c:v>
                </c:pt>
                <c:pt idx="5761">
                  <c:v>4.4522778398050633E-3</c:v>
                </c:pt>
                <c:pt idx="5762">
                  <c:v>4.4522778398050633E-3</c:v>
                </c:pt>
                <c:pt idx="5763">
                  <c:v>4.4522778398050633E-3</c:v>
                </c:pt>
                <c:pt idx="5764">
                  <c:v>4.4522778398050633E-3</c:v>
                </c:pt>
                <c:pt idx="5765">
                  <c:v>4.4522778398050633E-3</c:v>
                </c:pt>
                <c:pt idx="5766">
                  <c:v>4.4522778398050633E-3</c:v>
                </c:pt>
                <c:pt idx="5767">
                  <c:v>4.4522778398050633E-3</c:v>
                </c:pt>
                <c:pt idx="5768">
                  <c:v>4.4522778398050633E-3</c:v>
                </c:pt>
                <c:pt idx="5769">
                  <c:v>4.4522778398050633E-3</c:v>
                </c:pt>
                <c:pt idx="5770">
                  <c:v>4.4522778398050633E-3</c:v>
                </c:pt>
                <c:pt idx="5771">
                  <c:v>4.4522778398050633E-3</c:v>
                </c:pt>
                <c:pt idx="5772">
                  <c:v>4.4522778398050633E-3</c:v>
                </c:pt>
                <c:pt idx="5773">
                  <c:v>4.4522778398050633E-3</c:v>
                </c:pt>
                <c:pt idx="5774">
                  <c:v>4.4522778398050633E-3</c:v>
                </c:pt>
                <c:pt idx="5775">
                  <c:v>4.4522778398050633E-3</c:v>
                </c:pt>
                <c:pt idx="5776">
                  <c:v>4.4522778398050633E-3</c:v>
                </c:pt>
                <c:pt idx="5777">
                  <c:v>4.4522778398050633E-3</c:v>
                </c:pt>
                <c:pt idx="5778">
                  <c:v>4.4522778398050633E-3</c:v>
                </c:pt>
                <c:pt idx="5779">
                  <c:v>4.4522778398050633E-3</c:v>
                </c:pt>
                <c:pt idx="5780">
                  <c:v>4.4522778398050633E-3</c:v>
                </c:pt>
                <c:pt idx="5781">
                  <c:v>4.4522778398050633E-3</c:v>
                </c:pt>
                <c:pt idx="5782">
                  <c:v>4.4522778398050633E-3</c:v>
                </c:pt>
                <c:pt idx="5783">
                  <c:v>4.4522778398050633E-3</c:v>
                </c:pt>
                <c:pt idx="5784">
                  <c:v>3.9948331556276528E-3</c:v>
                </c:pt>
                <c:pt idx="5785">
                  <c:v>3.9948331556276528E-3</c:v>
                </c:pt>
                <c:pt idx="5786">
                  <c:v>3.9948331556276528E-3</c:v>
                </c:pt>
                <c:pt idx="5787">
                  <c:v>3.9948331556276528E-3</c:v>
                </c:pt>
                <c:pt idx="5788">
                  <c:v>3.9948331556276528E-3</c:v>
                </c:pt>
                <c:pt idx="5789">
                  <c:v>3.9948331556276528E-3</c:v>
                </c:pt>
                <c:pt idx="5790">
                  <c:v>3.9948331556276528E-3</c:v>
                </c:pt>
                <c:pt idx="5791">
                  <c:v>3.9948331556276528E-3</c:v>
                </c:pt>
                <c:pt idx="5792">
                  <c:v>3.9948331556276528E-3</c:v>
                </c:pt>
                <c:pt idx="5793">
                  <c:v>3.9948331556276528E-3</c:v>
                </c:pt>
                <c:pt idx="5794">
                  <c:v>3.9948331556276528E-3</c:v>
                </c:pt>
                <c:pt idx="5795">
                  <c:v>3.9948331556276528E-3</c:v>
                </c:pt>
                <c:pt idx="5796">
                  <c:v>3.9948331556276528E-3</c:v>
                </c:pt>
                <c:pt idx="5797">
                  <c:v>3.9948331556276528E-3</c:v>
                </c:pt>
                <c:pt idx="5798">
                  <c:v>3.9948331556276528E-3</c:v>
                </c:pt>
                <c:pt idx="5799">
                  <c:v>3.9948331556276528E-3</c:v>
                </c:pt>
                <c:pt idx="5800">
                  <c:v>3.9948331556276528E-3</c:v>
                </c:pt>
                <c:pt idx="5801">
                  <c:v>3.9948331556276528E-3</c:v>
                </c:pt>
                <c:pt idx="5802">
                  <c:v>3.9948331556276528E-3</c:v>
                </c:pt>
                <c:pt idx="5803">
                  <c:v>3.9948331556276528E-3</c:v>
                </c:pt>
                <c:pt idx="5804">
                  <c:v>3.9948331556276528E-3</c:v>
                </c:pt>
                <c:pt idx="5805">
                  <c:v>3.9948331556276528E-3</c:v>
                </c:pt>
                <c:pt idx="5806">
                  <c:v>3.9948331556276528E-3</c:v>
                </c:pt>
                <c:pt idx="5807">
                  <c:v>3.9948331556276528E-3</c:v>
                </c:pt>
                <c:pt idx="5808">
                  <c:v>1.009166689313723E-2</c:v>
                </c:pt>
                <c:pt idx="5809">
                  <c:v>1.009166689313723E-2</c:v>
                </c:pt>
                <c:pt idx="5810">
                  <c:v>1.009166689313723E-2</c:v>
                </c:pt>
                <c:pt idx="5811">
                  <c:v>1.009166689313723E-2</c:v>
                </c:pt>
                <c:pt idx="5812">
                  <c:v>1.009166689313723E-2</c:v>
                </c:pt>
                <c:pt idx="5813">
                  <c:v>1.009166689313723E-2</c:v>
                </c:pt>
                <c:pt idx="5814">
                  <c:v>1.009166689313723E-2</c:v>
                </c:pt>
                <c:pt idx="5815">
                  <c:v>1.009166689313723E-2</c:v>
                </c:pt>
                <c:pt idx="5816">
                  <c:v>1.009166689313723E-2</c:v>
                </c:pt>
                <c:pt idx="5817">
                  <c:v>1.009166689313723E-2</c:v>
                </c:pt>
                <c:pt idx="5818">
                  <c:v>1.009166689313723E-2</c:v>
                </c:pt>
                <c:pt idx="5819">
                  <c:v>1.009166689313723E-2</c:v>
                </c:pt>
                <c:pt idx="5820">
                  <c:v>1.009166689313723E-2</c:v>
                </c:pt>
                <c:pt idx="5821">
                  <c:v>1.009166689313723E-2</c:v>
                </c:pt>
                <c:pt idx="5822">
                  <c:v>1.009166689313723E-2</c:v>
                </c:pt>
                <c:pt idx="5823">
                  <c:v>1.009166689313723E-2</c:v>
                </c:pt>
                <c:pt idx="5824">
                  <c:v>1.009166689313723E-2</c:v>
                </c:pt>
                <c:pt idx="5825">
                  <c:v>1.009166689313723E-2</c:v>
                </c:pt>
                <c:pt idx="5826">
                  <c:v>1.009166689313723E-2</c:v>
                </c:pt>
                <c:pt idx="5827">
                  <c:v>1.009166689313723E-2</c:v>
                </c:pt>
                <c:pt idx="5828">
                  <c:v>1.009166689313723E-2</c:v>
                </c:pt>
                <c:pt idx="5829">
                  <c:v>1.009166689313723E-2</c:v>
                </c:pt>
                <c:pt idx="5830">
                  <c:v>1.009166689313723E-2</c:v>
                </c:pt>
                <c:pt idx="5831">
                  <c:v>1.009166689313723E-2</c:v>
                </c:pt>
                <c:pt idx="5832">
                  <c:v>7.9411082555678192E-3</c:v>
                </c:pt>
                <c:pt idx="5833">
                  <c:v>7.9411082555678192E-3</c:v>
                </c:pt>
                <c:pt idx="5834">
                  <c:v>7.9411082555678192E-3</c:v>
                </c:pt>
                <c:pt idx="5835">
                  <c:v>7.9411082555678192E-3</c:v>
                </c:pt>
                <c:pt idx="5836">
                  <c:v>7.9411082555678192E-3</c:v>
                </c:pt>
                <c:pt idx="5837">
                  <c:v>7.9411082555678192E-3</c:v>
                </c:pt>
                <c:pt idx="5838">
                  <c:v>7.9411082555678192E-3</c:v>
                </c:pt>
                <c:pt idx="5839">
                  <c:v>7.9411082555678192E-3</c:v>
                </c:pt>
                <c:pt idx="5840">
                  <c:v>7.9411082555678192E-3</c:v>
                </c:pt>
                <c:pt idx="5841">
                  <c:v>7.9411082555678192E-3</c:v>
                </c:pt>
                <c:pt idx="5842">
                  <c:v>7.9411082555678192E-3</c:v>
                </c:pt>
                <c:pt idx="5843">
                  <c:v>7.9411082555678192E-3</c:v>
                </c:pt>
                <c:pt idx="5844">
                  <c:v>7.9411082555678192E-3</c:v>
                </c:pt>
                <c:pt idx="5845">
                  <c:v>7.9411082555678192E-3</c:v>
                </c:pt>
                <c:pt idx="5846">
                  <c:v>7.9411082555678192E-3</c:v>
                </c:pt>
                <c:pt idx="5847">
                  <c:v>7.9411082555678192E-3</c:v>
                </c:pt>
                <c:pt idx="5848">
                  <c:v>7.9411082555678192E-3</c:v>
                </c:pt>
                <c:pt idx="5849">
                  <c:v>7.9411082555678192E-3</c:v>
                </c:pt>
                <c:pt idx="5850">
                  <c:v>7.9411082555678192E-3</c:v>
                </c:pt>
                <c:pt idx="5851">
                  <c:v>7.9411082555678192E-3</c:v>
                </c:pt>
                <c:pt idx="5852">
                  <c:v>7.9411082555678192E-3</c:v>
                </c:pt>
                <c:pt idx="5853">
                  <c:v>7.9411082555678192E-3</c:v>
                </c:pt>
                <c:pt idx="5854">
                  <c:v>7.9411082555678192E-3</c:v>
                </c:pt>
                <c:pt idx="5855">
                  <c:v>7.9411082555678192E-3</c:v>
                </c:pt>
                <c:pt idx="5856">
                  <c:v>6.4894811752083115E-3</c:v>
                </c:pt>
                <c:pt idx="5857">
                  <c:v>6.4894811752083115E-3</c:v>
                </c:pt>
                <c:pt idx="5858">
                  <c:v>6.4894811752083115E-3</c:v>
                </c:pt>
                <c:pt idx="5859">
                  <c:v>6.4894811752083115E-3</c:v>
                </c:pt>
                <c:pt idx="5860">
                  <c:v>6.4894811752083115E-3</c:v>
                </c:pt>
                <c:pt idx="5861">
                  <c:v>6.4894811752083115E-3</c:v>
                </c:pt>
                <c:pt idx="5862">
                  <c:v>6.4894811752083115E-3</c:v>
                </c:pt>
                <c:pt idx="5863">
                  <c:v>6.4894811752083115E-3</c:v>
                </c:pt>
                <c:pt idx="5864">
                  <c:v>6.4894811752083115E-3</c:v>
                </c:pt>
                <c:pt idx="5865">
                  <c:v>6.4894811752083115E-3</c:v>
                </c:pt>
                <c:pt idx="5866">
                  <c:v>6.4894811752083115E-3</c:v>
                </c:pt>
                <c:pt idx="5867">
                  <c:v>6.4894811752083115E-3</c:v>
                </c:pt>
                <c:pt idx="5868">
                  <c:v>6.4894811752083115E-3</c:v>
                </c:pt>
                <c:pt idx="5869">
                  <c:v>6.4894811752083115E-3</c:v>
                </c:pt>
                <c:pt idx="5870">
                  <c:v>6.4894811752083115E-3</c:v>
                </c:pt>
                <c:pt idx="5871">
                  <c:v>6.4894811752083115E-3</c:v>
                </c:pt>
                <c:pt idx="5872">
                  <c:v>6.4894811752083115E-3</c:v>
                </c:pt>
                <c:pt idx="5873">
                  <c:v>6.4894811752083115E-3</c:v>
                </c:pt>
                <c:pt idx="5874">
                  <c:v>6.4894811752083115E-3</c:v>
                </c:pt>
                <c:pt idx="5875">
                  <c:v>6.4894811752083115E-3</c:v>
                </c:pt>
                <c:pt idx="5876">
                  <c:v>6.4894811752083115E-3</c:v>
                </c:pt>
                <c:pt idx="5877">
                  <c:v>6.4894811752083115E-3</c:v>
                </c:pt>
                <c:pt idx="5878">
                  <c:v>6.4894811752083115E-3</c:v>
                </c:pt>
                <c:pt idx="5879">
                  <c:v>6.4894811752083115E-3</c:v>
                </c:pt>
                <c:pt idx="5880">
                  <c:v>4.5032841406547064E-3</c:v>
                </c:pt>
                <c:pt idx="5881">
                  <c:v>4.5032841406547064E-3</c:v>
                </c:pt>
                <c:pt idx="5882">
                  <c:v>4.5032841406547064E-3</c:v>
                </c:pt>
                <c:pt idx="5883">
                  <c:v>4.5032841406547064E-3</c:v>
                </c:pt>
                <c:pt idx="5884">
                  <c:v>4.5032841406547064E-3</c:v>
                </c:pt>
                <c:pt idx="5885">
                  <c:v>4.5032841406547064E-3</c:v>
                </c:pt>
                <c:pt idx="5886">
                  <c:v>4.5032841406547064E-3</c:v>
                </c:pt>
                <c:pt idx="5887">
                  <c:v>4.5032841406547064E-3</c:v>
                </c:pt>
                <c:pt idx="5888">
                  <c:v>4.5032841406547064E-3</c:v>
                </c:pt>
                <c:pt idx="5889">
                  <c:v>4.5032841406547064E-3</c:v>
                </c:pt>
                <c:pt idx="5890">
                  <c:v>4.5032841406547064E-3</c:v>
                </c:pt>
                <c:pt idx="5891">
                  <c:v>4.5032841406547064E-3</c:v>
                </c:pt>
                <c:pt idx="5892">
                  <c:v>4.5032841406547064E-3</c:v>
                </c:pt>
                <c:pt idx="5893">
                  <c:v>4.5032841406547064E-3</c:v>
                </c:pt>
                <c:pt idx="5894">
                  <c:v>4.5032841406547064E-3</c:v>
                </c:pt>
                <c:pt idx="5895">
                  <c:v>4.5032841406547064E-3</c:v>
                </c:pt>
                <c:pt idx="5896">
                  <c:v>4.5032841406547064E-3</c:v>
                </c:pt>
                <c:pt idx="5897">
                  <c:v>4.5032841406547064E-3</c:v>
                </c:pt>
                <c:pt idx="5898">
                  <c:v>4.5032841406547064E-3</c:v>
                </c:pt>
                <c:pt idx="5899">
                  <c:v>4.5032841406547064E-3</c:v>
                </c:pt>
                <c:pt idx="5900">
                  <c:v>4.5032841406547064E-3</c:v>
                </c:pt>
                <c:pt idx="5901">
                  <c:v>4.5032841406547064E-3</c:v>
                </c:pt>
                <c:pt idx="5902">
                  <c:v>4.5032841406547064E-3</c:v>
                </c:pt>
                <c:pt idx="5903">
                  <c:v>4.5032841406547064E-3</c:v>
                </c:pt>
                <c:pt idx="5904">
                  <c:v>5.1807101114889065E-3</c:v>
                </c:pt>
                <c:pt idx="5905">
                  <c:v>5.1807101114889065E-3</c:v>
                </c:pt>
                <c:pt idx="5906">
                  <c:v>5.1807101114889065E-3</c:v>
                </c:pt>
                <c:pt idx="5907">
                  <c:v>5.1807101114889065E-3</c:v>
                </c:pt>
                <c:pt idx="5908">
                  <c:v>5.1807101114889065E-3</c:v>
                </c:pt>
                <c:pt idx="5909">
                  <c:v>5.1807101114889065E-3</c:v>
                </c:pt>
                <c:pt idx="5910">
                  <c:v>5.1807101114889065E-3</c:v>
                </c:pt>
                <c:pt idx="5911">
                  <c:v>5.1807101114889065E-3</c:v>
                </c:pt>
                <c:pt idx="5912">
                  <c:v>5.1807101114889065E-3</c:v>
                </c:pt>
                <c:pt idx="5913">
                  <c:v>5.1807101114889065E-3</c:v>
                </c:pt>
                <c:pt idx="5914">
                  <c:v>5.1807101114889065E-3</c:v>
                </c:pt>
                <c:pt idx="5915">
                  <c:v>5.1807101114889065E-3</c:v>
                </c:pt>
                <c:pt idx="5916">
                  <c:v>5.1807101114889065E-3</c:v>
                </c:pt>
                <c:pt idx="5917">
                  <c:v>5.1807101114889065E-3</c:v>
                </c:pt>
                <c:pt idx="5918">
                  <c:v>5.1807101114889065E-3</c:v>
                </c:pt>
                <c:pt idx="5919">
                  <c:v>5.1807101114889065E-3</c:v>
                </c:pt>
                <c:pt idx="5920">
                  <c:v>5.1807101114889065E-3</c:v>
                </c:pt>
                <c:pt idx="5921">
                  <c:v>5.1807101114889065E-3</c:v>
                </c:pt>
                <c:pt idx="5922">
                  <c:v>5.1807101114889065E-3</c:v>
                </c:pt>
                <c:pt idx="5923">
                  <c:v>5.1807101114889065E-3</c:v>
                </c:pt>
                <c:pt idx="5924">
                  <c:v>5.1807101114889065E-3</c:v>
                </c:pt>
                <c:pt idx="5925">
                  <c:v>5.1807101114889065E-3</c:v>
                </c:pt>
                <c:pt idx="5926">
                  <c:v>5.1807101114889065E-3</c:v>
                </c:pt>
                <c:pt idx="5927">
                  <c:v>5.1807101114889065E-3</c:v>
                </c:pt>
                <c:pt idx="5928">
                  <c:v>9.7942801889150388E-4</c:v>
                </c:pt>
                <c:pt idx="5929">
                  <c:v>9.7942801889150388E-4</c:v>
                </c:pt>
                <c:pt idx="5930">
                  <c:v>9.7942801889150388E-4</c:v>
                </c:pt>
                <c:pt idx="5931">
                  <c:v>9.7942801889150388E-4</c:v>
                </c:pt>
                <c:pt idx="5932">
                  <c:v>9.7942801889150388E-4</c:v>
                </c:pt>
                <c:pt idx="5933">
                  <c:v>9.7942801889150388E-4</c:v>
                </c:pt>
                <c:pt idx="5934">
                  <c:v>9.7942801889150388E-4</c:v>
                </c:pt>
                <c:pt idx="5935">
                  <c:v>9.7942801889150388E-4</c:v>
                </c:pt>
                <c:pt idx="5936">
                  <c:v>9.7942801889150388E-4</c:v>
                </c:pt>
                <c:pt idx="5937">
                  <c:v>9.7942801889150388E-4</c:v>
                </c:pt>
                <c:pt idx="5938">
                  <c:v>9.7942801889150388E-4</c:v>
                </c:pt>
                <c:pt idx="5939">
                  <c:v>9.7942801889150388E-4</c:v>
                </c:pt>
                <c:pt idx="5940">
                  <c:v>9.7942801889150388E-4</c:v>
                </c:pt>
                <c:pt idx="5941">
                  <c:v>9.7942801889150388E-4</c:v>
                </c:pt>
                <c:pt idx="5942">
                  <c:v>9.7942801889150388E-4</c:v>
                </c:pt>
                <c:pt idx="5943">
                  <c:v>9.7942801889150388E-4</c:v>
                </c:pt>
                <c:pt idx="5944">
                  <c:v>9.7942801889150388E-4</c:v>
                </c:pt>
                <c:pt idx="5945">
                  <c:v>9.7942801889150388E-4</c:v>
                </c:pt>
                <c:pt idx="5946">
                  <c:v>9.7942801889150388E-4</c:v>
                </c:pt>
                <c:pt idx="5947">
                  <c:v>9.7942801889150388E-4</c:v>
                </c:pt>
                <c:pt idx="5948">
                  <c:v>9.7942801889150388E-4</c:v>
                </c:pt>
                <c:pt idx="5949">
                  <c:v>9.7942801889150388E-4</c:v>
                </c:pt>
                <c:pt idx="5950">
                  <c:v>9.7942801889150388E-4</c:v>
                </c:pt>
                <c:pt idx="5951">
                  <c:v>9.7942801889150388E-4</c:v>
                </c:pt>
                <c:pt idx="5952">
                  <c:v>1.8396514739196235E-3</c:v>
                </c:pt>
                <c:pt idx="5953">
                  <c:v>1.8396514739196235E-3</c:v>
                </c:pt>
                <c:pt idx="5954">
                  <c:v>1.8396514739196235E-3</c:v>
                </c:pt>
                <c:pt idx="5955">
                  <c:v>1.8396514739196235E-3</c:v>
                </c:pt>
                <c:pt idx="5956">
                  <c:v>1.8396514739196235E-3</c:v>
                </c:pt>
                <c:pt idx="5957">
                  <c:v>1.8396514739196235E-3</c:v>
                </c:pt>
                <c:pt idx="5958">
                  <c:v>1.8396514739196235E-3</c:v>
                </c:pt>
                <c:pt idx="5959">
                  <c:v>1.8396514739196235E-3</c:v>
                </c:pt>
                <c:pt idx="5960">
                  <c:v>1.8396514739196235E-3</c:v>
                </c:pt>
                <c:pt idx="5961">
                  <c:v>1.8396514739196235E-3</c:v>
                </c:pt>
                <c:pt idx="5962">
                  <c:v>1.8396514739196235E-3</c:v>
                </c:pt>
                <c:pt idx="5963">
                  <c:v>1.8396514739196235E-3</c:v>
                </c:pt>
                <c:pt idx="5964">
                  <c:v>1.8396514739196235E-3</c:v>
                </c:pt>
                <c:pt idx="5965">
                  <c:v>1.8396514739196235E-3</c:v>
                </c:pt>
                <c:pt idx="5966">
                  <c:v>1.8396514739196235E-3</c:v>
                </c:pt>
                <c:pt idx="5967">
                  <c:v>1.8396514739196235E-3</c:v>
                </c:pt>
                <c:pt idx="5968">
                  <c:v>1.8396514739196235E-3</c:v>
                </c:pt>
                <c:pt idx="5969">
                  <c:v>1.8396514739196235E-3</c:v>
                </c:pt>
                <c:pt idx="5970">
                  <c:v>1.8396514739196235E-3</c:v>
                </c:pt>
                <c:pt idx="5971">
                  <c:v>1.8396514739196235E-3</c:v>
                </c:pt>
                <c:pt idx="5972">
                  <c:v>1.8396514739196235E-3</c:v>
                </c:pt>
                <c:pt idx="5973">
                  <c:v>1.8396514739196235E-3</c:v>
                </c:pt>
                <c:pt idx="5974">
                  <c:v>1.8396514739196235E-3</c:v>
                </c:pt>
                <c:pt idx="5975">
                  <c:v>1.8396514739196235E-3</c:v>
                </c:pt>
                <c:pt idx="5976">
                  <c:v>9.6392932851276925E-3</c:v>
                </c:pt>
                <c:pt idx="5977">
                  <c:v>9.6392932851276925E-3</c:v>
                </c:pt>
                <c:pt idx="5978">
                  <c:v>9.6392932851276925E-3</c:v>
                </c:pt>
                <c:pt idx="5979">
                  <c:v>9.6392932851276925E-3</c:v>
                </c:pt>
                <c:pt idx="5980">
                  <c:v>9.6392932851276925E-3</c:v>
                </c:pt>
                <c:pt idx="5981">
                  <c:v>9.6392932851276925E-3</c:v>
                </c:pt>
                <c:pt idx="5982">
                  <c:v>9.6392932851276925E-3</c:v>
                </c:pt>
                <c:pt idx="5983">
                  <c:v>9.6392932851276925E-3</c:v>
                </c:pt>
                <c:pt idx="5984">
                  <c:v>9.6392932851276925E-3</c:v>
                </c:pt>
                <c:pt idx="5985">
                  <c:v>9.6392932851276925E-3</c:v>
                </c:pt>
                <c:pt idx="5986">
                  <c:v>9.6392932851276925E-3</c:v>
                </c:pt>
                <c:pt idx="5987">
                  <c:v>9.6392932851276925E-3</c:v>
                </c:pt>
                <c:pt idx="5988">
                  <c:v>9.6392932851276925E-3</c:v>
                </c:pt>
                <c:pt idx="5989">
                  <c:v>9.6392932851276925E-3</c:v>
                </c:pt>
                <c:pt idx="5990">
                  <c:v>9.6392932851276925E-3</c:v>
                </c:pt>
                <c:pt idx="5991">
                  <c:v>9.6392932851276925E-3</c:v>
                </c:pt>
                <c:pt idx="5992">
                  <c:v>9.6392932851276925E-3</c:v>
                </c:pt>
                <c:pt idx="5993">
                  <c:v>9.6392932851276925E-3</c:v>
                </c:pt>
                <c:pt idx="5994">
                  <c:v>9.6392932851276925E-3</c:v>
                </c:pt>
                <c:pt idx="5995">
                  <c:v>9.6392932851276925E-3</c:v>
                </c:pt>
                <c:pt idx="5996">
                  <c:v>9.6392932851276925E-3</c:v>
                </c:pt>
                <c:pt idx="5997">
                  <c:v>9.6392932851276925E-3</c:v>
                </c:pt>
                <c:pt idx="5998">
                  <c:v>9.6392932851276925E-3</c:v>
                </c:pt>
                <c:pt idx="5999">
                  <c:v>9.6392932851276925E-3</c:v>
                </c:pt>
                <c:pt idx="6000">
                  <c:v>-2.4632092833405395E-3</c:v>
                </c:pt>
                <c:pt idx="6001">
                  <c:v>-2.4632092833405395E-3</c:v>
                </c:pt>
                <c:pt idx="6002">
                  <c:v>-2.4632092833405395E-3</c:v>
                </c:pt>
                <c:pt idx="6003">
                  <c:v>-2.4632092833405395E-3</c:v>
                </c:pt>
                <c:pt idx="6004">
                  <c:v>-2.4632092833405395E-3</c:v>
                </c:pt>
                <c:pt idx="6005">
                  <c:v>-2.4632092833405395E-3</c:v>
                </c:pt>
                <c:pt idx="6006">
                  <c:v>-2.4632092833405395E-3</c:v>
                </c:pt>
                <c:pt idx="6007">
                  <c:v>-2.4632092833405395E-3</c:v>
                </c:pt>
                <c:pt idx="6008">
                  <c:v>-2.4632092833405395E-3</c:v>
                </c:pt>
                <c:pt idx="6009">
                  <c:v>-2.4632092833405395E-3</c:v>
                </c:pt>
                <c:pt idx="6010">
                  <c:v>-2.4632092833405395E-3</c:v>
                </c:pt>
                <c:pt idx="6011">
                  <c:v>-2.4632092833405395E-3</c:v>
                </c:pt>
                <c:pt idx="6012">
                  <c:v>-2.4632092833405395E-3</c:v>
                </c:pt>
                <c:pt idx="6013">
                  <c:v>-2.4632092833405395E-3</c:v>
                </c:pt>
                <c:pt idx="6014">
                  <c:v>-2.4632092833405395E-3</c:v>
                </c:pt>
                <c:pt idx="6015">
                  <c:v>-2.4632092833405395E-3</c:v>
                </c:pt>
                <c:pt idx="6016">
                  <c:v>-2.4632092833405395E-3</c:v>
                </c:pt>
                <c:pt idx="6017">
                  <c:v>-2.4632092833405395E-3</c:v>
                </c:pt>
                <c:pt idx="6018">
                  <c:v>-2.4632092833405395E-3</c:v>
                </c:pt>
                <c:pt idx="6019">
                  <c:v>-2.4632092833405395E-3</c:v>
                </c:pt>
                <c:pt idx="6020">
                  <c:v>-2.4632092833405395E-3</c:v>
                </c:pt>
                <c:pt idx="6021">
                  <c:v>-2.4632092833405395E-3</c:v>
                </c:pt>
                <c:pt idx="6022">
                  <c:v>-2.4632092833405395E-3</c:v>
                </c:pt>
                <c:pt idx="6023">
                  <c:v>-2.4632092833405395E-3</c:v>
                </c:pt>
                <c:pt idx="6024">
                  <c:v>-3.7659515349455219E-3</c:v>
                </c:pt>
                <c:pt idx="6025">
                  <c:v>-3.7659515349455219E-3</c:v>
                </c:pt>
                <c:pt idx="6026">
                  <c:v>-3.7659515349455219E-3</c:v>
                </c:pt>
                <c:pt idx="6027">
                  <c:v>-3.7659515349455219E-3</c:v>
                </c:pt>
                <c:pt idx="6028">
                  <c:v>-3.7659515349455219E-3</c:v>
                </c:pt>
                <c:pt idx="6029">
                  <c:v>-3.7659515349455219E-3</c:v>
                </c:pt>
                <c:pt idx="6030">
                  <c:v>-3.7659515349455219E-3</c:v>
                </c:pt>
                <c:pt idx="6031">
                  <c:v>-3.7659515349455219E-3</c:v>
                </c:pt>
                <c:pt idx="6032">
                  <c:v>-3.7659515349455219E-3</c:v>
                </c:pt>
                <c:pt idx="6033">
                  <c:v>-3.7659515349455219E-3</c:v>
                </c:pt>
                <c:pt idx="6034">
                  <c:v>-3.7659515349455219E-3</c:v>
                </c:pt>
                <c:pt idx="6035">
                  <c:v>-3.7659515349455219E-3</c:v>
                </c:pt>
                <c:pt idx="6036">
                  <c:v>-3.7659515349455219E-3</c:v>
                </c:pt>
                <c:pt idx="6037">
                  <c:v>-3.7659515349455219E-3</c:v>
                </c:pt>
                <c:pt idx="6038">
                  <c:v>-3.7659515349455219E-3</c:v>
                </c:pt>
                <c:pt idx="6039">
                  <c:v>-3.7659515349455219E-3</c:v>
                </c:pt>
                <c:pt idx="6040">
                  <c:v>-3.7659515349455219E-3</c:v>
                </c:pt>
                <c:pt idx="6041">
                  <c:v>-3.7659515349455219E-3</c:v>
                </c:pt>
                <c:pt idx="6042">
                  <c:v>-3.7659515349455219E-3</c:v>
                </c:pt>
                <c:pt idx="6043">
                  <c:v>-3.7659515349455219E-3</c:v>
                </c:pt>
                <c:pt idx="6044">
                  <c:v>-3.7659515349455219E-3</c:v>
                </c:pt>
                <c:pt idx="6045">
                  <c:v>-3.7659515349455219E-3</c:v>
                </c:pt>
                <c:pt idx="6046">
                  <c:v>-3.7659515349455219E-3</c:v>
                </c:pt>
                <c:pt idx="6047">
                  <c:v>-3.7659515349455219E-3</c:v>
                </c:pt>
                <c:pt idx="6048">
                  <c:v>3.8839171271005668E-3</c:v>
                </c:pt>
                <c:pt idx="6049">
                  <c:v>3.8839171271005668E-3</c:v>
                </c:pt>
                <c:pt idx="6050">
                  <c:v>3.8839171271005668E-3</c:v>
                </c:pt>
                <c:pt idx="6051">
                  <c:v>3.8839171271005668E-3</c:v>
                </c:pt>
                <c:pt idx="6052">
                  <c:v>3.8839171271005668E-3</c:v>
                </c:pt>
                <c:pt idx="6053">
                  <c:v>3.8839171271005668E-3</c:v>
                </c:pt>
                <c:pt idx="6054">
                  <c:v>3.8839171271005668E-3</c:v>
                </c:pt>
                <c:pt idx="6055">
                  <c:v>3.8839171271005668E-3</c:v>
                </c:pt>
                <c:pt idx="6056">
                  <c:v>3.8839171271005668E-3</c:v>
                </c:pt>
                <c:pt idx="6057">
                  <c:v>3.8839171271005668E-3</c:v>
                </c:pt>
                <c:pt idx="6058">
                  <c:v>3.8839171271005668E-3</c:v>
                </c:pt>
                <c:pt idx="6059">
                  <c:v>3.8839171271005668E-3</c:v>
                </c:pt>
                <c:pt idx="6060">
                  <c:v>3.8839171271005668E-3</c:v>
                </c:pt>
                <c:pt idx="6061">
                  <c:v>3.8839171271005668E-3</c:v>
                </c:pt>
                <c:pt idx="6062">
                  <c:v>3.8839171271005668E-3</c:v>
                </c:pt>
                <c:pt idx="6063">
                  <c:v>3.8839171271005668E-3</c:v>
                </c:pt>
                <c:pt idx="6064">
                  <c:v>3.8839171271005668E-3</c:v>
                </c:pt>
                <c:pt idx="6065">
                  <c:v>3.8839171271005668E-3</c:v>
                </c:pt>
                <c:pt idx="6066">
                  <c:v>3.8839171271005668E-3</c:v>
                </c:pt>
                <c:pt idx="6067">
                  <c:v>3.8839171271005668E-3</c:v>
                </c:pt>
                <c:pt idx="6068">
                  <c:v>3.8839171271005668E-3</c:v>
                </c:pt>
                <c:pt idx="6069">
                  <c:v>3.8839171271005668E-3</c:v>
                </c:pt>
                <c:pt idx="6070">
                  <c:v>3.8839171271005668E-3</c:v>
                </c:pt>
                <c:pt idx="6071">
                  <c:v>3.8839171271005668E-3</c:v>
                </c:pt>
                <c:pt idx="6072">
                  <c:v>4.5290847183716565E-3</c:v>
                </c:pt>
                <c:pt idx="6073">
                  <c:v>4.5290847183716565E-3</c:v>
                </c:pt>
                <c:pt idx="6074">
                  <c:v>4.5290847183716565E-3</c:v>
                </c:pt>
                <c:pt idx="6075">
                  <c:v>4.5290847183716565E-3</c:v>
                </c:pt>
                <c:pt idx="6076">
                  <c:v>4.5290847183716565E-3</c:v>
                </c:pt>
                <c:pt idx="6077">
                  <c:v>4.5290847183716565E-3</c:v>
                </c:pt>
                <c:pt idx="6078">
                  <c:v>4.5290847183716565E-3</c:v>
                </c:pt>
                <c:pt idx="6079">
                  <c:v>4.5290847183716565E-3</c:v>
                </c:pt>
                <c:pt idx="6080">
                  <c:v>4.5290847183716565E-3</c:v>
                </c:pt>
                <c:pt idx="6081">
                  <c:v>4.5290847183716565E-3</c:v>
                </c:pt>
                <c:pt idx="6082">
                  <c:v>4.5290847183716565E-3</c:v>
                </c:pt>
                <c:pt idx="6083">
                  <c:v>4.5290847183716565E-3</c:v>
                </c:pt>
                <c:pt idx="6084">
                  <c:v>4.5290847183716565E-3</c:v>
                </c:pt>
                <c:pt idx="6085">
                  <c:v>4.5290847183716565E-3</c:v>
                </c:pt>
                <c:pt idx="6086">
                  <c:v>4.5290847183716565E-3</c:v>
                </c:pt>
                <c:pt idx="6087">
                  <c:v>4.5290847183716565E-3</c:v>
                </c:pt>
                <c:pt idx="6088">
                  <c:v>4.5290847183716565E-3</c:v>
                </c:pt>
                <c:pt idx="6089">
                  <c:v>4.5290847183716565E-3</c:v>
                </c:pt>
                <c:pt idx="6090">
                  <c:v>4.5290847183716565E-3</c:v>
                </c:pt>
                <c:pt idx="6091">
                  <c:v>4.5290847183716565E-3</c:v>
                </c:pt>
                <c:pt idx="6092">
                  <c:v>4.5290847183716565E-3</c:v>
                </c:pt>
                <c:pt idx="6093">
                  <c:v>4.5290847183716565E-3</c:v>
                </c:pt>
                <c:pt idx="6094">
                  <c:v>4.5290847183716565E-3</c:v>
                </c:pt>
                <c:pt idx="6095">
                  <c:v>4.5290847183716565E-3</c:v>
                </c:pt>
                <c:pt idx="6096">
                  <c:v>7.8586246072855914E-3</c:v>
                </c:pt>
                <c:pt idx="6097">
                  <c:v>7.8586246072855914E-3</c:v>
                </c:pt>
                <c:pt idx="6098">
                  <c:v>7.8586246072855914E-3</c:v>
                </c:pt>
                <c:pt idx="6099">
                  <c:v>7.8586246072855914E-3</c:v>
                </c:pt>
                <c:pt idx="6100">
                  <c:v>7.8586246072855914E-3</c:v>
                </c:pt>
                <c:pt idx="6101">
                  <c:v>7.8586246072855914E-3</c:v>
                </c:pt>
                <c:pt idx="6102">
                  <c:v>7.8586246072855914E-3</c:v>
                </c:pt>
                <c:pt idx="6103">
                  <c:v>7.8586246072855914E-3</c:v>
                </c:pt>
                <c:pt idx="6104">
                  <c:v>7.8586246072855914E-3</c:v>
                </c:pt>
                <c:pt idx="6105">
                  <c:v>7.8586246072855914E-3</c:v>
                </c:pt>
                <c:pt idx="6106">
                  <c:v>7.8586246072855914E-3</c:v>
                </c:pt>
                <c:pt idx="6107">
                  <c:v>7.8586246072855914E-3</c:v>
                </c:pt>
                <c:pt idx="6108">
                  <c:v>7.8586246072855914E-3</c:v>
                </c:pt>
                <c:pt idx="6109">
                  <c:v>7.8586246072855914E-3</c:v>
                </c:pt>
                <c:pt idx="6110">
                  <c:v>7.8586246072855914E-3</c:v>
                </c:pt>
                <c:pt idx="6111">
                  <c:v>7.8586246072855914E-3</c:v>
                </c:pt>
                <c:pt idx="6112">
                  <c:v>7.8586246072855914E-3</c:v>
                </c:pt>
                <c:pt idx="6113">
                  <c:v>7.8586246072855914E-3</c:v>
                </c:pt>
                <c:pt idx="6114">
                  <c:v>7.8586246072855914E-3</c:v>
                </c:pt>
                <c:pt idx="6115">
                  <c:v>7.8586246072855914E-3</c:v>
                </c:pt>
                <c:pt idx="6116">
                  <c:v>7.8586246072855914E-3</c:v>
                </c:pt>
                <c:pt idx="6117">
                  <c:v>7.8586246072855914E-3</c:v>
                </c:pt>
                <c:pt idx="6118">
                  <c:v>7.8586246072855914E-3</c:v>
                </c:pt>
                <c:pt idx="6119">
                  <c:v>7.8586246072855914E-3</c:v>
                </c:pt>
                <c:pt idx="6120">
                  <c:v>1.8017720628815681E-4</c:v>
                </c:pt>
                <c:pt idx="6121">
                  <c:v>1.8017720628815681E-4</c:v>
                </c:pt>
                <c:pt idx="6122">
                  <c:v>1.8017720628815681E-4</c:v>
                </c:pt>
                <c:pt idx="6123">
                  <c:v>1.8017720628815681E-4</c:v>
                </c:pt>
                <c:pt idx="6124">
                  <c:v>1.8017720628815681E-4</c:v>
                </c:pt>
                <c:pt idx="6125">
                  <c:v>1.8017720628815681E-4</c:v>
                </c:pt>
                <c:pt idx="6126">
                  <c:v>1.8017720628815681E-4</c:v>
                </c:pt>
                <c:pt idx="6127">
                  <c:v>1.8017720628815681E-4</c:v>
                </c:pt>
                <c:pt idx="6128">
                  <c:v>1.8017720628815681E-4</c:v>
                </c:pt>
                <c:pt idx="6129">
                  <c:v>1.8017720628815681E-4</c:v>
                </c:pt>
                <c:pt idx="6130">
                  <c:v>1.8017720628815681E-4</c:v>
                </c:pt>
                <c:pt idx="6131">
                  <c:v>1.8017720628815681E-4</c:v>
                </c:pt>
                <c:pt idx="6132">
                  <c:v>1.8017720628815681E-4</c:v>
                </c:pt>
                <c:pt idx="6133">
                  <c:v>1.8017720628815681E-4</c:v>
                </c:pt>
                <c:pt idx="6134">
                  <c:v>1.8017720628815681E-4</c:v>
                </c:pt>
                <c:pt idx="6135">
                  <c:v>1.8017720628815681E-4</c:v>
                </c:pt>
                <c:pt idx="6136">
                  <c:v>1.8017720628815681E-4</c:v>
                </c:pt>
                <c:pt idx="6137">
                  <c:v>1.8017720628815681E-4</c:v>
                </c:pt>
                <c:pt idx="6138">
                  <c:v>1.8017720628815681E-4</c:v>
                </c:pt>
                <c:pt idx="6139">
                  <c:v>1.8017720628815681E-4</c:v>
                </c:pt>
                <c:pt idx="6140">
                  <c:v>1.8017720628815681E-4</c:v>
                </c:pt>
                <c:pt idx="6141">
                  <c:v>1.8017720628815681E-4</c:v>
                </c:pt>
                <c:pt idx="6142">
                  <c:v>1.8017720628815681E-4</c:v>
                </c:pt>
                <c:pt idx="6143">
                  <c:v>1.8017720628815681E-4</c:v>
                </c:pt>
                <c:pt idx="6144">
                  <c:v>8.2816631822231201E-3</c:v>
                </c:pt>
                <c:pt idx="6145">
                  <c:v>8.2816631822231201E-3</c:v>
                </c:pt>
                <c:pt idx="6146">
                  <c:v>8.2816631822231201E-3</c:v>
                </c:pt>
                <c:pt idx="6147">
                  <c:v>8.2816631822231201E-3</c:v>
                </c:pt>
                <c:pt idx="6148">
                  <c:v>8.2816631822231201E-3</c:v>
                </c:pt>
                <c:pt idx="6149">
                  <c:v>8.2816631822231201E-3</c:v>
                </c:pt>
                <c:pt idx="6150">
                  <c:v>8.2816631822231201E-3</c:v>
                </c:pt>
                <c:pt idx="6151">
                  <c:v>8.2816631822231201E-3</c:v>
                </c:pt>
                <c:pt idx="6152">
                  <c:v>8.2816631822231201E-3</c:v>
                </c:pt>
                <c:pt idx="6153">
                  <c:v>8.2816631822231201E-3</c:v>
                </c:pt>
                <c:pt idx="6154">
                  <c:v>8.2816631822231201E-3</c:v>
                </c:pt>
                <c:pt idx="6155">
                  <c:v>8.2816631822231201E-3</c:v>
                </c:pt>
                <c:pt idx="6156">
                  <c:v>8.2816631822231201E-3</c:v>
                </c:pt>
                <c:pt idx="6157">
                  <c:v>8.2816631822231201E-3</c:v>
                </c:pt>
                <c:pt idx="6158">
                  <c:v>8.2816631822231201E-3</c:v>
                </c:pt>
                <c:pt idx="6159">
                  <c:v>8.2816631822231201E-3</c:v>
                </c:pt>
                <c:pt idx="6160">
                  <c:v>8.2816631822231201E-3</c:v>
                </c:pt>
                <c:pt idx="6161">
                  <c:v>8.2816631822231201E-3</c:v>
                </c:pt>
                <c:pt idx="6162">
                  <c:v>8.2816631822231201E-3</c:v>
                </c:pt>
                <c:pt idx="6163">
                  <c:v>8.2816631822231201E-3</c:v>
                </c:pt>
                <c:pt idx="6164">
                  <c:v>8.2816631822231201E-3</c:v>
                </c:pt>
                <c:pt idx="6165">
                  <c:v>8.2816631822231201E-3</c:v>
                </c:pt>
                <c:pt idx="6166">
                  <c:v>8.2816631822231201E-3</c:v>
                </c:pt>
                <c:pt idx="6167">
                  <c:v>8.2816631822231201E-3</c:v>
                </c:pt>
                <c:pt idx="6168">
                  <c:v>3.3276855664761129E-3</c:v>
                </c:pt>
                <c:pt idx="6169">
                  <c:v>3.3276855664761129E-3</c:v>
                </c:pt>
                <c:pt idx="6170">
                  <c:v>3.3276855664761129E-3</c:v>
                </c:pt>
                <c:pt idx="6171">
                  <c:v>3.3276855664761129E-3</c:v>
                </c:pt>
                <c:pt idx="6172">
                  <c:v>3.3276855664761129E-3</c:v>
                </c:pt>
                <c:pt idx="6173">
                  <c:v>3.3276855664761129E-3</c:v>
                </c:pt>
                <c:pt idx="6174">
                  <c:v>3.3276855664761129E-3</c:v>
                </c:pt>
                <c:pt idx="6175">
                  <c:v>3.3276855664761129E-3</c:v>
                </c:pt>
                <c:pt idx="6176">
                  <c:v>3.3276855664761129E-3</c:v>
                </c:pt>
                <c:pt idx="6177">
                  <c:v>3.3276855664761129E-3</c:v>
                </c:pt>
                <c:pt idx="6178">
                  <c:v>3.3276855664761129E-3</c:v>
                </c:pt>
                <c:pt idx="6179">
                  <c:v>3.3276855664761129E-3</c:v>
                </c:pt>
                <c:pt idx="6180">
                  <c:v>3.3276855664761129E-3</c:v>
                </c:pt>
                <c:pt idx="6181">
                  <c:v>3.3276855664761129E-3</c:v>
                </c:pt>
                <c:pt idx="6182">
                  <c:v>3.3276855664761129E-3</c:v>
                </c:pt>
                <c:pt idx="6183">
                  <c:v>3.3276855664761129E-3</c:v>
                </c:pt>
                <c:pt idx="6184">
                  <c:v>3.3276855664761129E-3</c:v>
                </c:pt>
                <c:pt idx="6185">
                  <c:v>3.3276855664761129E-3</c:v>
                </c:pt>
                <c:pt idx="6186">
                  <c:v>3.3276855664761129E-3</c:v>
                </c:pt>
                <c:pt idx="6187">
                  <c:v>3.3276855664761129E-3</c:v>
                </c:pt>
                <c:pt idx="6188">
                  <c:v>3.3276855664761129E-3</c:v>
                </c:pt>
                <c:pt idx="6189">
                  <c:v>3.3276855664761129E-3</c:v>
                </c:pt>
                <c:pt idx="6190">
                  <c:v>3.3276855664761129E-3</c:v>
                </c:pt>
                <c:pt idx="6191">
                  <c:v>3.3276855664761129E-3</c:v>
                </c:pt>
                <c:pt idx="6192">
                  <c:v>2.016827926638598E-4</c:v>
                </c:pt>
                <c:pt idx="6193">
                  <c:v>2.016827926638598E-4</c:v>
                </c:pt>
                <c:pt idx="6194">
                  <c:v>2.016827926638598E-4</c:v>
                </c:pt>
                <c:pt idx="6195">
                  <c:v>2.016827926638598E-4</c:v>
                </c:pt>
                <c:pt idx="6196">
                  <c:v>2.016827926638598E-4</c:v>
                </c:pt>
                <c:pt idx="6197">
                  <c:v>2.016827926638598E-4</c:v>
                </c:pt>
                <c:pt idx="6198">
                  <c:v>2.016827926638598E-4</c:v>
                </c:pt>
                <c:pt idx="6199">
                  <c:v>2.016827926638598E-4</c:v>
                </c:pt>
                <c:pt idx="6200">
                  <c:v>2.016827926638598E-4</c:v>
                </c:pt>
                <c:pt idx="6201">
                  <c:v>2.016827926638598E-4</c:v>
                </c:pt>
                <c:pt idx="6202">
                  <c:v>2.016827926638598E-4</c:v>
                </c:pt>
                <c:pt idx="6203">
                  <c:v>2.016827926638598E-4</c:v>
                </c:pt>
                <c:pt idx="6204">
                  <c:v>2.016827926638598E-4</c:v>
                </c:pt>
                <c:pt idx="6205">
                  <c:v>2.016827926638598E-4</c:v>
                </c:pt>
                <c:pt idx="6206">
                  <c:v>2.016827926638598E-4</c:v>
                </c:pt>
                <c:pt idx="6207">
                  <c:v>2.016827926638598E-4</c:v>
                </c:pt>
                <c:pt idx="6208">
                  <c:v>2.016827926638598E-4</c:v>
                </c:pt>
                <c:pt idx="6209">
                  <c:v>2.016827926638598E-4</c:v>
                </c:pt>
                <c:pt idx="6210">
                  <c:v>2.016827926638598E-4</c:v>
                </c:pt>
                <c:pt idx="6211">
                  <c:v>2.016827926638598E-4</c:v>
                </c:pt>
                <c:pt idx="6212">
                  <c:v>2.016827926638598E-4</c:v>
                </c:pt>
                <c:pt idx="6213">
                  <c:v>2.016827926638598E-4</c:v>
                </c:pt>
                <c:pt idx="6214">
                  <c:v>2.016827926638598E-4</c:v>
                </c:pt>
                <c:pt idx="6215">
                  <c:v>2.016827926638598E-4</c:v>
                </c:pt>
                <c:pt idx="6216">
                  <c:v>2.0206142004042249E-3</c:v>
                </c:pt>
                <c:pt idx="6217">
                  <c:v>2.0206142004042249E-3</c:v>
                </c:pt>
                <c:pt idx="6218">
                  <c:v>2.0206142004042249E-3</c:v>
                </c:pt>
                <c:pt idx="6219">
                  <c:v>2.0206142004042249E-3</c:v>
                </c:pt>
                <c:pt idx="6220">
                  <c:v>2.0206142004042249E-3</c:v>
                </c:pt>
                <c:pt idx="6221">
                  <c:v>2.0206142004042249E-3</c:v>
                </c:pt>
                <c:pt idx="6222">
                  <c:v>2.0206142004042249E-3</c:v>
                </c:pt>
                <c:pt idx="6223">
                  <c:v>2.0206142004042249E-3</c:v>
                </c:pt>
                <c:pt idx="6224">
                  <c:v>2.0206142004042249E-3</c:v>
                </c:pt>
                <c:pt idx="6225">
                  <c:v>2.0206142004042249E-3</c:v>
                </c:pt>
                <c:pt idx="6226">
                  <c:v>2.0206142004042249E-3</c:v>
                </c:pt>
                <c:pt idx="6227">
                  <c:v>2.0206142004042249E-3</c:v>
                </c:pt>
                <c:pt idx="6228">
                  <c:v>2.0206142004042249E-3</c:v>
                </c:pt>
                <c:pt idx="6229">
                  <c:v>2.0206142004042249E-3</c:v>
                </c:pt>
                <c:pt idx="6230">
                  <c:v>2.0206142004042249E-3</c:v>
                </c:pt>
                <c:pt idx="6231">
                  <c:v>2.0206142004042249E-3</c:v>
                </c:pt>
                <c:pt idx="6232">
                  <c:v>2.0206142004042249E-3</c:v>
                </c:pt>
                <c:pt idx="6233">
                  <c:v>2.0206142004042249E-3</c:v>
                </c:pt>
                <c:pt idx="6234">
                  <c:v>2.0206142004042249E-3</c:v>
                </c:pt>
                <c:pt idx="6235">
                  <c:v>2.0206142004042249E-3</c:v>
                </c:pt>
                <c:pt idx="6236">
                  <c:v>2.0206142004042249E-3</c:v>
                </c:pt>
                <c:pt idx="6237">
                  <c:v>2.0206142004042249E-3</c:v>
                </c:pt>
                <c:pt idx="6238">
                  <c:v>2.0206142004042249E-3</c:v>
                </c:pt>
                <c:pt idx="6239">
                  <c:v>2.0206142004042249E-3</c:v>
                </c:pt>
                <c:pt idx="6240">
                  <c:v>9.8317992220469108E-3</c:v>
                </c:pt>
                <c:pt idx="6241">
                  <c:v>9.8317992220469108E-3</c:v>
                </c:pt>
                <c:pt idx="6242">
                  <c:v>9.8317992220469108E-3</c:v>
                </c:pt>
                <c:pt idx="6243">
                  <c:v>9.8317992220469108E-3</c:v>
                </c:pt>
                <c:pt idx="6244">
                  <c:v>9.8317992220469108E-3</c:v>
                </c:pt>
                <c:pt idx="6245">
                  <c:v>9.8317992220469108E-3</c:v>
                </c:pt>
                <c:pt idx="6246">
                  <c:v>9.8317992220469108E-3</c:v>
                </c:pt>
                <c:pt idx="6247">
                  <c:v>9.8317992220469108E-3</c:v>
                </c:pt>
                <c:pt idx="6248">
                  <c:v>9.8317992220469108E-3</c:v>
                </c:pt>
                <c:pt idx="6249">
                  <c:v>9.8317992220469108E-3</c:v>
                </c:pt>
                <c:pt idx="6250">
                  <c:v>9.8317992220469108E-3</c:v>
                </c:pt>
                <c:pt idx="6251">
                  <c:v>9.8317992220469108E-3</c:v>
                </c:pt>
                <c:pt idx="6252">
                  <c:v>9.8317992220469108E-3</c:v>
                </c:pt>
                <c:pt idx="6253">
                  <c:v>9.8317992220469108E-3</c:v>
                </c:pt>
                <c:pt idx="6254">
                  <c:v>9.8317992220469108E-3</c:v>
                </c:pt>
                <c:pt idx="6255">
                  <c:v>9.8317992220469108E-3</c:v>
                </c:pt>
                <c:pt idx="6256">
                  <c:v>9.8317992220469108E-3</c:v>
                </c:pt>
                <c:pt idx="6257">
                  <c:v>9.8317992220469108E-3</c:v>
                </c:pt>
                <c:pt idx="6258">
                  <c:v>9.8317992220469108E-3</c:v>
                </c:pt>
                <c:pt idx="6259">
                  <c:v>9.8317992220469108E-3</c:v>
                </c:pt>
                <c:pt idx="6260">
                  <c:v>9.8317992220469108E-3</c:v>
                </c:pt>
                <c:pt idx="6261">
                  <c:v>9.8317992220469108E-3</c:v>
                </c:pt>
                <c:pt idx="6262">
                  <c:v>9.8317992220469108E-3</c:v>
                </c:pt>
                <c:pt idx="6263">
                  <c:v>9.8317992220469108E-3</c:v>
                </c:pt>
                <c:pt idx="6264">
                  <c:v>5.146641435996635E-3</c:v>
                </c:pt>
                <c:pt idx="6265">
                  <c:v>5.146641435996635E-3</c:v>
                </c:pt>
                <c:pt idx="6266">
                  <c:v>5.146641435996635E-3</c:v>
                </c:pt>
                <c:pt idx="6267">
                  <c:v>5.146641435996635E-3</c:v>
                </c:pt>
                <c:pt idx="6268">
                  <c:v>5.146641435996635E-3</c:v>
                </c:pt>
                <c:pt idx="6269">
                  <c:v>5.146641435996635E-3</c:v>
                </c:pt>
                <c:pt idx="6270">
                  <c:v>5.146641435996635E-3</c:v>
                </c:pt>
                <c:pt idx="6271">
                  <c:v>5.146641435996635E-3</c:v>
                </c:pt>
                <c:pt idx="6272">
                  <c:v>5.146641435996635E-3</c:v>
                </c:pt>
                <c:pt idx="6273">
                  <c:v>5.146641435996635E-3</c:v>
                </c:pt>
                <c:pt idx="6274">
                  <c:v>5.146641435996635E-3</c:v>
                </c:pt>
                <c:pt idx="6275">
                  <c:v>5.146641435996635E-3</c:v>
                </c:pt>
                <c:pt idx="6276">
                  <c:v>5.146641435996635E-3</c:v>
                </c:pt>
                <c:pt idx="6277">
                  <c:v>5.146641435996635E-3</c:v>
                </c:pt>
                <c:pt idx="6278">
                  <c:v>5.146641435996635E-3</c:v>
                </c:pt>
                <c:pt idx="6279">
                  <c:v>5.146641435996635E-3</c:v>
                </c:pt>
                <c:pt idx="6280">
                  <c:v>5.146641435996635E-3</c:v>
                </c:pt>
                <c:pt idx="6281">
                  <c:v>5.146641435996635E-3</c:v>
                </c:pt>
                <c:pt idx="6282">
                  <c:v>5.146641435996635E-3</c:v>
                </c:pt>
                <c:pt idx="6283">
                  <c:v>5.146641435996635E-3</c:v>
                </c:pt>
                <c:pt idx="6284">
                  <c:v>5.146641435996635E-3</c:v>
                </c:pt>
                <c:pt idx="6285">
                  <c:v>5.146641435996635E-3</c:v>
                </c:pt>
                <c:pt idx="6286">
                  <c:v>5.146641435996635E-3</c:v>
                </c:pt>
                <c:pt idx="6287">
                  <c:v>5.146641435996635E-3</c:v>
                </c:pt>
                <c:pt idx="6288">
                  <c:v>1.0630419603091745E-2</c:v>
                </c:pt>
                <c:pt idx="6289">
                  <c:v>1.0630419603091745E-2</c:v>
                </c:pt>
                <c:pt idx="6290">
                  <c:v>1.0630419603091745E-2</c:v>
                </c:pt>
                <c:pt idx="6291">
                  <c:v>1.0630419603091745E-2</c:v>
                </c:pt>
                <c:pt idx="6292">
                  <c:v>1.0630419603091745E-2</c:v>
                </c:pt>
                <c:pt idx="6293">
                  <c:v>1.0630419603091745E-2</c:v>
                </c:pt>
                <c:pt idx="6294">
                  <c:v>1.0630419603091745E-2</c:v>
                </c:pt>
                <c:pt idx="6295">
                  <c:v>1.0630419603091745E-2</c:v>
                </c:pt>
                <c:pt idx="6296">
                  <c:v>1.0630419603091745E-2</c:v>
                </c:pt>
                <c:pt idx="6297">
                  <c:v>1.0630419603091745E-2</c:v>
                </c:pt>
                <c:pt idx="6298">
                  <c:v>1.0630419603091745E-2</c:v>
                </c:pt>
                <c:pt idx="6299">
                  <c:v>1.0630419603091745E-2</c:v>
                </c:pt>
                <c:pt idx="6300">
                  <c:v>1.0630419603091745E-2</c:v>
                </c:pt>
                <c:pt idx="6301">
                  <c:v>1.0630419603091745E-2</c:v>
                </c:pt>
                <c:pt idx="6302">
                  <c:v>1.0630419603091745E-2</c:v>
                </c:pt>
                <c:pt idx="6303">
                  <c:v>1.0630419603091745E-2</c:v>
                </c:pt>
                <c:pt idx="6304">
                  <c:v>1.0630419603091745E-2</c:v>
                </c:pt>
                <c:pt idx="6305">
                  <c:v>1.0630419603091745E-2</c:v>
                </c:pt>
                <c:pt idx="6306">
                  <c:v>1.0630419603091745E-2</c:v>
                </c:pt>
                <c:pt idx="6307">
                  <c:v>1.0630419603091745E-2</c:v>
                </c:pt>
                <c:pt idx="6308">
                  <c:v>1.0630419603091745E-2</c:v>
                </c:pt>
                <c:pt idx="6309">
                  <c:v>1.0630419603091745E-2</c:v>
                </c:pt>
                <c:pt idx="6310">
                  <c:v>1.0630419603091745E-2</c:v>
                </c:pt>
                <c:pt idx="6311">
                  <c:v>1.0630419603091745E-2</c:v>
                </c:pt>
                <c:pt idx="6312">
                  <c:v>1.8430827369766867E-2</c:v>
                </c:pt>
                <c:pt idx="6313">
                  <c:v>1.8430827369766867E-2</c:v>
                </c:pt>
                <c:pt idx="6314">
                  <c:v>1.8430827369766867E-2</c:v>
                </c:pt>
                <c:pt idx="6315">
                  <c:v>1.8430827369766867E-2</c:v>
                </c:pt>
                <c:pt idx="6316">
                  <c:v>1.8430827369766867E-2</c:v>
                </c:pt>
                <c:pt idx="6317">
                  <c:v>1.8430827369766867E-2</c:v>
                </c:pt>
                <c:pt idx="6318">
                  <c:v>1.8430827369766867E-2</c:v>
                </c:pt>
                <c:pt idx="6319">
                  <c:v>1.8430827369766867E-2</c:v>
                </c:pt>
                <c:pt idx="6320">
                  <c:v>1.8430827369766867E-2</c:v>
                </c:pt>
                <c:pt idx="6321">
                  <c:v>1.8430827369766867E-2</c:v>
                </c:pt>
                <c:pt idx="6322">
                  <c:v>1.8430827369766867E-2</c:v>
                </c:pt>
                <c:pt idx="6323">
                  <c:v>1.8430827369766867E-2</c:v>
                </c:pt>
                <c:pt idx="6324">
                  <c:v>1.8430827369766867E-2</c:v>
                </c:pt>
                <c:pt idx="6325">
                  <c:v>1.8430827369766867E-2</c:v>
                </c:pt>
                <c:pt idx="6326">
                  <c:v>1.8430827369766867E-2</c:v>
                </c:pt>
                <c:pt idx="6327">
                  <c:v>1.8430827369766867E-2</c:v>
                </c:pt>
                <c:pt idx="6328">
                  <c:v>1.8430827369766867E-2</c:v>
                </c:pt>
                <c:pt idx="6329">
                  <c:v>1.8430827369766867E-2</c:v>
                </c:pt>
                <c:pt idx="6330">
                  <c:v>1.8430827369766867E-2</c:v>
                </c:pt>
                <c:pt idx="6331">
                  <c:v>1.8430827369766867E-2</c:v>
                </c:pt>
                <c:pt idx="6332">
                  <c:v>1.8430827369766867E-2</c:v>
                </c:pt>
                <c:pt idx="6333">
                  <c:v>1.8430827369766867E-2</c:v>
                </c:pt>
                <c:pt idx="6334">
                  <c:v>1.8430827369766867E-2</c:v>
                </c:pt>
                <c:pt idx="6335">
                  <c:v>1.8430827369766867E-2</c:v>
                </c:pt>
                <c:pt idx="6336">
                  <c:v>1.1707353197751402E-2</c:v>
                </c:pt>
                <c:pt idx="6337">
                  <c:v>1.1707353197751402E-2</c:v>
                </c:pt>
                <c:pt idx="6338">
                  <c:v>1.1707353197751402E-2</c:v>
                </c:pt>
                <c:pt idx="6339">
                  <c:v>1.1707353197751402E-2</c:v>
                </c:pt>
                <c:pt idx="6340">
                  <c:v>1.1707353197751402E-2</c:v>
                </c:pt>
                <c:pt idx="6341">
                  <c:v>1.1707353197751402E-2</c:v>
                </c:pt>
                <c:pt idx="6342">
                  <c:v>1.1707353197751402E-2</c:v>
                </c:pt>
                <c:pt idx="6343">
                  <c:v>1.1707353197751402E-2</c:v>
                </c:pt>
                <c:pt idx="6344">
                  <c:v>1.1707353197751402E-2</c:v>
                </c:pt>
                <c:pt idx="6345">
                  <c:v>1.1707353197751402E-2</c:v>
                </c:pt>
                <c:pt idx="6346">
                  <c:v>1.1707353197751402E-2</c:v>
                </c:pt>
                <c:pt idx="6347">
                  <c:v>1.1707353197751402E-2</c:v>
                </c:pt>
                <c:pt idx="6348">
                  <c:v>1.1707353197751402E-2</c:v>
                </c:pt>
                <c:pt idx="6349">
                  <c:v>1.1707353197751402E-2</c:v>
                </c:pt>
                <c:pt idx="6350">
                  <c:v>1.1707353197751402E-2</c:v>
                </c:pt>
                <c:pt idx="6351">
                  <c:v>1.1707353197751402E-2</c:v>
                </c:pt>
                <c:pt idx="6352">
                  <c:v>1.1707353197751402E-2</c:v>
                </c:pt>
                <c:pt idx="6353">
                  <c:v>1.1707353197751402E-2</c:v>
                </c:pt>
                <c:pt idx="6354">
                  <c:v>1.1707353197751402E-2</c:v>
                </c:pt>
                <c:pt idx="6355">
                  <c:v>1.1707353197751402E-2</c:v>
                </c:pt>
                <c:pt idx="6356">
                  <c:v>1.1707353197751402E-2</c:v>
                </c:pt>
                <c:pt idx="6357">
                  <c:v>1.1707353197751402E-2</c:v>
                </c:pt>
                <c:pt idx="6358">
                  <c:v>1.1707353197751402E-2</c:v>
                </c:pt>
                <c:pt idx="6359">
                  <c:v>1.1707353197751402E-2</c:v>
                </c:pt>
                <c:pt idx="6360">
                  <c:v>1.1707353197751402E-2</c:v>
                </c:pt>
                <c:pt idx="6361">
                  <c:v>1.1707353197751402E-2</c:v>
                </c:pt>
                <c:pt idx="6362">
                  <c:v>1.1707353197751402E-2</c:v>
                </c:pt>
                <c:pt idx="6363">
                  <c:v>1.1707353197751402E-2</c:v>
                </c:pt>
                <c:pt idx="6364">
                  <c:v>1.1707353197751402E-2</c:v>
                </c:pt>
                <c:pt idx="6365">
                  <c:v>1.1707353197751402E-2</c:v>
                </c:pt>
                <c:pt idx="6366">
                  <c:v>1.1707353197751402E-2</c:v>
                </c:pt>
                <c:pt idx="6367">
                  <c:v>1.1707353197751402E-2</c:v>
                </c:pt>
                <c:pt idx="6368">
                  <c:v>1.1707353197751402E-2</c:v>
                </c:pt>
                <c:pt idx="6369">
                  <c:v>1.1707353197751402E-2</c:v>
                </c:pt>
                <c:pt idx="6370">
                  <c:v>1.1707353197751402E-2</c:v>
                </c:pt>
                <c:pt idx="6371">
                  <c:v>1.1707353197751402E-2</c:v>
                </c:pt>
                <c:pt idx="6372">
                  <c:v>1.1707353197751402E-2</c:v>
                </c:pt>
                <c:pt idx="6373">
                  <c:v>1.1707353197751402E-2</c:v>
                </c:pt>
                <c:pt idx="6374">
                  <c:v>1.1707353197751402E-2</c:v>
                </c:pt>
                <c:pt idx="6375">
                  <c:v>1.1707353197751402E-2</c:v>
                </c:pt>
                <c:pt idx="6376">
                  <c:v>1.1707353197751402E-2</c:v>
                </c:pt>
                <c:pt idx="6377">
                  <c:v>1.1707353197751402E-2</c:v>
                </c:pt>
                <c:pt idx="6378">
                  <c:v>1.1707353197751402E-2</c:v>
                </c:pt>
                <c:pt idx="6379">
                  <c:v>1.1707353197751402E-2</c:v>
                </c:pt>
                <c:pt idx="6380">
                  <c:v>1.1707353197751402E-2</c:v>
                </c:pt>
                <c:pt idx="6381">
                  <c:v>1.1707353197751402E-2</c:v>
                </c:pt>
                <c:pt idx="6382">
                  <c:v>1.1707353197751402E-2</c:v>
                </c:pt>
                <c:pt idx="6383">
                  <c:v>1.1707353197751402E-2</c:v>
                </c:pt>
                <c:pt idx="6384">
                  <c:v>1.2532404588071699E-2</c:v>
                </c:pt>
                <c:pt idx="6385">
                  <c:v>1.2532404588071699E-2</c:v>
                </c:pt>
                <c:pt idx="6386">
                  <c:v>1.2532404588071699E-2</c:v>
                </c:pt>
                <c:pt idx="6387">
                  <c:v>1.2532404588071699E-2</c:v>
                </c:pt>
                <c:pt idx="6388">
                  <c:v>1.2532404588071699E-2</c:v>
                </c:pt>
                <c:pt idx="6389">
                  <c:v>1.2532404588071699E-2</c:v>
                </c:pt>
                <c:pt idx="6390">
                  <c:v>1.2532404588071699E-2</c:v>
                </c:pt>
                <c:pt idx="6391">
                  <c:v>1.2532404588071699E-2</c:v>
                </c:pt>
                <c:pt idx="6392">
                  <c:v>1.2532404588071699E-2</c:v>
                </c:pt>
                <c:pt idx="6393">
                  <c:v>1.2532404588071699E-2</c:v>
                </c:pt>
                <c:pt idx="6394">
                  <c:v>1.2532404588071699E-2</c:v>
                </c:pt>
                <c:pt idx="6395">
                  <c:v>1.2532404588071699E-2</c:v>
                </c:pt>
                <c:pt idx="6396">
                  <c:v>1.2532404588071699E-2</c:v>
                </c:pt>
                <c:pt idx="6397">
                  <c:v>1.2532404588071699E-2</c:v>
                </c:pt>
                <c:pt idx="6398">
                  <c:v>1.2532404588071699E-2</c:v>
                </c:pt>
                <c:pt idx="6399">
                  <c:v>1.2532404588071699E-2</c:v>
                </c:pt>
                <c:pt idx="6400">
                  <c:v>1.2532404588071699E-2</c:v>
                </c:pt>
                <c:pt idx="6401">
                  <c:v>1.2532404588071699E-2</c:v>
                </c:pt>
                <c:pt idx="6402">
                  <c:v>1.2532404588071699E-2</c:v>
                </c:pt>
                <c:pt idx="6403">
                  <c:v>1.2532404588071699E-2</c:v>
                </c:pt>
                <c:pt idx="6404">
                  <c:v>1.2532404588071699E-2</c:v>
                </c:pt>
                <c:pt idx="6405">
                  <c:v>1.2532404588071699E-2</c:v>
                </c:pt>
                <c:pt idx="6406">
                  <c:v>1.2532404588071699E-2</c:v>
                </c:pt>
                <c:pt idx="6407">
                  <c:v>1.2532404588071699E-2</c:v>
                </c:pt>
                <c:pt idx="6408">
                  <c:v>9.1452747338998108E-3</c:v>
                </c:pt>
                <c:pt idx="6409">
                  <c:v>9.1452747338998108E-3</c:v>
                </c:pt>
                <c:pt idx="6410">
                  <c:v>9.1452747338998108E-3</c:v>
                </c:pt>
                <c:pt idx="6411">
                  <c:v>9.1452747338998108E-3</c:v>
                </c:pt>
                <c:pt idx="6412">
                  <c:v>9.1452747338998108E-3</c:v>
                </c:pt>
                <c:pt idx="6413">
                  <c:v>9.1452747338998108E-3</c:v>
                </c:pt>
                <c:pt idx="6414">
                  <c:v>9.1452747338998108E-3</c:v>
                </c:pt>
                <c:pt idx="6415">
                  <c:v>9.1452747338998108E-3</c:v>
                </c:pt>
                <c:pt idx="6416">
                  <c:v>9.1452747338998108E-3</c:v>
                </c:pt>
                <c:pt idx="6417">
                  <c:v>9.1452747338998108E-3</c:v>
                </c:pt>
                <c:pt idx="6418">
                  <c:v>9.1452747338998108E-3</c:v>
                </c:pt>
                <c:pt idx="6419">
                  <c:v>9.1452747338998108E-3</c:v>
                </c:pt>
                <c:pt idx="6420">
                  <c:v>9.1452747338998108E-3</c:v>
                </c:pt>
                <c:pt idx="6421">
                  <c:v>9.1452747338998108E-3</c:v>
                </c:pt>
                <c:pt idx="6422">
                  <c:v>9.1452747338998108E-3</c:v>
                </c:pt>
                <c:pt idx="6423">
                  <c:v>9.1452747338998108E-3</c:v>
                </c:pt>
                <c:pt idx="6424">
                  <c:v>9.1452747338998108E-3</c:v>
                </c:pt>
                <c:pt idx="6425">
                  <c:v>9.1452747338998108E-3</c:v>
                </c:pt>
                <c:pt idx="6426">
                  <c:v>9.1452747338998108E-3</c:v>
                </c:pt>
                <c:pt idx="6427">
                  <c:v>9.1452747338998108E-3</c:v>
                </c:pt>
                <c:pt idx="6428">
                  <c:v>9.1452747338998108E-3</c:v>
                </c:pt>
                <c:pt idx="6429">
                  <c:v>9.1452747338998108E-3</c:v>
                </c:pt>
                <c:pt idx="6430">
                  <c:v>9.1452747338998108E-3</c:v>
                </c:pt>
                <c:pt idx="6431">
                  <c:v>9.1452747338998108E-3</c:v>
                </c:pt>
                <c:pt idx="6432">
                  <c:v>1.0214580323689049E-2</c:v>
                </c:pt>
                <c:pt idx="6433">
                  <c:v>1.0214580323689049E-2</c:v>
                </c:pt>
                <c:pt idx="6434">
                  <c:v>1.0214580323689049E-2</c:v>
                </c:pt>
                <c:pt idx="6435">
                  <c:v>1.0214580323689049E-2</c:v>
                </c:pt>
                <c:pt idx="6436">
                  <c:v>1.0214580323689049E-2</c:v>
                </c:pt>
                <c:pt idx="6437">
                  <c:v>1.0214580323689049E-2</c:v>
                </c:pt>
                <c:pt idx="6438">
                  <c:v>1.0214580323689049E-2</c:v>
                </c:pt>
                <c:pt idx="6439">
                  <c:v>1.0214580323689049E-2</c:v>
                </c:pt>
                <c:pt idx="6440">
                  <c:v>1.0214580323689049E-2</c:v>
                </c:pt>
                <c:pt idx="6441">
                  <c:v>1.0214580323689049E-2</c:v>
                </c:pt>
                <c:pt idx="6442">
                  <c:v>1.0214580323689049E-2</c:v>
                </c:pt>
                <c:pt idx="6443">
                  <c:v>1.0214580323689049E-2</c:v>
                </c:pt>
                <c:pt idx="6444">
                  <c:v>1.0214580323689049E-2</c:v>
                </c:pt>
                <c:pt idx="6445">
                  <c:v>1.0214580323689049E-2</c:v>
                </c:pt>
                <c:pt idx="6446">
                  <c:v>1.0214580323689049E-2</c:v>
                </c:pt>
                <c:pt idx="6447">
                  <c:v>1.0214580323689049E-2</c:v>
                </c:pt>
                <c:pt idx="6448">
                  <c:v>1.0214580323689049E-2</c:v>
                </c:pt>
                <c:pt idx="6449">
                  <c:v>1.0214580323689049E-2</c:v>
                </c:pt>
                <c:pt idx="6450">
                  <c:v>1.0214580323689049E-2</c:v>
                </c:pt>
                <c:pt idx="6451">
                  <c:v>1.0214580323689049E-2</c:v>
                </c:pt>
                <c:pt idx="6452">
                  <c:v>1.0214580323689049E-2</c:v>
                </c:pt>
                <c:pt idx="6453">
                  <c:v>1.0214580323689049E-2</c:v>
                </c:pt>
                <c:pt idx="6454">
                  <c:v>1.0214580323689049E-2</c:v>
                </c:pt>
                <c:pt idx="6455">
                  <c:v>1.0214580323689049E-2</c:v>
                </c:pt>
                <c:pt idx="6456">
                  <c:v>2.6889757770520717E-3</c:v>
                </c:pt>
                <c:pt idx="6457">
                  <c:v>2.6889757770520717E-3</c:v>
                </c:pt>
                <c:pt idx="6458">
                  <c:v>2.6889757770520717E-3</c:v>
                </c:pt>
                <c:pt idx="6459">
                  <c:v>2.6889757770520717E-3</c:v>
                </c:pt>
                <c:pt idx="6460">
                  <c:v>2.6889757770520717E-3</c:v>
                </c:pt>
                <c:pt idx="6461">
                  <c:v>2.6889757770520717E-3</c:v>
                </c:pt>
                <c:pt idx="6462">
                  <c:v>2.6889757770520717E-3</c:v>
                </c:pt>
                <c:pt idx="6463">
                  <c:v>2.6889757770520717E-3</c:v>
                </c:pt>
                <c:pt idx="6464">
                  <c:v>2.6889757770520717E-3</c:v>
                </c:pt>
                <c:pt idx="6465">
                  <c:v>2.6889757770520717E-3</c:v>
                </c:pt>
                <c:pt idx="6466">
                  <c:v>2.6889757770520717E-3</c:v>
                </c:pt>
                <c:pt idx="6467">
                  <c:v>2.6889757770520717E-3</c:v>
                </c:pt>
                <c:pt idx="6468">
                  <c:v>2.6889757770520717E-3</c:v>
                </c:pt>
                <c:pt idx="6469">
                  <c:v>2.6889757770520717E-3</c:v>
                </c:pt>
                <c:pt idx="6470">
                  <c:v>2.6889757770520717E-3</c:v>
                </c:pt>
                <c:pt idx="6471">
                  <c:v>2.6889757770520717E-3</c:v>
                </c:pt>
                <c:pt idx="6472">
                  <c:v>2.6889757770520717E-3</c:v>
                </c:pt>
                <c:pt idx="6473">
                  <c:v>2.6889757770520717E-3</c:v>
                </c:pt>
                <c:pt idx="6474">
                  <c:v>2.6889757770520717E-3</c:v>
                </c:pt>
                <c:pt idx="6475">
                  <c:v>2.6889757770520717E-3</c:v>
                </c:pt>
                <c:pt idx="6476">
                  <c:v>2.6889757770520717E-3</c:v>
                </c:pt>
                <c:pt idx="6477">
                  <c:v>2.6889757770520717E-3</c:v>
                </c:pt>
                <c:pt idx="6478">
                  <c:v>2.6889757770520717E-3</c:v>
                </c:pt>
                <c:pt idx="6479">
                  <c:v>2.6889757770520717E-3</c:v>
                </c:pt>
                <c:pt idx="6480">
                  <c:v>2.2490887830040052E-3</c:v>
                </c:pt>
                <c:pt idx="6481">
                  <c:v>2.2490887830040052E-3</c:v>
                </c:pt>
                <c:pt idx="6482">
                  <c:v>2.2490887830040052E-3</c:v>
                </c:pt>
                <c:pt idx="6483">
                  <c:v>2.2490887830040052E-3</c:v>
                </c:pt>
                <c:pt idx="6484">
                  <c:v>2.2490887830040052E-3</c:v>
                </c:pt>
                <c:pt idx="6485">
                  <c:v>2.2490887830040052E-3</c:v>
                </c:pt>
                <c:pt idx="6486">
                  <c:v>2.2490887830040052E-3</c:v>
                </c:pt>
                <c:pt idx="6487">
                  <c:v>2.2490887830040052E-3</c:v>
                </c:pt>
                <c:pt idx="6488">
                  <c:v>2.2490887830040052E-3</c:v>
                </c:pt>
                <c:pt idx="6489">
                  <c:v>2.2490887830040052E-3</c:v>
                </c:pt>
                <c:pt idx="6490">
                  <c:v>2.2490887830040052E-3</c:v>
                </c:pt>
                <c:pt idx="6491">
                  <c:v>2.2490887830040052E-3</c:v>
                </c:pt>
                <c:pt idx="6492">
                  <c:v>2.2490887830040052E-3</c:v>
                </c:pt>
                <c:pt idx="6493">
                  <c:v>2.2490887830040052E-3</c:v>
                </c:pt>
                <c:pt idx="6494">
                  <c:v>2.2490887830040052E-3</c:v>
                </c:pt>
                <c:pt idx="6495">
                  <c:v>2.2490887830040052E-3</c:v>
                </c:pt>
                <c:pt idx="6496">
                  <c:v>2.2490887830040052E-3</c:v>
                </c:pt>
                <c:pt idx="6497">
                  <c:v>2.2490887830040052E-3</c:v>
                </c:pt>
                <c:pt idx="6498">
                  <c:v>2.2490887830040052E-3</c:v>
                </c:pt>
                <c:pt idx="6499">
                  <c:v>2.2490887830040052E-3</c:v>
                </c:pt>
                <c:pt idx="6500">
                  <c:v>2.2490887830040052E-3</c:v>
                </c:pt>
                <c:pt idx="6501">
                  <c:v>2.2490887830040052E-3</c:v>
                </c:pt>
                <c:pt idx="6502">
                  <c:v>2.2490887830040052E-3</c:v>
                </c:pt>
                <c:pt idx="6503">
                  <c:v>2.2490887830040052E-3</c:v>
                </c:pt>
                <c:pt idx="6504">
                  <c:v>-1.404778383666816E-3</c:v>
                </c:pt>
                <c:pt idx="6505">
                  <c:v>-1.404778383666816E-3</c:v>
                </c:pt>
                <c:pt idx="6506">
                  <c:v>-1.404778383666816E-3</c:v>
                </c:pt>
                <c:pt idx="6507">
                  <c:v>-1.404778383666816E-3</c:v>
                </c:pt>
                <c:pt idx="6508">
                  <c:v>-1.404778383666816E-3</c:v>
                </c:pt>
                <c:pt idx="6509">
                  <c:v>-1.404778383666816E-3</c:v>
                </c:pt>
                <c:pt idx="6510">
                  <c:v>-1.404778383666816E-3</c:v>
                </c:pt>
                <c:pt idx="6511">
                  <c:v>-1.404778383666816E-3</c:v>
                </c:pt>
                <c:pt idx="6512">
                  <c:v>-1.404778383666816E-3</c:v>
                </c:pt>
                <c:pt idx="6513">
                  <c:v>-1.404778383666816E-3</c:v>
                </c:pt>
                <c:pt idx="6514">
                  <c:v>-1.404778383666816E-3</c:v>
                </c:pt>
                <c:pt idx="6515">
                  <c:v>-1.404778383666816E-3</c:v>
                </c:pt>
                <c:pt idx="6516">
                  <c:v>-1.404778383666816E-3</c:v>
                </c:pt>
                <c:pt idx="6517">
                  <c:v>-1.404778383666816E-3</c:v>
                </c:pt>
                <c:pt idx="6518">
                  <c:v>-1.404778383666816E-3</c:v>
                </c:pt>
                <c:pt idx="6519">
                  <c:v>-1.404778383666816E-3</c:v>
                </c:pt>
                <c:pt idx="6520">
                  <c:v>-1.404778383666816E-3</c:v>
                </c:pt>
                <c:pt idx="6521">
                  <c:v>-1.404778383666816E-3</c:v>
                </c:pt>
                <c:pt idx="6522">
                  <c:v>-1.404778383666816E-3</c:v>
                </c:pt>
                <c:pt idx="6523">
                  <c:v>-1.404778383666816E-3</c:v>
                </c:pt>
                <c:pt idx="6524">
                  <c:v>-1.404778383666816E-3</c:v>
                </c:pt>
                <c:pt idx="6525">
                  <c:v>-1.404778383666816E-3</c:v>
                </c:pt>
                <c:pt idx="6526">
                  <c:v>-1.404778383666816E-3</c:v>
                </c:pt>
                <c:pt idx="6527">
                  <c:v>-1.404778383666816E-3</c:v>
                </c:pt>
                <c:pt idx="6528">
                  <c:v>6.9316147665263728E-3</c:v>
                </c:pt>
                <c:pt idx="6529">
                  <c:v>6.9316147665263728E-3</c:v>
                </c:pt>
                <c:pt idx="6530">
                  <c:v>6.9316147665263728E-3</c:v>
                </c:pt>
                <c:pt idx="6531">
                  <c:v>6.9316147665263728E-3</c:v>
                </c:pt>
                <c:pt idx="6532">
                  <c:v>6.9316147665263728E-3</c:v>
                </c:pt>
                <c:pt idx="6533">
                  <c:v>6.9316147665263728E-3</c:v>
                </c:pt>
                <c:pt idx="6534">
                  <c:v>6.9316147665263728E-3</c:v>
                </c:pt>
                <c:pt idx="6535">
                  <c:v>6.9316147665263728E-3</c:v>
                </c:pt>
                <c:pt idx="6536">
                  <c:v>6.9316147665263728E-3</c:v>
                </c:pt>
                <c:pt idx="6537">
                  <c:v>6.9316147665263728E-3</c:v>
                </c:pt>
                <c:pt idx="6538">
                  <c:v>6.9316147665263728E-3</c:v>
                </c:pt>
                <c:pt idx="6539">
                  <c:v>6.9316147665263728E-3</c:v>
                </c:pt>
                <c:pt idx="6540">
                  <c:v>6.9316147665263728E-3</c:v>
                </c:pt>
                <c:pt idx="6541">
                  <c:v>6.9316147665263728E-3</c:v>
                </c:pt>
                <c:pt idx="6542">
                  <c:v>6.9316147665263728E-3</c:v>
                </c:pt>
                <c:pt idx="6543">
                  <c:v>6.9316147665263728E-3</c:v>
                </c:pt>
                <c:pt idx="6544">
                  <c:v>6.9316147665263728E-3</c:v>
                </c:pt>
                <c:pt idx="6545">
                  <c:v>6.9316147665263728E-3</c:v>
                </c:pt>
                <c:pt idx="6546">
                  <c:v>6.9316147665263728E-3</c:v>
                </c:pt>
                <c:pt idx="6547">
                  <c:v>6.9316147665263728E-3</c:v>
                </c:pt>
                <c:pt idx="6548">
                  <c:v>6.9316147665263728E-3</c:v>
                </c:pt>
                <c:pt idx="6549">
                  <c:v>6.9316147665263728E-3</c:v>
                </c:pt>
                <c:pt idx="6550">
                  <c:v>6.9316147665263728E-3</c:v>
                </c:pt>
                <c:pt idx="6551">
                  <c:v>6.9316147665263728E-3</c:v>
                </c:pt>
                <c:pt idx="6552">
                  <c:v>1.1816507662127052E-2</c:v>
                </c:pt>
                <c:pt idx="6553">
                  <c:v>1.1816507662127052E-2</c:v>
                </c:pt>
                <c:pt idx="6554">
                  <c:v>1.1816507662127052E-2</c:v>
                </c:pt>
                <c:pt idx="6555">
                  <c:v>1.1816507662127052E-2</c:v>
                </c:pt>
                <c:pt idx="6556">
                  <c:v>1.1816507662127052E-2</c:v>
                </c:pt>
                <c:pt idx="6557">
                  <c:v>1.1816507662127052E-2</c:v>
                </c:pt>
                <c:pt idx="6558">
                  <c:v>1.1816507662127052E-2</c:v>
                </c:pt>
                <c:pt idx="6559">
                  <c:v>1.1816507662127052E-2</c:v>
                </c:pt>
                <c:pt idx="6560">
                  <c:v>1.1816507662127052E-2</c:v>
                </c:pt>
                <c:pt idx="6561">
                  <c:v>1.1816507662127052E-2</c:v>
                </c:pt>
                <c:pt idx="6562">
                  <c:v>1.1816507662127052E-2</c:v>
                </c:pt>
                <c:pt idx="6563">
                  <c:v>1.1816507662127052E-2</c:v>
                </c:pt>
                <c:pt idx="6564">
                  <c:v>1.1816507662127052E-2</c:v>
                </c:pt>
                <c:pt idx="6565">
                  <c:v>1.1816507662127052E-2</c:v>
                </c:pt>
                <c:pt idx="6566">
                  <c:v>1.1816507662127052E-2</c:v>
                </c:pt>
                <c:pt idx="6567">
                  <c:v>1.1816507662127052E-2</c:v>
                </c:pt>
                <c:pt idx="6568">
                  <c:v>1.1816507662127052E-2</c:v>
                </c:pt>
                <c:pt idx="6569">
                  <c:v>1.1816507662127052E-2</c:v>
                </c:pt>
                <c:pt idx="6570">
                  <c:v>1.1816507662127052E-2</c:v>
                </c:pt>
                <c:pt idx="6571">
                  <c:v>1.1816507662127052E-2</c:v>
                </c:pt>
                <c:pt idx="6572">
                  <c:v>1.1816507662127052E-2</c:v>
                </c:pt>
                <c:pt idx="6573">
                  <c:v>1.1816507662127052E-2</c:v>
                </c:pt>
                <c:pt idx="6574">
                  <c:v>1.1816507662127052E-2</c:v>
                </c:pt>
                <c:pt idx="6575">
                  <c:v>1.1816507662127052E-2</c:v>
                </c:pt>
                <c:pt idx="6576">
                  <c:v>7.1947177020028619E-3</c:v>
                </c:pt>
                <c:pt idx="6577">
                  <c:v>7.1947177020028619E-3</c:v>
                </c:pt>
                <c:pt idx="6578">
                  <c:v>7.1947177020028619E-3</c:v>
                </c:pt>
                <c:pt idx="6579">
                  <c:v>7.1947177020028619E-3</c:v>
                </c:pt>
                <c:pt idx="6580">
                  <c:v>7.1947177020028619E-3</c:v>
                </c:pt>
                <c:pt idx="6581">
                  <c:v>7.1947177020028619E-3</c:v>
                </c:pt>
                <c:pt idx="6582">
                  <c:v>7.1947177020028619E-3</c:v>
                </c:pt>
                <c:pt idx="6583">
                  <c:v>7.1947177020028619E-3</c:v>
                </c:pt>
                <c:pt idx="6584">
                  <c:v>7.1947177020028619E-3</c:v>
                </c:pt>
                <c:pt idx="6585">
                  <c:v>7.1947177020028619E-3</c:v>
                </c:pt>
                <c:pt idx="6586">
                  <c:v>7.1947177020028619E-3</c:v>
                </c:pt>
                <c:pt idx="6587">
                  <c:v>7.1947177020028619E-3</c:v>
                </c:pt>
                <c:pt idx="6588">
                  <c:v>7.1947177020028619E-3</c:v>
                </c:pt>
                <c:pt idx="6589">
                  <c:v>7.1947177020028619E-3</c:v>
                </c:pt>
                <c:pt idx="6590">
                  <c:v>7.1947177020028619E-3</c:v>
                </c:pt>
                <c:pt idx="6591">
                  <c:v>7.1947177020028619E-3</c:v>
                </c:pt>
                <c:pt idx="6592">
                  <c:v>7.1947177020028619E-3</c:v>
                </c:pt>
                <c:pt idx="6593">
                  <c:v>7.1947177020028619E-3</c:v>
                </c:pt>
                <c:pt idx="6594">
                  <c:v>7.1947177020028619E-3</c:v>
                </c:pt>
                <c:pt idx="6595">
                  <c:v>7.1947177020028619E-3</c:v>
                </c:pt>
                <c:pt idx="6596">
                  <c:v>7.1947177020028619E-3</c:v>
                </c:pt>
                <c:pt idx="6597">
                  <c:v>7.1947177020028619E-3</c:v>
                </c:pt>
                <c:pt idx="6598">
                  <c:v>7.1947177020028619E-3</c:v>
                </c:pt>
                <c:pt idx="6599">
                  <c:v>7.1947177020028619E-3</c:v>
                </c:pt>
                <c:pt idx="6600">
                  <c:v>7.1947177020028619E-3</c:v>
                </c:pt>
                <c:pt idx="6601">
                  <c:v>7.1947177020028619E-3</c:v>
                </c:pt>
                <c:pt idx="6602">
                  <c:v>7.1947177020028619E-3</c:v>
                </c:pt>
                <c:pt idx="6603">
                  <c:v>7.1947177020028619E-3</c:v>
                </c:pt>
                <c:pt idx="6604">
                  <c:v>7.1947177020028619E-3</c:v>
                </c:pt>
                <c:pt idx="6605">
                  <c:v>7.1947177020028619E-3</c:v>
                </c:pt>
                <c:pt idx="6606">
                  <c:v>7.1947177020028619E-3</c:v>
                </c:pt>
                <c:pt idx="6607">
                  <c:v>7.1947177020028619E-3</c:v>
                </c:pt>
                <c:pt idx="6608">
                  <c:v>7.1947177020028619E-3</c:v>
                </c:pt>
                <c:pt idx="6609">
                  <c:v>7.1947177020028619E-3</c:v>
                </c:pt>
                <c:pt idx="6610">
                  <c:v>7.1947177020028619E-3</c:v>
                </c:pt>
                <c:pt idx="6611">
                  <c:v>7.1947177020028619E-3</c:v>
                </c:pt>
                <c:pt idx="6612">
                  <c:v>7.1947177020028619E-3</c:v>
                </c:pt>
                <c:pt idx="6613">
                  <c:v>7.1947177020028619E-3</c:v>
                </c:pt>
                <c:pt idx="6614">
                  <c:v>7.1947177020028619E-3</c:v>
                </c:pt>
                <c:pt idx="6615">
                  <c:v>7.1947177020028619E-3</c:v>
                </c:pt>
                <c:pt idx="6616">
                  <c:v>7.1947177020028619E-3</c:v>
                </c:pt>
                <c:pt idx="6617">
                  <c:v>7.1947177020028619E-3</c:v>
                </c:pt>
                <c:pt idx="6618">
                  <c:v>7.1947177020028619E-3</c:v>
                </c:pt>
                <c:pt idx="6619">
                  <c:v>7.1947177020028619E-3</c:v>
                </c:pt>
                <c:pt idx="6620">
                  <c:v>7.1947177020028619E-3</c:v>
                </c:pt>
                <c:pt idx="6621">
                  <c:v>7.1947177020028619E-3</c:v>
                </c:pt>
                <c:pt idx="6622">
                  <c:v>7.1947177020028619E-3</c:v>
                </c:pt>
                <c:pt idx="6623">
                  <c:v>7.1947177020028619E-3</c:v>
                </c:pt>
                <c:pt idx="6624">
                  <c:v>1.2256223249627496E-2</c:v>
                </c:pt>
                <c:pt idx="6625">
                  <c:v>1.2256223249627496E-2</c:v>
                </c:pt>
                <c:pt idx="6626">
                  <c:v>1.2256223249627496E-2</c:v>
                </c:pt>
                <c:pt idx="6627">
                  <c:v>1.2256223249627496E-2</c:v>
                </c:pt>
                <c:pt idx="6628">
                  <c:v>1.2256223249627496E-2</c:v>
                </c:pt>
                <c:pt idx="6629">
                  <c:v>1.2256223249627496E-2</c:v>
                </c:pt>
                <c:pt idx="6630">
                  <c:v>1.2256223249627496E-2</c:v>
                </c:pt>
                <c:pt idx="6631">
                  <c:v>1.2256223249627496E-2</c:v>
                </c:pt>
                <c:pt idx="6632">
                  <c:v>1.2256223249627496E-2</c:v>
                </c:pt>
                <c:pt idx="6633">
                  <c:v>1.2256223249627496E-2</c:v>
                </c:pt>
                <c:pt idx="6634">
                  <c:v>1.2256223249627496E-2</c:v>
                </c:pt>
                <c:pt idx="6635">
                  <c:v>1.2256223249627496E-2</c:v>
                </c:pt>
                <c:pt idx="6636">
                  <c:v>1.2256223249627496E-2</c:v>
                </c:pt>
                <c:pt idx="6637">
                  <c:v>1.2256223249627496E-2</c:v>
                </c:pt>
                <c:pt idx="6638">
                  <c:v>1.2256223249627496E-2</c:v>
                </c:pt>
                <c:pt idx="6639">
                  <c:v>1.2256223249627496E-2</c:v>
                </c:pt>
                <c:pt idx="6640">
                  <c:v>1.2256223249627496E-2</c:v>
                </c:pt>
                <c:pt idx="6641">
                  <c:v>1.2256223249627496E-2</c:v>
                </c:pt>
                <c:pt idx="6642">
                  <c:v>1.2256223249627496E-2</c:v>
                </c:pt>
                <c:pt idx="6643">
                  <c:v>1.2256223249627496E-2</c:v>
                </c:pt>
                <c:pt idx="6644">
                  <c:v>1.2256223249627496E-2</c:v>
                </c:pt>
                <c:pt idx="6645">
                  <c:v>1.2256223249627496E-2</c:v>
                </c:pt>
                <c:pt idx="6646">
                  <c:v>1.2256223249627496E-2</c:v>
                </c:pt>
                <c:pt idx="6647">
                  <c:v>1.2256223249627496E-2</c:v>
                </c:pt>
                <c:pt idx="6648">
                  <c:v>8.0549411570300933E-3</c:v>
                </c:pt>
                <c:pt idx="6649">
                  <c:v>8.0549411570300933E-3</c:v>
                </c:pt>
                <c:pt idx="6650">
                  <c:v>8.0549411570300933E-3</c:v>
                </c:pt>
                <c:pt idx="6651">
                  <c:v>8.0549411570300933E-3</c:v>
                </c:pt>
                <c:pt idx="6652">
                  <c:v>8.0549411570300933E-3</c:v>
                </c:pt>
                <c:pt idx="6653">
                  <c:v>8.0549411570300933E-3</c:v>
                </c:pt>
                <c:pt idx="6654">
                  <c:v>8.0549411570300933E-3</c:v>
                </c:pt>
                <c:pt idx="6655">
                  <c:v>8.0549411570300933E-3</c:v>
                </c:pt>
                <c:pt idx="6656">
                  <c:v>8.0549411570300933E-3</c:v>
                </c:pt>
                <c:pt idx="6657">
                  <c:v>8.0549411570300933E-3</c:v>
                </c:pt>
                <c:pt idx="6658">
                  <c:v>8.0549411570300933E-3</c:v>
                </c:pt>
                <c:pt idx="6659">
                  <c:v>8.0549411570300933E-3</c:v>
                </c:pt>
                <c:pt idx="6660">
                  <c:v>8.0549411570300933E-3</c:v>
                </c:pt>
                <c:pt idx="6661">
                  <c:v>8.0549411570300933E-3</c:v>
                </c:pt>
                <c:pt idx="6662">
                  <c:v>8.0549411570300933E-3</c:v>
                </c:pt>
                <c:pt idx="6663">
                  <c:v>8.0549411570300933E-3</c:v>
                </c:pt>
                <c:pt idx="6664">
                  <c:v>8.0549411570300933E-3</c:v>
                </c:pt>
                <c:pt idx="6665">
                  <c:v>8.0549411570300933E-3</c:v>
                </c:pt>
                <c:pt idx="6666">
                  <c:v>8.0549411570300933E-3</c:v>
                </c:pt>
                <c:pt idx="6667">
                  <c:v>8.0549411570300933E-3</c:v>
                </c:pt>
                <c:pt idx="6668">
                  <c:v>8.0549411570300933E-3</c:v>
                </c:pt>
                <c:pt idx="6669">
                  <c:v>8.0549411570300933E-3</c:v>
                </c:pt>
                <c:pt idx="6670">
                  <c:v>8.0549411570300933E-3</c:v>
                </c:pt>
                <c:pt idx="6671">
                  <c:v>8.0549411570300933E-3</c:v>
                </c:pt>
                <c:pt idx="6672">
                  <c:v>1.2364744094653268E-2</c:v>
                </c:pt>
                <c:pt idx="6673">
                  <c:v>1.2364744094653268E-2</c:v>
                </c:pt>
                <c:pt idx="6674">
                  <c:v>1.2364744094653268E-2</c:v>
                </c:pt>
                <c:pt idx="6675">
                  <c:v>1.2364744094653268E-2</c:v>
                </c:pt>
                <c:pt idx="6676">
                  <c:v>1.2364744094653268E-2</c:v>
                </c:pt>
                <c:pt idx="6677">
                  <c:v>1.2364744094653268E-2</c:v>
                </c:pt>
                <c:pt idx="6678">
                  <c:v>1.2364744094653268E-2</c:v>
                </c:pt>
                <c:pt idx="6679">
                  <c:v>1.2364744094653268E-2</c:v>
                </c:pt>
                <c:pt idx="6680">
                  <c:v>1.2364744094653268E-2</c:v>
                </c:pt>
                <c:pt idx="6681">
                  <c:v>1.2364744094653268E-2</c:v>
                </c:pt>
                <c:pt idx="6682">
                  <c:v>1.2364744094653268E-2</c:v>
                </c:pt>
                <c:pt idx="6683">
                  <c:v>1.2364744094653268E-2</c:v>
                </c:pt>
                <c:pt idx="6684">
                  <c:v>1.2364744094653268E-2</c:v>
                </c:pt>
                <c:pt idx="6685">
                  <c:v>1.2364744094653268E-2</c:v>
                </c:pt>
                <c:pt idx="6686">
                  <c:v>1.2364744094653268E-2</c:v>
                </c:pt>
                <c:pt idx="6687">
                  <c:v>1.2364744094653268E-2</c:v>
                </c:pt>
                <c:pt idx="6688">
                  <c:v>1.2364744094653268E-2</c:v>
                </c:pt>
                <c:pt idx="6689">
                  <c:v>1.2364744094653268E-2</c:v>
                </c:pt>
                <c:pt idx="6690">
                  <c:v>1.2364744094653268E-2</c:v>
                </c:pt>
                <c:pt idx="6691">
                  <c:v>1.2364744094653268E-2</c:v>
                </c:pt>
                <c:pt idx="6692">
                  <c:v>1.2364744094653268E-2</c:v>
                </c:pt>
                <c:pt idx="6693">
                  <c:v>1.2364744094653268E-2</c:v>
                </c:pt>
                <c:pt idx="6694">
                  <c:v>1.2364744094653268E-2</c:v>
                </c:pt>
                <c:pt idx="6695">
                  <c:v>1.2364744094653268E-2</c:v>
                </c:pt>
                <c:pt idx="6696">
                  <c:v>7.3032385470277461E-3</c:v>
                </c:pt>
                <c:pt idx="6697">
                  <c:v>7.3032385470277461E-3</c:v>
                </c:pt>
                <c:pt idx="6698">
                  <c:v>7.3032385470277461E-3</c:v>
                </c:pt>
                <c:pt idx="6699">
                  <c:v>7.3032385470277461E-3</c:v>
                </c:pt>
                <c:pt idx="6700">
                  <c:v>7.3032385470277461E-3</c:v>
                </c:pt>
                <c:pt idx="6701">
                  <c:v>7.3032385470277461E-3</c:v>
                </c:pt>
                <c:pt idx="6702">
                  <c:v>7.3032385470277461E-3</c:v>
                </c:pt>
                <c:pt idx="6703">
                  <c:v>7.3032385470277461E-3</c:v>
                </c:pt>
                <c:pt idx="6704">
                  <c:v>7.3032385470277461E-3</c:v>
                </c:pt>
                <c:pt idx="6705">
                  <c:v>7.3032385470277461E-3</c:v>
                </c:pt>
                <c:pt idx="6706">
                  <c:v>7.3032385470277461E-3</c:v>
                </c:pt>
                <c:pt idx="6707">
                  <c:v>7.3032385470277461E-3</c:v>
                </c:pt>
                <c:pt idx="6708">
                  <c:v>7.3032385470277461E-3</c:v>
                </c:pt>
                <c:pt idx="6709">
                  <c:v>7.3032385470277461E-3</c:v>
                </c:pt>
                <c:pt idx="6710">
                  <c:v>7.3032385470277461E-3</c:v>
                </c:pt>
                <c:pt idx="6711">
                  <c:v>7.3032385470277461E-3</c:v>
                </c:pt>
                <c:pt idx="6712">
                  <c:v>7.3032385470277461E-3</c:v>
                </c:pt>
                <c:pt idx="6713">
                  <c:v>7.3032385470277461E-3</c:v>
                </c:pt>
                <c:pt idx="6714">
                  <c:v>7.3032385470277461E-3</c:v>
                </c:pt>
                <c:pt idx="6715">
                  <c:v>7.3032385470277461E-3</c:v>
                </c:pt>
                <c:pt idx="6716">
                  <c:v>7.3032385470277461E-3</c:v>
                </c:pt>
                <c:pt idx="6717">
                  <c:v>7.3032385470277461E-3</c:v>
                </c:pt>
                <c:pt idx="6718">
                  <c:v>7.3032385470277461E-3</c:v>
                </c:pt>
                <c:pt idx="6719">
                  <c:v>7.3032385470277461E-3</c:v>
                </c:pt>
                <c:pt idx="6720">
                  <c:v>6.4430150919996265E-3</c:v>
                </c:pt>
                <c:pt idx="6721">
                  <c:v>6.4430150919996265E-3</c:v>
                </c:pt>
                <c:pt idx="6722">
                  <c:v>6.4430150919996265E-3</c:v>
                </c:pt>
                <c:pt idx="6723">
                  <c:v>6.4430150919996265E-3</c:v>
                </c:pt>
                <c:pt idx="6724">
                  <c:v>6.4430150919996265E-3</c:v>
                </c:pt>
                <c:pt idx="6725">
                  <c:v>6.4430150919996265E-3</c:v>
                </c:pt>
                <c:pt idx="6726">
                  <c:v>6.4430150919996265E-3</c:v>
                </c:pt>
                <c:pt idx="6727">
                  <c:v>6.4430150919996265E-3</c:v>
                </c:pt>
                <c:pt idx="6728">
                  <c:v>6.4430150919996265E-3</c:v>
                </c:pt>
                <c:pt idx="6729">
                  <c:v>6.4430150919996265E-3</c:v>
                </c:pt>
                <c:pt idx="6730">
                  <c:v>6.4430150919996265E-3</c:v>
                </c:pt>
                <c:pt idx="6731">
                  <c:v>6.4430150919996265E-3</c:v>
                </c:pt>
                <c:pt idx="6732">
                  <c:v>6.4430150919996265E-3</c:v>
                </c:pt>
                <c:pt idx="6733">
                  <c:v>6.4430150919996265E-3</c:v>
                </c:pt>
                <c:pt idx="6734">
                  <c:v>6.4430150919996265E-3</c:v>
                </c:pt>
                <c:pt idx="6735">
                  <c:v>6.4430150919996265E-3</c:v>
                </c:pt>
                <c:pt idx="6736">
                  <c:v>6.4430150919996265E-3</c:v>
                </c:pt>
                <c:pt idx="6737">
                  <c:v>6.4430150919996265E-3</c:v>
                </c:pt>
                <c:pt idx="6738">
                  <c:v>6.4430150919996265E-3</c:v>
                </c:pt>
                <c:pt idx="6739">
                  <c:v>6.4430150919996265E-3</c:v>
                </c:pt>
                <c:pt idx="6740">
                  <c:v>6.4430150919996265E-3</c:v>
                </c:pt>
                <c:pt idx="6741">
                  <c:v>6.4430150919996265E-3</c:v>
                </c:pt>
                <c:pt idx="6742">
                  <c:v>6.4430150919996265E-3</c:v>
                </c:pt>
                <c:pt idx="6743">
                  <c:v>6.4430150919996265E-3</c:v>
                </c:pt>
                <c:pt idx="6744">
                  <c:v>8.4958210642254173E-3</c:v>
                </c:pt>
                <c:pt idx="6745">
                  <c:v>8.4958210642254173E-3</c:v>
                </c:pt>
                <c:pt idx="6746">
                  <c:v>8.4958210642254173E-3</c:v>
                </c:pt>
                <c:pt idx="6747">
                  <c:v>8.4958210642254173E-3</c:v>
                </c:pt>
                <c:pt idx="6748">
                  <c:v>8.4958210642254173E-3</c:v>
                </c:pt>
                <c:pt idx="6749">
                  <c:v>8.4958210642254173E-3</c:v>
                </c:pt>
                <c:pt idx="6750">
                  <c:v>8.4958210642254173E-3</c:v>
                </c:pt>
                <c:pt idx="6751">
                  <c:v>8.4958210642254173E-3</c:v>
                </c:pt>
                <c:pt idx="6752">
                  <c:v>8.4958210642254173E-3</c:v>
                </c:pt>
                <c:pt idx="6753">
                  <c:v>8.4958210642254173E-3</c:v>
                </c:pt>
                <c:pt idx="6754">
                  <c:v>8.4958210642254173E-3</c:v>
                </c:pt>
                <c:pt idx="6755">
                  <c:v>8.4958210642254173E-3</c:v>
                </c:pt>
                <c:pt idx="6756">
                  <c:v>8.4958210642254173E-3</c:v>
                </c:pt>
                <c:pt idx="6757">
                  <c:v>8.4958210642254173E-3</c:v>
                </c:pt>
                <c:pt idx="6758">
                  <c:v>8.4958210642254173E-3</c:v>
                </c:pt>
                <c:pt idx="6759">
                  <c:v>8.4958210642254173E-3</c:v>
                </c:pt>
                <c:pt idx="6760">
                  <c:v>8.4958210642254173E-3</c:v>
                </c:pt>
                <c:pt idx="6761">
                  <c:v>8.4958210642254173E-3</c:v>
                </c:pt>
                <c:pt idx="6762">
                  <c:v>8.4958210642254173E-3</c:v>
                </c:pt>
                <c:pt idx="6763">
                  <c:v>8.4958210642254173E-3</c:v>
                </c:pt>
                <c:pt idx="6764">
                  <c:v>8.4958210642254173E-3</c:v>
                </c:pt>
                <c:pt idx="6765">
                  <c:v>8.4958210642254173E-3</c:v>
                </c:pt>
                <c:pt idx="6766">
                  <c:v>8.4958210642254173E-3</c:v>
                </c:pt>
                <c:pt idx="6767">
                  <c:v>8.4958210642254173E-3</c:v>
                </c:pt>
                <c:pt idx="6768">
                  <c:v>7.5727902090649835E-3</c:v>
                </c:pt>
                <c:pt idx="6769">
                  <c:v>7.5727902090649835E-3</c:v>
                </c:pt>
                <c:pt idx="6770">
                  <c:v>7.5727902090649835E-3</c:v>
                </c:pt>
                <c:pt idx="6771">
                  <c:v>7.5727902090649835E-3</c:v>
                </c:pt>
                <c:pt idx="6772">
                  <c:v>7.5727902090649835E-3</c:v>
                </c:pt>
                <c:pt idx="6773">
                  <c:v>7.5727902090649835E-3</c:v>
                </c:pt>
                <c:pt idx="6774">
                  <c:v>7.5727902090649835E-3</c:v>
                </c:pt>
                <c:pt idx="6775">
                  <c:v>7.5727902090649835E-3</c:v>
                </c:pt>
                <c:pt idx="6776">
                  <c:v>7.5727902090649835E-3</c:v>
                </c:pt>
                <c:pt idx="6777">
                  <c:v>7.5727902090649835E-3</c:v>
                </c:pt>
                <c:pt idx="6778">
                  <c:v>7.5727902090649835E-3</c:v>
                </c:pt>
                <c:pt idx="6779">
                  <c:v>7.5727902090649835E-3</c:v>
                </c:pt>
                <c:pt idx="6780">
                  <c:v>7.5727902090649835E-3</c:v>
                </c:pt>
                <c:pt idx="6781">
                  <c:v>7.5727902090649835E-3</c:v>
                </c:pt>
                <c:pt idx="6782">
                  <c:v>7.5727902090649835E-3</c:v>
                </c:pt>
                <c:pt idx="6783">
                  <c:v>7.5727902090649835E-3</c:v>
                </c:pt>
                <c:pt idx="6784">
                  <c:v>7.5727902090649835E-3</c:v>
                </c:pt>
                <c:pt idx="6785">
                  <c:v>7.5727902090649835E-3</c:v>
                </c:pt>
                <c:pt idx="6786">
                  <c:v>7.5727902090649835E-3</c:v>
                </c:pt>
                <c:pt idx="6787">
                  <c:v>7.5727902090649835E-3</c:v>
                </c:pt>
                <c:pt idx="6788">
                  <c:v>7.5727902090649835E-3</c:v>
                </c:pt>
                <c:pt idx="6789">
                  <c:v>7.5727902090649835E-3</c:v>
                </c:pt>
                <c:pt idx="6790">
                  <c:v>7.5727902090649835E-3</c:v>
                </c:pt>
                <c:pt idx="6791">
                  <c:v>7.5727902090649835E-3</c:v>
                </c:pt>
                <c:pt idx="6792">
                  <c:v>6.604306989817843E-3</c:v>
                </c:pt>
                <c:pt idx="6793">
                  <c:v>6.604306989817843E-3</c:v>
                </c:pt>
                <c:pt idx="6794">
                  <c:v>6.604306989817843E-3</c:v>
                </c:pt>
                <c:pt idx="6795">
                  <c:v>6.604306989817843E-3</c:v>
                </c:pt>
                <c:pt idx="6796">
                  <c:v>6.604306989817843E-3</c:v>
                </c:pt>
                <c:pt idx="6797">
                  <c:v>6.604306989817843E-3</c:v>
                </c:pt>
                <c:pt idx="6798">
                  <c:v>6.604306989817843E-3</c:v>
                </c:pt>
                <c:pt idx="6799">
                  <c:v>6.604306989817843E-3</c:v>
                </c:pt>
                <c:pt idx="6800">
                  <c:v>6.604306989817843E-3</c:v>
                </c:pt>
                <c:pt idx="6801">
                  <c:v>6.604306989817843E-3</c:v>
                </c:pt>
                <c:pt idx="6802">
                  <c:v>6.604306989817843E-3</c:v>
                </c:pt>
                <c:pt idx="6803">
                  <c:v>6.604306989817843E-3</c:v>
                </c:pt>
                <c:pt idx="6804">
                  <c:v>6.604306989817843E-3</c:v>
                </c:pt>
                <c:pt idx="6805">
                  <c:v>6.604306989817843E-3</c:v>
                </c:pt>
                <c:pt idx="6806">
                  <c:v>6.604306989817843E-3</c:v>
                </c:pt>
                <c:pt idx="6807">
                  <c:v>6.604306989817843E-3</c:v>
                </c:pt>
                <c:pt idx="6808">
                  <c:v>6.604306989817843E-3</c:v>
                </c:pt>
                <c:pt idx="6809">
                  <c:v>6.604306989817843E-3</c:v>
                </c:pt>
                <c:pt idx="6810">
                  <c:v>6.604306989817843E-3</c:v>
                </c:pt>
                <c:pt idx="6811">
                  <c:v>6.604306989817843E-3</c:v>
                </c:pt>
                <c:pt idx="6812">
                  <c:v>6.604306989817843E-3</c:v>
                </c:pt>
                <c:pt idx="6813">
                  <c:v>6.604306989817843E-3</c:v>
                </c:pt>
                <c:pt idx="6814">
                  <c:v>6.604306989817843E-3</c:v>
                </c:pt>
                <c:pt idx="6815">
                  <c:v>6.604306989817843E-3</c:v>
                </c:pt>
                <c:pt idx="6816">
                  <c:v>4.9299312963642095E-3</c:v>
                </c:pt>
                <c:pt idx="6817">
                  <c:v>4.9299312963642095E-3</c:v>
                </c:pt>
                <c:pt idx="6818">
                  <c:v>4.9299312963642095E-3</c:v>
                </c:pt>
                <c:pt idx="6819">
                  <c:v>4.9299312963642095E-3</c:v>
                </c:pt>
                <c:pt idx="6820">
                  <c:v>4.9299312963642095E-3</c:v>
                </c:pt>
                <c:pt idx="6821">
                  <c:v>4.9299312963642095E-3</c:v>
                </c:pt>
                <c:pt idx="6822">
                  <c:v>4.9299312963642095E-3</c:v>
                </c:pt>
                <c:pt idx="6823">
                  <c:v>4.9299312963642095E-3</c:v>
                </c:pt>
                <c:pt idx="6824">
                  <c:v>4.9299312963642095E-3</c:v>
                </c:pt>
                <c:pt idx="6825">
                  <c:v>4.9299312963642095E-3</c:v>
                </c:pt>
                <c:pt idx="6826">
                  <c:v>4.9299312963642095E-3</c:v>
                </c:pt>
                <c:pt idx="6827">
                  <c:v>4.9299312963642095E-3</c:v>
                </c:pt>
                <c:pt idx="6828">
                  <c:v>4.9299312963642095E-3</c:v>
                </c:pt>
                <c:pt idx="6829">
                  <c:v>4.9299312963642095E-3</c:v>
                </c:pt>
                <c:pt idx="6830">
                  <c:v>4.9299312963642095E-3</c:v>
                </c:pt>
                <c:pt idx="6831">
                  <c:v>4.9299312963642095E-3</c:v>
                </c:pt>
                <c:pt idx="6832">
                  <c:v>4.9299312963642095E-3</c:v>
                </c:pt>
                <c:pt idx="6833">
                  <c:v>4.9299312963642095E-3</c:v>
                </c:pt>
                <c:pt idx="6834">
                  <c:v>4.9299312963642095E-3</c:v>
                </c:pt>
                <c:pt idx="6835">
                  <c:v>4.9299312963642095E-3</c:v>
                </c:pt>
                <c:pt idx="6836">
                  <c:v>4.9299312963642095E-3</c:v>
                </c:pt>
                <c:pt idx="6837">
                  <c:v>4.9299312963642095E-3</c:v>
                </c:pt>
                <c:pt idx="6838">
                  <c:v>4.9299312963642095E-3</c:v>
                </c:pt>
                <c:pt idx="6839">
                  <c:v>4.9299312963642095E-3</c:v>
                </c:pt>
                <c:pt idx="6840">
                  <c:v>1.2119074465860358E-2</c:v>
                </c:pt>
                <c:pt idx="6841">
                  <c:v>1.2119074465860358E-2</c:v>
                </c:pt>
                <c:pt idx="6842">
                  <c:v>1.2119074465860358E-2</c:v>
                </c:pt>
                <c:pt idx="6843">
                  <c:v>1.2119074465860358E-2</c:v>
                </c:pt>
                <c:pt idx="6844">
                  <c:v>1.2119074465860358E-2</c:v>
                </c:pt>
                <c:pt idx="6845">
                  <c:v>1.2119074465860358E-2</c:v>
                </c:pt>
                <c:pt idx="6846">
                  <c:v>1.2119074465860358E-2</c:v>
                </c:pt>
                <c:pt idx="6847">
                  <c:v>1.2119074465860358E-2</c:v>
                </c:pt>
                <c:pt idx="6848">
                  <c:v>1.2119074465860358E-2</c:v>
                </c:pt>
                <c:pt idx="6849">
                  <c:v>1.2119074465860358E-2</c:v>
                </c:pt>
                <c:pt idx="6850">
                  <c:v>1.2119074465860358E-2</c:v>
                </c:pt>
                <c:pt idx="6851">
                  <c:v>1.2119074465860358E-2</c:v>
                </c:pt>
                <c:pt idx="6852">
                  <c:v>1.2119074465860358E-2</c:v>
                </c:pt>
                <c:pt idx="6853">
                  <c:v>1.2119074465860358E-2</c:v>
                </c:pt>
                <c:pt idx="6854">
                  <c:v>1.2119074465860358E-2</c:v>
                </c:pt>
                <c:pt idx="6855">
                  <c:v>1.2119074465860358E-2</c:v>
                </c:pt>
                <c:pt idx="6856">
                  <c:v>1.2119074465860358E-2</c:v>
                </c:pt>
                <c:pt idx="6857">
                  <c:v>1.2119074465860358E-2</c:v>
                </c:pt>
                <c:pt idx="6858">
                  <c:v>1.2119074465860358E-2</c:v>
                </c:pt>
                <c:pt idx="6859">
                  <c:v>1.2119074465860358E-2</c:v>
                </c:pt>
                <c:pt idx="6860">
                  <c:v>1.2119074465860358E-2</c:v>
                </c:pt>
                <c:pt idx="6861">
                  <c:v>1.2119074465860358E-2</c:v>
                </c:pt>
                <c:pt idx="6862">
                  <c:v>1.2119074465860358E-2</c:v>
                </c:pt>
                <c:pt idx="6863">
                  <c:v>1.2119074465860358E-2</c:v>
                </c:pt>
                <c:pt idx="6864">
                  <c:v>8.8441868632926912E-3</c:v>
                </c:pt>
                <c:pt idx="6865">
                  <c:v>8.8441868632926912E-3</c:v>
                </c:pt>
                <c:pt idx="6866">
                  <c:v>8.8441868632926912E-3</c:v>
                </c:pt>
                <c:pt idx="6867">
                  <c:v>8.8441868632926912E-3</c:v>
                </c:pt>
                <c:pt idx="6868">
                  <c:v>8.8441868632926912E-3</c:v>
                </c:pt>
                <c:pt idx="6869">
                  <c:v>8.8441868632926912E-3</c:v>
                </c:pt>
                <c:pt idx="6870">
                  <c:v>8.8441868632926912E-3</c:v>
                </c:pt>
                <c:pt idx="6871">
                  <c:v>8.8441868632926912E-3</c:v>
                </c:pt>
                <c:pt idx="6872">
                  <c:v>8.8441868632926912E-3</c:v>
                </c:pt>
                <c:pt idx="6873">
                  <c:v>8.8441868632926912E-3</c:v>
                </c:pt>
                <c:pt idx="6874">
                  <c:v>8.8441868632926912E-3</c:v>
                </c:pt>
                <c:pt idx="6875">
                  <c:v>8.8441868632926912E-3</c:v>
                </c:pt>
                <c:pt idx="6876">
                  <c:v>8.8441868632926912E-3</c:v>
                </c:pt>
                <c:pt idx="6877">
                  <c:v>8.8441868632926912E-3</c:v>
                </c:pt>
                <c:pt idx="6878">
                  <c:v>8.8441868632926912E-3</c:v>
                </c:pt>
                <c:pt idx="6879">
                  <c:v>8.8441868632926912E-3</c:v>
                </c:pt>
                <c:pt idx="6880">
                  <c:v>8.8441868632926912E-3</c:v>
                </c:pt>
                <c:pt idx="6881">
                  <c:v>8.8441868632926912E-3</c:v>
                </c:pt>
                <c:pt idx="6882">
                  <c:v>8.8441868632926912E-3</c:v>
                </c:pt>
                <c:pt idx="6883">
                  <c:v>8.8441868632926912E-3</c:v>
                </c:pt>
                <c:pt idx="6884">
                  <c:v>8.8441868632926912E-3</c:v>
                </c:pt>
                <c:pt idx="6885">
                  <c:v>8.8441868632926912E-3</c:v>
                </c:pt>
                <c:pt idx="6886">
                  <c:v>8.8441868632926912E-3</c:v>
                </c:pt>
                <c:pt idx="6887">
                  <c:v>8.8441868632926912E-3</c:v>
                </c:pt>
                <c:pt idx="6888">
                  <c:v>4.538446544015251E-3</c:v>
                </c:pt>
                <c:pt idx="6889">
                  <c:v>4.538446544015251E-3</c:v>
                </c:pt>
                <c:pt idx="6890">
                  <c:v>4.538446544015251E-3</c:v>
                </c:pt>
                <c:pt idx="6891">
                  <c:v>4.538446544015251E-3</c:v>
                </c:pt>
                <c:pt idx="6892">
                  <c:v>4.538446544015251E-3</c:v>
                </c:pt>
                <c:pt idx="6893">
                  <c:v>4.538446544015251E-3</c:v>
                </c:pt>
                <c:pt idx="6894">
                  <c:v>4.538446544015251E-3</c:v>
                </c:pt>
                <c:pt idx="6895">
                  <c:v>4.538446544015251E-3</c:v>
                </c:pt>
                <c:pt idx="6896">
                  <c:v>4.538446544015251E-3</c:v>
                </c:pt>
                <c:pt idx="6897">
                  <c:v>4.538446544015251E-3</c:v>
                </c:pt>
                <c:pt idx="6898">
                  <c:v>4.538446544015251E-3</c:v>
                </c:pt>
                <c:pt idx="6899">
                  <c:v>4.538446544015251E-3</c:v>
                </c:pt>
                <c:pt idx="6900">
                  <c:v>4.538446544015251E-3</c:v>
                </c:pt>
                <c:pt idx="6901">
                  <c:v>4.538446544015251E-3</c:v>
                </c:pt>
                <c:pt idx="6902">
                  <c:v>4.538446544015251E-3</c:v>
                </c:pt>
                <c:pt idx="6903">
                  <c:v>4.538446544015251E-3</c:v>
                </c:pt>
                <c:pt idx="6904">
                  <c:v>4.538446544015251E-3</c:v>
                </c:pt>
                <c:pt idx="6905">
                  <c:v>4.538446544015251E-3</c:v>
                </c:pt>
                <c:pt idx="6906">
                  <c:v>4.538446544015251E-3</c:v>
                </c:pt>
                <c:pt idx="6907">
                  <c:v>4.538446544015251E-3</c:v>
                </c:pt>
                <c:pt idx="6908">
                  <c:v>4.538446544015251E-3</c:v>
                </c:pt>
                <c:pt idx="6909">
                  <c:v>4.538446544015251E-3</c:v>
                </c:pt>
                <c:pt idx="6910">
                  <c:v>4.538446544015251E-3</c:v>
                </c:pt>
                <c:pt idx="6911">
                  <c:v>4.538446544015251E-3</c:v>
                </c:pt>
                <c:pt idx="6912">
                  <c:v>1.0571434672498548E-2</c:v>
                </c:pt>
                <c:pt idx="6913">
                  <c:v>1.0571434672498548E-2</c:v>
                </c:pt>
                <c:pt idx="6914">
                  <c:v>1.0571434672498548E-2</c:v>
                </c:pt>
                <c:pt idx="6915">
                  <c:v>1.0571434672498548E-2</c:v>
                </c:pt>
                <c:pt idx="6916">
                  <c:v>1.0571434672498548E-2</c:v>
                </c:pt>
                <c:pt idx="6917">
                  <c:v>1.0571434672498548E-2</c:v>
                </c:pt>
                <c:pt idx="6918">
                  <c:v>1.0571434672498548E-2</c:v>
                </c:pt>
                <c:pt idx="6919">
                  <c:v>1.0571434672498548E-2</c:v>
                </c:pt>
                <c:pt idx="6920">
                  <c:v>1.0571434672498548E-2</c:v>
                </c:pt>
                <c:pt idx="6921">
                  <c:v>1.0571434672498548E-2</c:v>
                </c:pt>
                <c:pt idx="6922">
                  <c:v>1.0571434672498548E-2</c:v>
                </c:pt>
                <c:pt idx="6923">
                  <c:v>1.0571434672498548E-2</c:v>
                </c:pt>
                <c:pt idx="6924">
                  <c:v>1.0571434672498548E-2</c:v>
                </c:pt>
                <c:pt idx="6925">
                  <c:v>1.0571434672498548E-2</c:v>
                </c:pt>
                <c:pt idx="6926">
                  <c:v>1.0571434672498548E-2</c:v>
                </c:pt>
                <c:pt idx="6927">
                  <c:v>1.0571434672498548E-2</c:v>
                </c:pt>
                <c:pt idx="6928">
                  <c:v>1.0571434672498548E-2</c:v>
                </c:pt>
                <c:pt idx="6929">
                  <c:v>1.0571434672498548E-2</c:v>
                </c:pt>
                <c:pt idx="6930">
                  <c:v>1.0571434672498548E-2</c:v>
                </c:pt>
                <c:pt idx="6931">
                  <c:v>1.0571434672498548E-2</c:v>
                </c:pt>
                <c:pt idx="6932">
                  <c:v>1.0571434672498548E-2</c:v>
                </c:pt>
                <c:pt idx="6933">
                  <c:v>1.0571434672498548E-2</c:v>
                </c:pt>
                <c:pt idx="6934">
                  <c:v>1.0571434672498548E-2</c:v>
                </c:pt>
                <c:pt idx="6935">
                  <c:v>1.0571434672498548E-2</c:v>
                </c:pt>
                <c:pt idx="6936">
                  <c:v>6.3701525799011449E-3</c:v>
                </c:pt>
                <c:pt idx="6937">
                  <c:v>6.3701525799011449E-3</c:v>
                </c:pt>
                <c:pt idx="6938">
                  <c:v>6.3701525799011449E-3</c:v>
                </c:pt>
                <c:pt idx="6939">
                  <c:v>6.3701525799011449E-3</c:v>
                </c:pt>
                <c:pt idx="6940">
                  <c:v>6.3701525799011449E-3</c:v>
                </c:pt>
                <c:pt idx="6941">
                  <c:v>6.3701525799011449E-3</c:v>
                </c:pt>
                <c:pt idx="6942">
                  <c:v>6.3701525799011449E-3</c:v>
                </c:pt>
                <c:pt idx="6943">
                  <c:v>6.3701525799011449E-3</c:v>
                </c:pt>
                <c:pt idx="6944">
                  <c:v>6.3701525799011449E-3</c:v>
                </c:pt>
                <c:pt idx="6945">
                  <c:v>6.3701525799011449E-3</c:v>
                </c:pt>
                <c:pt idx="6946">
                  <c:v>6.3701525799011449E-3</c:v>
                </c:pt>
                <c:pt idx="6947">
                  <c:v>6.3701525799011449E-3</c:v>
                </c:pt>
                <c:pt idx="6948">
                  <c:v>6.3701525799011449E-3</c:v>
                </c:pt>
                <c:pt idx="6949">
                  <c:v>6.3701525799011449E-3</c:v>
                </c:pt>
                <c:pt idx="6950">
                  <c:v>6.3701525799011449E-3</c:v>
                </c:pt>
                <c:pt idx="6951">
                  <c:v>6.3701525799011449E-3</c:v>
                </c:pt>
                <c:pt idx="6952">
                  <c:v>6.3701525799011449E-3</c:v>
                </c:pt>
                <c:pt idx="6953">
                  <c:v>6.3701525799011449E-3</c:v>
                </c:pt>
                <c:pt idx="6954">
                  <c:v>6.3701525799011449E-3</c:v>
                </c:pt>
                <c:pt idx="6955">
                  <c:v>6.3701525799011449E-3</c:v>
                </c:pt>
                <c:pt idx="6956">
                  <c:v>6.3701525799011449E-3</c:v>
                </c:pt>
                <c:pt idx="6957">
                  <c:v>6.3701525799011449E-3</c:v>
                </c:pt>
                <c:pt idx="6958">
                  <c:v>6.3701525799011449E-3</c:v>
                </c:pt>
                <c:pt idx="6959">
                  <c:v>6.3701525799011449E-3</c:v>
                </c:pt>
                <c:pt idx="6960">
                  <c:v>4.612677887435801E-3</c:v>
                </c:pt>
                <c:pt idx="6961">
                  <c:v>4.612677887435801E-3</c:v>
                </c:pt>
                <c:pt idx="6962">
                  <c:v>4.612677887435801E-3</c:v>
                </c:pt>
                <c:pt idx="6963">
                  <c:v>4.612677887435801E-3</c:v>
                </c:pt>
                <c:pt idx="6964">
                  <c:v>4.612677887435801E-3</c:v>
                </c:pt>
                <c:pt idx="6965">
                  <c:v>4.612677887435801E-3</c:v>
                </c:pt>
                <c:pt idx="6966">
                  <c:v>4.612677887435801E-3</c:v>
                </c:pt>
                <c:pt idx="6967">
                  <c:v>4.612677887435801E-3</c:v>
                </c:pt>
                <c:pt idx="6968">
                  <c:v>4.612677887435801E-3</c:v>
                </c:pt>
                <c:pt idx="6969">
                  <c:v>4.612677887435801E-3</c:v>
                </c:pt>
                <c:pt idx="6970">
                  <c:v>4.612677887435801E-3</c:v>
                </c:pt>
                <c:pt idx="6971">
                  <c:v>4.612677887435801E-3</c:v>
                </c:pt>
                <c:pt idx="6972">
                  <c:v>4.612677887435801E-3</c:v>
                </c:pt>
                <c:pt idx="6973">
                  <c:v>4.612677887435801E-3</c:v>
                </c:pt>
                <c:pt idx="6974">
                  <c:v>4.612677887435801E-3</c:v>
                </c:pt>
                <c:pt idx="6975">
                  <c:v>4.612677887435801E-3</c:v>
                </c:pt>
                <c:pt idx="6976">
                  <c:v>4.612677887435801E-3</c:v>
                </c:pt>
                <c:pt idx="6977">
                  <c:v>4.612677887435801E-3</c:v>
                </c:pt>
                <c:pt idx="6978">
                  <c:v>4.612677887435801E-3</c:v>
                </c:pt>
                <c:pt idx="6979">
                  <c:v>4.612677887435801E-3</c:v>
                </c:pt>
                <c:pt idx="6980">
                  <c:v>4.612677887435801E-3</c:v>
                </c:pt>
                <c:pt idx="6981">
                  <c:v>4.612677887435801E-3</c:v>
                </c:pt>
                <c:pt idx="6982">
                  <c:v>4.612677887435801E-3</c:v>
                </c:pt>
                <c:pt idx="6983">
                  <c:v>4.612677887435801E-3</c:v>
                </c:pt>
                <c:pt idx="6984">
                  <c:v>4.1735227257291285E-3</c:v>
                </c:pt>
                <c:pt idx="6985">
                  <c:v>4.1735227257291285E-3</c:v>
                </c:pt>
                <c:pt idx="6986">
                  <c:v>4.1735227257291285E-3</c:v>
                </c:pt>
                <c:pt idx="6987">
                  <c:v>4.1735227257291285E-3</c:v>
                </c:pt>
                <c:pt idx="6988">
                  <c:v>4.1735227257291285E-3</c:v>
                </c:pt>
                <c:pt idx="6989">
                  <c:v>4.1735227257291285E-3</c:v>
                </c:pt>
                <c:pt idx="6990">
                  <c:v>4.1735227257291285E-3</c:v>
                </c:pt>
                <c:pt idx="6991">
                  <c:v>4.1735227257291285E-3</c:v>
                </c:pt>
                <c:pt idx="6992">
                  <c:v>4.1735227257291285E-3</c:v>
                </c:pt>
                <c:pt idx="6993">
                  <c:v>4.1735227257291285E-3</c:v>
                </c:pt>
                <c:pt idx="6994">
                  <c:v>4.1735227257291285E-3</c:v>
                </c:pt>
                <c:pt idx="6995">
                  <c:v>4.1735227257291285E-3</c:v>
                </c:pt>
                <c:pt idx="6996">
                  <c:v>4.1735227257291285E-3</c:v>
                </c:pt>
                <c:pt idx="6997">
                  <c:v>4.1735227257291285E-3</c:v>
                </c:pt>
                <c:pt idx="6998">
                  <c:v>4.1735227257291285E-3</c:v>
                </c:pt>
                <c:pt idx="6999">
                  <c:v>4.1735227257291285E-3</c:v>
                </c:pt>
                <c:pt idx="7000">
                  <c:v>4.1735227257291285E-3</c:v>
                </c:pt>
                <c:pt idx="7001">
                  <c:v>4.1735227257291285E-3</c:v>
                </c:pt>
                <c:pt idx="7002">
                  <c:v>4.1735227257291285E-3</c:v>
                </c:pt>
                <c:pt idx="7003">
                  <c:v>4.1735227257291285E-3</c:v>
                </c:pt>
                <c:pt idx="7004">
                  <c:v>4.1735227257291285E-3</c:v>
                </c:pt>
                <c:pt idx="7005">
                  <c:v>4.1735227257291285E-3</c:v>
                </c:pt>
                <c:pt idx="7006">
                  <c:v>4.1735227257291285E-3</c:v>
                </c:pt>
                <c:pt idx="7007">
                  <c:v>4.1735227257291285E-3</c:v>
                </c:pt>
                <c:pt idx="7008">
                  <c:v>7.8639287155635174E-4</c:v>
                </c:pt>
                <c:pt idx="7009">
                  <c:v>7.8639287155635174E-4</c:v>
                </c:pt>
                <c:pt idx="7010">
                  <c:v>7.8639287155635174E-4</c:v>
                </c:pt>
                <c:pt idx="7011">
                  <c:v>7.8639287155635174E-4</c:v>
                </c:pt>
                <c:pt idx="7012">
                  <c:v>7.8639287155635174E-4</c:v>
                </c:pt>
                <c:pt idx="7013">
                  <c:v>7.8639287155635174E-4</c:v>
                </c:pt>
                <c:pt idx="7014">
                  <c:v>7.8639287155635174E-4</c:v>
                </c:pt>
                <c:pt idx="7015">
                  <c:v>7.8639287155635174E-4</c:v>
                </c:pt>
                <c:pt idx="7016">
                  <c:v>7.8639287155635174E-4</c:v>
                </c:pt>
                <c:pt idx="7017">
                  <c:v>7.8639287155635174E-4</c:v>
                </c:pt>
                <c:pt idx="7018">
                  <c:v>7.8639287155635174E-4</c:v>
                </c:pt>
                <c:pt idx="7019">
                  <c:v>7.8639287155635174E-4</c:v>
                </c:pt>
                <c:pt idx="7020">
                  <c:v>7.8639287155635174E-4</c:v>
                </c:pt>
                <c:pt idx="7021">
                  <c:v>7.8639287155635174E-4</c:v>
                </c:pt>
                <c:pt idx="7022">
                  <c:v>7.8639287155635174E-4</c:v>
                </c:pt>
                <c:pt idx="7023">
                  <c:v>7.8639287155635174E-4</c:v>
                </c:pt>
                <c:pt idx="7024">
                  <c:v>7.8639287155635174E-4</c:v>
                </c:pt>
                <c:pt idx="7025">
                  <c:v>7.8639287155635174E-4</c:v>
                </c:pt>
                <c:pt idx="7026">
                  <c:v>7.8639287155635174E-4</c:v>
                </c:pt>
                <c:pt idx="7027">
                  <c:v>7.8639287155635174E-4</c:v>
                </c:pt>
                <c:pt idx="7028">
                  <c:v>7.8639287155635174E-4</c:v>
                </c:pt>
                <c:pt idx="7029">
                  <c:v>7.8639287155635174E-4</c:v>
                </c:pt>
                <c:pt idx="7030">
                  <c:v>7.8639287155635174E-4</c:v>
                </c:pt>
                <c:pt idx="7031">
                  <c:v>7.8639287155635174E-4</c:v>
                </c:pt>
                <c:pt idx="7032">
                  <c:v>2.9546310961841016E-3</c:v>
                </c:pt>
                <c:pt idx="7033">
                  <c:v>2.9546310961841016E-3</c:v>
                </c:pt>
                <c:pt idx="7034">
                  <c:v>2.9546310961841016E-3</c:v>
                </c:pt>
                <c:pt idx="7035">
                  <c:v>2.9546310961841016E-3</c:v>
                </c:pt>
                <c:pt idx="7036">
                  <c:v>2.9546310961841016E-3</c:v>
                </c:pt>
                <c:pt idx="7037">
                  <c:v>2.9546310961841016E-3</c:v>
                </c:pt>
                <c:pt idx="7038">
                  <c:v>2.9546310961841016E-3</c:v>
                </c:pt>
                <c:pt idx="7039">
                  <c:v>2.9546310961841016E-3</c:v>
                </c:pt>
                <c:pt idx="7040">
                  <c:v>2.9546310961841016E-3</c:v>
                </c:pt>
                <c:pt idx="7041">
                  <c:v>2.9546310961841016E-3</c:v>
                </c:pt>
                <c:pt idx="7042">
                  <c:v>2.9546310961841016E-3</c:v>
                </c:pt>
                <c:pt idx="7043">
                  <c:v>2.9546310961841016E-3</c:v>
                </c:pt>
                <c:pt idx="7044">
                  <c:v>2.9546310961841016E-3</c:v>
                </c:pt>
                <c:pt idx="7045">
                  <c:v>2.9546310961841016E-3</c:v>
                </c:pt>
                <c:pt idx="7046">
                  <c:v>2.9546310961841016E-3</c:v>
                </c:pt>
                <c:pt idx="7047">
                  <c:v>2.9546310961841016E-3</c:v>
                </c:pt>
                <c:pt idx="7048">
                  <c:v>2.9546310961841016E-3</c:v>
                </c:pt>
                <c:pt idx="7049">
                  <c:v>2.9546310961841016E-3</c:v>
                </c:pt>
                <c:pt idx="7050">
                  <c:v>2.9546310961841016E-3</c:v>
                </c:pt>
                <c:pt idx="7051">
                  <c:v>2.9546310961841016E-3</c:v>
                </c:pt>
                <c:pt idx="7052">
                  <c:v>2.9546310961841016E-3</c:v>
                </c:pt>
                <c:pt idx="7053">
                  <c:v>2.9546310961841016E-3</c:v>
                </c:pt>
                <c:pt idx="7054">
                  <c:v>2.9546310961841016E-3</c:v>
                </c:pt>
                <c:pt idx="7055">
                  <c:v>2.9546310961841016E-3</c:v>
                </c:pt>
                <c:pt idx="7056">
                  <c:v>-5.5055882667476297E-3</c:v>
                </c:pt>
                <c:pt idx="7057">
                  <c:v>-5.5055882667476297E-3</c:v>
                </c:pt>
                <c:pt idx="7058">
                  <c:v>-5.5055882667476297E-3</c:v>
                </c:pt>
                <c:pt idx="7059">
                  <c:v>-5.5055882667476297E-3</c:v>
                </c:pt>
                <c:pt idx="7060">
                  <c:v>-5.5055882667476297E-3</c:v>
                </c:pt>
                <c:pt idx="7061">
                  <c:v>-5.5055882667476297E-3</c:v>
                </c:pt>
                <c:pt idx="7062">
                  <c:v>-5.5055882667476297E-3</c:v>
                </c:pt>
                <c:pt idx="7063">
                  <c:v>-5.5055882667476297E-3</c:v>
                </c:pt>
                <c:pt idx="7064">
                  <c:v>-5.5055882667476297E-3</c:v>
                </c:pt>
                <c:pt idx="7065">
                  <c:v>-5.5055882667476297E-3</c:v>
                </c:pt>
                <c:pt idx="7066">
                  <c:v>-5.5055882667476297E-3</c:v>
                </c:pt>
                <c:pt idx="7067">
                  <c:v>-5.5055882667476297E-3</c:v>
                </c:pt>
                <c:pt idx="7068">
                  <c:v>-5.5055882667476297E-3</c:v>
                </c:pt>
                <c:pt idx="7069">
                  <c:v>-5.5055882667476297E-3</c:v>
                </c:pt>
                <c:pt idx="7070">
                  <c:v>-5.5055882667476297E-3</c:v>
                </c:pt>
                <c:pt idx="7071">
                  <c:v>-5.5055882667476297E-3</c:v>
                </c:pt>
                <c:pt idx="7072">
                  <c:v>-5.5055882667476297E-3</c:v>
                </c:pt>
                <c:pt idx="7073">
                  <c:v>-5.5055882667476297E-3</c:v>
                </c:pt>
                <c:pt idx="7074">
                  <c:v>-5.5055882667476297E-3</c:v>
                </c:pt>
                <c:pt idx="7075">
                  <c:v>-5.5055882667476297E-3</c:v>
                </c:pt>
                <c:pt idx="7076">
                  <c:v>-5.5055882667476297E-3</c:v>
                </c:pt>
                <c:pt idx="7077">
                  <c:v>-5.5055882667476297E-3</c:v>
                </c:pt>
                <c:pt idx="7078">
                  <c:v>-5.5055882667476297E-3</c:v>
                </c:pt>
                <c:pt idx="7079">
                  <c:v>-5.5055882667476297E-3</c:v>
                </c:pt>
                <c:pt idx="7080">
                  <c:v>5.7268716375018514E-3</c:v>
                </c:pt>
                <c:pt idx="7081">
                  <c:v>5.7268716375018514E-3</c:v>
                </c:pt>
                <c:pt idx="7082">
                  <c:v>5.7268716375018514E-3</c:v>
                </c:pt>
                <c:pt idx="7083">
                  <c:v>5.7268716375018514E-3</c:v>
                </c:pt>
                <c:pt idx="7084">
                  <c:v>5.7268716375018514E-3</c:v>
                </c:pt>
                <c:pt idx="7085">
                  <c:v>5.7268716375018514E-3</c:v>
                </c:pt>
                <c:pt idx="7086">
                  <c:v>5.7268716375018514E-3</c:v>
                </c:pt>
                <c:pt idx="7087">
                  <c:v>5.7268716375018514E-3</c:v>
                </c:pt>
                <c:pt idx="7088">
                  <c:v>5.7268716375018514E-3</c:v>
                </c:pt>
                <c:pt idx="7089">
                  <c:v>5.7268716375018514E-3</c:v>
                </c:pt>
                <c:pt idx="7090">
                  <c:v>5.7268716375018514E-3</c:v>
                </c:pt>
                <c:pt idx="7091">
                  <c:v>5.7268716375018514E-3</c:v>
                </c:pt>
                <c:pt idx="7092">
                  <c:v>5.7268716375018514E-3</c:v>
                </c:pt>
                <c:pt idx="7093">
                  <c:v>5.7268716375018514E-3</c:v>
                </c:pt>
                <c:pt idx="7094">
                  <c:v>5.7268716375018514E-3</c:v>
                </c:pt>
                <c:pt idx="7095">
                  <c:v>5.7268716375018514E-3</c:v>
                </c:pt>
                <c:pt idx="7096">
                  <c:v>5.7268716375018514E-3</c:v>
                </c:pt>
                <c:pt idx="7097">
                  <c:v>5.7268716375018514E-3</c:v>
                </c:pt>
                <c:pt idx="7098">
                  <c:v>5.7268716375018514E-3</c:v>
                </c:pt>
                <c:pt idx="7099">
                  <c:v>5.7268716375018514E-3</c:v>
                </c:pt>
                <c:pt idx="7100">
                  <c:v>5.7268716375018514E-3</c:v>
                </c:pt>
                <c:pt idx="7101">
                  <c:v>5.7268716375018514E-3</c:v>
                </c:pt>
                <c:pt idx="7102">
                  <c:v>5.7268716375018514E-3</c:v>
                </c:pt>
                <c:pt idx="7103">
                  <c:v>5.7268716375018514E-3</c:v>
                </c:pt>
                <c:pt idx="7104">
                  <c:v>6.2597418940484317E-3</c:v>
                </c:pt>
                <c:pt idx="7105">
                  <c:v>6.2597418940484317E-3</c:v>
                </c:pt>
                <c:pt idx="7106">
                  <c:v>6.2597418940484317E-3</c:v>
                </c:pt>
                <c:pt idx="7107">
                  <c:v>6.2597418940484317E-3</c:v>
                </c:pt>
                <c:pt idx="7108">
                  <c:v>6.2597418940484317E-3</c:v>
                </c:pt>
                <c:pt idx="7109">
                  <c:v>6.2597418940484317E-3</c:v>
                </c:pt>
                <c:pt idx="7110">
                  <c:v>6.2597418940484317E-3</c:v>
                </c:pt>
                <c:pt idx="7111">
                  <c:v>6.2597418940484317E-3</c:v>
                </c:pt>
                <c:pt idx="7112">
                  <c:v>6.2597418940484317E-3</c:v>
                </c:pt>
                <c:pt idx="7113">
                  <c:v>6.2597418940484317E-3</c:v>
                </c:pt>
                <c:pt idx="7114">
                  <c:v>6.2597418940484317E-3</c:v>
                </c:pt>
                <c:pt idx="7115">
                  <c:v>6.2597418940484317E-3</c:v>
                </c:pt>
                <c:pt idx="7116">
                  <c:v>6.2597418940484317E-3</c:v>
                </c:pt>
                <c:pt idx="7117">
                  <c:v>6.2597418940484317E-3</c:v>
                </c:pt>
                <c:pt idx="7118">
                  <c:v>6.2597418940484317E-3</c:v>
                </c:pt>
                <c:pt idx="7119">
                  <c:v>6.2597418940484317E-3</c:v>
                </c:pt>
                <c:pt idx="7120">
                  <c:v>6.2597418940484317E-3</c:v>
                </c:pt>
                <c:pt idx="7121">
                  <c:v>6.2597418940484317E-3</c:v>
                </c:pt>
                <c:pt idx="7122">
                  <c:v>6.2597418940484317E-3</c:v>
                </c:pt>
                <c:pt idx="7123">
                  <c:v>6.2597418940484317E-3</c:v>
                </c:pt>
                <c:pt idx="7124">
                  <c:v>6.2597418940484317E-3</c:v>
                </c:pt>
                <c:pt idx="7125">
                  <c:v>6.2597418940484317E-3</c:v>
                </c:pt>
                <c:pt idx="7126">
                  <c:v>6.2597418940484317E-3</c:v>
                </c:pt>
                <c:pt idx="7127">
                  <c:v>6.2597418940484317E-3</c:v>
                </c:pt>
                <c:pt idx="7128">
                  <c:v>5.8833941324731853E-3</c:v>
                </c:pt>
                <c:pt idx="7129">
                  <c:v>5.8833941324731853E-3</c:v>
                </c:pt>
                <c:pt idx="7130">
                  <c:v>5.8833941324731853E-3</c:v>
                </c:pt>
                <c:pt idx="7131">
                  <c:v>5.8833941324731853E-3</c:v>
                </c:pt>
                <c:pt idx="7132">
                  <c:v>5.8833941324731853E-3</c:v>
                </c:pt>
                <c:pt idx="7133">
                  <c:v>5.8833941324731853E-3</c:v>
                </c:pt>
                <c:pt idx="7134">
                  <c:v>5.8833941324731853E-3</c:v>
                </c:pt>
                <c:pt idx="7135">
                  <c:v>5.8833941324731853E-3</c:v>
                </c:pt>
                <c:pt idx="7136">
                  <c:v>5.8833941324731853E-3</c:v>
                </c:pt>
                <c:pt idx="7137">
                  <c:v>5.8833941324731853E-3</c:v>
                </c:pt>
                <c:pt idx="7138">
                  <c:v>5.8833941324731853E-3</c:v>
                </c:pt>
                <c:pt idx="7139">
                  <c:v>5.8833941324731853E-3</c:v>
                </c:pt>
                <c:pt idx="7140">
                  <c:v>5.8833941324731853E-3</c:v>
                </c:pt>
                <c:pt idx="7141">
                  <c:v>5.8833941324731853E-3</c:v>
                </c:pt>
                <c:pt idx="7142">
                  <c:v>5.8833941324731853E-3</c:v>
                </c:pt>
                <c:pt idx="7143">
                  <c:v>5.8833941324731853E-3</c:v>
                </c:pt>
                <c:pt idx="7144">
                  <c:v>5.8833941324731853E-3</c:v>
                </c:pt>
                <c:pt idx="7145">
                  <c:v>5.8833941324731853E-3</c:v>
                </c:pt>
                <c:pt idx="7146">
                  <c:v>5.8833941324731853E-3</c:v>
                </c:pt>
                <c:pt idx="7147">
                  <c:v>5.8833941324731853E-3</c:v>
                </c:pt>
                <c:pt idx="7148">
                  <c:v>5.8833941324731853E-3</c:v>
                </c:pt>
                <c:pt idx="7149">
                  <c:v>5.8833941324731853E-3</c:v>
                </c:pt>
                <c:pt idx="7150">
                  <c:v>5.8833941324731853E-3</c:v>
                </c:pt>
                <c:pt idx="7151">
                  <c:v>5.8833941324731853E-3</c:v>
                </c:pt>
                <c:pt idx="7152">
                  <c:v>1.2493301899149323E-2</c:v>
                </c:pt>
                <c:pt idx="7153">
                  <c:v>1.2493301899149323E-2</c:v>
                </c:pt>
                <c:pt idx="7154">
                  <c:v>1.2493301899149323E-2</c:v>
                </c:pt>
                <c:pt idx="7155">
                  <c:v>1.2493301899149323E-2</c:v>
                </c:pt>
                <c:pt idx="7156">
                  <c:v>1.2493301899149323E-2</c:v>
                </c:pt>
                <c:pt idx="7157">
                  <c:v>1.2493301899149323E-2</c:v>
                </c:pt>
                <c:pt idx="7158">
                  <c:v>1.2493301899149323E-2</c:v>
                </c:pt>
                <c:pt idx="7159">
                  <c:v>1.2493301899149323E-2</c:v>
                </c:pt>
                <c:pt idx="7160">
                  <c:v>1.2493301899149323E-2</c:v>
                </c:pt>
                <c:pt idx="7161">
                  <c:v>1.2493301899149323E-2</c:v>
                </c:pt>
                <c:pt idx="7162">
                  <c:v>1.2493301899149323E-2</c:v>
                </c:pt>
                <c:pt idx="7163">
                  <c:v>1.2493301899149323E-2</c:v>
                </c:pt>
                <c:pt idx="7164">
                  <c:v>1.2493301899149323E-2</c:v>
                </c:pt>
                <c:pt idx="7165">
                  <c:v>1.2493301899149323E-2</c:v>
                </c:pt>
                <c:pt idx="7166">
                  <c:v>1.2493301899149323E-2</c:v>
                </c:pt>
                <c:pt idx="7167">
                  <c:v>1.2493301899149323E-2</c:v>
                </c:pt>
                <c:pt idx="7168">
                  <c:v>1.2493301899149323E-2</c:v>
                </c:pt>
                <c:pt idx="7169">
                  <c:v>1.2493301899149323E-2</c:v>
                </c:pt>
                <c:pt idx="7170">
                  <c:v>1.2493301899149323E-2</c:v>
                </c:pt>
                <c:pt idx="7171">
                  <c:v>1.2493301899149323E-2</c:v>
                </c:pt>
                <c:pt idx="7172">
                  <c:v>1.2493301899149323E-2</c:v>
                </c:pt>
                <c:pt idx="7173">
                  <c:v>1.2493301899149323E-2</c:v>
                </c:pt>
                <c:pt idx="7174">
                  <c:v>1.2493301899149323E-2</c:v>
                </c:pt>
                <c:pt idx="7175">
                  <c:v>1.2493301899149323E-2</c:v>
                </c:pt>
                <c:pt idx="7176">
                  <c:v>9.2775002901346326E-3</c:v>
                </c:pt>
                <c:pt idx="7177">
                  <c:v>9.2775002901346326E-3</c:v>
                </c:pt>
                <c:pt idx="7178">
                  <c:v>9.2775002901346326E-3</c:v>
                </c:pt>
                <c:pt idx="7179">
                  <c:v>9.2775002901346326E-3</c:v>
                </c:pt>
                <c:pt idx="7180">
                  <c:v>9.2775002901346326E-3</c:v>
                </c:pt>
                <c:pt idx="7181">
                  <c:v>9.2775002901346326E-3</c:v>
                </c:pt>
                <c:pt idx="7182">
                  <c:v>9.2775002901346326E-3</c:v>
                </c:pt>
                <c:pt idx="7183">
                  <c:v>9.2775002901346326E-3</c:v>
                </c:pt>
                <c:pt idx="7184">
                  <c:v>9.2775002901346326E-3</c:v>
                </c:pt>
                <c:pt idx="7185">
                  <c:v>9.2775002901346326E-3</c:v>
                </c:pt>
                <c:pt idx="7186">
                  <c:v>9.2775002901346326E-3</c:v>
                </c:pt>
                <c:pt idx="7187">
                  <c:v>9.2775002901346326E-3</c:v>
                </c:pt>
                <c:pt idx="7188">
                  <c:v>9.2775002901346326E-3</c:v>
                </c:pt>
                <c:pt idx="7189">
                  <c:v>9.2775002901346326E-3</c:v>
                </c:pt>
                <c:pt idx="7190">
                  <c:v>9.2775002901346326E-3</c:v>
                </c:pt>
                <c:pt idx="7191">
                  <c:v>9.2775002901346326E-3</c:v>
                </c:pt>
                <c:pt idx="7192">
                  <c:v>9.2775002901346326E-3</c:v>
                </c:pt>
                <c:pt idx="7193">
                  <c:v>9.2775002901346326E-3</c:v>
                </c:pt>
                <c:pt idx="7194">
                  <c:v>9.2775002901346326E-3</c:v>
                </c:pt>
                <c:pt idx="7195">
                  <c:v>9.2775002901346326E-3</c:v>
                </c:pt>
                <c:pt idx="7196">
                  <c:v>9.2775002901346326E-3</c:v>
                </c:pt>
                <c:pt idx="7197">
                  <c:v>9.2775002901346326E-3</c:v>
                </c:pt>
                <c:pt idx="7198">
                  <c:v>9.2775002901346326E-3</c:v>
                </c:pt>
                <c:pt idx="7199">
                  <c:v>9.2775002901346326E-3</c:v>
                </c:pt>
                <c:pt idx="7200">
                  <c:v>9.0454026990753889E-3</c:v>
                </c:pt>
                <c:pt idx="7201">
                  <c:v>9.0454026990753889E-3</c:v>
                </c:pt>
                <c:pt idx="7202">
                  <c:v>9.0454026990753889E-3</c:v>
                </c:pt>
                <c:pt idx="7203">
                  <c:v>9.0454026990753889E-3</c:v>
                </c:pt>
                <c:pt idx="7204">
                  <c:v>9.0454026990753889E-3</c:v>
                </c:pt>
                <c:pt idx="7205">
                  <c:v>9.0454026990753889E-3</c:v>
                </c:pt>
                <c:pt idx="7206">
                  <c:v>9.0454026990753889E-3</c:v>
                </c:pt>
                <c:pt idx="7207">
                  <c:v>9.0454026990753889E-3</c:v>
                </c:pt>
                <c:pt idx="7208">
                  <c:v>9.0454026990753889E-3</c:v>
                </c:pt>
                <c:pt idx="7209">
                  <c:v>9.0454026990753889E-3</c:v>
                </c:pt>
                <c:pt idx="7210">
                  <c:v>9.0454026990753889E-3</c:v>
                </c:pt>
                <c:pt idx="7211">
                  <c:v>9.0454026990753889E-3</c:v>
                </c:pt>
                <c:pt idx="7212">
                  <c:v>9.0454026990753889E-3</c:v>
                </c:pt>
                <c:pt idx="7213">
                  <c:v>9.0454026990753889E-3</c:v>
                </c:pt>
                <c:pt idx="7214">
                  <c:v>9.0454026990753889E-3</c:v>
                </c:pt>
                <c:pt idx="7215">
                  <c:v>9.0454026990753889E-3</c:v>
                </c:pt>
                <c:pt idx="7216">
                  <c:v>9.0454026990753889E-3</c:v>
                </c:pt>
                <c:pt idx="7217">
                  <c:v>9.0454026990753889E-3</c:v>
                </c:pt>
                <c:pt idx="7218">
                  <c:v>9.0454026990753889E-3</c:v>
                </c:pt>
                <c:pt idx="7219">
                  <c:v>9.0454026990753889E-3</c:v>
                </c:pt>
                <c:pt idx="7220">
                  <c:v>9.0454026990753889E-3</c:v>
                </c:pt>
                <c:pt idx="7221">
                  <c:v>9.0454026990753889E-3</c:v>
                </c:pt>
                <c:pt idx="7222">
                  <c:v>9.0454026990753889E-3</c:v>
                </c:pt>
                <c:pt idx="7223">
                  <c:v>9.0454026990753889E-3</c:v>
                </c:pt>
                <c:pt idx="7224">
                  <c:v>9.0454026990753889E-3</c:v>
                </c:pt>
                <c:pt idx="7225">
                  <c:v>9.0454026990753889E-3</c:v>
                </c:pt>
                <c:pt idx="7226">
                  <c:v>9.0454026990753889E-3</c:v>
                </c:pt>
                <c:pt idx="7227">
                  <c:v>9.0454026990753889E-3</c:v>
                </c:pt>
                <c:pt idx="7228">
                  <c:v>9.0454026990753889E-3</c:v>
                </c:pt>
                <c:pt idx="7229">
                  <c:v>9.0454026990753889E-3</c:v>
                </c:pt>
                <c:pt idx="7230">
                  <c:v>9.0454026990753889E-3</c:v>
                </c:pt>
                <c:pt idx="7231">
                  <c:v>9.0454026990753889E-3</c:v>
                </c:pt>
                <c:pt idx="7232">
                  <c:v>9.0454026990753889E-3</c:v>
                </c:pt>
                <c:pt idx="7233">
                  <c:v>9.0454026990753889E-3</c:v>
                </c:pt>
                <c:pt idx="7234">
                  <c:v>9.0454026990753889E-3</c:v>
                </c:pt>
                <c:pt idx="7235">
                  <c:v>9.0454026990753889E-3</c:v>
                </c:pt>
                <c:pt idx="7236">
                  <c:v>9.0454026990753889E-3</c:v>
                </c:pt>
                <c:pt idx="7237">
                  <c:v>9.0454026990753889E-3</c:v>
                </c:pt>
                <c:pt idx="7238">
                  <c:v>9.0454026990753889E-3</c:v>
                </c:pt>
                <c:pt idx="7239">
                  <c:v>9.0454026990753889E-3</c:v>
                </c:pt>
                <c:pt idx="7240">
                  <c:v>9.0454026990753889E-3</c:v>
                </c:pt>
                <c:pt idx="7241">
                  <c:v>9.0454026990753889E-3</c:v>
                </c:pt>
                <c:pt idx="7242">
                  <c:v>9.0454026990753889E-3</c:v>
                </c:pt>
                <c:pt idx="7243">
                  <c:v>9.0454026990753889E-3</c:v>
                </c:pt>
                <c:pt idx="7244">
                  <c:v>9.0454026990753889E-3</c:v>
                </c:pt>
                <c:pt idx="7245">
                  <c:v>9.0454026990753889E-3</c:v>
                </c:pt>
                <c:pt idx="7246">
                  <c:v>9.0454026990753889E-3</c:v>
                </c:pt>
                <c:pt idx="7247">
                  <c:v>9.0454026990753889E-3</c:v>
                </c:pt>
                <c:pt idx="7248">
                  <c:v>8.5615270056225157E-3</c:v>
                </c:pt>
                <c:pt idx="7249">
                  <c:v>8.5615270056225157E-3</c:v>
                </c:pt>
                <c:pt idx="7250">
                  <c:v>8.5615270056225157E-3</c:v>
                </c:pt>
                <c:pt idx="7251">
                  <c:v>8.5615270056225157E-3</c:v>
                </c:pt>
                <c:pt idx="7252">
                  <c:v>8.5615270056225157E-3</c:v>
                </c:pt>
                <c:pt idx="7253">
                  <c:v>8.5615270056225157E-3</c:v>
                </c:pt>
                <c:pt idx="7254">
                  <c:v>8.5615270056225157E-3</c:v>
                </c:pt>
                <c:pt idx="7255">
                  <c:v>8.5615270056225157E-3</c:v>
                </c:pt>
                <c:pt idx="7256">
                  <c:v>8.5615270056225157E-3</c:v>
                </c:pt>
                <c:pt idx="7257">
                  <c:v>8.5615270056225157E-3</c:v>
                </c:pt>
                <c:pt idx="7258">
                  <c:v>8.5615270056225157E-3</c:v>
                </c:pt>
                <c:pt idx="7259">
                  <c:v>8.5615270056225157E-3</c:v>
                </c:pt>
                <c:pt idx="7260">
                  <c:v>8.5615270056225157E-3</c:v>
                </c:pt>
                <c:pt idx="7261">
                  <c:v>8.5615270056225157E-3</c:v>
                </c:pt>
                <c:pt idx="7262">
                  <c:v>8.5615270056225157E-3</c:v>
                </c:pt>
                <c:pt idx="7263">
                  <c:v>8.5615270056225157E-3</c:v>
                </c:pt>
                <c:pt idx="7264">
                  <c:v>8.5615270056225157E-3</c:v>
                </c:pt>
                <c:pt idx="7265">
                  <c:v>8.5615270056225157E-3</c:v>
                </c:pt>
                <c:pt idx="7266">
                  <c:v>8.5615270056225157E-3</c:v>
                </c:pt>
                <c:pt idx="7267">
                  <c:v>8.5615270056225157E-3</c:v>
                </c:pt>
                <c:pt idx="7268">
                  <c:v>8.5615270056225157E-3</c:v>
                </c:pt>
                <c:pt idx="7269">
                  <c:v>8.5615270056225157E-3</c:v>
                </c:pt>
                <c:pt idx="7270">
                  <c:v>8.5615270056225157E-3</c:v>
                </c:pt>
                <c:pt idx="7271">
                  <c:v>8.5615270056225157E-3</c:v>
                </c:pt>
                <c:pt idx="7272">
                  <c:v>-1.5304203748671696E-3</c:v>
                </c:pt>
                <c:pt idx="7273">
                  <c:v>-1.5304203748671696E-3</c:v>
                </c:pt>
                <c:pt idx="7274">
                  <c:v>-1.5304203748671696E-3</c:v>
                </c:pt>
                <c:pt idx="7275">
                  <c:v>-1.5304203748671696E-3</c:v>
                </c:pt>
                <c:pt idx="7276">
                  <c:v>-1.5304203748671696E-3</c:v>
                </c:pt>
                <c:pt idx="7277">
                  <c:v>-1.5304203748671696E-3</c:v>
                </c:pt>
                <c:pt idx="7278">
                  <c:v>-1.5304203748671696E-3</c:v>
                </c:pt>
                <c:pt idx="7279">
                  <c:v>-1.5304203748671696E-3</c:v>
                </c:pt>
                <c:pt idx="7280">
                  <c:v>-1.5304203748671696E-3</c:v>
                </c:pt>
                <c:pt idx="7281">
                  <c:v>-1.5304203748671696E-3</c:v>
                </c:pt>
                <c:pt idx="7282">
                  <c:v>-1.5304203748671696E-3</c:v>
                </c:pt>
                <c:pt idx="7283">
                  <c:v>-1.5304203748671696E-3</c:v>
                </c:pt>
                <c:pt idx="7284">
                  <c:v>-1.5304203748671696E-3</c:v>
                </c:pt>
                <c:pt idx="7285">
                  <c:v>-1.5304203748671696E-3</c:v>
                </c:pt>
                <c:pt idx="7286">
                  <c:v>-1.5304203748671696E-3</c:v>
                </c:pt>
                <c:pt idx="7287">
                  <c:v>-1.5304203748671696E-3</c:v>
                </c:pt>
                <c:pt idx="7288">
                  <c:v>-1.5304203748671696E-3</c:v>
                </c:pt>
                <c:pt idx="7289">
                  <c:v>-1.5304203748671696E-3</c:v>
                </c:pt>
                <c:pt idx="7290">
                  <c:v>-1.5304203748671696E-3</c:v>
                </c:pt>
                <c:pt idx="7291">
                  <c:v>-1.5304203748671696E-3</c:v>
                </c:pt>
                <c:pt idx="7292">
                  <c:v>-1.5304203748671696E-3</c:v>
                </c:pt>
                <c:pt idx="7293">
                  <c:v>-1.5304203748671696E-3</c:v>
                </c:pt>
                <c:pt idx="7294">
                  <c:v>-1.5304203748671696E-3</c:v>
                </c:pt>
                <c:pt idx="7295">
                  <c:v>-1.5304203748671696E-3</c:v>
                </c:pt>
                <c:pt idx="7296">
                  <c:v>-3.2998293208681417E-3</c:v>
                </c:pt>
                <c:pt idx="7297">
                  <c:v>-3.2998293208681417E-3</c:v>
                </c:pt>
                <c:pt idx="7298">
                  <c:v>-3.2998293208681417E-3</c:v>
                </c:pt>
                <c:pt idx="7299">
                  <c:v>-3.2998293208681417E-3</c:v>
                </c:pt>
                <c:pt idx="7300">
                  <c:v>-3.2998293208681417E-3</c:v>
                </c:pt>
                <c:pt idx="7301">
                  <c:v>-3.2998293208681417E-3</c:v>
                </c:pt>
                <c:pt idx="7302">
                  <c:v>-3.2998293208681417E-3</c:v>
                </c:pt>
                <c:pt idx="7303">
                  <c:v>-3.2998293208681417E-3</c:v>
                </c:pt>
                <c:pt idx="7304">
                  <c:v>-3.2998293208681417E-3</c:v>
                </c:pt>
                <c:pt idx="7305">
                  <c:v>-3.2998293208681417E-3</c:v>
                </c:pt>
                <c:pt idx="7306">
                  <c:v>-3.2998293208681417E-3</c:v>
                </c:pt>
                <c:pt idx="7307">
                  <c:v>-3.2998293208681417E-3</c:v>
                </c:pt>
                <c:pt idx="7308">
                  <c:v>-3.2998293208681417E-3</c:v>
                </c:pt>
                <c:pt idx="7309">
                  <c:v>-3.2998293208681417E-3</c:v>
                </c:pt>
                <c:pt idx="7310">
                  <c:v>-3.2998293208681417E-3</c:v>
                </c:pt>
                <c:pt idx="7311">
                  <c:v>-3.2998293208681417E-3</c:v>
                </c:pt>
                <c:pt idx="7312">
                  <c:v>-3.2998293208681417E-3</c:v>
                </c:pt>
                <c:pt idx="7313">
                  <c:v>-3.2998293208681417E-3</c:v>
                </c:pt>
                <c:pt idx="7314">
                  <c:v>-3.2998293208681417E-3</c:v>
                </c:pt>
                <c:pt idx="7315">
                  <c:v>-3.2998293208681417E-3</c:v>
                </c:pt>
                <c:pt idx="7316">
                  <c:v>-3.2998293208681417E-3</c:v>
                </c:pt>
                <c:pt idx="7317">
                  <c:v>-3.2998293208681417E-3</c:v>
                </c:pt>
                <c:pt idx="7318">
                  <c:v>-3.2998293208681417E-3</c:v>
                </c:pt>
                <c:pt idx="7319">
                  <c:v>-3.2998293208681417E-3</c:v>
                </c:pt>
                <c:pt idx="7320">
                  <c:v>-5.9167711742409423E-3</c:v>
                </c:pt>
                <c:pt idx="7321">
                  <c:v>-5.9167711742409423E-3</c:v>
                </c:pt>
                <c:pt idx="7322">
                  <c:v>-5.9167711742409423E-3</c:v>
                </c:pt>
                <c:pt idx="7323">
                  <c:v>-5.9167711742409423E-3</c:v>
                </c:pt>
                <c:pt idx="7324">
                  <c:v>-5.9167711742409423E-3</c:v>
                </c:pt>
                <c:pt idx="7325">
                  <c:v>-5.9167711742409423E-3</c:v>
                </c:pt>
                <c:pt idx="7326">
                  <c:v>-5.9167711742409423E-3</c:v>
                </c:pt>
                <c:pt idx="7327">
                  <c:v>-5.9167711742409423E-3</c:v>
                </c:pt>
                <c:pt idx="7328">
                  <c:v>-5.9167711742409423E-3</c:v>
                </c:pt>
                <c:pt idx="7329">
                  <c:v>-5.9167711742409423E-3</c:v>
                </c:pt>
                <c:pt idx="7330">
                  <c:v>-5.9167711742409423E-3</c:v>
                </c:pt>
                <c:pt idx="7331">
                  <c:v>-5.9167711742409423E-3</c:v>
                </c:pt>
                <c:pt idx="7332">
                  <c:v>-5.9167711742409423E-3</c:v>
                </c:pt>
                <c:pt idx="7333">
                  <c:v>-5.9167711742409423E-3</c:v>
                </c:pt>
                <c:pt idx="7334">
                  <c:v>-5.9167711742409423E-3</c:v>
                </c:pt>
                <c:pt idx="7335">
                  <c:v>-5.9167711742409423E-3</c:v>
                </c:pt>
                <c:pt idx="7336">
                  <c:v>-5.9167711742409423E-3</c:v>
                </c:pt>
                <c:pt idx="7337">
                  <c:v>-5.9167711742409423E-3</c:v>
                </c:pt>
                <c:pt idx="7338">
                  <c:v>-5.9167711742409423E-3</c:v>
                </c:pt>
                <c:pt idx="7339">
                  <c:v>-5.9167711742409423E-3</c:v>
                </c:pt>
                <c:pt idx="7340">
                  <c:v>-5.9167711742409423E-3</c:v>
                </c:pt>
                <c:pt idx="7341">
                  <c:v>-5.9167711742409423E-3</c:v>
                </c:pt>
                <c:pt idx="7342">
                  <c:v>-5.9167711742409423E-3</c:v>
                </c:pt>
                <c:pt idx="7343">
                  <c:v>-5.9167711742409423E-3</c:v>
                </c:pt>
                <c:pt idx="7344">
                  <c:v>-5.0565477192137109E-3</c:v>
                </c:pt>
                <c:pt idx="7345">
                  <c:v>-5.0565477192137109E-3</c:v>
                </c:pt>
                <c:pt idx="7346">
                  <c:v>-5.0565477192137109E-3</c:v>
                </c:pt>
                <c:pt idx="7347">
                  <c:v>-5.0565477192137109E-3</c:v>
                </c:pt>
                <c:pt idx="7348">
                  <c:v>-5.0565477192137109E-3</c:v>
                </c:pt>
                <c:pt idx="7349">
                  <c:v>-5.0565477192137109E-3</c:v>
                </c:pt>
                <c:pt idx="7350">
                  <c:v>-5.0565477192137109E-3</c:v>
                </c:pt>
                <c:pt idx="7351">
                  <c:v>-5.0565477192137109E-3</c:v>
                </c:pt>
                <c:pt idx="7352">
                  <c:v>-5.0565477192137109E-3</c:v>
                </c:pt>
                <c:pt idx="7353">
                  <c:v>-5.0565477192137109E-3</c:v>
                </c:pt>
                <c:pt idx="7354">
                  <c:v>-5.0565477192137109E-3</c:v>
                </c:pt>
                <c:pt idx="7355">
                  <c:v>-5.0565477192137109E-3</c:v>
                </c:pt>
                <c:pt idx="7356">
                  <c:v>-5.0565477192137109E-3</c:v>
                </c:pt>
                <c:pt idx="7357">
                  <c:v>-5.0565477192137109E-3</c:v>
                </c:pt>
                <c:pt idx="7358">
                  <c:v>-5.0565477192137109E-3</c:v>
                </c:pt>
                <c:pt idx="7359">
                  <c:v>-5.0565477192137109E-3</c:v>
                </c:pt>
                <c:pt idx="7360">
                  <c:v>-5.0565477192137109E-3</c:v>
                </c:pt>
                <c:pt idx="7361">
                  <c:v>-5.0565477192137109E-3</c:v>
                </c:pt>
                <c:pt idx="7362">
                  <c:v>-5.0565477192137109E-3</c:v>
                </c:pt>
                <c:pt idx="7363">
                  <c:v>-5.0565477192137109E-3</c:v>
                </c:pt>
                <c:pt idx="7364">
                  <c:v>-5.0565477192137109E-3</c:v>
                </c:pt>
                <c:pt idx="7365">
                  <c:v>-5.0565477192137109E-3</c:v>
                </c:pt>
                <c:pt idx="7366">
                  <c:v>-5.0565477192137109E-3</c:v>
                </c:pt>
                <c:pt idx="7367">
                  <c:v>-5.0565477192137109E-3</c:v>
                </c:pt>
                <c:pt idx="7368">
                  <c:v>-7.6732076578123198E-3</c:v>
                </c:pt>
                <c:pt idx="7369">
                  <c:v>-7.6732076578123198E-3</c:v>
                </c:pt>
                <c:pt idx="7370">
                  <c:v>-7.6732076578123198E-3</c:v>
                </c:pt>
                <c:pt idx="7371">
                  <c:v>-7.6732076578123198E-3</c:v>
                </c:pt>
                <c:pt idx="7372">
                  <c:v>-7.6732076578123198E-3</c:v>
                </c:pt>
                <c:pt idx="7373">
                  <c:v>-7.6732076578123198E-3</c:v>
                </c:pt>
                <c:pt idx="7374">
                  <c:v>-7.6732076578123198E-3</c:v>
                </c:pt>
                <c:pt idx="7375">
                  <c:v>-7.6732076578123198E-3</c:v>
                </c:pt>
                <c:pt idx="7376">
                  <c:v>-7.6732076578123198E-3</c:v>
                </c:pt>
                <c:pt idx="7377">
                  <c:v>-7.6732076578123198E-3</c:v>
                </c:pt>
                <c:pt idx="7378">
                  <c:v>-7.6732076578123198E-3</c:v>
                </c:pt>
                <c:pt idx="7379">
                  <c:v>-7.6732076578123198E-3</c:v>
                </c:pt>
                <c:pt idx="7380">
                  <c:v>-7.6732076578123198E-3</c:v>
                </c:pt>
                <c:pt idx="7381">
                  <c:v>-7.6732076578123198E-3</c:v>
                </c:pt>
                <c:pt idx="7382">
                  <c:v>-7.6732076578123198E-3</c:v>
                </c:pt>
                <c:pt idx="7383">
                  <c:v>-7.6732076578123198E-3</c:v>
                </c:pt>
                <c:pt idx="7384">
                  <c:v>-7.6732076578123198E-3</c:v>
                </c:pt>
                <c:pt idx="7385">
                  <c:v>-7.6732076578123198E-3</c:v>
                </c:pt>
                <c:pt idx="7386">
                  <c:v>-7.6732076578123198E-3</c:v>
                </c:pt>
                <c:pt idx="7387">
                  <c:v>-7.6732076578123198E-3</c:v>
                </c:pt>
                <c:pt idx="7388">
                  <c:v>-7.6732076578123198E-3</c:v>
                </c:pt>
                <c:pt idx="7389">
                  <c:v>-7.6732076578123198E-3</c:v>
                </c:pt>
                <c:pt idx="7390">
                  <c:v>-7.6732076578123198E-3</c:v>
                </c:pt>
                <c:pt idx="7391">
                  <c:v>-7.6732076578123198E-3</c:v>
                </c:pt>
                <c:pt idx="7392">
                  <c:v>-2.794499594379829E-3</c:v>
                </c:pt>
                <c:pt idx="7393">
                  <c:v>-2.794499594379829E-3</c:v>
                </c:pt>
                <c:pt idx="7394">
                  <c:v>-2.794499594379829E-3</c:v>
                </c:pt>
                <c:pt idx="7395">
                  <c:v>-2.794499594379829E-3</c:v>
                </c:pt>
                <c:pt idx="7396">
                  <c:v>-2.794499594379829E-3</c:v>
                </c:pt>
                <c:pt idx="7397">
                  <c:v>-2.794499594379829E-3</c:v>
                </c:pt>
                <c:pt idx="7398">
                  <c:v>-2.794499594379829E-3</c:v>
                </c:pt>
                <c:pt idx="7399">
                  <c:v>-2.794499594379829E-3</c:v>
                </c:pt>
                <c:pt idx="7400">
                  <c:v>-2.794499594379829E-3</c:v>
                </c:pt>
                <c:pt idx="7401">
                  <c:v>-2.794499594379829E-3</c:v>
                </c:pt>
                <c:pt idx="7402">
                  <c:v>-2.794499594379829E-3</c:v>
                </c:pt>
                <c:pt idx="7403">
                  <c:v>-2.794499594379829E-3</c:v>
                </c:pt>
                <c:pt idx="7404">
                  <c:v>-2.794499594379829E-3</c:v>
                </c:pt>
                <c:pt idx="7405">
                  <c:v>-2.794499594379829E-3</c:v>
                </c:pt>
                <c:pt idx="7406">
                  <c:v>-2.794499594379829E-3</c:v>
                </c:pt>
                <c:pt idx="7407">
                  <c:v>-2.794499594379829E-3</c:v>
                </c:pt>
                <c:pt idx="7408">
                  <c:v>-2.794499594379829E-3</c:v>
                </c:pt>
                <c:pt idx="7409">
                  <c:v>-2.794499594379829E-3</c:v>
                </c:pt>
                <c:pt idx="7410">
                  <c:v>-2.794499594379829E-3</c:v>
                </c:pt>
                <c:pt idx="7411">
                  <c:v>-2.794499594379829E-3</c:v>
                </c:pt>
                <c:pt idx="7412">
                  <c:v>-2.794499594379829E-3</c:v>
                </c:pt>
                <c:pt idx="7413">
                  <c:v>-2.794499594379829E-3</c:v>
                </c:pt>
                <c:pt idx="7414">
                  <c:v>-2.794499594379829E-3</c:v>
                </c:pt>
                <c:pt idx="7415">
                  <c:v>-2.794499594379829E-3</c:v>
                </c:pt>
                <c:pt idx="7416">
                  <c:v>-3.0232219364689783E-3</c:v>
                </c:pt>
                <c:pt idx="7417">
                  <c:v>-3.0232219364689783E-3</c:v>
                </c:pt>
                <c:pt idx="7418">
                  <c:v>-3.0232219364689783E-3</c:v>
                </c:pt>
                <c:pt idx="7419">
                  <c:v>-3.0232219364689783E-3</c:v>
                </c:pt>
                <c:pt idx="7420">
                  <c:v>-3.0232219364689783E-3</c:v>
                </c:pt>
                <c:pt idx="7421">
                  <c:v>-3.0232219364689783E-3</c:v>
                </c:pt>
                <c:pt idx="7422">
                  <c:v>-3.0232219364689783E-3</c:v>
                </c:pt>
                <c:pt idx="7423">
                  <c:v>-3.0232219364689783E-3</c:v>
                </c:pt>
                <c:pt idx="7424">
                  <c:v>-3.0232219364689783E-3</c:v>
                </c:pt>
                <c:pt idx="7425">
                  <c:v>-3.0232219364689783E-3</c:v>
                </c:pt>
                <c:pt idx="7426">
                  <c:v>-3.0232219364689783E-3</c:v>
                </c:pt>
                <c:pt idx="7427">
                  <c:v>-3.0232219364689783E-3</c:v>
                </c:pt>
                <c:pt idx="7428">
                  <c:v>-3.0232219364689783E-3</c:v>
                </c:pt>
                <c:pt idx="7429">
                  <c:v>-3.0232219364689783E-3</c:v>
                </c:pt>
                <c:pt idx="7430">
                  <c:v>-3.0232219364689783E-3</c:v>
                </c:pt>
                <c:pt idx="7431">
                  <c:v>-3.0232219364689783E-3</c:v>
                </c:pt>
                <c:pt idx="7432">
                  <c:v>-3.0232219364689783E-3</c:v>
                </c:pt>
                <c:pt idx="7433">
                  <c:v>-3.0232219364689783E-3</c:v>
                </c:pt>
                <c:pt idx="7434">
                  <c:v>-3.0232219364689783E-3</c:v>
                </c:pt>
                <c:pt idx="7435">
                  <c:v>-3.0232219364689783E-3</c:v>
                </c:pt>
                <c:pt idx="7436">
                  <c:v>-3.0232219364689783E-3</c:v>
                </c:pt>
                <c:pt idx="7437">
                  <c:v>-3.0232219364689783E-3</c:v>
                </c:pt>
                <c:pt idx="7438">
                  <c:v>-3.0232219364689783E-3</c:v>
                </c:pt>
                <c:pt idx="7439">
                  <c:v>-3.0232219364689783E-3</c:v>
                </c:pt>
                <c:pt idx="7440">
                  <c:v>1.3162012649283739E-3</c:v>
                </c:pt>
                <c:pt idx="7441">
                  <c:v>1.3162012649283739E-3</c:v>
                </c:pt>
                <c:pt idx="7442">
                  <c:v>1.3162012649283739E-3</c:v>
                </c:pt>
                <c:pt idx="7443">
                  <c:v>1.3162012649283739E-3</c:v>
                </c:pt>
                <c:pt idx="7444">
                  <c:v>1.3162012649283739E-3</c:v>
                </c:pt>
                <c:pt idx="7445">
                  <c:v>1.3162012649283739E-3</c:v>
                </c:pt>
                <c:pt idx="7446">
                  <c:v>1.3162012649283739E-3</c:v>
                </c:pt>
                <c:pt idx="7447">
                  <c:v>1.3162012649283739E-3</c:v>
                </c:pt>
                <c:pt idx="7448">
                  <c:v>1.3162012649283739E-3</c:v>
                </c:pt>
                <c:pt idx="7449">
                  <c:v>1.3162012649283739E-3</c:v>
                </c:pt>
                <c:pt idx="7450">
                  <c:v>1.3162012649283739E-3</c:v>
                </c:pt>
                <c:pt idx="7451">
                  <c:v>1.3162012649283739E-3</c:v>
                </c:pt>
                <c:pt idx="7452">
                  <c:v>1.3162012649283739E-3</c:v>
                </c:pt>
                <c:pt idx="7453">
                  <c:v>1.3162012649283739E-3</c:v>
                </c:pt>
                <c:pt idx="7454">
                  <c:v>1.3162012649283739E-3</c:v>
                </c:pt>
                <c:pt idx="7455">
                  <c:v>1.3162012649283739E-3</c:v>
                </c:pt>
                <c:pt idx="7456">
                  <c:v>1.3162012649283739E-3</c:v>
                </c:pt>
                <c:pt idx="7457">
                  <c:v>1.3162012649283739E-3</c:v>
                </c:pt>
                <c:pt idx="7458">
                  <c:v>1.3162012649283739E-3</c:v>
                </c:pt>
                <c:pt idx="7459">
                  <c:v>1.3162012649283739E-3</c:v>
                </c:pt>
                <c:pt idx="7460">
                  <c:v>1.3162012649283739E-3</c:v>
                </c:pt>
                <c:pt idx="7461">
                  <c:v>1.3162012649283739E-3</c:v>
                </c:pt>
                <c:pt idx="7462">
                  <c:v>1.3162012649283739E-3</c:v>
                </c:pt>
                <c:pt idx="7463">
                  <c:v>1.3162012649283739E-3</c:v>
                </c:pt>
                <c:pt idx="7464">
                  <c:v>-1.6807679906305495E-3</c:v>
                </c:pt>
                <c:pt idx="7465">
                  <c:v>-1.6807679906305495E-3</c:v>
                </c:pt>
                <c:pt idx="7466">
                  <c:v>-1.6807679906305495E-3</c:v>
                </c:pt>
                <c:pt idx="7467">
                  <c:v>-1.6807679906305495E-3</c:v>
                </c:pt>
                <c:pt idx="7468">
                  <c:v>-1.6807679906305495E-3</c:v>
                </c:pt>
                <c:pt idx="7469">
                  <c:v>-1.6807679906305495E-3</c:v>
                </c:pt>
                <c:pt idx="7470">
                  <c:v>-1.6807679906305495E-3</c:v>
                </c:pt>
                <c:pt idx="7471">
                  <c:v>-1.6807679906305495E-3</c:v>
                </c:pt>
                <c:pt idx="7472">
                  <c:v>-1.6807679906305495E-3</c:v>
                </c:pt>
                <c:pt idx="7473">
                  <c:v>-1.6807679906305495E-3</c:v>
                </c:pt>
                <c:pt idx="7474">
                  <c:v>-1.6807679906305495E-3</c:v>
                </c:pt>
                <c:pt idx="7475">
                  <c:v>-1.6807679906305495E-3</c:v>
                </c:pt>
                <c:pt idx="7476">
                  <c:v>-1.6807679906305495E-3</c:v>
                </c:pt>
                <c:pt idx="7477">
                  <c:v>-1.6807679906305495E-3</c:v>
                </c:pt>
                <c:pt idx="7478">
                  <c:v>-1.6807679906305495E-3</c:v>
                </c:pt>
                <c:pt idx="7479">
                  <c:v>-1.6807679906305495E-3</c:v>
                </c:pt>
                <c:pt idx="7480">
                  <c:v>-1.6807679906305495E-3</c:v>
                </c:pt>
                <c:pt idx="7481">
                  <c:v>-1.6807679906305495E-3</c:v>
                </c:pt>
                <c:pt idx="7482">
                  <c:v>-1.6807679906305495E-3</c:v>
                </c:pt>
                <c:pt idx="7483">
                  <c:v>-1.6807679906305495E-3</c:v>
                </c:pt>
                <c:pt idx="7484">
                  <c:v>-1.6807679906305495E-3</c:v>
                </c:pt>
                <c:pt idx="7485">
                  <c:v>-1.6807679906305495E-3</c:v>
                </c:pt>
                <c:pt idx="7486">
                  <c:v>-1.6807679906305495E-3</c:v>
                </c:pt>
                <c:pt idx="7487">
                  <c:v>-1.6807679906305495E-3</c:v>
                </c:pt>
                <c:pt idx="7488">
                  <c:v>-6.6190683810152251E-4</c:v>
                </c:pt>
                <c:pt idx="7489">
                  <c:v>-6.6190683810152251E-4</c:v>
                </c:pt>
                <c:pt idx="7490">
                  <c:v>-6.6190683810152251E-4</c:v>
                </c:pt>
                <c:pt idx="7491">
                  <c:v>-6.6190683810152251E-4</c:v>
                </c:pt>
                <c:pt idx="7492">
                  <c:v>-6.6190683810152251E-4</c:v>
                </c:pt>
                <c:pt idx="7493">
                  <c:v>-6.6190683810152251E-4</c:v>
                </c:pt>
                <c:pt idx="7494">
                  <c:v>-6.6190683810152251E-4</c:v>
                </c:pt>
                <c:pt idx="7495">
                  <c:v>-6.6190683810152251E-4</c:v>
                </c:pt>
                <c:pt idx="7496">
                  <c:v>-6.6190683810152251E-4</c:v>
                </c:pt>
                <c:pt idx="7497">
                  <c:v>-6.6190683810152251E-4</c:v>
                </c:pt>
                <c:pt idx="7498">
                  <c:v>-6.6190683810152251E-4</c:v>
                </c:pt>
                <c:pt idx="7499">
                  <c:v>-6.6190683810152251E-4</c:v>
                </c:pt>
                <c:pt idx="7500">
                  <c:v>-6.6190683810152251E-4</c:v>
                </c:pt>
                <c:pt idx="7501">
                  <c:v>-6.6190683810152251E-4</c:v>
                </c:pt>
                <c:pt idx="7502">
                  <c:v>-6.6190683810152251E-4</c:v>
                </c:pt>
                <c:pt idx="7503">
                  <c:v>-6.6190683810152251E-4</c:v>
                </c:pt>
                <c:pt idx="7504">
                  <c:v>-6.6190683810152251E-4</c:v>
                </c:pt>
                <c:pt idx="7505">
                  <c:v>-6.6190683810152251E-4</c:v>
                </c:pt>
                <c:pt idx="7506">
                  <c:v>-6.6190683810152251E-4</c:v>
                </c:pt>
                <c:pt idx="7507">
                  <c:v>-6.6190683810152251E-4</c:v>
                </c:pt>
                <c:pt idx="7508">
                  <c:v>-6.6190683810152251E-4</c:v>
                </c:pt>
                <c:pt idx="7509">
                  <c:v>-6.6190683810152251E-4</c:v>
                </c:pt>
                <c:pt idx="7510">
                  <c:v>-6.6190683810152251E-4</c:v>
                </c:pt>
                <c:pt idx="7511">
                  <c:v>-6.6190683810152251E-4</c:v>
                </c:pt>
                <c:pt idx="7512">
                  <c:v>-1.8232085023885958E-3</c:v>
                </c:pt>
                <c:pt idx="7513">
                  <c:v>-1.8232085023885958E-3</c:v>
                </c:pt>
                <c:pt idx="7514">
                  <c:v>-1.8232085023885958E-3</c:v>
                </c:pt>
                <c:pt idx="7515">
                  <c:v>-1.8232085023885958E-3</c:v>
                </c:pt>
                <c:pt idx="7516">
                  <c:v>-1.8232085023885958E-3</c:v>
                </c:pt>
                <c:pt idx="7517">
                  <c:v>-1.8232085023885958E-3</c:v>
                </c:pt>
                <c:pt idx="7518">
                  <c:v>-1.8232085023885958E-3</c:v>
                </c:pt>
                <c:pt idx="7519">
                  <c:v>-1.8232085023885958E-3</c:v>
                </c:pt>
                <c:pt idx="7520">
                  <c:v>-1.8232085023885958E-3</c:v>
                </c:pt>
                <c:pt idx="7521">
                  <c:v>-1.8232085023885958E-3</c:v>
                </c:pt>
                <c:pt idx="7522">
                  <c:v>-1.8232085023885958E-3</c:v>
                </c:pt>
                <c:pt idx="7523">
                  <c:v>-1.8232085023885958E-3</c:v>
                </c:pt>
                <c:pt idx="7524">
                  <c:v>-1.8232085023885958E-3</c:v>
                </c:pt>
                <c:pt idx="7525">
                  <c:v>-1.8232085023885958E-3</c:v>
                </c:pt>
                <c:pt idx="7526">
                  <c:v>-1.8232085023885958E-3</c:v>
                </c:pt>
                <c:pt idx="7527">
                  <c:v>-1.8232085023885958E-3</c:v>
                </c:pt>
                <c:pt idx="7528">
                  <c:v>-1.8232085023885958E-3</c:v>
                </c:pt>
                <c:pt idx="7529">
                  <c:v>-1.8232085023885958E-3</c:v>
                </c:pt>
                <c:pt idx="7530">
                  <c:v>-1.8232085023885958E-3</c:v>
                </c:pt>
                <c:pt idx="7531">
                  <c:v>-1.8232085023885958E-3</c:v>
                </c:pt>
                <c:pt idx="7532">
                  <c:v>-1.8232085023885958E-3</c:v>
                </c:pt>
                <c:pt idx="7533">
                  <c:v>-1.8232085023885958E-3</c:v>
                </c:pt>
                <c:pt idx="7534">
                  <c:v>-1.8232085023885958E-3</c:v>
                </c:pt>
                <c:pt idx="7535">
                  <c:v>-1.8232085023885958E-3</c:v>
                </c:pt>
                <c:pt idx="7536">
                  <c:v>2.7544213517831651E-3</c:v>
                </c:pt>
                <c:pt idx="7537">
                  <c:v>2.7544213517831651E-3</c:v>
                </c:pt>
                <c:pt idx="7538">
                  <c:v>2.7544213517831651E-3</c:v>
                </c:pt>
                <c:pt idx="7539">
                  <c:v>2.7544213517831651E-3</c:v>
                </c:pt>
                <c:pt idx="7540">
                  <c:v>2.7544213517831651E-3</c:v>
                </c:pt>
                <c:pt idx="7541">
                  <c:v>2.7544213517831651E-3</c:v>
                </c:pt>
                <c:pt idx="7542">
                  <c:v>2.7544213517831651E-3</c:v>
                </c:pt>
                <c:pt idx="7543">
                  <c:v>2.7544213517831651E-3</c:v>
                </c:pt>
                <c:pt idx="7544">
                  <c:v>2.7544213517831651E-3</c:v>
                </c:pt>
                <c:pt idx="7545">
                  <c:v>2.7544213517831651E-3</c:v>
                </c:pt>
                <c:pt idx="7546">
                  <c:v>2.7544213517831651E-3</c:v>
                </c:pt>
                <c:pt idx="7547">
                  <c:v>2.7544213517831651E-3</c:v>
                </c:pt>
                <c:pt idx="7548">
                  <c:v>2.7544213517831651E-3</c:v>
                </c:pt>
                <c:pt idx="7549">
                  <c:v>2.7544213517831651E-3</c:v>
                </c:pt>
                <c:pt idx="7550">
                  <c:v>2.7544213517831651E-3</c:v>
                </c:pt>
                <c:pt idx="7551">
                  <c:v>2.7544213517831651E-3</c:v>
                </c:pt>
                <c:pt idx="7552">
                  <c:v>2.7544213517831651E-3</c:v>
                </c:pt>
                <c:pt idx="7553">
                  <c:v>2.7544213517831651E-3</c:v>
                </c:pt>
                <c:pt idx="7554">
                  <c:v>2.7544213517831651E-3</c:v>
                </c:pt>
                <c:pt idx="7555">
                  <c:v>2.7544213517831651E-3</c:v>
                </c:pt>
                <c:pt idx="7556">
                  <c:v>2.7544213517831651E-3</c:v>
                </c:pt>
                <c:pt idx="7557">
                  <c:v>2.7544213517831651E-3</c:v>
                </c:pt>
                <c:pt idx="7558">
                  <c:v>2.7544213517831651E-3</c:v>
                </c:pt>
                <c:pt idx="7559">
                  <c:v>2.7544213517831651E-3</c:v>
                </c:pt>
                <c:pt idx="7560">
                  <c:v>2.9597019490061882E-3</c:v>
                </c:pt>
                <c:pt idx="7561">
                  <c:v>2.9597019490061882E-3</c:v>
                </c:pt>
                <c:pt idx="7562">
                  <c:v>2.9597019490061882E-3</c:v>
                </c:pt>
                <c:pt idx="7563">
                  <c:v>2.9597019490061882E-3</c:v>
                </c:pt>
                <c:pt idx="7564">
                  <c:v>2.9597019490061882E-3</c:v>
                </c:pt>
                <c:pt idx="7565">
                  <c:v>2.9597019490061882E-3</c:v>
                </c:pt>
                <c:pt idx="7566">
                  <c:v>2.9597019490061882E-3</c:v>
                </c:pt>
                <c:pt idx="7567">
                  <c:v>2.9597019490061882E-3</c:v>
                </c:pt>
                <c:pt idx="7568">
                  <c:v>2.9597019490061882E-3</c:v>
                </c:pt>
                <c:pt idx="7569">
                  <c:v>2.9597019490061882E-3</c:v>
                </c:pt>
                <c:pt idx="7570">
                  <c:v>2.9597019490061882E-3</c:v>
                </c:pt>
                <c:pt idx="7571">
                  <c:v>2.9597019490061882E-3</c:v>
                </c:pt>
                <c:pt idx="7572">
                  <c:v>2.9597019490061882E-3</c:v>
                </c:pt>
                <c:pt idx="7573">
                  <c:v>2.9597019490061882E-3</c:v>
                </c:pt>
                <c:pt idx="7574">
                  <c:v>2.9597019490061882E-3</c:v>
                </c:pt>
                <c:pt idx="7575">
                  <c:v>2.9597019490061882E-3</c:v>
                </c:pt>
                <c:pt idx="7576">
                  <c:v>2.9597019490061882E-3</c:v>
                </c:pt>
                <c:pt idx="7577">
                  <c:v>2.9597019490061882E-3</c:v>
                </c:pt>
                <c:pt idx="7578">
                  <c:v>2.9597019490061882E-3</c:v>
                </c:pt>
                <c:pt idx="7579">
                  <c:v>2.9597019490061882E-3</c:v>
                </c:pt>
                <c:pt idx="7580">
                  <c:v>2.9597019490061882E-3</c:v>
                </c:pt>
                <c:pt idx="7581">
                  <c:v>2.9597019490061882E-3</c:v>
                </c:pt>
                <c:pt idx="7582">
                  <c:v>2.9597019490061882E-3</c:v>
                </c:pt>
                <c:pt idx="7583">
                  <c:v>2.9597019490061882E-3</c:v>
                </c:pt>
                <c:pt idx="7584">
                  <c:v>1.601936322193076E-3</c:v>
                </c:pt>
                <c:pt idx="7585">
                  <c:v>1.601936322193076E-3</c:v>
                </c:pt>
                <c:pt idx="7586">
                  <c:v>1.601936322193076E-3</c:v>
                </c:pt>
                <c:pt idx="7587">
                  <c:v>1.601936322193076E-3</c:v>
                </c:pt>
                <c:pt idx="7588">
                  <c:v>1.601936322193076E-3</c:v>
                </c:pt>
                <c:pt idx="7589">
                  <c:v>1.601936322193076E-3</c:v>
                </c:pt>
                <c:pt idx="7590">
                  <c:v>1.601936322193076E-3</c:v>
                </c:pt>
                <c:pt idx="7591">
                  <c:v>1.601936322193076E-3</c:v>
                </c:pt>
                <c:pt idx="7592">
                  <c:v>1.601936322193076E-3</c:v>
                </c:pt>
                <c:pt idx="7593">
                  <c:v>1.601936322193076E-3</c:v>
                </c:pt>
                <c:pt idx="7594">
                  <c:v>1.601936322193076E-3</c:v>
                </c:pt>
                <c:pt idx="7595">
                  <c:v>1.601936322193076E-3</c:v>
                </c:pt>
                <c:pt idx="7596">
                  <c:v>1.601936322193076E-3</c:v>
                </c:pt>
                <c:pt idx="7597">
                  <c:v>1.601936322193076E-3</c:v>
                </c:pt>
                <c:pt idx="7598">
                  <c:v>1.601936322193076E-3</c:v>
                </c:pt>
                <c:pt idx="7599">
                  <c:v>1.601936322193076E-3</c:v>
                </c:pt>
                <c:pt idx="7600">
                  <c:v>1.601936322193076E-3</c:v>
                </c:pt>
                <c:pt idx="7601">
                  <c:v>1.601936322193076E-3</c:v>
                </c:pt>
                <c:pt idx="7602">
                  <c:v>1.601936322193076E-3</c:v>
                </c:pt>
                <c:pt idx="7603">
                  <c:v>1.601936322193076E-3</c:v>
                </c:pt>
                <c:pt idx="7604">
                  <c:v>1.601936322193076E-3</c:v>
                </c:pt>
                <c:pt idx="7605">
                  <c:v>1.601936322193076E-3</c:v>
                </c:pt>
                <c:pt idx="7606">
                  <c:v>1.601936322193076E-3</c:v>
                </c:pt>
                <c:pt idx="7607">
                  <c:v>1.601936322193076E-3</c:v>
                </c:pt>
                <c:pt idx="7608">
                  <c:v>-2.5993457704043266E-3</c:v>
                </c:pt>
                <c:pt idx="7609">
                  <c:v>-2.5993457704043266E-3</c:v>
                </c:pt>
                <c:pt idx="7610">
                  <c:v>-2.5993457704043266E-3</c:v>
                </c:pt>
                <c:pt idx="7611">
                  <c:v>-2.5993457704043266E-3</c:v>
                </c:pt>
                <c:pt idx="7612">
                  <c:v>-2.5993457704043266E-3</c:v>
                </c:pt>
                <c:pt idx="7613">
                  <c:v>-2.5993457704043266E-3</c:v>
                </c:pt>
                <c:pt idx="7614">
                  <c:v>-2.5993457704043266E-3</c:v>
                </c:pt>
                <c:pt idx="7615">
                  <c:v>-2.5993457704043266E-3</c:v>
                </c:pt>
                <c:pt idx="7616">
                  <c:v>-2.5993457704043266E-3</c:v>
                </c:pt>
                <c:pt idx="7617">
                  <c:v>-2.5993457704043266E-3</c:v>
                </c:pt>
                <c:pt idx="7618">
                  <c:v>-2.5993457704043266E-3</c:v>
                </c:pt>
                <c:pt idx="7619">
                  <c:v>-2.5993457704043266E-3</c:v>
                </c:pt>
                <c:pt idx="7620">
                  <c:v>-2.5993457704043266E-3</c:v>
                </c:pt>
                <c:pt idx="7621">
                  <c:v>-2.5993457704043266E-3</c:v>
                </c:pt>
                <c:pt idx="7622">
                  <c:v>-2.5993457704043266E-3</c:v>
                </c:pt>
                <c:pt idx="7623">
                  <c:v>-2.5993457704043266E-3</c:v>
                </c:pt>
                <c:pt idx="7624">
                  <c:v>-2.5993457704043266E-3</c:v>
                </c:pt>
                <c:pt idx="7625">
                  <c:v>-2.5993457704043266E-3</c:v>
                </c:pt>
                <c:pt idx="7626">
                  <c:v>-2.5993457704043266E-3</c:v>
                </c:pt>
                <c:pt idx="7627">
                  <c:v>-2.5993457704043266E-3</c:v>
                </c:pt>
                <c:pt idx="7628">
                  <c:v>-2.5993457704043266E-3</c:v>
                </c:pt>
                <c:pt idx="7629">
                  <c:v>-2.5993457704043266E-3</c:v>
                </c:pt>
                <c:pt idx="7630">
                  <c:v>-2.5993457704043266E-3</c:v>
                </c:pt>
                <c:pt idx="7631">
                  <c:v>-2.5993457704043266E-3</c:v>
                </c:pt>
                <c:pt idx="7632">
                  <c:v>1.9090976826570127E-3</c:v>
                </c:pt>
                <c:pt idx="7633">
                  <c:v>1.9090976826570127E-3</c:v>
                </c:pt>
                <c:pt idx="7634">
                  <c:v>1.9090976826570127E-3</c:v>
                </c:pt>
                <c:pt idx="7635">
                  <c:v>1.9090976826570127E-3</c:v>
                </c:pt>
                <c:pt idx="7636">
                  <c:v>1.9090976826570127E-3</c:v>
                </c:pt>
                <c:pt idx="7637">
                  <c:v>1.9090976826570127E-3</c:v>
                </c:pt>
                <c:pt idx="7638">
                  <c:v>1.9090976826570127E-3</c:v>
                </c:pt>
                <c:pt idx="7639">
                  <c:v>1.9090976826570127E-3</c:v>
                </c:pt>
                <c:pt idx="7640">
                  <c:v>1.9090976826570127E-3</c:v>
                </c:pt>
                <c:pt idx="7641">
                  <c:v>1.9090976826570127E-3</c:v>
                </c:pt>
                <c:pt idx="7642">
                  <c:v>1.9090976826570127E-3</c:v>
                </c:pt>
                <c:pt idx="7643">
                  <c:v>1.9090976826570127E-3</c:v>
                </c:pt>
                <c:pt idx="7644">
                  <c:v>1.9090976826570127E-3</c:v>
                </c:pt>
                <c:pt idx="7645">
                  <c:v>1.9090976826570127E-3</c:v>
                </c:pt>
                <c:pt idx="7646">
                  <c:v>1.9090976826570127E-3</c:v>
                </c:pt>
                <c:pt idx="7647">
                  <c:v>1.9090976826570127E-3</c:v>
                </c:pt>
                <c:pt idx="7648">
                  <c:v>1.9090976826570127E-3</c:v>
                </c:pt>
                <c:pt idx="7649">
                  <c:v>1.9090976826570127E-3</c:v>
                </c:pt>
                <c:pt idx="7650">
                  <c:v>1.9090976826570127E-3</c:v>
                </c:pt>
                <c:pt idx="7651">
                  <c:v>1.9090976826570127E-3</c:v>
                </c:pt>
                <c:pt idx="7652">
                  <c:v>1.9090976826570127E-3</c:v>
                </c:pt>
                <c:pt idx="7653">
                  <c:v>1.9090976826570127E-3</c:v>
                </c:pt>
                <c:pt idx="7654">
                  <c:v>1.9090976826570127E-3</c:v>
                </c:pt>
                <c:pt idx="7655">
                  <c:v>1.9090976826570127E-3</c:v>
                </c:pt>
                <c:pt idx="7656">
                  <c:v>6.4867275368296617E-3</c:v>
                </c:pt>
                <c:pt idx="7657">
                  <c:v>6.4867275368296617E-3</c:v>
                </c:pt>
                <c:pt idx="7658">
                  <c:v>6.4867275368296617E-3</c:v>
                </c:pt>
                <c:pt idx="7659">
                  <c:v>6.4867275368296617E-3</c:v>
                </c:pt>
                <c:pt idx="7660">
                  <c:v>6.4867275368296617E-3</c:v>
                </c:pt>
                <c:pt idx="7661">
                  <c:v>6.4867275368296617E-3</c:v>
                </c:pt>
                <c:pt idx="7662">
                  <c:v>6.4867275368296617E-3</c:v>
                </c:pt>
                <c:pt idx="7663">
                  <c:v>6.4867275368296617E-3</c:v>
                </c:pt>
                <c:pt idx="7664">
                  <c:v>6.4867275368296617E-3</c:v>
                </c:pt>
                <c:pt idx="7665">
                  <c:v>6.4867275368296617E-3</c:v>
                </c:pt>
                <c:pt idx="7666">
                  <c:v>6.4867275368296617E-3</c:v>
                </c:pt>
                <c:pt idx="7667">
                  <c:v>6.4867275368296617E-3</c:v>
                </c:pt>
                <c:pt idx="7668">
                  <c:v>6.4867275368296617E-3</c:v>
                </c:pt>
                <c:pt idx="7669">
                  <c:v>6.4867275368296617E-3</c:v>
                </c:pt>
                <c:pt idx="7670">
                  <c:v>6.4867275368296617E-3</c:v>
                </c:pt>
                <c:pt idx="7671">
                  <c:v>6.4867275368296617E-3</c:v>
                </c:pt>
                <c:pt idx="7672">
                  <c:v>6.4867275368296617E-3</c:v>
                </c:pt>
                <c:pt idx="7673">
                  <c:v>6.4867275368296617E-3</c:v>
                </c:pt>
                <c:pt idx="7674">
                  <c:v>6.4867275368296617E-3</c:v>
                </c:pt>
                <c:pt idx="7675">
                  <c:v>6.4867275368296617E-3</c:v>
                </c:pt>
                <c:pt idx="7676">
                  <c:v>6.4867275368296617E-3</c:v>
                </c:pt>
                <c:pt idx="7677">
                  <c:v>6.4867275368296617E-3</c:v>
                </c:pt>
                <c:pt idx="7678">
                  <c:v>6.4867275368296617E-3</c:v>
                </c:pt>
                <c:pt idx="7679">
                  <c:v>6.4867275368296617E-3</c:v>
                </c:pt>
                <c:pt idx="7680">
                  <c:v>-1.991106200680548E-3</c:v>
                </c:pt>
                <c:pt idx="7681">
                  <c:v>-1.991106200680548E-3</c:v>
                </c:pt>
                <c:pt idx="7682">
                  <c:v>-1.991106200680548E-3</c:v>
                </c:pt>
                <c:pt idx="7683">
                  <c:v>-1.991106200680548E-3</c:v>
                </c:pt>
                <c:pt idx="7684">
                  <c:v>-1.991106200680548E-3</c:v>
                </c:pt>
                <c:pt idx="7685">
                  <c:v>-1.991106200680548E-3</c:v>
                </c:pt>
                <c:pt idx="7686">
                  <c:v>-1.991106200680548E-3</c:v>
                </c:pt>
                <c:pt idx="7687">
                  <c:v>-1.991106200680548E-3</c:v>
                </c:pt>
                <c:pt idx="7688">
                  <c:v>-1.991106200680548E-3</c:v>
                </c:pt>
                <c:pt idx="7689">
                  <c:v>-1.991106200680548E-3</c:v>
                </c:pt>
                <c:pt idx="7690">
                  <c:v>-1.991106200680548E-3</c:v>
                </c:pt>
                <c:pt idx="7691">
                  <c:v>-1.991106200680548E-3</c:v>
                </c:pt>
                <c:pt idx="7692">
                  <c:v>-1.991106200680548E-3</c:v>
                </c:pt>
                <c:pt idx="7693">
                  <c:v>-1.991106200680548E-3</c:v>
                </c:pt>
                <c:pt idx="7694">
                  <c:v>-1.991106200680548E-3</c:v>
                </c:pt>
                <c:pt idx="7695">
                  <c:v>-1.991106200680548E-3</c:v>
                </c:pt>
                <c:pt idx="7696">
                  <c:v>-1.991106200680548E-3</c:v>
                </c:pt>
                <c:pt idx="7697">
                  <c:v>-1.991106200680548E-3</c:v>
                </c:pt>
                <c:pt idx="7698">
                  <c:v>-1.991106200680548E-3</c:v>
                </c:pt>
                <c:pt idx="7699">
                  <c:v>-1.991106200680548E-3</c:v>
                </c:pt>
                <c:pt idx="7700">
                  <c:v>-1.991106200680548E-3</c:v>
                </c:pt>
                <c:pt idx="7701">
                  <c:v>-1.991106200680548E-3</c:v>
                </c:pt>
                <c:pt idx="7702">
                  <c:v>-1.991106200680548E-3</c:v>
                </c:pt>
                <c:pt idx="7703">
                  <c:v>-1.991106200680548E-3</c:v>
                </c:pt>
                <c:pt idx="7704">
                  <c:v>-1.991106200680548E-3</c:v>
                </c:pt>
                <c:pt idx="7705">
                  <c:v>-1.991106200680548E-3</c:v>
                </c:pt>
                <c:pt idx="7706">
                  <c:v>-1.991106200680548E-3</c:v>
                </c:pt>
                <c:pt idx="7707">
                  <c:v>-1.991106200680548E-3</c:v>
                </c:pt>
                <c:pt idx="7708">
                  <c:v>-1.991106200680548E-3</c:v>
                </c:pt>
                <c:pt idx="7709">
                  <c:v>-1.991106200680548E-3</c:v>
                </c:pt>
                <c:pt idx="7710">
                  <c:v>-1.991106200680548E-3</c:v>
                </c:pt>
                <c:pt idx="7711">
                  <c:v>-1.991106200680548E-3</c:v>
                </c:pt>
                <c:pt idx="7712">
                  <c:v>-1.991106200680548E-3</c:v>
                </c:pt>
                <c:pt idx="7713">
                  <c:v>-1.991106200680548E-3</c:v>
                </c:pt>
                <c:pt idx="7714">
                  <c:v>-1.991106200680548E-3</c:v>
                </c:pt>
                <c:pt idx="7715">
                  <c:v>-1.991106200680548E-3</c:v>
                </c:pt>
                <c:pt idx="7716">
                  <c:v>-1.991106200680548E-3</c:v>
                </c:pt>
                <c:pt idx="7717">
                  <c:v>-1.991106200680548E-3</c:v>
                </c:pt>
                <c:pt idx="7718">
                  <c:v>-1.991106200680548E-3</c:v>
                </c:pt>
                <c:pt idx="7719">
                  <c:v>-1.991106200680548E-3</c:v>
                </c:pt>
                <c:pt idx="7720">
                  <c:v>-1.991106200680548E-3</c:v>
                </c:pt>
                <c:pt idx="7721">
                  <c:v>-1.991106200680548E-3</c:v>
                </c:pt>
                <c:pt idx="7722">
                  <c:v>-1.991106200680548E-3</c:v>
                </c:pt>
                <c:pt idx="7723">
                  <c:v>-1.991106200680548E-3</c:v>
                </c:pt>
                <c:pt idx="7724">
                  <c:v>-1.991106200680548E-3</c:v>
                </c:pt>
                <c:pt idx="7725">
                  <c:v>-1.991106200680548E-3</c:v>
                </c:pt>
                <c:pt idx="7726">
                  <c:v>-1.991106200680548E-3</c:v>
                </c:pt>
                <c:pt idx="7727">
                  <c:v>-1.991106200680548E-3</c:v>
                </c:pt>
                <c:pt idx="7728">
                  <c:v>-6.7974583969414581E-3</c:v>
                </c:pt>
                <c:pt idx="7729">
                  <c:v>-6.7974583969414581E-3</c:v>
                </c:pt>
                <c:pt idx="7730">
                  <c:v>-6.7974583969414581E-3</c:v>
                </c:pt>
                <c:pt idx="7731">
                  <c:v>-6.7974583969414581E-3</c:v>
                </c:pt>
                <c:pt idx="7732">
                  <c:v>-6.7974583969414581E-3</c:v>
                </c:pt>
                <c:pt idx="7733">
                  <c:v>-6.7974583969414581E-3</c:v>
                </c:pt>
                <c:pt idx="7734">
                  <c:v>-6.7974583969414581E-3</c:v>
                </c:pt>
                <c:pt idx="7735">
                  <c:v>-6.7974583969414581E-3</c:v>
                </c:pt>
                <c:pt idx="7736">
                  <c:v>-6.7974583969414581E-3</c:v>
                </c:pt>
                <c:pt idx="7737">
                  <c:v>-6.7974583969414581E-3</c:v>
                </c:pt>
                <c:pt idx="7738">
                  <c:v>-6.7974583969414581E-3</c:v>
                </c:pt>
                <c:pt idx="7739">
                  <c:v>-6.7974583969414581E-3</c:v>
                </c:pt>
                <c:pt idx="7740">
                  <c:v>-6.7974583969414581E-3</c:v>
                </c:pt>
                <c:pt idx="7741">
                  <c:v>-6.7974583969414581E-3</c:v>
                </c:pt>
                <c:pt idx="7742">
                  <c:v>-6.7974583969414581E-3</c:v>
                </c:pt>
                <c:pt idx="7743">
                  <c:v>-6.7974583969414581E-3</c:v>
                </c:pt>
                <c:pt idx="7744">
                  <c:v>-6.7974583969414581E-3</c:v>
                </c:pt>
                <c:pt idx="7745">
                  <c:v>-6.7974583969414581E-3</c:v>
                </c:pt>
                <c:pt idx="7746">
                  <c:v>-6.7974583969414581E-3</c:v>
                </c:pt>
                <c:pt idx="7747">
                  <c:v>-6.7974583969414581E-3</c:v>
                </c:pt>
                <c:pt idx="7748">
                  <c:v>-6.7974583969414581E-3</c:v>
                </c:pt>
                <c:pt idx="7749">
                  <c:v>-6.7974583969414581E-3</c:v>
                </c:pt>
                <c:pt idx="7750">
                  <c:v>-6.7974583969414581E-3</c:v>
                </c:pt>
                <c:pt idx="7751">
                  <c:v>-6.7974583969414581E-3</c:v>
                </c:pt>
                <c:pt idx="7752">
                  <c:v>1.690956727209425E-3</c:v>
                </c:pt>
                <c:pt idx="7753">
                  <c:v>1.690956727209425E-3</c:v>
                </c:pt>
                <c:pt idx="7754">
                  <c:v>1.690956727209425E-3</c:v>
                </c:pt>
                <c:pt idx="7755">
                  <c:v>1.690956727209425E-3</c:v>
                </c:pt>
                <c:pt idx="7756">
                  <c:v>1.690956727209425E-3</c:v>
                </c:pt>
                <c:pt idx="7757">
                  <c:v>1.690956727209425E-3</c:v>
                </c:pt>
                <c:pt idx="7758">
                  <c:v>1.690956727209425E-3</c:v>
                </c:pt>
                <c:pt idx="7759">
                  <c:v>1.690956727209425E-3</c:v>
                </c:pt>
                <c:pt idx="7760">
                  <c:v>1.690956727209425E-3</c:v>
                </c:pt>
                <c:pt idx="7761">
                  <c:v>1.690956727209425E-3</c:v>
                </c:pt>
                <c:pt idx="7762">
                  <c:v>1.690956727209425E-3</c:v>
                </c:pt>
                <c:pt idx="7763">
                  <c:v>1.690956727209425E-3</c:v>
                </c:pt>
                <c:pt idx="7764">
                  <c:v>1.690956727209425E-3</c:v>
                </c:pt>
                <c:pt idx="7765">
                  <c:v>1.690956727209425E-3</c:v>
                </c:pt>
                <c:pt idx="7766">
                  <c:v>1.690956727209425E-3</c:v>
                </c:pt>
                <c:pt idx="7767">
                  <c:v>1.690956727209425E-3</c:v>
                </c:pt>
                <c:pt idx="7768">
                  <c:v>1.690956727209425E-3</c:v>
                </c:pt>
                <c:pt idx="7769">
                  <c:v>1.690956727209425E-3</c:v>
                </c:pt>
                <c:pt idx="7770">
                  <c:v>1.690956727209425E-3</c:v>
                </c:pt>
                <c:pt idx="7771">
                  <c:v>1.690956727209425E-3</c:v>
                </c:pt>
                <c:pt idx="7772">
                  <c:v>1.690956727209425E-3</c:v>
                </c:pt>
                <c:pt idx="7773">
                  <c:v>1.690956727209425E-3</c:v>
                </c:pt>
                <c:pt idx="7774">
                  <c:v>1.690956727209425E-3</c:v>
                </c:pt>
                <c:pt idx="7775">
                  <c:v>1.690956727209425E-3</c:v>
                </c:pt>
                <c:pt idx="7776">
                  <c:v>7.5453204980702182E-3</c:v>
                </c:pt>
                <c:pt idx="7777">
                  <c:v>7.5453204980702182E-3</c:v>
                </c:pt>
                <c:pt idx="7778">
                  <c:v>7.5453204980702182E-3</c:v>
                </c:pt>
                <c:pt idx="7779">
                  <c:v>7.5453204980702182E-3</c:v>
                </c:pt>
                <c:pt idx="7780">
                  <c:v>7.5453204980702182E-3</c:v>
                </c:pt>
                <c:pt idx="7781">
                  <c:v>7.5453204980702182E-3</c:v>
                </c:pt>
                <c:pt idx="7782">
                  <c:v>7.5453204980702182E-3</c:v>
                </c:pt>
                <c:pt idx="7783">
                  <c:v>7.5453204980702182E-3</c:v>
                </c:pt>
                <c:pt idx="7784">
                  <c:v>7.5453204980702182E-3</c:v>
                </c:pt>
                <c:pt idx="7785">
                  <c:v>7.5453204980702182E-3</c:v>
                </c:pt>
                <c:pt idx="7786">
                  <c:v>7.5453204980702182E-3</c:v>
                </c:pt>
                <c:pt idx="7787">
                  <c:v>7.5453204980702182E-3</c:v>
                </c:pt>
                <c:pt idx="7788">
                  <c:v>7.5453204980702182E-3</c:v>
                </c:pt>
                <c:pt idx="7789">
                  <c:v>7.5453204980702182E-3</c:v>
                </c:pt>
                <c:pt idx="7790">
                  <c:v>7.5453204980702182E-3</c:v>
                </c:pt>
                <c:pt idx="7791">
                  <c:v>7.5453204980702182E-3</c:v>
                </c:pt>
                <c:pt idx="7792">
                  <c:v>7.5453204980702182E-3</c:v>
                </c:pt>
                <c:pt idx="7793">
                  <c:v>7.5453204980702182E-3</c:v>
                </c:pt>
                <c:pt idx="7794">
                  <c:v>7.5453204980702182E-3</c:v>
                </c:pt>
                <c:pt idx="7795">
                  <c:v>7.5453204980702182E-3</c:v>
                </c:pt>
                <c:pt idx="7796">
                  <c:v>7.5453204980702182E-3</c:v>
                </c:pt>
                <c:pt idx="7797">
                  <c:v>7.5453204980702182E-3</c:v>
                </c:pt>
                <c:pt idx="7798">
                  <c:v>7.5453204980702182E-3</c:v>
                </c:pt>
                <c:pt idx="7799">
                  <c:v>7.5453204980702182E-3</c:v>
                </c:pt>
                <c:pt idx="7800">
                  <c:v>5.1648306726210791E-3</c:v>
                </c:pt>
                <c:pt idx="7801">
                  <c:v>5.1648306726210791E-3</c:v>
                </c:pt>
                <c:pt idx="7802">
                  <c:v>5.1648306726210791E-3</c:v>
                </c:pt>
                <c:pt idx="7803">
                  <c:v>5.1648306726210791E-3</c:v>
                </c:pt>
                <c:pt idx="7804">
                  <c:v>5.1648306726210791E-3</c:v>
                </c:pt>
                <c:pt idx="7805">
                  <c:v>5.1648306726210791E-3</c:v>
                </c:pt>
                <c:pt idx="7806">
                  <c:v>5.1648306726210791E-3</c:v>
                </c:pt>
                <c:pt idx="7807">
                  <c:v>5.1648306726210791E-3</c:v>
                </c:pt>
                <c:pt idx="7808">
                  <c:v>5.1648306726210791E-3</c:v>
                </c:pt>
                <c:pt idx="7809">
                  <c:v>5.1648306726210791E-3</c:v>
                </c:pt>
                <c:pt idx="7810">
                  <c:v>5.1648306726210791E-3</c:v>
                </c:pt>
                <c:pt idx="7811">
                  <c:v>5.1648306726210791E-3</c:v>
                </c:pt>
                <c:pt idx="7812">
                  <c:v>5.1648306726210791E-3</c:v>
                </c:pt>
                <c:pt idx="7813">
                  <c:v>5.1648306726210791E-3</c:v>
                </c:pt>
                <c:pt idx="7814">
                  <c:v>5.1648306726210791E-3</c:v>
                </c:pt>
                <c:pt idx="7815">
                  <c:v>5.1648306726210791E-3</c:v>
                </c:pt>
                <c:pt idx="7816">
                  <c:v>5.1648306726210791E-3</c:v>
                </c:pt>
                <c:pt idx="7817">
                  <c:v>5.1648306726210791E-3</c:v>
                </c:pt>
                <c:pt idx="7818">
                  <c:v>5.1648306726210791E-3</c:v>
                </c:pt>
                <c:pt idx="7819">
                  <c:v>5.1648306726210791E-3</c:v>
                </c:pt>
                <c:pt idx="7820">
                  <c:v>5.1648306726210791E-3</c:v>
                </c:pt>
                <c:pt idx="7821">
                  <c:v>5.1648306726210791E-3</c:v>
                </c:pt>
                <c:pt idx="7822">
                  <c:v>5.1648306726210791E-3</c:v>
                </c:pt>
                <c:pt idx="7823">
                  <c:v>5.1648306726210791E-3</c:v>
                </c:pt>
                <c:pt idx="7824">
                  <c:v>-1.8260142113568634E-4</c:v>
                </c:pt>
                <c:pt idx="7825">
                  <c:v>-1.8260142113568634E-4</c:v>
                </c:pt>
                <c:pt idx="7826">
                  <c:v>-1.8260142113568634E-4</c:v>
                </c:pt>
                <c:pt idx="7827">
                  <c:v>-1.8260142113568634E-4</c:v>
                </c:pt>
                <c:pt idx="7828">
                  <c:v>-1.8260142113568634E-4</c:v>
                </c:pt>
                <c:pt idx="7829">
                  <c:v>-1.8260142113568634E-4</c:v>
                </c:pt>
                <c:pt idx="7830">
                  <c:v>-1.8260142113568634E-4</c:v>
                </c:pt>
                <c:pt idx="7831">
                  <c:v>-1.8260142113568634E-4</c:v>
                </c:pt>
                <c:pt idx="7832">
                  <c:v>-1.8260142113568634E-4</c:v>
                </c:pt>
                <c:pt idx="7833">
                  <c:v>-1.8260142113568634E-4</c:v>
                </c:pt>
                <c:pt idx="7834">
                  <c:v>-1.8260142113568634E-4</c:v>
                </c:pt>
                <c:pt idx="7835">
                  <c:v>-1.8260142113568634E-4</c:v>
                </c:pt>
                <c:pt idx="7836">
                  <c:v>-1.8260142113568634E-4</c:v>
                </c:pt>
                <c:pt idx="7837">
                  <c:v>-1.8260142113568634E-4</c:v>
                </c:pt>
                <c:pt idx="7838">
                  <c:v>-1.8260142113568634E-4</c:v>
                </c:pt>
                <c:pt idx="7839">
                  <c:v>-1.8260142113568634E-4</c:v>
                </c:pt>
                <c:pt idx="7840">
                  <c:v>-1.8260142113568634E-4</c:v>
                </c:pt>
                <c:pt idx="7841">
                  <c:v>-1.8260142113568634E-4</c:v>
                </c:pt>
                <c:pt idx="7842">
                  <c:v>-1.8260142113568634E-4</c:v>
                </c:pt>
                <c:pt idx="7843">
                  <c:v>-1.8260142113568634E-4</c:v>
                </c:pt>
                <c:pt idx="7844">
                  <c:v>-1.8260142113568634E-4</c:v>
                </c:pt>
                <c:pt idx="7845">
                  <c:v>-1.8260142113568634E-4</c:v>
                </c:pt>
                <c:pt idx="7846">
                  <c:v>-1.8260142113568634E-4</c:v>
                </c:pt>
                <c:pt idx="7847">
                  <c:v>-1.8260142113568634E-4</c:v>
                </c:pt>
                <c:pt idx="7848">
                  <c:v>-4.9298676238445083E-3</c:v>
                </c:pt>
                <c:pt idx="7849">
                  <c:v>-4.9298676238445083E-3</c:v>
                </c:pt>
                <c:pt idx="7850">
                  <c:v>-4.9298676238445083E-3</c:v>
                </c:pt>
                <c:pt idx="7851">
                  <c:v>-4.9298676238445083E-3</c:v>
                </c:pt>
                <c:pt idx="7852">
                  <c:v>-4.9298676238445083E-3</c:v>
                </c:pt>
                <c:pt idx="7853">
                  <c:v>-4.9298676238445083E-3</c:v>
                </c:pt>
                <c:pt idx="7854">
                  <c:v>-4.9298676238445083E-3</c:v>
                </c:pt>
                <c:pt idx="7855">
                  <c:v>-4.9298676238445083E-3</c:v>
                </c:pt>
                <c:pt idx="7856">
                  <c:v>-4.9298676238445083E-3</c:v>
                </c:pt>
                <c:pt idx="7857">
                  <c:v>-4.9298676238445083E-3</c:v>
                </c:pt>
                <c:pt idx="7858">
                  <c:v>-4.9298676238445083E-3</c:v>
                </c:pt>
                <c:pt idx="7859">
                  <c:v>-4.9298676238445083E-3</c:v>
                </c:pt>
                <c:pt idx="7860">
                  <c:v>-4.9298676238445083E-3</c:v>
                </c:pt>
                <c:pt idx="7861">
                  <c:v>-4.9298676238445083E-3</c:v>
                </c:pt>
                <c:pt idx="7862">
                  <c:v>-4.9298676238445083E-3</c:v>
                </c:pt>
                <c:pt idx="7863">
                  <c:v>-4.9298676238445083E-3</c:v>
                </c:pt>
                <c:pt idx="7864">
                  <c:v>-4.9298676238445083E-3</c:v>
                </c:pt>
                <c:pt idx="7865">
                  <c:v>-4.9298676238445083E-3</c:v>
                </c:pt>
                <c:pt idx="7866">
                  <c:v>-4.9298676238445083E-3</c:v>
                </c:pt>
                <c:pt idx="7867">
                  <c:v>-4.9298676238445083E-3</c:v>
                </c:pt>
                <c:pt idx="7868">
                  <c:v>-4.9298676238445083E-3</c:v>
                </c:pt>
                <c:pt idx="7869">
                  <c:v>-4.9298676238445083E-3</c:v>
                </c:pt>
                <c:pt idx="7870">
                  <c:v>-4.9298676238445083E-3</c:v>
                </c:pt>
                <c:pt idx="7871">
                  <c:v>-4.9298676238445083E-3</c:v>
                </c:pt>
                <c:pt idx="7872">
                  <c:v>-4.1771721006949036E-3</c:v>
                </c:pt>
                <c:pt idx="7873">
                  <c:v>-4.1771721006949036E-3</c:v>
                </c:pt>
                <c:pt idx="7874">
                  <c:v>-4.1771721006949036E-3</c:v>
                </c:pt>
                <c:pt idx="7875">
                  <c:v>-4.1771721006949036E-3</c:v>
                </c:pt>
                <c:pt idx="7876">
                  <c:v>-4.1771721006949036E-3</c:v>
                </c:pt>
                <c:pt idx="7877">
                  <c:v>-4.1771721006949036E-3</c:v>
                </c:pt>
                <c:pt idx="7878">
                  <c:v>-4.1771721006949036E-3</c:v>
                </c:pt>
                <c:pt idx="7879">
                  <c:v>-4.1771721006949036E-3</c:v>
                </c:pt>
                <c:pt idx="7880">
                  <c:v>-4.1771721006949036E-3</c:v>
                </c:pt>
                <c:pt idx="7881">
                  <c:v>-4.1771721006949036E-3</c:v>
                </c:pt>
                <c:pt idx="7882">
                  <c:v>-4.1771721006949036E-3</c:v>
                </c:pt>
                <c:pt idx="7883">
                  <c:v>-4.1771721006949036E-3</c:v>
                </c:pt>
                <c:pt idx="7884">
                  <c:v>-4.1771721006949036E-3</c:v>
                </c:pt>
                <c:pt idx="7885">
                  <c:v>-4.1771721006949036E-3</c:v>
                </c:pt>
                <c:pt idx="7886">
                  <c:v>-4.1771721006949036E-3</c:v>
                </c:pt>
                <c:pt idx="7887">
                  <c:v>-4.1771721006949036E-3</c:v>
                </c:pt>
                <c:pt idx="7888">
                  <c:v>-4.1771721006949036E-3</c:v>
                </c:pt>
                <c:pt idx="7889">
                  <c:v>-4.1771721006949036E-3</c:v>
                </c:pt>
                <c:pt idx="7890">
                  <c:v>-4.1771721006949036E-3</c:v>
                </c:pt>
                <c:pt idx="7891">
                  <c:v>-4.1771721006949036E-3</c:v>
                </c:pt>
                <c:pt idx="7892">
                  <c:v>-4.1771721006949036E-3</c:v>
                </c:pt>
                <c:pt idx="7893">
                  <c:v>-4.1771721006949036E-3</c:v>
                </c:pt>
                <c:pt idx="7894">
                  <c:v>-4.1771721006949036E-3</c:v>
                </c:pt>
                <c:pt idx="7895">
                  <c:v>-4.1771721006949036E-3</c:v>
                </c:pt>
                <c:pt idx="7896">
                  <c:v>-2.4449245272100129E-3</c:v>
                </c:pt>
                <c:pt idx="7897">
                  <c:v>-2.4449245272100129E-3</c:v>
                </c:pt>
                <c:pt idx="7898">
                  <c:v>-2.4449245272100129E-3</c:v>
                </c:pt>
                <c:pt idx="7899">
                  <c:v>-2.4449245272100129E-3</c:v>
                </c:pt>
                <c:pt idx="7900">
                  <c:v>-2.4449245272100129E-3</c:v>
                </c:pt>
                <c:pt idx="7901">
                  <c:v>-2.4449245272100129E-3</c:v>
                </c:pt>
                <c:pt idx="7902">
                  <c:v>-2.4449245272100129E-3</c:v>
                </c:pt>
                <c:pt idx="7903">
                  <c:v>-2.4449245272100129E-3</c:v>
                </c:pt>
                <c:pt idx="7904">
                  <c:v>-2.4449245272100129E-3</c:v>
                </c:pt>
                <c:pt idx="7905">
                  <c:v>-2.4449245272100129E-3</c:v>
                </c:pt>
                <c:pt idx="7906">
                  <c:v>-2.4449245272100129E-3</c:v>
                </c:pt>
                <c:pt idx="7907">
                  <c:v>-2.4449245272100129E-3</c:v>
                </c:pt>
                <c:pt idx="7908">
                  <c:v>-2.4449245272100129E-3</c:v>
                </c:pt>
                <c:pt idx="7909">
                  <c:v>-2.4449245272100129E-3</c:v>
                </c:pt>
                <c:pt idx="7910">
                  <c:v>-2.4449245272100129E-3</c:v>
                </c:pt>
                <c:pt idx="7911">
                  <c:v>-2.4449245272100129E-3</c:v>
                </c:pt>
                <c:pt idx="7912">
                  <c:v>-2.4449245272100129E-3</c:v>
                </c:pt>
                <c:pt idx="7913">
                  <c:v>-2.4449245272100129E-3</c:v>
                </c:pt>
                <c:pt idx="7914">
                  <c:v>-2.4449245272100129E-3</c:v>
                </c:pt>
                <c:pt idx="7915">
                  <c:v>-2.4449245272100129E-3</c:v>
                </c:pt>
                <c:pt idx="7916">
                  <c:v>-2.4449245272100129E-3</c:v>
                </c:pt>
                <c:pt idx="7917">
                  <c:v>-2.4449245272100129E-3</c:v>
                </c:pt>
                <c:pt idx="7918">
                  <c:v>-2.4449245272100129E-3</c:v>
                </c:pt>
                <c:pt idx="7919">
                  <c:v>-2.4449245272100129E-3</c:v>
                </c:pt>
                <c:pt idx="7920">
                  <c:v>-2.2162021851217517E-3</c:v>
                </c:pt>
                <c:pt idx="7921">
                  <c:v>-2.2162021851217517E-3</c:v>
                </c:pt>
                <c:pt idx="7922">
                  <c:v>-2.2162021851217517E-3</c:v>
                </c:pt>
                <c:pt idx="7923">
                  <c:v>-2.2162021851217517E-3</c:v>
                </c:pt>
                <c:pt idx="7924">
                  <c:v>-2.2162021851217517E-3</c:v>
                </c:pt>
                <c:pt idx="7925">
                  <c:v>-2.2162021851217517E-3</c:v>
                </c:pt>
                <c:pt idx="7926">
                  <c:v>-2.2162021851217517E-3</c:v>
                </c:pt>
                <c:pt idx="7927">
                  <c:v>-2.2162021851217517E-3</c:v>
                </c:pt>
                <c:pt idx="7928">
                  <c:v>-2.2162021851217517E-3</c:v>
                </c:pt>
                <c:pt idx="7929">
                  <c:v>-2.2162021851217517E-3</c:v>
                </c:pt>
                <c:pt idx="7930">
                  <c:v>-2.2162021851217517E-3</c:v>
                </c:pt>
                <c:pt idx="7931">
                  <c:v>-2.2162021851217517E-3</c:v>
                </c:pt>
                <c:pt idx="7932">
                  <c:v>-2.2162021851217517E-3</c:v>
                </c:pt>
                <c:pt idx="7933">
                  <c:v>-2.2162021851217517E-3</c:v>
                </c:pt>
                <c:pt idx="7934">
                  <c:v>-2.2162021851217517E-3</c:v>
                </c:pt>
                <c:pt idx="7935">
                  <c:v>-2.2162021851217517E-3</c:v>
                </c:pt>
                <c:pt idx="7936">
                  <c:v>-2.2162021851217517E-3</c:v>
                </c:pt>
                <c:pt idx="7937">
                  <c:v>-2.2162021851217517E-3</c:v>
                </c:pt>
                <c:pt idx="7938">
                  <c:v>-2.2162021851217517E-3</c:v>
                </c:pt>
                <c:pt idx="7939">
                  <c:v>-2.2162021851217517E-3</c:v>
                </c:pt>
                <c:pt idx="7940">
                  <c:v>-2.2162021851217517E-3</c:v>
                </c:pt>
                <c:pt idx="7941">
                  <c:v>-2.2162021851217517E-3</c:v>
                </c:pt>
                <c:pt idx="7942">
                  <c:v>-2.2162021851217517E-3</c:v>
                </c:pt>
                <c:pt idx="7943">
                  <c:v>-2.2162021851217517E-3</c:v>
                </c:pt>
                <c:pt idx="7944">
                  <c:v>-2.4449245272100129E-3</c:v>
                </c:pt>
                <c:pt idx="7945">
                  <c:v>-2.4449245272100129E-3</c:v>
                </c:pt>
                <c:pt idx="7946">
                  <c:v>-2.4449245272100129E-3</c:v>
                </c:pt>
                <c:pt idx="7947">
                  <c:v>-2.4449245272100129E-3</c:v>
                </c:pt>
                <c:pt idx="7948">
                  <c:v>-2.4449245272100129E-3</c:v>
                </c:pt>
                <c:pt idx="7949">
                  <c:v>-2.4449245272100129E-3</c:v>
                </c:pt>
                <c:pt idx="7950">
                  <c:v>-2.4449245272100129E-3</c:v>
                </c:pt>
                <c:pt idx="7951">
                  <c:v>-2.4449245272100129E-3</c:v>
                </c:pt>
                <c:pt idx="7952">
                  <c:v>-2.4449245272100129E-3</c:v>
                </c:pt>
                <c:pt idx="7953">
                  <c:v>-2.4449245272100129E-3</c:v>
                </c:pt>
                <c:pt idx="7954">
                  <c:v>-2.4449245272100129E-3</c:v>
                </c:pt>
                <c:pt idx="7955">
                  <c:v>-2.4449245272100129E-3</c:v>
                </c:pt>
                <c:pt idx="7956">
                  <c:v>-2.4449245272100129E-3</c:v>
                </c:pt>
                <c:pt idx="7957">
                  <c:v>-2.4449245272100129E-3</c:v>
                </c:pt>
                <c:pt idx="7958">
                  <c:v>-2.4449245272100129E-3</c:v>
                </c:pt>
                <c:pt idx="7959">
                  <c:v>-2.4449245272100129E-3</c:v>
                </c:pt>
                <c:pt idx="7960">
                  <c:v>-2.4449245272100129E-3</c:v>
                </c:pt>
                <c:pt idx="7961">
                  <c:v>-2.4449245272100129E-3</c:v>
                </c:pt>
                <c:pt idx="7962">
                  <c:v>-2.4449245272100129E-3</c:v>
                </c:pt>
                <c:pt idx="7963">
                  <c:v>-2.4449245272100129E-3</c:v>
                </c:pt>
                <c:pt idx="7964">
                  <c:v>-2.4449245272100129E-3</c:v>
                </c:pt>
                <c:pt idx="7965">
                  <c:v>-2.4449245272100129E-3</c:v>
                </c:pt>
                <c:pt idx="7966">
                  <c:v>-2.4449245272100129E-3</c:v>
                </c:pt>
                <c:pt idx="7967">
                  <c:v>-2.4449245272100129E-3</c:v>
                </c:pt>
                <c:pt idx="7968">
                  <c:v>-2.4449245272100129E-3</c:v>
                </c:pt>
                <c:pt idx="7969">
                  <c:v>-2.4449245272100129E-3</c:v>
                </c:pt>
                <c:pt idx="7970">
                  <c:v>-2.4449245272100129E-3</c:v>
                </c:pt>
                <c:pt idx="7971">
                  <c:v>-2.4449245272100129E-3</c:v>
                </c:pt>
                <c:pt idx="7972">
                  <c:v>-2.4449245272100129E-3</c:v>
                </c:pt>
                <c:pt idx="7973">
                  <c:v>-2.4449245272100129E-3</c:v>
                </c:pt>
                <c:pt idx="7974">
                  <c:v>-2.4449245272100129E-3</c:v>
                </c:pt>
                <c:pt idx="7975">
                  <c:v>-2.4449245272100129E-3</c:v>
                </c:pt>
                <c:pt idx="7976">
                  <c:v>-2.4449245272100129E-3</c:v>
                </c:pt>
                <c:pt idx="7977">
                  <c:v>-2.4449245272100129E-3</c:v>
                </c:pt>
                <c:pt idx="7978">
                  <c:v>-2.4449245272100129E-3</c:v>
                </c:pt>
                <c:pt idx="7979">
                  <c:v>-2.4449245272100129E-3</c:v>
                </c:pt>
                <c:pt idx="7980">
                  <c:v>-2.4449245272100129E-3</c:v>
                </c:pt>
                <c:pt idx="7981">
                  <c:v>-2.4449245272100129E-3</c:v>
                </c:pt>
                <c:pt idx="7982">
                  <c:v>-2.4449245272100129E-3</c:v>
                </c:pt>
                <c:pt idx="7983">
                  <c:v>-2.4449245272100129E-3</c:v>
                </c:pt>
                <c:pt idx="7984">
                  <c:v>-2.4449245272100129E-3</c:v>
                </c:pt>
                <c:pt idx="7985">
                  <c:v>-2.4449245272100129E-3</c:v>
                </c:pt>
                <c:pt idx="7986">
                  <c:v>-2.4449245272100129E-3</c:v>
                </c:pt>
                <c:pt idx="7987">
                  <c:v>-2.4449245272100129E-3</c:v>
                </c:pt>
                <c:pt idx="7988">
                  <c:v>-2.4449245272100129E-3</c:v>
                </c:pt>
                <c:pt idx="7989">
                  <c:v>-2.4449245272100129E-3</c:v>
                </c:pt>
                <c:pt idx="7990">
                  <c:v>-2.4449245272100129E-3</c:v>
                </c:pt>
                <c:pt idx="7991">
                  <c:v>-2.4449245272100129E-3</c:v>
                </c:pt>
                <c:pt idx="7992">
                  <c:v>2.6165810204155093E-3</c:v>
                </c:pt>
                <c:pt idx="7993">
                  <c:v>2.6165810204155093E-3</c:v>
                </c:pt>
                <c:pt idx="7994">
                  <c:v>2.6165810204155093E-3</c:v>
                </c:pt>
                <c:pt idx="7995">
                  <c:v>2.6165810204155093E-3</c:v>
                </c:pt>
                <c:pt idx="7996">
                  <c:v>2.6165810204155093E-3</c:v>
                </c:pt>
                <c:pt idx="7997">
                  <c:v>2.6165810204155093E-3</c:v>
                </c:pt>
                <c:pt idx="7998">
                  <c:v>2.6165810204155093E-3</c:v>
                </c:pt>
                <c:pt idx="7999">
                  <c:v>2.6165810204155093E-3</c:v>
                </c:pt>
                <c:pt idx="8000">
                  <c:v>2.6165810204155093E-3</c:v>
                </c:pt>
                <c:pt idx="8001">
                  <c:v>2.6165810204155093E-3</c:v>
                </c:pt>
                <c:pt idx="8002">
                  <c:v>2.6165810204155093E-3</c:v>
                </c:pt>
                <c:pt idx="8003">
                  <c:v>2.6165810204155093E-3</c:v>
                </c:pt>
                <c:pt idx="8004">
                  <c:v>2.6165810204155093E-3</c:v>
                </c:pt>
                <c:pt idx="8005">
                  <c:v>2.6165810204155093E-3</c:v>
                </c:pt>
                <c:pt idx="8006">
                  <c:v>2.6165810204155093E-3</c:v>
                </c:pt>
                <c:pt idx="8007">
                  <c:v>2.6165810204155093E-3</c:v>
                </c:pt>
                <c:pt idx="8008">
                  <c:v>2.6165810204155093E-3</c:v>
                </c:pt>
                <c:pt idx="8009">
                  <c:v>2.6165810204155093E-3</c:v>
                </c:pt>
                <c:pt idx="8010">
                  <c:v>2.6165810204155093E-3</c:v>
                </c:pt>
                <c:pt idx="8011">
                  <c:v>2.6165810204155093E-3</c:v>
                </c:pt>
                <c:pt idx="8012">
                  <c:v>2.6165810204155093E-3</c:v>
                </c:pt>
                <c:pt idx="8013">
                  <c:v>2.6165810204155093E-3</c:v>
                </c:pt>
                <c:pt idx="8014">
                  <c:v>2.6165810204155093E-3</c:v>
                </c:pt>
                <c:pt idx="8015">
                  <c:v>2.6165810204155093E-3</c:v>
                </c:pt>
                <c:pt idx="8016">
                  <c:v>6.8062791518785914E-3</c:v>
                </c:pt>
                <c:pt idx="8017">
                  <c:v>6.8062791518785914E-3</c:v>
                </c:pt>
                <c:pt idx="8018">
                  <c:v>6.8062791518785914E-3</c:v>
                </c:pt>
                <c:pt idx="8019">
                  <c:v>6.8062791518785914E-3</c:v>
                </c:pt>
                <c:pt idx="8020">
                  <c:v>6.8062791518785914E-3</c:v>
                </c:pt>
                <c:pt idx="8021">
                  <c:v>6.8062791518785914E-3</c:v>
                </c:pt>
                <c:pt idx="8022">
                  <c:v>6.8062791518785914E-3</c:v>
                </c:pt>
                <c:pt idx="8023">
                  <c:v>6.8062791518785914E-3</c:v>
                </c:pt>
                <c:pt idx="8024">
                  <c:v>6.8062791518785914E-3</c:v>
                </c:pt>
                <c:pt idx="8025">
                  <c:v>6.8062791518785914E-3</c:v>
                </c:pt>
                <c:pt idx="8026">
                  <c:v>6.8062791518785914E-3</c:v>
                </c:pt>
                <c:pt idx="8027">
                  <c:v>6.8062791518785914E-3</c:v>
                </c:pt>
                <c:pt idx="8028">
                  <c:v>6.8062791518785914E-3</c:v>
                </c:pt>
                <c:pt idx="8029">
                  <c:v>6.8062791518785914E-3</c:v>
                </c:pt>
                <c:pt idx="8030">
                  <c:v>6.8062791518785914E-3</c:v>
                </c:pt>
                <c:pt idx="8031">
                  <c:v>6.8062791518785914E-3</c:v>
                </c:pt>
                <c:pt idx="8032">
                  <c:v>6.8062791518785914E-3</c:v>
                </c:pt>
                <c:pt idx="8033">
                  <c:v>6.8062791518785914E-3</c:v>
                </c:pt>
                <c:pt idx="8034">
                  <c:v>6.8062791518785914E-3</c:v>
                </c:pt>
                <c:pt idx="8035">
                  <c:v>6.8062791518785914E-3</c:v>
                </c:pt>
                <c:pt idx="8036">
                  <c:v>6.8062791518785914E-3</c:v>
                </c:pt>
                <c:pt idx="8037">
                  <c:v>6.8062791518785914E-3</c:v>
                </c:pt>
                <c:pt idx="8038">
                  <c:v>6.8062791518785914E-3</c:v>
                </c:pt>
                <c:pt idx="8039">
                  <c:v>6.8062791518785914E-3</c:v>
                </c:pt>
                <c:pt idx="8040">
                  <c:v>6.3291090197612476E-3</c:v>
                </c:pt>
                <c:pt idx="8041">
                  <c:v>6.3291090197612476E-3</c:v>
                </c:pt>
                <c:pt idx="8042">
                  <c:v>6.3291090197612476E-3</c:v>
                </c:pt>
                <c:pt idx="8043">
                  <c:v>6.3291090197612476E-3</c:v>
                </c:pt>
                <c:pt idx="8044">
                  <c:v>6.3291090197612476E-3</c:v>
                </c:pt>
                <c:pt idx="8045">
                  <c:v>6.3291090197612476E-3</c:v>
                </c:pt>
                <c:pt idx="8046">
                  <c:v>6.3291090197612476E-3</c:v>
                </c:pt>
                <c:pt idx="8047">
                  <c:v>6.3291090197612476E-3</c:v>
                </c:pt>
                <c:pt idx="8048">
                  <c:v>6.3291090197612476E-3</c:v>
                </c:pt>
                <c:pt idx="8049">
                  <c:v>6.3291090197612476E-3</c:v>
                </c:pt>
                <c:pt idx="8050">
                  <c:v>6.3291090197612476E-3</c:v>
                </c:pt>
                <c:pt idx="8051">
                  <c:v>6.3291090197612476E-3</c:v>
                </c:pt>
                <c:pt idx="8052">
                  <c:v>6.3291090197612476E-3</c:v>
                </c:pt>
                <c:pt idx="8053">
                  <c:v>6.3291090197612476E-3</c:v>
                </c:pt>
                <c:pt idx="8054">
                  <c:v>6.3291090197612476E-3</c:v>
                </c:pt>
                <c:pt idx="8055">
                  <c:v>6.3291090197612476E-3</c:v>
                </c:pt>
                <c:pt idx="8056">
                  <c:v>6.3291090197612476E-3</c:v>
                </c:pt>
                <c:pt idx="8057">
                  <c:v>6.3291090197612476E-3</c:v>
                </c:pt>
                <c:pt idx="8058">
                  <c:v>6.3291090197612476E-3</c:v>
                </c:pt>
                <c:pt idx="8059">
                  <c:v>6.3291090197612476E-3</c:v>
                </c:pt>
                <c:pt idx="8060">
                  <c:v>6.3291090197612476E-3</c:v>
                </c:pt>
                <c:pt idx="8061">
                  <c:v>6.3291090197612476E-3</c:v>
                </c:pt>
                <c:pt idx="8062">
                  <c:v>6.3291090197612476E-3</c:v>
                </c:pt>
                <c:pt idx="8063">
                  <c:v>6.3291090197612476E-3</c:v>
                </c:pt>
                <c:pt idx="8064">
                  <c:v>7.9134492589867378E-3</c:v>
                </c:pt>
                <c:pt idx="8065">
                  <c:v>7.9134492589867378E-3</c:v>
                </c:pt>
                <c:pt idx="8066">
                  <c:v>7.9134492589867378E-3</c:v>
                </c:pt>
                <c:pt idx="8067">
                  <c:v>7.9134492589867378E-3</c:v>
                </c:pt>
                <c:pt idx="8068">
                  <c:v>7.9134492589867378E-3</c:v>
                </c:pt>
                <c:pt idx="8069">
                  <c:v>7.9134492589867378E-3</c:v>
                </c:pt>
                <c:pt idx="8070">
                  <c:v>7.9134492589867378E-3</c:v>
                </c:pt>
                <c:pt idx="8071">
                  <c:v>7.9134492589867378E-3</c:v>
                </c:pt>
                <c:pt idx="8072">
                  <c:v>7.9134492589867378E-3</c:v>
                </c:pt>
                <c:pt idx="8073">
                  <c:v>7.9134492589867378E-3</c:v>
                </c:pt>
                <c:pt idx="8074">
                  <c:v>7.9134492589867378E-3</c:v>
                </c:pt>
                <c:pt idx="8075">
                  <c:v>7.9134492589867378E-3</c:v>
                </c:pt>
                <c:pt idx="8076">
                  <c:v>7.9134492589867378E-3</c:v>
                </c:pt>
                <c:pt idx="8077">
                  <c:v>7.9134492589867378E-3</c:v>
                </c:pt>
                <c:pt idx="8078">
                  <c:v>7.9134492589867378E-3</c:v>
                </c:pt>
                <c:pt idx="8079">
                  <c:v>7.9134492589867378E-3</c:v>
                </c:pt>
                <c:pt idx="8080">
                  <c:v>7.9134492589867378E-3</c:v>
                </c:pt>
                <c:pt idx="8081">
                  <c:v>7.9134492589867378E-3</c:v>
                </c:pt>
                <c:pt idx="8082">
                  <c:v>7.9134492589867378E-3</c:v>
                </c:pt>
                <c:pt idx="8083">
                  <c:v>7.9134492589867378E-3</c:v>
                </c:pt>
                <c:pt idx="8084">
                  <c:v>7.9134492589867378E-3</c:v>
                </c:pt>
                <c:pt idx="8085">
                  <c:v>7.9134492589867378E-3</c:v>
                </c:pt>
                <c:pt idx="8086">
                  <c:v>7.9134492589867378E-3</c:v>
                </c:pt>
                <c:pt idx="8087">
                  <c:v>7.9134492589867378E-3</c:v>
                </c:pt>
                <c:pt idx="8088">
                  <c:v>3.7121671663893352E-3</c:v>
                </c:pt>
                <c:pt idx="8089">
                  <c:v>3.7121671663893352E-3</c:v>
                </c:pt>
                <c:pt idx="8090">
                  <c:v>3.7121671663893352E-3</c:v>
                </c:pt>
                <c:pt idx="8091">
                  <c:v>3.7121671663893352E-3</c:v>
                </c:pt>
                <c:pt idx="8092">
                  <c:v>3.7121671663893352E-3</c:v>
                </c:pt>
                <c:pt idx="8093">
                  <c:v>3.7121671663893352E-3</c:v>
                </c:pt>
                <c:pt idx="8094">
                  <c:v>3.7121671663893352E-3</c:v>
                </c:pt>
                <c:pt idx="8095">
                  <c:v>3.7121671663893352E-3</c:v>
                </c:pt>
                <c:pt idx="8096">
                  <c:v>3.7121671663893352E-3</c:v>
                </c:pt>
                <c:pt idx="8097">
                  <c:v>3.7121671663893352E-3</c:v>
                </c:pt>
                <c:pt idx="8098">
                  <c:v>3.7121671663893352E-3</c:v>
                </c:pt>
                <c:pt idx="8099">
                  <c:v>3.7121671663893352E-3</c:v>
                </c:pt>
                <c:pt idx="8100">
                  <c:v>3.7121671663893352E-3</c:v>
                </c:pt>
                <c:pt idx="8101">
                  <c:v>3.7121671663893352E-3</c:v>
                </c:pt>
                <c:pt idx="8102">
                  <c:v>3.7121671663893352E-3</c:v>
                </c:pt>
                <c:pt idx="8103">
                  <c:v>3.7121671663893352E-3</c:v>
                </c:pt>
                <c:pt idx="8104">
                  <c:v>3.7121671663893352E-3</c:v>
                </c:pt>
                <c:pt idx="8105">
                  <c:v>3.7121671663893352E-3</c:v>
                </c:pt>
                <c:pt idx="8106">
                  <c:v>3.7121671663893352E-3</c:v>
                </c:pt>
                <c:pt idx="8107">
                  <c:v>3.7121671663893352E-3</c:v>
                </c:pt>
                <c:pt idx="8108">
                  <c:v>3.7121671663893352E-3</c:v>
                </c:pt>
                <c:pt idx="8109">
                  <c:v>3.7121671663893352E-3</c:v>
                </c:pt>
                <c:pt idx="8110">
                  <c:v>3.7121671663893352E-3</c:v>
                </c:pt>
                <c:pt idx="8111">
                  <c:v>3.7121671663893352E-3</c:v>
                </c:pt>
                <c:pt idx="8112">
                  <c:v>7.9134492589867378E-3</c:v>
                </c:pt>
                <c:pt idx="8113">
                  <c:v>7.9134492589867378E-3</c:v>
                </c:pt>
                <c:pt idx="8114">
                  <c:v>7.9134492589867378E-3</c:v>
                </c:pt>
                <c:pt idx="8115">
                  <c:v>7.9134492589867378E-3</c:v>
                </c:pt>
                <c:pt idx="8116">
                  <c:v>7.9134492589867378E-3</c:v>
                </c:pt>
                <c:pt idx="8117">
                  <c:v>7.9134492589867378E-3</c:v>
                </c:pt>
                <c:pt idx="8118">
                  <c:v>7.9134492589867378E-3</c:v>
                </c:pt>
                <c:pt idx="8119">
                  <c:v>7.9134492589867378E-3</c:v>
                </c:pt>
                <c:pt idx="8120">
                  <c:v>7.9134492589867378E-3</c:v>
                </c:pt>
                <c:pt idx="8121">
                  <c:v>7.9134492589867378E-3</c:v>
                </c:pt>
                <c:pt idx="8122">
                  <c:v>7.9134492589867378E-3</c:v>
                </c:pt>
                <c:pt idx="8123">
                  <c:v>7.9134492589867378E-3</c:v>
                </c:pt>
                <c:pt idx="8124">
                  <c:v>7.9134492589867378E-3</c:v>
                </c:pt>
                <c:pt idx="8125">
                  <c:v>7.9134492589867378E-3</c:v>
                </c:pt>
                <c:pt idx="8126">
                  <c:v>7.9134492589867378E-3</c:v>
                </c:pt>
                <c:pt idx="8127">
                  <c:v>7.9134492589867378E-3</c:v>
                </c:pt>
                <c:pt idx="8128">
                  <c:v>7.9134492589867378E-3</c:v>
                </c:pt>
                <c:pt idx="8129">
                  <c:v>7.9134492589867378E-3</c:v>
                </c:pt>
                <c:pt idx="8130">
                  <c:v>7.9134492589867378E-3</c:v>
                </c:pt>
                <c:pt idx="8131">
                  <c:v>7.9134492589867378E-3</c:v>
                </c:pt>
                <c:pt idx="8132">
                  <c:v>7.9134492589867378E-3</c:v>
                </c:pt>
                <c:pt idx="8133">
                  <c:v>7.9134492589867378E-3</c:v>
                </c:pt>
                <c:pt idx="8134">
                  <c:v>7.9134492589867378E-3</c:v>
                </c:pt>
                <c:pt idx="8135">
                  <c:v>7.9134492589867378E-3</c:v>
                </c:pt>
                <c:pt idx="8136">
                  <c:v>7.9134492589867378E-3</c:v>
                </c:pt>
                <c:pt idx="8137">
                  <c:v>7.9134492589867378E-3</c:v>
                </c:pt>
                <c:pt idx="8138">
                  <c:v>7.9134492589867378E-3</c:v>
                </c:pt>
                <c:pt idx="8139">
                  <c:v>7.9134492589867378E-3</c:v>
                </c:pt>
                <c:pt idx="8140">
                  <c:v>7.9134492589867378E-3</c:v>
                </c:pt>
                <c:pt idx="8141">
                  <c:v>7.9134492589867378E-3</c:v>
                </c:pt>
                <c:pt idx="8142">
                  <c:v>7.9134492589867378E-3</c:v>
                </c:pt>
                <c:pt idx="8143">
                  <c:v>7.9134492589867378E-3</c:v>
                </c:pt>
                <c:pt idx="8144">
                  <c:v>7.9134492589867378E-3</c:v>
                </c:pt>
                <c:pt idx="8145">
                  <c:v>7.9134492589867378E-3</c:v>
                </c:pt>
                <c:pt idx="8146">
                  <c:v>7.9134492589867378E-3</c:v>
                </c:pt>
                <c:pt idx="8147">
                  <c:v>7.9134492589867378E-3</c:v>
                </c:pt>
                <c:pt idx="8148">
                  <c:v>7.9134492589867378E-3</c:v>
                </c:pt>
                <c:pt idx="8149">
                  <c:v>7.9134492589867378E-3</c:v>
                </c:pt>
                <c:pt idx="8150">
                  <c:v>7.9134492589867378E-3</c:v>
                </c:pt>
                <c:pt idx="8151">
                  <c:v>7.9134492589867378E-3</c:v>
                </c:pt>
                <c:pt idx="8152">
                  <c:v>7.9134492589867378E-3</c:v>
                </c:pt>
                <c:pt idx="8153">
                  <c:v>7.9134492589867378E-3</c:v>
                </c:pt>
                <c:pt idx="8154">
                  <c:v>7.9134492589867378E-3</c:v>
                </c:pt>
                <c:pt idx="8155">
                  <c:v>7.9134492589867378E-3</c:v>
                </c:pt>
                <c:pt idx="8156">
                  <c:v>7.9134492589867378E-3</c:v>
                </c:pt>
                <c:pt idx="8157">
                  <c:v>7.9134492589867378E-3</c:v>
                </c:pt>
                <c:pt idx="8158">
                  <c:v>7.9134492589867378E-3</c:v>
                </c:pt>
                <c:pt idx="8159">
                  <c:v>7.9134492589867378E-3</c:v>
                </c:pt>
                <c:pt idx="8160">
                  <c:v>7.458206643575771E-3</c:v>
                </c:pt>
                <c:pt idx="8161">
                  <c:v>7.458206643575771E-3</c:v>
                </c:pt>
                <c:pt idx="8162">
                  <c:v>7.458206643575771E-3</c:v>
                </c:pt>
                <c:pt idx="8163">
                  <c:v>7.458206643575771E-3</c:v>
                </c:pt>
                <c:pt idx="8164">
                  <c:v>7.458206643575771E-3</c:v>
                </c:pt>
                <c:pt idx="8165">
                  <c:v>7.458206643575771E-3</c:v>
                </c:pt>
                <c:pt idx="8166">
                  <c:v>7.458206643575771E-3</c:v>
                </c:pt>
                <c:pt idx="8167">
                  <c:v>7.458206643575771E-3</c:v>
                </c:pt>
                <c:pt idx="8168">
                  <c:v>7.458206643575771E-3</c:v>
                </c:pt>
                <c:pt idx="8169">
                  <c:v>7.458206643575771E-3</c:v>
                </c:pt>
                <c:pt idx="8170">
                  <c:v>7.458206643575771E-3</c:v>
                </c:pt>
                <c:pt idx="8171">
                  <c:v>7.458206643575771E-3</c:v>
                </c:pt>
                <c:pt idx="8172">
                  <c:v>7.458206643575771E-3</c:v>
                </c:pt>
                <c:pt idx="8173">
                  <c:v>7.458206643575771E-3</c:v>
                </c:pt>
                <c:pt idx="8174">
                  <c:v>7.458206643575771E-3</c:v>
                </c:pt>
                <c:pt idx="8175">
                  <c:v>7.458206643575771E-3</c:v>
                </c:pt>
                <c:pt idx="8176">
                  <c:v>7.458206643575771E-3</c:v>
                </c:pt>
                <c:pt idx="8177">
                  <c:v>7.458206643575771E-3</c:v>
                </c:pt>
                <c:pt idx="8178">
                  <c:v>7.458206643575771E-3</c:v>
                </c:pt>
                <c:pt idx="8179">
                  <c:v>7.458206643575771E-3</c:v>
                </c:pt>
                <c:pt idx="8180">
                  <c:v>7.458206643575771E-3</c:v>
                </c:pt>
                <c:pt idx="8181">
                  <c:v>7.458206643575771E-3</c:v>
                </c:pt>
                <c:pt idx="8182">
                  <c:v>7.458206643575771E-3</c:v>
                </c:pt>
                <c:pt idx="8183">
                  <c:v>7.458206643575771E-3</c:v>
                </c:pt>
                <c:pt idx="8184">
                  <c:v>8.9098337239352787E-3</c:v>
                </c:pt>
                <c:pt idx="8185">
                  <c:v>8.9098337239352787E-3</c:v>
                </c:pt>
                <c:pt idx="8186">
                  <c:v>8.9098337239352787E-3</c:v>
                </c:pt>
                <c:pt idx="8187">
                  <c:v>8.9098337239352787E-3</c:v>
                </c:pt>
                <c:pt idx="8188">
                  <c:v>8.9098337239352787E-3</c:v>
                </c:pt>
                <c:pt idx="8189">
                  <c:v>8.9098337239352787E-3</c:v>
                </c:pt>
                <c:pt idx="8190">
                  <c:v>8.9098337239352787E-3</c:v>
                </c:pt>
                <c:pt idx="8191">
                  <c:v>8.9098337239352787E-3</c:v>
                </c:pt>
                <c:pt idx="8192">
                  <c:v>8.9098337239352787E-3</c:v>
                </c:pt>
                <c:pt idx="8193">
                  <c:v>8.9098337239352787E-3</c:v>
                </c:pt>
                <c:pt idx="8194">
                  <c:v>8.9098337239352787E-3</c:v>
                </c:pt>
                <c:pt idx="8195">
                  <c:v>8.9098337239352787E-3</c:v>
                </c:pt>
                <c:pt idx="8196">
                  <c:v>8.9098337239352787E-3</c:v>
                </c:pt>
                <c:pt idx="8197">
                  <c:v>8.9098337239352787E-3</c:v>
                </c:pt>
                <c:pt idx="8198">
                  <c:v>8.9098337239352787E-3</c:v>
                </c:pt>
                <c:pt idx="8199">
                  <c:v>8.9098337239352787E-3</c:v>
                </c:pt>
                <c:pt idx="8200">
                  <c:v>8.9098337239352787E-3</c:v>
                </c:pt>
                <c:pt idx="8201">
                  <c:v>8.9098337239352787E-3</c:v>
                </c:pt>
                <c:pt idx="8202">
                  <c:v>8.9098337239352787E-3</c:v>
                </c:pt>
                <c:pt idx="8203">
                  <c:v>8.9098337239352787E-3</c:v>
                </c:pt>
                <c:pt idx="8204">
                  <c:v>8.9098337239352787E-3</c:v>
                </c:pt>
                <c:pt idx="8205">
                  <c:v>8.9098337239352787E-3</c:v>
                </c:pt>
                <c:pt idx="8206">
                  <c:v>8.9098337239352787E-3</c:v>
                </c:pt>
                <c:pt idx="8207">
                  <c:v>8.9098337239352787E-3</c:v>
                </c:pt>
                <c:pt idx="8208">
                  <c:v>9.4229077531009509E-3</c:v>
                </c:pt>
                <c:pt idx="8209">
                  <c:v>9.4229077531009509E-3</c:v>
                </c:pt>
                <c:pt idx="8210">
                  <c:v>9.4229077531009509E-3</c:v>
                </c:pt>
                <c:pt idx="8211">
                  <c:v>9.4229077531009509E-3</c:v>
                </c:pt>
                <c:pt idx="8212">
                  <c:v>9.4229077531009509E-3</c:v>
                </c:pt>
                <c:pt idx="8213">
                  <c:v>9.4229077531009509E-3</c:v>
                </c:pt>
                <c:pt idx="8214">
                  <c:v>9.4229077531009509E-3</c:v>
                </c:pt>
                <c:pt idx="8215">
                  <c:v>9.4229077531009509E-3</c:v>
                </c:pt>
                <c:pt idx="8216">
                  <c:v>9.4229077531009509E-3</c:v>
                </c:pt>
                <c:pt idx="8217">
                  <c:v>9.4229077531009509E-3</c:v>
                </c:pt>
                <c:pt idx="8218">
                  <c:v>9.4229077531009509E-3</c:v>
                </c:pt>
                <c:pt idx="8219">
                  <c:v>9.4229077531009509E-3</c:v>
                </c:pt>
                <c:pt idx="8220">
                  <c:v>9.4229077531009509E-3</c:v>
                </c:pt>
                <c:pt idx="8221">
                  <c:v>9.4229077531009509E-3</c:v>
                </c:pt>
                <c:pt idx="8222">
                  <c:v>9.4229077531009509E-3</c:v>
                </c:pt>
                <c:pt idx="8223">
                  <c:v>9.4229077531009509E-3</c:v>
                </c:pt>
                <c:pt idx="8224">
                  <c:v>9.4229077531009509E-3</c:v>
                </c:pt>
                <c:pt idx="8225">
                  <c:v>9.4229077531009509E-3</c:v>
                </c:pt>
                <c:pt idx="8226">
                  <c:v>9.4229077531009509E-3</c:v>
                </c:pt>
                <c:pt idx="8227">
                  <c:v>9.4229077531009509E-3</c:v>
                </c:pt>
                <c:pt idx="8228">
                  <c:v>9.4229077531009509E-3</c:v>
                </c:pt>
                <c:pt idx="8229">
                  <c:v>9.4229077531009509E-3</c:v>
                </c:pt>
                <c:pt idx="8230">
                  <c:v>9.4229077531009509E-3</c:v>
                </c:pt>
                <c:pt idx="8231">
                  <c:v>9.4229077531009509E-3</c:v>
                </c:pt>
                <c:pt idx="8232">
                  <c:v>5.2216256605035483E-3</c:v>
                </c:pt>
                <c:pt idx="8233">
                  <c:v>5.2216256605035483E-3</c:v>
                </c:pt>
                <c:pt idx="8234">
                  <c:v>5.2216256605035483E-3</c:v>
                </c:pt>
                <c:pt idx="8235">
                  <c:v>5.2216256605035483E-3</c:v>
                </c:pt>
                <c:pt idx="8236">
                  <c:v>5.2216256605035483E-3</c:v>
                </c:pt>
                <c:pt idx="8237">
                  <c:v>5.2216256605035483E-3</c:v>
                </c:pt>
                <c:pt idx="8238">
                  <c:v>5.2216256605035483E-3</c:v>
                </c:pt>
                <c:pt idx="8239">
                  <c:v>5.2216256605035483E-3</c:v>
                </c:pt>
                <c:pt idx="8240">
                  <c:v>5.2216256605035483E-3</c:v>
                </c:pt>
                <c:pt idx="8241">
                  <c:v>5.2216256605035483E-3</c:v>
                </c:pt>
                <c:pt idx="8242">
                  <c:v>5.2216256605035483E-3</c:v>
                </c:pt>
                <c:pt idx="8243">
                  <c:v>5.2216256605035483E-3</c:v>
                </c:pt>
                <c:pt idx="8244">
                  <c:v>5.2216256605035483E-3</c:v>
                </c:pt>
                <c:pt idx="8245">
                  <c:v>5.2216256605035483E-3</c:v>
                </c:pt>
                <c:pt idx="8246">
                  <c:v>5.2216256605035483E-3</c:v>
                </c:pt>
                <c:pt idx="8247">
                  <c:v>5.2216256605035483E-3</c:v>
                </c:pt>
                <c:pt idx="8248">
                  <c:v>5.2216256605035483E-3</c:v>
                </c:pt>
                <c:pt idx="8249">
                  <c:v>5.2216256605035483E-3</c:v>
                </c:pt>
                <c:pt idx="8250">
                  <c:v>5.2216256605035483E-3</c:v>
                </c:pt>
                <c:pt idx="8251">
                  <c:v>5.2216256605035483E-3</c:v>
                </c:pt>
                <c:pt idx="8252">
                  <c:v>5.2216256605035483E-3</c:v>
                </c:pt>
                <c:pt idx="8253">
                  <c:v>5.2216256605035483E-3</c:v>
                </c:pt>
                <c:pt idx="8254">
                  <c:v>5.2216256605035483E-3</c:v>
                </c:pt>
                <c:pt idx="8255">
                  <c:v>5.2216256605035483E-3</c:v>
                </c:pt>
                <c:pt idx="8256">
                  <c:v>7.5812664328349655E-3</c:v>
                </c:pt>
                <c:pt idx="8257">
                  <c:v>7.5812664328349655E-3</c:v>
                </c:pt>
                <c:pt idx="8258">
                  <c:v>7.5812664328349655E-3</c:v>
                </c:pt>
                <c:pt idx="8259">
                  <c:v>7.5812664328349655E-3</c:v>
                </c:pt>
                <c:pt idx="8260">
                  <c:v>7.5812664328349655E-3</c:v>
                </c:pt>
                <c:pt idx="8261">
                  <c:v>7.5812664328349655E-3</c:v>
                </c:pt>
                <c:pt idx="8262">
                  <c:v>7.5812664328349655E-3</c:v>
                </c:pt>
                <c:pt idx="8263">
                  <c:v>7.5812664328349655E-3</c:v>
                </c:pt>
                <c:pt idx="8264">
                  <c:v>7.5812664328349655E-3</c:v>
                </c:pt>
                <c:pt idx="8265">
                  <c:v>7.5812664328349655E-3</c:v>
                </c:pt>
                <c:pt idx="8266">
                  <c:v>7.5812664328349655E-3</c:v>
                </c:pt>
                <c:pt idx="8267">
                  <c:v>7.5812664328349655E-3</c:v>
                </c:pt>
                <c:pt idx="8268">
                  <c:v>7.5812664328349655E-3</c:v>
                </c:pt>
                <c:pt idx="8269">
                  <c:v>7.5812664328349655E-3</c:v>
                </c:pt>
                <c:pt idx="8270">
                  <c:v>7.5812664328349655E-3</c:v>
                </c:pt>
                <c:pt idx="8271">
                  <c:v>7.5812664328349655E-3</c:v>
                </c:pt>
                <c:pt idx="8272">
                  <c:v>7.5812664328349655E-3</c:v>
                </c:pt>
                <c:pt idx="8273">
                  <c:v>7.5812664328349655E-3</c:v>
                </c:pt>
                <c:pt idx="8274">
                  <c:v>7.5812664328349655E-3</c:v>
                </c:pt>
                <c:pt idx="8275">
                  <c:v>7.5812664328349655E-3</c:v>
                </c:pt>
                <c:pt idx="8276">
                  <c:v>7.5812664328349655E-3</c:v>
                </c:pt>
                <c:pt idx="8277">
                  <c:v>7.5812664328349655E-3</c:v>
                </c:pt>
                <c:pt idx="8278">
                  <c:v>7.5812664328349655E-3</c:v>
                </c:pt>
                <c:pt idx="8279">
                  <c:v>7.5812664328349655E-3</c:v>
                </c:pt>
                <c:pt idx="8280">
                  <c:v>2.2186826759496014E-3</c:v>
                </c:pt>
                <c:pt idx="8281">
                  <c:v>2.2186826759496014E-3</c:v>
                </c:pt>
                <c:pt idx="8282">
                  <c:v>2.2186826759496014E-3</c:v>
                </c:pt>
                <c:pt idx="8283">
                  <c:v>2.2186826759496014E-3</c:v>
                </c:pt>
                <c:pt idx="8284">
                  <c:v>2.2186826759496014E-3</c:v>
                </c:pt>
                <c:pt idx="8285">
                  <c:v>2.2186826759496014E-3</c:v>
                </c:pt>
                <c:pt idx="8286">
                  <c:v>2.2186826759496014E-3</c:v>
                </c:pt>
                <c:pt idx="8287">
                  <c:v>2.2186826759496014E-3</c:v>
                </c:pt>
                <c:pt idx="8288">
                  <c:v>2.2186826759496014E-3</c:v>
                </c:pt>
                <c:pt idx="8289">
                  <c:v>2.2186826759496014E-3</c:v>
                </c:pt>
                <c:pt idx="8290">
                  <c:v>2.2186826759496014E-3</c:v>
                </c:pt>
                <c:pt idx="8291">
                  <c:v>2.2186826759496014E-3</c:v>
                </c:pt>
                <c:pt idx="8292">
                  <c:v>2.2186826759496014E-3</c:v>
                </c:pt>
                <c:pt idx="8293">
                  <c:v>2.2186826759496014E-3</c:v>
                </c:pt>
                <c:pt idx="8294">
                  <c:v>2.2186826759496014E-3</c:v>
                </c:pt>
                <c:pt idx="8295">
                  <c:v>2.2186826759496014E-3</c:v>
                </c:pt>
                <c:pt idx="8296">
                  <c:v>2.2186826759496014E-3</c:v>
                </c:pt>
                <c:pt idx="8297">
                  <c:v>2.2186826759496014E-3</c:v>
                </c:pt>
                <c:pt idx="8298">
                  <c:v>2.2186826759496014E-3</c:v>
                </c:pt>
                <c:pt idx="8299">
                  <c:v>2.2186826759496014E-3</c:v>
                </c:pt>
                <c:pt idx="8300">
                  <c:v>2.2186826759496014E-3</c:v>
                </c:pt>
                <c:pt idx="8301">
                  <c:v>2.2186826759496014E-3</c:v>
                </c:pt>
                <c:pt idx="8302">
                  <c:v>2.2186826759496014E-3</c:v>
                </c:pt>
                <c:pt idx="8303">
                  <c:v>2.2186826759496014E-3</c:v>
                </c:pt>
                <c:pt idx="8304">
                  <c:v>8.9645507547491121E-3</c:v>
                </c:pt>
                <c:pt idx="8305">
                  <c:v>8.9645507547491121E-3</c:v>
                </c:pt>
                <c:pt idx="8306">
                  <c:v>8.9645507547491121E-3</c:v>
                </c:pt>
                <c:pt idx="8307">
                  <c:v>8.9645507547491121E-3</c:v>
                </c:pt>
                <c:pt idx="8308">
                  <c:v>8.9645507547491121E-3</c:v>
                </c:pt>
                <c:pt idx="8309">
                  <c:v>8.9645507547491121E-3</c:v>
                </c:pt>
                <c:pt idx="8310">
                  <c:v>8.9645507547491121E-3</c:v>
                </c:pt>
                <c:pt idx="8311">
                  <c:v>8.9645507547491121E-3</c:v>
                </c:pt>
                <c:pt idx="8312">
                  <c:v>8.9645507547491121E-3</c:v>
                </c:pt>
                <c:pt idx="8313">
                  <c:v>8.9645507547491121E-3</c:v>
                </c:pt>
                <c:pt idx="8314">
                  <c:v>8.9645507547491121E-3</c:v>
                </c:pt>
                <c:pt idx="8315">
                  <c:v>8.9645507547491121E-3</c:v>
                </c:pt>
                <c:pt idx="8316">
                  <c:v>8.9645507547491121E-3</c:v>
                </c:pt>
                <c:pt idx="8317">
                  <c:v>8.9645507547491121E-3</c:v>
                </c:pt>
                <c:pt idx="8318">
                  <c:v>8.9645507547491121E-3</c:v>
                </c:pt>
                <c:pt idx="8319">
                  <c:v>8.9645507547491121E-3</c:v>
                </c:pt>
                <c:pt idx="8320">
                  <c:v>8.9645507547491121E-3</c:v>
                </c:pt>
                <c:pt idx="8321">
                  <c:v>8.9645507547491121E-3</c:v>
                </c:pt>
                <c:pt idx="8322">
                  <c:v>8.9645507547491121E-3</c:v>
                </c:pt>
                <c:pt idx="8323">
                  <c:v>8.9645507547491121E-3</c:v>
                </c:pt>
                <c:pt idx="8324">
                  <c:v>8.9645507547491121E-3</c:v>
                </c:pt>
                <c:pt idx="8325">
                  <c:v>8.9645507547491121E-3</c:v>
                </c:pt>
                <c:pt idx="8326">
                  <c:v>8.9645507547491121E-3</c:v>
                </c:pt>
                <c:pt idx="8327">
                  <c:v>8.9645507547491121E-3</c:v>
                </c:pt>
                <c:pt idx="8328">
                  <c:v>1.898903143248809E-3</c:v>
                </c:pt>
                <c:pt idx="8329">
                  <c:v>1.898903143248809E-3</c:v>
                </c:pt>
                <c:pt idx="8330">
                  <c:v>1.898903143248809E-3</c:v>
                </c:pt>
                <c:pt idx="8331">
                  <c:v>1.898903143248809E-3</c:v>
                </c:pt>
                <c:pt idx="8332">
                  <c:v>1.898903143248809E-3</c:v>
                </c:pt>
                <c:pt idx="8333">
                  <c:v>1.898903143248809E-3</c:v>
                </c:pt>
                <c:pt idx="8334">
                  <c:v>1.898903143248809E-3</c:v>
                </c:pt>
                <c:pt idx="8335">
                  <c:v>1.898903143248809E-3</c:v>
                </c:pt>
                <c:pt idx="8336">
                  <c:v>1.898903143248809E-3</c:v>
                </c:pt>
                <c:pt idx="8337">
                  <c:v>1.898903143248809E-3</c:v>
                </c:pt>
                <c:pt idx="8338">
                  <c:v>1.898903143248809E-3</c:v>
                </c:pt>
                <c:pt idx="8339">
                  <c:v>1.898903143248809E-3</c:v>
                </c:pt>
                <c:pt idx="8340">
                  <c:v>1.898903143248809E-3</c:v>
                </c:pt>
                <c:pt idx="8341">
                  <c:v>1.898903143248809E-3</c:v>
                </c:pt>
                <c:pt idx="8342">
                  <c:v>1.898903143248809E-3</c:v>
                </c:pt>
                <c:pt idx="8343">
                  <c:v>1.898903143248809E-3</c:v>
                </c:pt>
                <c:pt idx="8344">
                  <c:v>1.898903143248809E-3</c:v>
                </c:pt>
                <c:pt idx="8345">
                  <c:v>1.898903143248809E-3</c:v>
                </c:pt>
                <c:pt idx="8346">
                  <c:v>1.898903143248809E-3</c:v>
                </c:pt>
                <c:pt idx="8347">
                  <c:v>1.898903143248809E-3</c:v>
                </c:pt>
                <c:pt idx="8348">
                  <c:v>1.898903143248809E-3</c:v>
                </c:pt>
                <c:pt idx="8349">
                  <c:v>1.898903143248809E-3</c:v>
                </c:pt>
                <c:pt idx="8350">
                  <c:v>1.898903143248809E-3</c:v>
                </c:pt>
                <c:pt idx="8351">
                  <c:v>1.898903143248809E-3</c:v>
                </c:pt>
                <c:pt idx="8352">
                  <c:v>-1.4882267109230796E-3</c:v>
                </c:pt>
                <c:pt idx="8353">
                  <c:v>-1.4882267109230796E-3</c:v>
                </c:pt>
                <c:pt idx="8354">
                  <c:v>-1.4882267109230796E-3</c:v>
                </c:pt>
                <c:pt idx="8355">
                  <c:v>-1.4882267109230796E-3</c:v>
                </c:pt>
                <c:pt idx="8356">
                  <c:v>-1.4882267109230796E-3</c:v>
                </c:pt>
                <c:pt idx="8357">
                  <c:v>-1.4882267109230796E-3</c:v>
                </c:pt>
                <c:pt idx="8358">
                  <c:v>-1.4882267109230796E-3</c:v>
                </c:pt>
                <c:pt idx="8359">
                  <c:v>-1.4882267109230796E-3</c:v>
                </c:pt>
                <c:pt idx="8360">
                  <c:v>-1.4882267109230796E-3</c:v>
                </c:pt>
                <c:pt idx="8361">
                  <c:v>-1.4882267109230796E-3</c:v>
                </c:pt>
                <c:pt idx="8362">
                  <c:v>-1.4882267109230796E-3</c:v>
                </c:pt>
                <c:pt idx="8363">
                  <c:v>-1.4882267109230796E-3</c:v>
                </c:pt>
                <c:pt idx="8364">
                  <c:v>-1.4882267109230796E-3</c:v>
                </c:pt>
                <c:pt idx="8365">
                  <c:v>-1.4882267109230796E-3</c:v>
                </c:pt>
                <c:pt idx="8366">
                  <c:v>-1.4882267109230796E-3</c:v>
                </c:pt>
                <c:pt idx="8367">
                  <c:v>-1.4882267109230796E-3</c:v>
                </c:pt>
                <c:pt idx="8368">
                  <c:v>-1.4882267109230796E-3</c:v>
                </c:pt>
                <c:pt idx="8369">
                  <c:v>-1.4882267109230796E-3</c:v>
                </c:pt>
                <c:pt idx="8370">
                  <c:v>-1.4882267109230796E-3</c:v>
                </c:pt>
                <c:pt idx="8371">
                  <c:v>-1.4882267109230796E-3</c:v>
                </c:pt>
                <c:pt idx="8372">
                  <c:v>-1.4882267109230796E-3</c:v>
                </c:pt>
                <c:pt idx="8373">
                  <c:v>-1.4882267109230796E-3</c:v>
                </c:pt>
                <c:pt idx="8374">
                  <c:v>-1.4882267109230796E-3</c:v>
                </c:pt>
                <c:pt idx="8375">
                  <c:v>-1.4882267109230796E-3</c:v>
                </c:pt>
                <c:pt idx="8376">
                  <c:v>-1.4882267109230796E-3</c:v>
                </c:pt>
                <c:pt idx="8377">
                  <c:v>-1.4882267109230796E-3</c:v>
                </c:pt>
                <c:pt idx="8378">
                  <c:v>-1.4882267109230796E-3</c:v>
                </c:pt>
                <c:pt idx="8379">
                  <c:v>-1.4882267109230796E-3</c:v>
                </c:pt>
                <c:pt idx="8380">
                  <c:v>-1.4882267109230796E-3</c:v>
                </c:pt>
                <c:pt idx="8381">
                  <c:v>-1.4882267109230796E-3</c:v>
                </c:pt>
                <c:pt idx="8382">
                  <c:v>-1.4882267109230796E-3</c:v>
                </c:pt>
                <c:pt idx="8383">
                  <c:v>-1.4882267109230796E-3</c:v>
                </c:pt>
                <c:pt idx="8384">
                  <c:v>-1.4882267109230796E-3</c:v>
                </c:pt>
                <c:pt idx="8385">
                  <c:v>-1.4882267109230796E-3</c:v>
                </c:pt>
                <c:pt idx="8386">
                  <c:v>-1.4882267109230796E-3</c:v>
                </c:pt>
                <c:pt idx="8387">
                  <c:v>-1.4882267109230796E-3</c:v>
                </c:pt>
                <c:pt idx="8388">
                  <c:v>-1.4882267109230796E-3</c:v>
                </c:pt>
                <c:pt idx="8389">
                  <c:v>-1.4882267109230796E-3</c:v>
                </c:pt>
                <c:pt idx="8390">
                  <c:v>-1.4882267109230796E-3</c:v>
                </c:pt>
                <c:pt idx="8391">
                  <c:v>-1.4882267109230796E-3</c:v>
                </c:pt>
                <c:pt idx="8392">
                  <c:v>-1.4882267109230796E-3</c:v>
                </c:pt>
                <c:pt idx="8393">
                  <c:v>-1.4882267109230796E-3</c:v>
                </c:pt>
                <c:pt idx="8394">
                  <c:v>-1.4882267109230796E-3</c:v>
                </c:pt>
                <c:pt idx="8395">
                  <c:v>-1.4882267109230796E-3</c:v>
                </c:pt>
                <c:pt idx="8396">
                  <c:v>-1.4882267109230796E-3</c:v>
                </c:pt>
                <c:pt idx="8397">
                  <c:v>-1.4882267109230796E-3</c:v>
                </c:pt>
                <c:pt idx="8398">
                  <c:v>-1.4882267109230796E-3</c:v>
                </c:pt>
                <c:pt idx="8399">
                  <c:v>-1.4882267109230796E-3</c:v>
                </c:pt>
                <c:pt idx="8400">
                  <c:v>1.3574374845379822E-3</c:v>
                </c:pt>
                <c:pt idx="8401">
                  <c:v>1.3574374845379822E-3</c:v>
                </c:pt>
                <c:pt idx="8402">
                  <c:v>1.3574374845379822E-3</c:v>
                </c:pt>
                <c:pt idx="8403">
                  <c:v>1.3574374845379822E-3</c:v>
                </c:pt>
                <c:pt idx="8404">
                  <c:v>1.3574374845379822E-3</c:v>
                </c:pt>
                <c:pt idx="8405">
                  <c:v>1.3574374845379822E-3</c:v>
                </c:pt>
                <c:pt idx="8406">
                  <c:v>1.3574374845379822E-3</c:v>
                </c:pt>
                <c:pt idx="8407">
                  <c:v>1.3574374845379822E-3</c:v>
                </c:pt>
                <c:pt idx="8408">
                  <c:v>1.3574374845379822E-3</c:v>
                </c:pt>
                <c:pt idx="8409">
                  <c:v>1.3574374845379822E-3</c:v>
                </c:pt>
                <c:pt idx="8410">
                  <c:v>1.3574374845379822E-3</c:v>
                </c:pt>
                <c:pt idx="8411">
                  <c:v>1.3574374845379822E-3</c:v>
                </c:pt>
                <c:pt idx="8412">
                  <c:v>1.3574374845379822E-3</c:v>
                </c:pt>
                <c:pt idx="8413">
                  <c:v>1.3574374845379822E-3</c:v>
                </c:pt>
                <c:pt idx="8414">
                  <c:v>1.3574374845379822E-3</c:v>
                </c:pt>
                <c:pt idx="8415">
                  <c:v>1.3574374845379822E-3</c:v>
                </c:pt>
                <c:pt idx="8416">
                  <c:v>1.3574374845379822E-3</c:v>
                </c:pt>
                <c:pt idx="8417">
                  <c:v>1.3574374845379822E-3</c:v>
                </c:pt>
                <c:pt idx="8418">
                  <c:v>1.3574374845379822E-3</c:v>
                </c:pt>
                <c:pt idx="8419">
                  <c:v>1.3574374845379822E-3</c:v>
                </c:pt>
                <c:pt idx="8420">
                  <c:v>1.3574374845379822E-3</c:v>
                </c:pt>
                <c:pt idx="8421">
                  <c:v>1.3574374845379822E-3</c:v>
                </c:pt>
                <c:pt idx="8422">
                  <c:v>1.3574374845379822E-3</c:v>
                </c:pt>
                <c:pt idx="8423">
                  <c:v>1.3574374845379822E-3</c:v>
                </c:pt>
                <c:pt idx="8424">
                  <c:v>9.2302011183846844E-3</c:v>
                </c:pt>
                <c:pt idx="8425">
                  <c:v>9.2302011183846844E-3</c:v>
                </c:pt>
                <c:pt idx="8426">
                  <c:v>9.2302011183846844E-3</c:v>
                </c:pt>
                <c:pt idx="8427">
                  <c:v>9.2302011183846844E-3</c:v>
                </c:pt>
                <c:pt idx="8428">
                  <c:v>9.2302011183846844E-3</c:v>
                </c:pt>
                <c:pt idx="8429">
                  <c:v>9.2302011183846844E-3</c:v>
                </c:pt>
                <c:pt idx="8430">
                  <c:v>9.2302011183846844E-3</c:v>
                </c:pt>
                <c:pt idx="8431">
                  <c:v>9.2302011183846844E-3</c:v>
                </c:pt>
                <c:pt idx="8432">
                  <c:v>9.2302011183846844E-3</c:v>
                </c:pt>
                <c:pt idx="8433">
                  <c:v>9.2302011183846844E-3</c:v>
                </c:pt>
                <c:pt idx="8434">
                  <c:v>9.2302011183846844E-3</c:v>
                </c:pt>
                <c:pt idx="8435">
                  <c:v>9.2302011183846844E-3</c:v>
                </c:pt>
                <c:pt idx="8436">
                  <c:v>9.2302011183846844E-3</c:v>
                </c:pt>
                <c:pt idx="8437">
                  <c:v>9.2302011183846844E-3</c:v>
                </c:pt>
                <c:pt idx="8438">
                  <c:v>9.2302011183846844E-3</c:v>
                </c:pt>
                <c:pt idx="8439">
                  <c:v>9.2302011183846844E-3</c:v>
                </c:pt>
                <c:pt idx="8440">
                  <c:v>9.2302011183846844E-3</c:v>
                </c:pt>
                <c:pt idx="8441">
                  <c:v>9.2302011183846844E-3</c:v>
                </c:pt>
                <c:pt idx="8442">
                  <c:v>9.2302011183846844E-3</c:v>
                </c:pt>
                <c:pt idx="8443">
                  <c:v>9.2302011183846844E-3</c:v>
                </c:pt>
                <c:pt idx="8444">
                  <c:v>9.2302011183846844E-3</c:v>
                </c:pt>
                <c:pt idx="8445">
                  <c:v>9.2302011183846844E-3</c:v>
                </c:pt>
                <c:pt idx="8446">
                  <c:v>9.2302011183846844E-3</c:v>
                </c:pt>
                <c:pt idx="8447">
                  <c:v>9.2302011183846844E-3</c:v>
                </c:pt>
                <c:pt idx="8448">
                  <c:v>2.713055381674323E-3</c:v>
                </c:pt>
                <c:pt idx="8449">
                  <c:v>2.713055381674323E-3</c:v>
                </c:pt>
                <c:pt idx="8450">
                  <c:v>2.713055381674323E-3</c:v>
                </c:pt>
                <c:pt idx="8451">
                  <c:v>2.713055381674323E-3</c:v>
                </c:pt>
                <c:pt idx="8452">
                  <c:v>2.713055381674323E-3</c:v>
                </c:pt>
                <c:pt idx="8453">
                  <c:v>2.713055381674323E-3</c:v>
                </c:pt>
                <c:pt idx="8454">
                  <c:v>2.713055381674323E-3</c:v>
                </c:pt>
                <c:pt idx="8455">
                  <c:v>2.713055381674323E-3</c:v>
                </c:pt>
                <c:pt idx="8456">
                  <c:v>2.713055381674323E-3</c:v>
                </c:pt>
                <c:pt idx="8457">
                  <c:v>2.713055381674323E-3</c:v>
                </c:pt>
                <c:pt idx="8458">
                  <c:v>2.713055381674323E-3</c:v>
                </c:pt>
                <c:pt idx="8459">
                  <c:v>2.713055381674323E-3</c:v>
                </c:pt>
                <c:pt idx="8460">
                  <c:v>2.713055381674323E-3</c:v>
                </c:pt>
                <c:pt idx="8461">
                  <c:v>2.713055381674323E-3</c:v>
                </c:pt>
                <c:pt idx="8462">
                  <c:v>2.713055381674323E-3</c:v>
                </c:pt>
                <c:pt idx="8463">
                  <c:v>2.713055381674323E-3</c:v>
                </c:pt>
                <c:pt idx="8464">
                  <c:v>2.713055381674323E-3</c:v>
                </c:pt>
                <c:pt idx="8465">
                  <c:v>2.713055381674323E-3</c:v>
                </c:pt>
                <c:pt idx="8466">
                  <c:v>2.713055381674323E-3</c:v>
                </c:pt>
                <c:pt idx="8467">
                  <c:v>2.713055381674323E-3</c:v>
                </c:pt>
                <c:pt idx="8468">
                  <c:v>2.713055381674323E-3</c:v>
                </c:pt>
                <c:pt idx="8469">
                  <c:v>2.713055381674323E-3</c:v>
                </c:pt>
                <c:pt idx="8470">
                  <c:v>2.713055381674323E-3</c:v>
                </c:pt>
                <c:pt idx="8471">
                  <c:v>2.713055381674323E-3</c:v>
                </c:pt>
                <c:pt idx="8472">
                  <c:v>3.1969310751271962E-3</c:v>
                </c:pt>
                <c:pt idx="8473">
                  <c:v>3.1969310751271962E-3</c:v>
                </c:pt>
                <c:pt idx="8474">
                  <c:v>3.1969310751271962E-3</c:v>
                </c:pt>
                <c:pt idx="8475">
                  <c:v>3.1969310751271962E-3</c:v>
                </c:pt>
                <c:pt idx="8476">
                  <c:v>3.1969310751271962E-3</c:v>
                </c:pt>
                <c:pt idx="8477">
                  <c:v>3.1969310751271962E-3</c:v>
                </c:pt>
                <c:pt idx="8478">
                  <c:v>3.1969310751271962E-3</c:v>
                </c:pt>
                <c:pt idx="8479">
                  <c:v>3.1969310751271962E-3</c:v>
                </c:pt>
                <c:pt idx="8480">
                  <c:v>3.1969310751271962E-3</c:v>
                </c:pt>
                <c:pt idx="8481">
                  <c:v>3.1969310751271962E-3</c:v>
                </c:pt>
                <c:pt idx="8482">
                  <c:v>3.1969310751271962E-3</c:v>
                </c:pt>
                <c:pt idx="8483">
                  <c:v>3.1969310751271962E-3</c:v>
                </c:pt>
                <c:pt idx="8484">
                  <c:v>3.1969310751271962E-3</c:v>
                </c:pt>
                <c:pt idx="8485">
                  <c:v>3.1969310751271962E-3</c:v>
                </c:pt>
                <c:pt idx="8486">
                  <c:v>3.1969310751271962E-3</c:v>
                </c:pt>
                <c:pt idx="8487">
                  <c:v>3.1969310751271962E-3</c:v>
                </c:pt>
                <c:pt idx="8488">
                  <c:v>3.1969310751271962E-3</c:v>
                </c:pt>
                <c:pt idx="8489">
                  <c:v>3.1969310751271962E-3</c:v>
                </c:pt>
                <c:pt idx="8490">
                  <c:v>3.1969310751271962E-3</c:v>
                </c:pt>
                <c:pt idx="8491">
                  <c:v>3.1969310751271962E-3</c:v>
                </c:pt>
                <c:pt idx="8492">
                  <c:v>3.1969310751271962E-3</c:v>
                </c:pt>
                <c:pt idx="8493">
                  <c:v>3.1969310751271962E-3</c:v>
                </c:pt>
                <c:pt idx="8494">
                  <c:v>3.1969310751271962E-3</c:v>
                </c:pt>
                <c:pt idx="8495">
                  <c:v>3.1969310751271962E-3</c:v>
                </c:pt>
                <c:pt idx="8496">
                  <c:v>7.3982131677245988E-3</c:v>
                </c:pt>
                <c:pt idx="8497">
                  <c:v>7.3982131677245988E-3</c:v>
                </c:pt>
                <c:pt idx="8498">
                  <c:v>7.3982131677245988E-3</c:v>
                </c:pt>
                <c:pt idx="8499">
                  <c:v>7.3982131677245988E-3</c:v>
                </c:pt>
                <c:pt idx="8500">
                  <c:v>7.3982131677245988E-3</c:v>
                </c:pt>
                <c:pt idx="8501">
                  <c:v>7.3982131677245988E-3</c:v>
                </c:pt>
                <c:pt idx="8502">
                  <c:v>7.3982131677245988E-3</c:v>
                </c:pt>
                <c:pt idx="8503">
                  <c:v>7.3982131677245988E-3</c:v>
                </c:pt>
                <c:pt idx="8504">
                  <c:v>7.3982131677245988E-3</c:v>
                </c:pt>
                <c:pt idx="8505">
                  <c:v>7.3982131677245988E-3</c:v>
                </c:pt>
                <c:pt idx="8506">
                  <c:v>7.3982131677245988E-3</c:v>
                </c:pt>
                <c:pt idx="8507">
                  <c:v>7.3982131677245988E-3</c:v>
                </c:pt>
                <c:pt idx="8508">
                  <c:v>7.3982131677245988E-3</c:v>
                </c:pt>
                <c:pt idx="8509">
                  <c:v>7.3982131677245988E-3</c:v>
                </c:pt>
                <c:pt idx="8510">
                  <c:v>7.3982131677245988E-3</c:v>
                </c:pt>
                <c:pt idx="8511">
                  <c:v>7.3982131677245988E-3</c:v>
                </c:pt>
                <c:pt idx="8512">
                  <c:v>7.3982131677245988E-3</c:v>
                </c:pt>
                <c:pt idx="8513">
                  <c:v>7.3982131677245988E-3</c:v>
                </c:pt>
                <c:pt idx="8514">
                  <c:v>7.3982131677245988E-3</c:v>
                </c:pt>
                <c:pt idx="8515">
                  <c:v>7.3982131677245988E-3</c:v>
                </c:pt>
                <c:pt idx="8516">
                  <c:v>7.3982131677245988E-3</c:v>
                </c:pt>
                <c:pt idx="8517">
                  <c:v>7.3982131677245988E-3</c:v>
                </c:pt>
                <c:pt idx="8518">
                  <c:v>7.3982131677245988E-3</c:v>
                </c:pt>
                <c:pt idx="8519">
                  <c:v>7.3982131677245988E-3</c:v>
                </c:pt>
                <c:pt idx="8520">
                  <c:v>2.35820354512839E-3</c:v>
                </c:pt>
                <c:pt idx="8521">
                  <c:v>2.35820354512839E-3</c:v>
                </c:pt>
                <c:pt idx="8522">
                  <c:v>2.35820354512839E-3</c:v>
                </c:pt>
                <c:pt idx="8523">
                  <c:v>2.35820354512839E-3</c:v>
                </c:pt>
                <c:pt idx="8524">
                  <c:v>2.35820354512839E-3</c:v>
                </c:pt>
                <c:pt idx="8525">
                  <c:v>2.35820354512839E-3</c:v>
                </c:pt>
                <c:pt idx="8526">
                  <c:v>2.35820354512839E-3</c:v>
                </c:pt>
                <c:pt idx="8527">
                  <c:v>2.35820354512839E-3</c:v>
                </c:pt>
                <c:pt idx="8528">
                  <c:v>2.35820354512839E-3</c:v>
                </c:pt>
                <c:pt idx="8529">
                  <c:v>2.35820354512839E-3</c:v>
                </c:pt>
                <c:pt idx="8530">
                  <c:v>2.35820354512839E-3</c:v>
                </c:pt>
                <c:pt idx="8531">
                  <c:v>2.35820354512839E-3</c:v>
                </c:pt>
                <c:pt idx="8532">
                  <c:v>2.35820354512839E-3</c:v>
                </c:pt>
                <c:pt idx="8533">
                  <c:v>2.35820354512839E-3</c:v>
                </c:pt>
                <c:pt idx="8534">
                  <c:v>2.35820354512839E-3</c:v>
                </c:pt>
                <c:pt idx="8535">
                  <c:v>2.35820354512839E-3</c:v>
                </c:pt>
                <c:pt idx="8536">
                  <c:v>2.35820354512839E-3</c:v>
                </c:pt>
                <c:pt idx="8537">
                  <c:v>2.35820354512839E-3</c:v>
                </c:pt>
                <c:pt idx="8538">
                  <c:v>2.35820354512839E-3</c:v>
                </c:pt>
                <c:pt idx="8539">
                  <c:v>2.35820354512839E-3</c:v>
                </c:pt>
                <c:pt idx="8540">
                  <c:v>2.35820354512839E-3</c:v>
                </c:pt>
                <c:pt idx="8541">
                  <c:v>2.35820354512839E-3</c:v>
                </c:pt>
                <c:pt idx="8542">
                  <c:v>2.35820354512839E-3</c:v>
                </c:pt>
                <c:pt idx="8543">
                  <c:v>2.35820354512839E-3</c:v>
                </c:pt>
                <c:pt idx="8544">
                  <c:v>5.7105862659101447E-3</c:v>
                </c:pt>
                <c:pt idx="8545">
                  <c:v>5.7105862659101447E-3</c:v>
                </c:pt>
                <c:pt idx="8546">
                  <c:v>5.7105862659101447E-3</c:v>
                </c:pt>
                <c:pt idx="8547">
                  <c:v>5.7105862659101447E-3</c:v>
                </c:pt>
                <c:pt idx="8548">
                  <c:v>5.7105862659101447E-3</c:v>
                </c:pt>
                <c:pt idx="8549">
                  <c:v>5.7105862659101447E-3</c:v>
                </c:pt>
                <c:pt idx="8550">
                  <c:v>5.7105862659101447E-3</c:v>
                </c:pt>
                <c:pt idx="8551">
                  <c:v>5.7105862659101447E-3</c:v>
                </c:pt>
                <c:pt idx="8552">
                  <c:v>5.7105862659101447E-3</c:v>
                </c:pt>
                <c:pt idx="8553">
                  <c:v>5.7105862659101447E-3</c:v>
                </c:pt>
                <c:pt idx="8554">
                  <c:v>5.7105862659101447E-3</c:v>
                </c:pt>
                <c:pt idx="8555">
                  <c:v>5.7105862659101447E-3</c:v>
                </c:pt>
                <c:pt idx="8556">
                  <c:v>5.7105862659101447E-3</c:v>
                </c:pt>
                <c:pt idx="8557">
                  <c:v>5.7105862659101447E-3</c:v>
                </c:pt>
                <c:pt idx="8558">
                  <c:v>5.7105862659101447E-3</c:v>
                </c:pt>
                <c:pt idx="8559">
                  <c:v>5.7105862659101447E-3</c:v>
                </c:pt>
                <c:pt idx="8560">
                  <c:v>5.7105862659101447E-3</c:v>
                </c:pt>
                <c:pt idx="8561">
                  <c:v>5.7105862659101447E-3</c:v>
                </c:pt>
                <c:pt idx="8562">
                  <c:v>5.7105862659101447E-3</c:v>
                </c:pt>
                <c:pt idx="8563">
                  <c:v>5.7105862659101447E-3</c:v>
                </c:pt>
                <c:pt idx="8564">
                  <c:v>5.7105862659101447E-3</c:v>
                </c:pt>
                <c:pt idx="8565">
                  <c:v>5.7105862659101447E-3</c:v>
                </c:pt>
                <c:pt idx="8566">
                  <c:v>5.7105862659101447E-3</c:v>
                </c:pt>
                <c:pt idx="8567">
                  <c:v>5.7105862659101447E-3</c:v>
                </c:pt>
                <c:pt idx="8568">
                  <c:v>1.5477309473137524E-3</c:v>
                </c:pt>
                <c:pt idx="8569">
                  <c:v>1.5477309473137524E-3</c:v>
                </c:pt>
                <c:pt idx="8570">
                  <c:v>1.5477309473137524E-3</c:v>
                </c:pt>
                <c:pt idx="8571">
                  <c:v>1.5477309473137524E-3</c:v>
                </c:pt>
                <c:pt idx="8572">
                  <c:v>1.5477309473137524E-3</c:v>
                </c:pt>
                <c:pt idx="8573">
                  <c:v>1.5477309473137524E-3</c:v>
                </c:pt>
                <c:pt idx="8574">
                  <c:v>1.5477309473137524E-3</c:v>
                </c:pt>
                <c:pt idx="8575">
                  <c:v>1.5477309473137524E-3</c:v>
                </c:pt>
                <c:pt idx="8576">
                  <c:v>1.5477309473137524E-3</c:v>
                </c:pt>
                <c:pt idx="8577">
                  <c:v>1.5477309473137524E-3</c:v>
                </c:pt>
                <c:pt idx="8578">
                  <c:v>1.5477309473137524E-3</c:v>
                </c:pt>
                <c:pt idx="8579">
                  <c:v>1.5477309473137524E-3</c:v>
                </c:pt>
                <c:pt idx="8580">
                  <c:v>1.5477309473137524E-3</c:v>
                </c:pt>
                <c:pt idx="8581">
                  <c:v>1.5477309473137524E-3</c:v>
                </c:pt>
                <c:pt idx="8582">
                  <c:v>1.5477309473137524E-3</c:v>
                </c:pt>
                <c:pt idx="8583">
                  <c:v>1.5477309473137524E-3</c:v>
                </c:pt>
                <c:pt idx="8584">
                  <c:v>1.5477309473137524E-3</c:v>
                </c:pt>
                <c:pt idx="8585">
                  <c:v>1.5477309473137524E-3</c:v>
                </c:pt>
                <c:pt idx="8586">
                  <c:v>1.5477309473137524E-3</c:v>
                </c:pt>
                <c:pt idx="8587">
                  <c:v>1.5477309473137524E-3</c:v>
                </c:pt>
                <c:pt idx="8588">
                  <c:v>1.5477309473137524E-3</c:v>
                </c:pt>
                <c:pt idx="8589">
                  <c:v>1.5477309473137524E-3</c:v>
                </c:pt>
                <c:pt idx="8590">
                  <c:v>1.5477309473137524E-3</c:v>
                </c:pt>
                <c:pt idx="8591">
                  <c:v>1.5477309473137524E-3</c:v>
                </c:pt>
                <c:pt idx="8592">
                  <c:v>1.5477309473137524E-3</c:v>
                </c:pt>
                <c:pt idx="8593">
                  <c:v>1.5477309473137524E-3</c:v>
                </c:pt>
                <c:pt idx="8594">
                  <c:v>1.5477309473137524E-3</c:v>
                </c:pt>
                <c:pt idx="8595">
                  <c:v>1.5477309473137524E-3</c:v>
                </c:pt>
                <c:pt idx="8596">
                  <c:v>1.5477309473137524E-3</c:v>
                </c:pt>
                <c:pt idx="8597">
                  <c:v>1.5477309473137524E-3</c:v>
                </c:pt>
                <c:pt idx="8598">
                  <c:v>1.5477309473137524E-3</c:v>
                </c:pt>
                <c:pt idx="8599">
                  <c:v>1.5477309473137524E-3</c:v>
                </c:pt>
                <c:pt idx="8600">
                  <c:v>1.5477309473137524E-3</c:v>
                </c:pt>
                <c:pt idx="8601">
                  <c:v>1.5477309473137524E-3</c:v>
                </c:pt>
                <c:pt idx="8602">
                  <c:v>1.5477309473137524E-3</c:v>
                </c:pt>
                <c:pt idx="8603">
                  <c:v>1.5477309473137524E-3</c:v>
                </c:pt>
                <c:pt idx="8604">
                  <c:v>1.5477309473137524E-3</c:v>
                </c:pt>
                <c:pt idx="8605">
                  <c:v>1.5477309473137524E-3</c:v>
                </c:pt>
                <c:pt idx="8606">
                  <c:v>1.5477309473137524E-3</c:v>
                </c:pt>
                <c:pt idx="8607">
                  <c:v>1.5477309473137524E-3</c:v>
                </c:pt>
                <c:pt idx="8608">
                  <c:v>1.5477309473137524E-3</c:v>
                </c:pt>
                <c:pt idx="8609">
                  <c:v>1.5477309473137524E-3</c:v>
                </c:pt>
                <c:pt idx="8610">
                  <c:v>1.5477309473137524E-3</c:v>
                </c:pt>
                <c:pt idx="8611">
                  <c:v>1.5477309473137524E-3</c:v>
                </c:pt>
                <c:pt idx="8612">
                  <c:v>1.5477309473137524E-3</c:v>
                </c:pt>
                <c:pt idx="8613">
                  <c:v>1.5477309473137524E-3</c:v>
                </c:pt>
                <c:pt idx="8614">
                  <c:v>1.5477309473137524E-3</c:v>
                </c:pt>
                <c:pt idx="8615">
                  <c:v>1.5477309473137524E-3</c:v>
                </c:pt>
                <c:pt idx="8616">
                  <c:v>1.5477309473137524E-3</c:v>
                </c:pt>
                <c:pt idx="8617">
                  <c:v>1.5477309473137524E-3</c:v>
                </c:pt>
                <c:pt idx="8618">
                  <c:v>1.5477309473137524E-3</c:v>
                </c:pt>
                <c:pt idx="8619">
                  <c:v>1.5477309473137524E-3</c:v>
                </c:pt>
                <c:pt idx="8620">
                  <c:v>1.5477309473137524E-3</c:v>
                </c:pt>
                <c:pt idx="8621">
                  <c:v>1.5477309473137524E-3</c:v>
                </c:pt>
                <c:pt idx="8622">
                  <c:v>1.5477309473137524E-3</c:v>
                </c:pt>
                <c:pt idx="8623">
                  <c:v>1.5477309473137524E-3</c:v>
                </c:pt>
                <c:pt idx="8624">
                  <c:v>1.5477309473137524E-3</c:v>
                </c:pt>
                <c:pt idx="8625">
                  <c:v>1.5477309473137524E-3</c:v>
                </c:pt>
                <c:pt idx="8626">
                  <c:v>1.5477309473137524E-3</c:v>
                </c:pt>
                <c:pt idx="8627">
                  <c:v>1.5477309473137524E-3</c:v>
                </c:pt>
                <c:pt idx="8628">
                  <c:v>1.5477309473137524E-3</c:v>
                </c:pt>
                <c:pt idx="8629">
                  <c:v>1.5477309473137524E-3</c:v>
                </c:pt>
                <c:pt idx="8630">
                  <c:v>1.5477309473137524E-3</c:v>
                </c:pt>
                <c:pt idx="8631">
                  <c:v>1.5477309473137524E-3</c:v>
                </c:pt>
                <c:pt idx="8632">
                  <c:v>1.5477309473137524E-3</c:v>
                </c:pt>
                <c:pt idx="8633">
                  <c:v>1.5477309473137524E-3</c:v>
                </c:pt>
                <c:pt idx="8634">
                  <c:v>1.5477309473137524E-3</c:v>
                </c:pt>
                <c:pt idx="8635">
                  <c:v>1.5477309473137524E-3</c:v>
                </c:pt>
                <c:pt idx="8636">
                  <c:v>1.5477309473137524E-3</c:v>
                </c:pt>
                <c:pt idx="8637">
                  <c:v>1.5477309473137524E-3</c:v>
                </c:pt>
                <c:pt idx="8638">
                  <c:v>1.5477309473137524E-3</c:v>
                </c:pt>
                <c:pt idx="8639">
                  <c:v>1.5477309473137524E-3</c:v>
                </c:pt>
                <c:pt idx="8640">
                  <c:v>-3.3661491808256727E-3</c:v>
                </c:pt>
                <c:pt idx="8641">
                  <c:v>-3.3661491808256727E-3</c:v>
                </c:pt>
                <c:pt idx="8642">
                  <c:v>-3.3661491808256727E-3</c:v>
                </c:pt>
                <c:pt idx="8643">
                  <c:v>-3.3661491808256727E-3</c:v>
                </c:pt>
                <c:pt idx="8644">
                  <c:v>-3.3661491808256727E-3</c:v>
                </c:pt>
                <c:pt idx="8645">
                  <c:v>-3.3661491808256727E-3</c:v>
                </c:pt>
                <c:pt idx="8646">
                  <c:v>-3.3661491808256727E-3</c:v>
                </c:pt>
                <c:pt idx="8647">
                  <c:v>-3.3661491808256727E-3</c:v>
                </c:pt>
                <c:pt idx="8648">
                  <c:v>-3.3661491808256727E-3</c:v>
                </c:pt>
                <c:pt idx="8649">
                  <c:v>-3.3661491808256727E-3</c:v>
                </c:pt>
                <c:pt idx="8650">
                  <c:v>-3.3661491808256727E-3</c:v>
                </c:pt>
                <c:pt idx="8651">
                  <c:v>-3.3661491808256727E-3</c:v>
                </c:pt>
                <c:pt idx="8652">
                  <c:v>-3.3661491808256727E-3</c:v>
                </c:pt>
                <c:pt idx="8653">
                  <c:v>-3.3661491808256727E-3</c:v>
                </c:pt>
                <c:pt idx="8654">
                  <c:v>-3.3661491808256727E-3</c:v>
                </c:pt>
                <c:pt idx="8655">
                  <c:v>-3.3661491808256727E-3</c:v>
                </c:pt>
                <c:pt idx="8656">
                  <c:v>-3.3661491808256727E-3</c:v>
                </c:pt>
                <c:pt idx="8657">
                  <c:v>-3.3661491808256727E-3</c:v>
                </c:pt>
                <c:pt idx="8658">
                  <c:v>-3.3661491808256727E-3</c:v>
                </c:pt>
                <c:pt idx="8659">
                  <c:v>-3.3661491808256727E-3</c:v>
                </c:pt>
                <c:pt idx="8660">
                  <c:v>-3.3661491808256727E-3</c:v>
                </c:pt>
                <c:pt idx="8661">
                  <c:v>-3.3661491808256727E-3</c:v>
                </c:pt>
                <c:pt idx="8662">
                  <c:v>-3.3661491808256727E-3</c:v>
                </c:pt>
                <c:pt idx="8663">
                  <c:v>-3.3661491808256727E-3</c:v>
                </c:pt>
                <c:pt idx="8664">
                  <c:v>-3.8792232099913448E-3</c:v>
                </c:pt>
                <c:pt idx="8665">
                  <c:v>-3.8792232099913448E-3</c:v>
                </c:pt>
                <c:pt idx="8666">
                  <c:v>-3.8792232099913448E-3</c:v>
                </c:pt>
                <c:pt idx="8667">
                  <c:v>-3.8792232099913448E-3</c:v>
                </c:pt>
                <c:pt idx="8668">
                  <c:v>-3.8792232099913448E-3</c:v>
                </c:pt>
                <c:pt idx="8669">
                  <c:v>-3.8792232099913448E-3</c:v>
                </c:pt>
                <c:pt idx="8670">
                  <c:v>-3.8792232099913448E-3</c:v>
                </c:pt>
                <c:pt idx="8671">
                  <c:v>-3.8792232099913448E-3</c:v>
                </c:pt>
                <c:pt idx="8672">
                  <c:v>-3.8792232099913448E-3</c:v>
                </c:pt>
                <c:pt idx="8673">
                  <c:v>-3.8792232099913448E-3</c:v>
                </c:pt>
                <c:pt idx="8674">
                  <c:v>-3.8792232099913448E-3</c:v>
                </c:pt>
                <c:pt idx="8675">
                  <c:v>-3.8792232099913448E-3</c:v>
                </c:pt>
                <c:pt idx="8676">
                  <c:v>-3.8792232099913448E-3</c:v>
                </c:pt>
                <c:pt idx="8677">
                  <c:v>-3.8792232099913448E-3</c:v>
                </c:pt>
                <c:pt idx="8678">
                  <c:v>-3.8792232099913448E-3</c:v>
                </c:pt>
                <c:pt idx="8679">
                  <c:v>-3.8792232099913448E-3</c:v>
                </c:pt>
                <c:pt idx="8680">
                  <c:v>-3.8792232099913448E-3</c:v>
                </c:pt>
                <c:pt idx="8681">
                  <c:v>-3.8792232099913448E-3</c:v>
                </c:pt>
                <c:pt idx="8682">
                  <c:v>-3.8792232099913448E-3</c:v>
                </c:pt>
                <c:pt idx="8683">
                  <c:v>-3.8792232099913448E-3</c:v>
                </c:pt>
                <c:pt idx="8684">
                  <c:v>-3.8792232099913448E-3</c:v>
                </c:pt>
                <c:pt idx="8685">
                  <c:v>-3.8792232099913448E-3</c:v>
                </c:pt>
                <c:pt idx="8686">
                  <c:v>-3.8792232099913448E-3</c:v>
                </c:pt>
                <c:pt idx="8687">
                  <c:v>-3.8792232099913448E-3</c:v>
                </c:pt>
                <c:pt idx="8688">
                  <c:v>-8.0805053025887474E-3</c:v>
                </c:pt>
                <c:pt idx="8689">
                  <c:v>-8.0805053025887474E-3</c:v>
                </c:pt>
                <c:pt idx="8690">
                  <c:v>-8.0805053025887474E-3</c:v>
                </c:pt>
                <c:pt idx="8691">
                  <c:v>-8.0805053025887474E-3</c:v>
                </c:pt>
                <c:pt idx="8692">
                  <c:v>-8.0805053025887474E-3</c:v>
                </c:pt>
                <c:pt idx="8693">
                  <c:v>-8.0805053025887474E-3</c:v>
                </c:pt>
                <c:pt idx="8694">
                  <c:v>-8.0805053025887474E-3</c:v>
                </c:pt>
                <c:pt idx="8695">
                  <c:v>-8.0805053025887474E-3</c:v>
                </c:pt>
                <c:pt idx="8696">
                  <c:v>-8.0805053025887474E-3</c:v>
                </c:pt>
                <c:pt idx="8697">
                  <c:v>-8.0805053025887474E-3</c:v>
                </c:pt>
                <c:pt idx="8698">
                  <c:v>-8.0805053025887474E-3</c:v>
                </c:pt>
                <c:pt idx="8699">
                  <c:v>-8.0805053025887474E-3</c:v>
                </c:pt>
                <c:pt idx="8700">
                  <c:v>-8.0805053025887474E-3</c:v>
                </c:pt>
                <c:pt idx="8701">
                  <c:v>-8.0805053025887474E-3</c:v>
                </c:pt>
                <c:pt idx="8702">
                  <c:v>-8.0805053025887474E-3</c:v>
                </c:pt>
                <c:pt idx="8703">
                  <c:v>-8.0805053025887474E-3</c:v>
                </c:pt>
                <c:pt idx="8704">
                  <c:v>-8.0805053025887474E-3</c:v>
                </c:pt>
                <c:pt idx="8705">
                  <c:v>-8.0805053025887474E-3</c:v>
                </c:pt>
                <c:pt idx="8706">
                  <c:v>-8.0805053025887474E-3</c:v>
                </c:pt>
                <c:pt idx="8707">
                  <c:v>-8.0805053025887474E-3</c:v>
                </c:pt>
                <c:pt idx="8708">
                  <c:v>-8.0805053025887474E-3</c:v>
                </c:pt>
                <c:pt idx="8709">
                  <c:v>-8.0805053025887474E-3</c:v>
                </c:pt>
                <c:pt idx="8710">
                  <c:v>-8.0805053025887474E-3</c:v>
                </c:pt>
                <c:pt idx="8711">
                  <c:v>-8.0805053025887474E-3</c:v>
                </c:pt>
                <c:pt idx="8712">
                  <c:v>-1.5668917249358039E-2</c:v>
                </c:pt>
                <c:pt idx="8713">
                  <c:v>-1.5668917249358039E-2</c:v>
                </c:pt>
                <c:pt idx="8714">
                  <c:v>-1.5668917249358039E-2</c:v>
                </c:pt>
                <c:pt idx="8715">
                  <c:v>-1.5668917249358039E-2</c:v>
                </c:pt>
                <c:pt idx="8716">
                  <c:v>-1.5668917249358039E-2</c:v>
                </c:pt>
                <c:pt idx="8717">
                  <c:v>-1.5668917249358039E-2</c:v>
                </c:pt>
                <c:pt idx="8718">
                  <c:v>-1.5668917249358039E-2</c:v>
                </c:pt>
                <c:pt idx="8719">
                  <c:v>-1.5668917249358039E-2</c:v>
                </c:pt>
                <c:pt idx="8720">
                  <c:v>-1.5668917249358039E-2</c:v>
                </c:pt>
                <c:pt idx="8721">
                  <c:v>-1.5668917249358039E-2</c:v>
                </c:pt>
                <c:pt idx="8722">
                  <c:v>-1.5668917249358039E-2</c:v>
                </c:pt>
                <c:pt idx="8723">
                  <c:v>-1.5668917249358039E-2</c:v>
                </c:pt>
                <c:pt idx="8724">
                  <c:v>-1.5668917249358039E-2</c:v>
                </c:pt>
                <c:pt idx="8725">
                  <c:v>-1.5668917249358039E-2</c:v>
                </c:pt>
                <c:pt idx="8726">
                  <c:v>-1.5668917249358039E-2</c:v>
                </c:pt>
                <c:pt idx="8727">
                  <c:v>-1.5668917249358039E-2</c:v>
                </c:pt>
                <c:pt idx="8728">
                  <c:v>-1.5668917249358039E-2</c:v>
                </c:pt>
                <c:pt idx="8729">
                  <c:v>-1.5668917249358039E-2</c:v>
                </c:pt>
                <c:pt idx="8730">
                  <c:v>-1.5668917249358039E-2</c:v>
                </c:pt>
                <c:pt idx="8731">
                  <c:v>-1.5668917249358039E-2</c:v>
                </c:pt>
                <c:pt idx="8732">
                  <c:v>-1.5668917249358039E-2</c:v>
                </c:pt>
                <c:pt idx="8733">
                  <c:v>-1.5668917249358039E-2</c:v>
                </c:pt>
                <c:pt idx="8734">
                  <c:v>-1.5668917249358039E-2</c:v>
                </c:pt>
                <c:pt idx="8735">
                  <c:v>-1.5668917249358039E-2</c:v>
                </c:pt>
                <c:pt idx="8736">
                  <c:v>-1.9284769445619077E-2</c:v>
                </c:pt>
                <c:pt idx="8737">
                  <c:v>-1.9284769445619077E-2</c:v>
                </c:pt>
                <c:pt idx="8738">
                  <c:v>-1.9284769445619077E-2</c:v>
                </c:pt>
                <c:pt idx="8739">
                  <c:v>-1.9284769445619077E-2</c:v>
                </c:pt>
                <c:pt idx="8740">
                  <c:v>-1.9284769445619077E-2</c:v>
                </c:pt>
                <c:pt idx="8741">
                  <c:v>-1.9284769445619077E-2</c:v>
                </c:pt>
                <c:pt idx="8742">
                  <c:v>-1.9284769445619077E-2</c:v>
                </c:pt>
                <c:pt idx="8743">
                  <c:v>-1.9284769445619077E-2</c:v>
                </c:pt>
                <c:pt idx="8744">
                  <c:v>-1.9284769445619077E-2</c:v>
                </c:pt>
                <c:pt idx="8745">
                  <c:v>-1.9284769445619077E-2</c:v>
                </c:pt>
                <c:pt idx="8746">
                  <c:v>-1.9284769445619077E-2</c:v>
                </c:pt>
                <c:pt idx="8747">
                  <c:v>-1.9284769445619077E-2</c:v>
                </c:pt>
                <c:pt idx="8748">
                  <c:v>-1.9284769445619077E-2</c:v>
                </c:pt>
                <c:pt idx="8749">
                  <c:v>-1.9284769445619077E-2</c:v>
                </c:pt>
                <c:pt idx="8750">
                  <c:v>-1.9284769445619077E-2</c:v>
                </c:pt>
                <c:pt idx="8751">
                  <c:v>-1.9284769445619077E-2</c:v>
                </c:pt>
                <c:pt idx="8752">
                  <c:v>-1.9284769445619077E-2</c:v>
                </c:pt>
                <c:pt idx="8753">
                  <c:v>-1.9284769445619077E-2</c:v>
                </c:pt>
                <c:pt idx="8754">
                  <c:v>-1.9284769445619077E-2</c:v>
                </c:pt>
                <c:pt idx="8755">
                  <c:v>-1.9284769445619077E-2</c:v>
                </c:pt>
                <c:pt idx="8756">
                  <c:v>-1.9284769445619077E-2</c:v>
                </c:pt>
                <c:pt idx="8757">
                  <c:v>-1.9284769445619077E-2</c:v>
                </c:pt>
                <c:pt idx="8758">
                  <c:v>-1.9284769445619077E-2</c:v>
                </c:pt>
                <c:pt idx="8759">
                  <c:v>-1.9284769445619077E-2</c:v>
                </c:pt>
              </c:numCache>
            </c:numRef>
          </c:val>
          <c:smooth val="0"/>
        </c:ser>
        <c:ser>
          <c:idx val="3"/>
          <c:order val="3"/>
          <c:tx>
            <c:v>PM2.5</c:v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all_uintah!$AI$2:$AI$8761</c:f>
              <c:numCache>
                <c:formatCode>0.00</c:formatCode>
                <c:ptCount val="8760"/>
                <c:pt idx="0">
                  <c:v>-5.5190633277176805E-3</c:v>
                </c:pt>
                <c:pt idx="1">
                  <c:v>-5.571110214999956E-3</c:v>
                </c:pt>
                <c:pt idx="2">
                  <c:v>-5.6411733324953188E-3</c:v>
                </c:pt>
                <c:pt idx="3">
                  <c:v>-5.905411375620704E-3</c:v>
                </c:pt>
                <c:pt idx="4">
                  <c:v>-6.2136890926003142E-3</c:v>
                </c:pt>
                <c:pt idx="5">
                  <c:v>-6.4338874618714674E-3</c:v>
                </c:pt>
                <c:pt idx="6">
                  <c:v>-6.5559974666491057E-3</c:v>
                </c:pt>
                <c:pt idx="7">
                  <c:v>-6.6200551740734394E-3</c:v>
                </c:pt>
                <c:pt idx="8">
                  <c:v>-6.6580894378566388E-3</c:v>
                </c:pt>
                <c:pt idx="9">
                  <c:v>-6.670100257998704E-3</c:v>
                </c:pt>
                <c:pt idx="10">
                  <c:v>-6.6540858311426206E-3</c:v>
                </c:pt>
                <c:pt idx="11">
                  <c:v>-6.5820209102902399E-3</c:v>
                </c:pt>
                <c:pt idx="12">
                  <c:v>-6.4559072987985834E-3</c:v>
                </c:pt>
                <c:pt idx="13">
                  <c:v>-6.2637341765255754E-3</c:v>
                </c:pt>
                <c:pt idx="14">
                  <c:v>-6.0215159703273131E-3</c:v>
                </c:pt>
                <c:pt idx="15">
                  <c:v>-5.7732923540580149E-3</c:v>
                </c:pt>
                <c:pt idx="16">
                  <c:v>-5.5811192317850103E-3</c:v>
                </c:pt>
                <c:pt idx="17">
                  <c:v>-5.444996603508296E-3</c:v>
                </c:pt>
                <c:pt idx="18">
                  <c:v>-5.3429046323007628E-3</c:v>
                </c:pt>
                <c:pt idx="19">
                  <c:v>-5.2908577450184908E-3</c:v>
                </c:pt>
                <c:pt idx="20">
                  <c:v>-5.2568270879493131E-3</c:v>
                </c:pt>
                <c:pt idx="21">
                  <c:v>-5.244816267807248E-3</c:v>
                </c:pt>
                <c:pt idx="22">
                  <c:v>-5.2788469248764291E-3</c:v>
                </c:pt>
                <c:pt idx="23">
                  <c:v>-5.3729316826559223E-3</c:v>
                </c:pt>
                <c:pt idx="24">
                  <c:v>-4.2095479574256883E-3</c:v>
                </c:pt>
                <c:pt idx="25">
                  <c:v>-4.2615948447079638E-3</c:v>
                </c:pt>
                <c:pt idx="26">
                  <c:v>-4.3316579622033266E-3</c:v>
                </c:pt>
                <c:pt idx="27">
                  <c:v>-4.5958960053287118E-3</c:v>
                </c:pt>
                <c:pt idx="28">
                  <c:v>-4.904173722308322E-3</c:v>
                </c:pt>
                <c:pt idx="29">
                  <c:v>-5.1243720915794752E-3</c:v>
                </c:pt>
                <c:pt idx="30">
                  <c:v>-5.2464820963571135E-3</c:v>
                </c:pt>
                <c:pt idx="31">
                  <c:v>-5.3105398037814472E-3</c:v>
                </c:pt>
                <c:pt idx="32">
                  <c:v>-5.3485740675646501E-3</c:v>
                </c:pt>
                <c:pt idx="33">
                  <c:v>-5.3605848877067153E-3</c:v>
                </c:pt>
                <c:pt idx="34">
                  <c:v>-5.3445704608506284E-3</c:v>
                </c:pt>
                <c:pt idx="35">
                  <c:v>-5.2725055399982512E-3</c:v>
                </c:pt>
                <c:pt idx="36">
                  <c:v>-5.1463919285065912E-3</c:v>
                </c:pt>
                <c:pt idx="37">
                  <c:v>-4.9542188062335832E-3</c:v>
                </c:pt>
                <c:pt idx="38">
                  <c:v>-4.712000600035321E-3</c:v>
                </c:pt>
                <c:pt idx="39">
                  <c:v>-4.4637769837660227E-3</c:v>
                </c:pt>
                <c:pt idx="40">
                  <c:v>-4.2716038614930216E-3</c:v>
                </c:pt>
                <c:pt idx="41">
                  <c:v>-4.1354812332163038E-3</c:v>
                </c:pt>
                <c:pt idx="42">
                  <c:v>-4.0333892620087741E-3</c:v>
                </c:pt>
                <c:pt idx="43">
                  <c:v>-3.9813423747264987E-3</c:v>
                </c:pt>
                <c:pt idx="44">
                  <c:v>-3.9473117176573244E-3</c:v>
                </c:pt>
                <c:pt idx="45">
                  <c:v>-3.9353008975152592E-3</c:v>
                </c:pt>
                <c:pt idx="46">
                  <c:v>-3.9693315545844404E-3</c:v>
                </c:pt>
                <c:pt idx="47">
                  <c:v>-4.0634163123639336E-3</c:v>
                </c:pt>
                <c:pt idx="48">
                  <c:v>-4.6038759732515561E-3</c:v>
                </c:pt>
                <c:pt idx="49">
                  <c:v>-4.6559228605338315E-3</c:v>
                </c:pt>
                <c:pt idx="50">
                  <c:v>-4.7259859780291943E-3</c:v>
                </c:pt>
                <c:pt idx="51">
                  <c:v>-4.9902240211545795E-3</c:v>
                </c:pt>
                <c:pt idx="52">
                  <c:v>-5.2985017381341898E-3</c:v>
                </c:pt>
                <c:pt idx="53">
                  <c:v>-5.5187001074053429E-3</c:v>
                </c:pt>
                <c:pt idx="54">
                  <c:v>-5.6408101121829812E-3</c:v>
                </c:pt>
                <c:pt idx="55">
                  <c:v>-5.7048678196073149E-3</c:v>
                </c:pt>
                <c:pt idx="56">
                  <c:v>-5.7429020833905178E-3</c:v>
                </c:pt>
                <c:pt idx="57">
                  <c:v>-5.754912903532583E-3</c:v>
                </c:pt>
                <c:pt idx="58">
                  <c:v>-5.7388984766764961E-3</c:v>
                </c:pt>
                <c:pt idx="59">
                  <c:v>-5.666833555824119E-3</c:v>
                </c:pt>
                <c:pt idx="60">
                  <c:v>-5.540719944332459E-3</c:v>
                </c:pt>
                <c:pt idx="61">
                  <c:v>-5.3485468220594509E-3</c:v>
                </c:pt>
                <c:pt idx="62">
                  <c:v>-5.1063286158611887E-3</c:v>
                </c:pt>
                <c:pt idx="63">
                  <c:v>-4.8581049995918904E-3</c:v>
                </c:pt>
                <c:pt idx="64">
                  <c:v>-4.6659318773188893E-3</c:v>
                </c:pt>
                <c:pt idx="65">
                  <c:v>-4.5298092490421715E-3</c:v>
                </c:pt>
                <c:pt idx="66">
                  <c:v>-4.4277172778346419E-3</c:v>
                </c:pt>
                <c:pt idx="67">
                  <c:v>-4.3756703905523664E-3</c:v>
                </c:pt>
                <c:pt idx="68">
                  <c:v>-4.3416397334831922E-3</c:v>
                </c:pt>
                <c:pt idx="69">
                  <c:v>-4.329628913341127E-3</c:v>
                </c:pt>
                <c:pt idx="70">
                  <c:v>-4.3636595704103082E-3</c:v>
                </c:pt>
                <c:pt idx="71">
                  <c:v>-4.4577443281898013E-3</c:v>
                </c:pt>
                <c:pt idx="72">
                  <c:v>-5.5641410038494744E-3</c:v>
                </c:pt>
                <c:pt idx="73">
                  <c:v>-5.6161878911317499E-3</c:v>
                </c:pt>
                <c:pt idx="74">
                  <c:v>-5.6862510086271127E-3</c:v>
                </c:pt>
                <c:pt idx="75">
                  <c:v>-5.9504890517524979E-3</c:v>
                </c:pt>
                <c:pt idx="76">
                  <c:v>-6.2587667687321082E-3</c:v>
                </c:pt>
                <c:pt idx="77">
                  <c:v>-6.4789651380032613E-3</c:v>
                </c:pt>
                <c:pt idx="78">
                  <c:v>-6.6010751427808996E-3</c:v>
                </c:pt>
                <c:pt idx="79">
                  <c:v>-6.6651328502052333E-3</c:v>
                </c:pt>
                <c:pt idx="80">
                  <c:v>-6.7031671139884327E-3</c:v>
                </c:pt>
                <c:pt idx="81">
                  <c:v>-6.7151779341304979E-3</c:v>
                </c:pt>
                <c:pt idx="82">
                  <c:v>-6.6991635072744145E-3</c:v>
                </c:pt>
                <c:pt idx="83">
                  <c:v>-6.6270985864220339E-3</c:v>
                </c:pt>
                <c:pt idx="84">
                  <c:v>-6.5009849749303773E-3</c:v>
                </c:pt>
                <c:pt idx="85">
                  <c:v>-6.3088118526573693E-3</c:v>
                </c:pt>
                <c:pt idx="86">
                  <c:v>-6.0665936464591071E-3</c:v>
                </c:pt>
                <c:pt idx="87">
                  <c:v>-5.8183700301898088E-3</c:v>
                </c:pt>
                <c:pt idx="88">
                  <c:v>-5.6261969079168042E-3</c:v>
                </c:pt>
                <c:pt idx="89">
                  <c:v>-5.4900742796400899E-3</c:v>
                </c:pt>
                <c:pt idx="90">
                  <c:v>-5.3879823084325568E-3</c:v>
                </c:pt>
                <c:pt idx="91">
                  <c:v>-5.3359354211502848E-3</c:v>
                </c:pt>
                <c:pt idx="92">
                  <c:v>-5.3019047640811071E-3</c:v>
                </c:pt>
                <c:pt idx="93">
                  <c:v>-5.2898939439390419E-3</c:v>
                </c:pt>
                <c:pt idx="94">
                  <c:v>-5.3239246010082231E-3</c:v>
                </c:pt>
                <c:pt idx="95">
                  <c:v>-5.4180093587877162E-3</c:v>
                </c:pt>
                <c:pt idx="96">
                  <c:v>-5.7154505529378348E-3</c:v>
                </c:pt>
                <c:pt idx="97">
                  <c:v>-5.7674974402201103E-3</c:v>
                </c:pt>
                <c:pt idx="98">
                  <c:v>-5.8375605577154731E-3</c:v>
                </c:pt>
                <c:pt idx="99">
                  <c:v>-6.1017986008408583E-3</c:v>
                </c:pt>
                <c:pt idx="100">
                  <c:v>-6.4100763178204685E-3</c:v>
                </c:pt>
                <c:pt idx="101">
                  <c:v>-6.6302746870916217E-3</c:v>
                </c:pt>
                <c:pt idx="102">
                  <c:v>-6.75238469186926E-3</c:v>
                </c:pt>
                <c:pt idx="103">
                  <c:v>-6.8164423992935937E-3</c:v>
                </c:pt>
                <c:pt idx="104">
                  <c:v>-6.8544766630767931E-3</c:v>
                </c:pt>
                <c:pt idx="105">
                  <c:v>-6.8664874832188583E-3</c:v>
                </c:pt>
                <c:pt idx="106">
                  <c:v>-6.8504730563627748E-3</c:v>
                </c:pt>
                <c:pt idx="107">
                  <c:v>-6.7784081355103942E-3</c:v>
                </c:pt>
                <c:pt idx="108">
                  <c:v>-6.6522945240187377E-3</c:v>
                </c:pt>
                <c:pt idx="109">
                  <c:v>-6.4601214017457297E-3</c:v>
                </c:pt>
                <c:pt idx="110">
                  <c:v>-6.2179031955474674E-3</c:v>
                </c:pt>
                <c:pt idx="111">
                  <c:v>-5.9696795792781691E-3</c:v>
                </c:pt>
                <c:pt idx="112">
                  <c:v>-5.7775064570051646E-3</c:v>
                </c:pt>
                <c:pt idx="113">
                  <c:v>-5.6413838287284503E-3</c:v>
                </c:pt>
                <c:pt idx="114">
                  <c:v>-5.5392918575209171E-3</c:v>
                </c:pt>
                <c:pt idx="115">
                  <c:v>-5.4872449702386451E-3</c:v>
                </c:pt>
                <c:pt idx="116">
                  <c:v>-5.4532143131694674E-3</c:v>
                </c:pt>
                <c:pt idx="117">
                  <c:v>-5.4412034930274022E-3</c:v>
                </c:pt>
                <c:pt idx="118">
                  <c:v>-5.4752341500965834E-3</c:v>
                </c:pt>
                <c:pt idx="119">
                  <c:v>-5.5693189078760766E-3</c:v>
                </c:pt>
                <c:pt idx="120">
                  <c:v>-3.4521549948811729E-3</c:v>
                </c:pt>
                <c:pt idx="121">
                  <c:v>-3.5042018821634484E-3</c:v>
                </c:pt>
                <c:pt idx="122">
                  <c:v>-3.5742649996588112E-3</c:v>
                </c:pt>
                <c:pt idx="123">
                  <c:v>-3.8385030427841964E-3</c:v>
                </c:pt>
                <c:pt idx="124">
                  <c:v>-4.1467807597638066E-3</c:v>
                </c:pt>
                <c:pt idx="125">
                  <c:v>-4.3669791290349598E-3</c:v>
                </c:pt>
                <c:pt idx="126">
                  <c:v>-4.4890891338125981E-3</c:v>
                </c:pt>
                <c:pt idx="127">
                  <c:v>-4.5531468412369318E-3</c:v>
                </c:pt>
                <c:pt idx="128">
                  <c:v>-4.5911811050201312E-3</c:v>
                </c:pt>
                <c:pt idx="129">
                  <c:v>-4.6031919251621964E-3</c:v>
                </c:pt>
                <c:pt idx="130">
                  <c:v>-4.587177498306113E-3</c:v>
                </c:pt>
                <c:pt idx="131">
                  <c:v>-4.5151125774537323E-3</c:v>
                </c:pt>
                <c:pt idx="132">
                  <c:v>-4.3889989659620758E-3</c:v>
                </c:pt>
                <c:pt idx="133">
                  <c:v>-4.1968258436890678E-3</c:v>
                </c:pt>
                <c:pt idx="134">
                  <c:v>-3.9546076374908055E-3</c:v>
                </c:pt>
                <c:pt idx="135">
                  <c:v>-3.7063840212215073E-3</c:v>
                </c:pt>
                <c:pt idx="136">
                  <c:v>-3.5142108989485027E-3</c:v>
                </c:pt>
                <c:pt idx="137">
                  <c:v>-3.3780882706717884E-3</c:v>
                </c:pt>
                <c:pt idx="138">
                  <c:v>-3.2759962994642552E-3</c:v>
                </c:pt>
                <c:pt idx="139">
                  <c:v>-3.2239494121819832E-3</c:v>
                </c:pt>
                <c:pt idx="140">
                  <c:v>-3.1899187551128055E-3</c:v>
                </c:pt>
                <c:pt idx="141">
                  <c:v>-3.1779079349707404E-3</c:v>
                </c:pt>
                <c:pt idx="142">
                  <c:v>-3.2119385920399215E-3</c:v>
                </c:pt>
                <c:pt idx="143">
                  <c:v>-3.3060233498194147E-3</c:v>
                </c:pt>
                <c:pt idx="144">
                  <c:v>-1.7183390530859308E-3</c:v>
                </c:pt>
                <c:pt idx="145">
                  <c:v>-1.7703859403682062E-3</c:v>
                </c:pt>
                <c:pt idx="146">
                  <c:v>-1.840449057863569E-3</c:v>
                </c:pt>
                <c:pt idx="147">
                  <c:v>-2.1046871009889542E-3</c:v>
                </c:pt>
                <c:pt idx="148">
                  <c:v>-2.4129648179685645E-3</c:v>
                </c:pt>
                <c:pt idx="149">
                  <c:v>-2.6331631872397177E-3</c:v>
                </c:pt>
                <c:pt idx="150">
                  <c:v>-2.7552731920173559E-3</c:v>
                </c:pt>
                <c:pt idx="151">
                  <c:v>-2.8193308994416896E-3</c:v>
                </c:pt>
                <c:pt idx="152">
                  <c:v>-2.8573651632248856E-3</c:v>
                </c:pt>
                <c:pt idx="153">
                  <c:v>-2.8693759833669508E-3</c:v>
                </c:pt>
                <c:pt idx="154">
                  <c:v>-2.8533615565108708E-3</c:v>
                </c:pt>
                <c:pt idx="155">
                  <c:v>-2.7812966356584867E-3</c:v>
                </c:pt>
                <c:pt idx="156">
                  <c:v>-2.6551830241668337E-3</c:v>
                </c:pt>
                <c:pt idx="157">
                  <c:v>-2.4630099018938256E-3</c:v>
                </c:pt>
                <c:pt idx="158">
                  <c:v>-2.2207916956955634E-3</c:v>
                </c:pt>
                <c:pt idx="159">
                  <c:v>-1.9725680794262651E-3</c:v>
                </c:pt>
                <c:pt idx="160">
                  <c:v>-1.7803949571532571E-3</c:v>
                </c:pt>
                <c:pt idx="161">
                  <c:v>-1.6442723288765462E-3</c:v>
                </c:pt>
                <c:pt idx="162">
                  <c:v>-1.5421803576690096E-3</c:v>
                </c:pt>
                <c:pt idx="163">
                  <c:v>-1.4901334703867411E-3</c:v>
                </c:pt>
                <c:pt idx="164">
                  <c:v>-1.4561028133175599E-3</c:v>
                </c:pt>
                <c:pt idx="165">
                  <c:v>-1.4440919931754947E-3</c:v>
                </c:pt>
                <c:pt idx="166">
                  <c:v>-1.4781226502446759E-3</c:v>
                </c:pt>
                <c:pt idx="167">
                  <c:v>-1.5722074080241691E-3</c:v>
                </c:pt>
                <c:pt idx="168">
                  <c:v>-1.7183390530859308E-3</c:v>
                </c:pt>
                <c:pt idx="169">
                  <c:v>-1.7703859403682062E-3</c:v>
                </c:pt>
                <c:pt idx="170">
                  <c:v>-1.840449057863569E-3</c:v>
                </c:pt>
                <c:pt idx="171">
                  <c:v>-2.1046871009889542E-3</c:v>
                </c:pt>
                <c:pt idx="172">
                  <c:v>-2.4129648179685645E-3</c:v>
                </c:pt>
                <c:pt idx="173">
                  <c:v>-2.6331631872397177E-3</c:v>
                </c:pt>
                <c:pt idx="174">
                  <c:v>-2.7552731920173559E-3</c:v>
                </c:pt>
                <c:pt idx="175">
                  <c:v>-2.8193308994416896E-3</c:v>
                </c:pt>
                <c:pt idx="176">
                  <c:v>-2.8573651632248856E-3</c:v>
                </c:pt>
                <c:pt idx="177">
                  <c:v>-2.8693759833669508E-3</c:v>
                </c:pt>
                <c:pt idx="178">
                  <c:v>-2.8533615565108708E-3</c:v>
                </c:pt>
                <c:pt idx="179">
                  <c:v>-2.7812966356584867E-3</c:v>
                </c:pt>
                <c:pt idx="180">
                  <c:v>-2.6551830241668337E-3</c:v>
                </c:pt>
                <c:pt idx="181">
                  <c:v>-2.4630099018938256E-3</c:v>
                </c:pt>
                <c:pt idx="182">
                  <c:v>-2.2207916956955634E-3</c:v>
                </c:pt>
                <c:pt idx="183">
                  <c:v>-1.9725680794262651E-3</c:v>
                </c:pt>
                <c:pt idx="184">
                  <c:v>-1.7803949571532571E-3</c:v>
                </c:pt>
                <c:pt idx="185">
                  <c:v>-1.6442723288765462E-3</c:v>
                </c:pt>
                <c:pt idx="186">
                  <c:v>-1.5421803576690096E-3</c:v>
                </c:pt>
                <c:pt idx="187">
                  <c:v>-1.4901334703867411E-3</c:v>
                </c:pt>
                <c:pt idx="188">
                  <c:v>-1.4561028133175599E-3</c:v>
                </c:pt>
                <c:pt idx="189">
                  <c:v>-1.4440919931754947E-3</c:v>
                </c:pt>
                <c:pt idx="190">
                  <c:v>-1.4781226502446759E-3</c:v>
                </c:pt>
                <c:pt idx="191">
                  <c:v>-1.5722074080241691E-3</c:v>
                </c:pt>
                <c:pt idx="192">
                  <c:v>-1.7183390530859308E-3</c:v>
                </c:pt>
                <c:pt idx="193">
                  <c:v>-1.7703859403682062E-3</c:v>
                </c:pt>
                <c:pt idx="194">
                  <c:v>-1.840449057863569E-3</c:v>
                </c:pt>
                <c:pt idx="195">
                  <c:v>-2.1046871009889542E-3</c:v>
                </c:pt>
                <c:pt idx="196">
                  <c:v>-2.4129648179685645E-3</c:v>
                </c:pt>
                <c:pt idx="197">
                  <c:v>-2.6331631872397177E-3</c:v>
                </c:pt>
                <c:pt idx="198">
                  <c:v>-2.7552731920173559E-3</c:v>
                </c:pt>
                <c:pt idx="199">
                  <c:v>-2.8193308994416896E-3</c:v>
                </c:pt>
                <c:pt idx="200">
                  <c:v>-2.8573651632248856E-3</c:v>
                </c:pt>
                <c:pt idx="201">
                  <c:v>-2.8693759833669508E-3</c:v>
                </c:pt>
                <c:pt idx="202">
                  <c:v>-2.8533615565108708E-3</c:v>
                </c:pt>
                <c:pt idx="203">
                  <c:v>-2.7812966356584867E-3</c:v>
                </c:pt>
                <c:pt idx="204">
                  <c:v>-2.6551830241668337E-3</c:v>
                </c:pt>
                <c:pt idx="205">
                  <c:v>-2.4630099018938256E-3</c:v>
                </c:pt>
                <c:pt idx="206">
                  <c:v>-2.2207916956955634E-3</c:v>
                </c:pt>
                <c:pt idx="207">
                  <c:v>-1.9725680794262651E-3</c:v>
                </c:pt>
                <c:pt idx="208">
                  <c:v>-1.7803949571532571E-3</c:v>
                </c:pt>
                <c:pt idx="209">
                  <c:v>-1.6442723288765462E-3</c:v>
                </c:pt>
                <c:pt idx="210">
                  <c:v>-1.5421803576690096E-3</c:v>
                </c:pt>
                <c:pt idx="211">
                  <c:v>-1.4901334703867411E-3</c:v>
                </c:pt>
                <c:pt idx="212">
                  <c:v>-1.4561028133175599E-3</c:v>
                </c:pt>
                <c:pt idx="213">
                  <c:v>-1.4440919931754947E-3</c:v>
                </c:pt>
                <c:pt idx="214">
                  <c:v>-1.4781226502446759E-3</c:v>
                </c:pt>
                <c:pt idx="215">
                  <c:v>-1.5722074080241691E-3</c:v>
                </c:pt>
                <c:pt idx="216">
                  <c:v>-1.7183390530859308E-3</c:v>
                </c:pt>
                <c:pt idx="217">
                  <c:v>-1.7703859403682062E-3</c:v>
                </c:pt>
                <c:pt idx="218">
                  <c:v>-1.840449057863569E-3</c:v>
                </c:pt>
                <c:pt idx="219">
                  <c:v>-2.1046871009889542E-3</c:v>
                </c:pt>
                <c:pt idx="220">
                  <c:v>-2.4129648179685645E-3</c:v>
                </c:pt>
                <c:pt idx="221">
                  <c:v>-2.6331631872397177E-3</c:v>
                </c:pt>
                <c:pt idx="222">
                  <c:v>-2.7552731920173559E-3</c:v>
                </c:pt>
                <c:pt idx="223">
                  <c:v>-2.8193308994416896E-3</c:v>
                </c:pt>
                <c:pt idx="224">
                  <c:v>-2.8573651632248856E-3</c:v>
                </c:pt>
                <c:pt idx="225">
                  <c:v>-2.8693759833669508E-3</c:v>
                </c:pt>
                <c:pt idx="226">
                  <c:v>-2.8533615565108708E-3</c:v>
                </c:pt>
                <c:pt idx="227">
                  <c:v>-2.7812966356584867E-3</c:v>
                </c:pt>
                <c:pt idx="228">
                  <c:v>-2.6551830241668337E-3</c:v>
                </c:pt>
                <c:pt idx="229">
                  <c:v>-2.4630099018938256E-3</c:v>
                </c:pt>
                <c:pt idx="230">
                  <c:v>-2.2207916956955634E-3</c:v>
                </c:pt>
                <c:pt idx="231">
                  <c:v>-1.9725680794262651E-3</c:v>
                </c:pt>
                <c:pt idx="232">
                  <c:v>-1.7803949571532571E-3</c:v>
                </c:pt>
                <c:pt idx="233">
                  <c:v>-1.6442723288765462E-3</c:v>
                </c:pt>
                <c:pt idx="234">
                  <c:v>-1.5421803576690096E-3</c:v>
                </c:pt>
                <c:pt idx="235">
                  <c:v>-1.4901334703867411E-3</c:v>
                </c:pt>
                <c:pt idx="236">
                  <c:v>-1.4561028133175599E-3</c:v>
                </c:pt>
                <c:pt idx="237">
                  <c:v>-1.4440919931754947E-3</c:v>
                </c:pt>
                <c:pt idx="238">
                  <c:v>-1.4781226502446759E-3</c:v>
                </c:pt>
                <c:pt idx="239">
                  <c:v>-1.5722074080241691E-3</c:v>
                </c:pt>
                <c:pt idx="240">
                  <c:v>-2.2627640756637396E-3</c:v>
                </c:pt>
                <c:pt idx="241">
                  <c:v>-2.3148109629460151E-3</c:v>
                </c:pt>
                <c:pt idx="242">
                  <c:v>-2.3848740804413779E-3</c:v>
                </c:pt>
                <c:pt idx="243">
                  <c:v>-2.6491121235667631E-3</c:v>
                </c:pt>
                <c:pt idx="244">
                  <c:v>-2.9573898405463733E-3</c:v>
                </c:pt>
                <c:pt idx="245">
                  <c:v>-3.1775882098175265E-3</c:v>
                </c:pt>
                <c:pt idx="246">
                  <c:v>-3.2996982145951648E-3</c:v>
                </c:pt>
                <c:pt idx="247">
                  <c:v>-3.3637559220194985E-3</c:v>
                </c:pt>
                <c:pt idx="248">
                  <c:v>-3.4017901858026944E-3</c:v>
                </c:pt>
                <c:pt idx="249">
                  <c:v>-3.4138010059447596E-3</c:v>
                </c:pt>
                <c:pt idx="250">
                  <c:v>-3.3977865790886796E-3</c:v>
                </c:pt>
                <c:pt idx="251">
                  <c:v>-3.3257216582362956E-3</c:v>
                </c:pt>
                <c:pt idx="252">
                  <c:v>-3.1996080467446425E-3</c:v>
                </c:pt>
                <c:pt idx="253">
                  <c:v>-3.0074349244716345E-3</c:v>
                </c:pt>
                <c:pt idx="254">
                  <c:v>-2.7652167182733722E-3</c:v>
                </c:pt>
                <c:pt idx="255">
                  <c:v>-2.5169931020040739E-3</c:v>
                </c:pt>
                <c:pt idx="256">
                  <c:v>-2.3248199797310659E-3</c:v>
                </c:pt>
                <c:pt idx="257">
                  <c:v>-2.1886973514543551E-3</c:v>
                </c:pt>
                <c:pt idx="258">
                  <c:v>-2.0866053802468185E-3</c:v>
                </c:pt>
                <c:pt idx="259">
                  <c:v>-2.0345584929645499E-3</c:v>
                </c:pt>
                <c:pt idx="260">
                  <c:v>-2.0005278358953688E-3</c:v>
                </c:pt>
                <c:pt idx="261">
                  <c:v>-1.9885170157533036E-3</c:v>
                </c:pt>
                <c:pt idx="262">
                  <c:v>-2.0225476728224848E-3</c:v>
                </c:pt>
                <c:pt idx="263">
                  <c:v>-2.1166324306019779E-3</c:v>
                </c:pt>
                <c:pt idx="264">
                  <c:v>-4.3202845891251521E-3</c:v>
                </c:pt>
                <c:pt idx="265">
                  <c:v>-4.3723314764074275E-3</c:v>
                </c:pt>
                <c:pt idx="266">
                  <c:v>-4.4423945939027903E-3</c:v>
                </c:pt>
                <c:pt idx="267">
                  <c:v>-4.7066326370281755E-3</c:v>
                </c:pt>
                <c:pt idx="268">
                  <c:v>-5.0149103540077858E-3</c:v>
                </c:pt>
                <c:pt idx="269">
                  <c:v>-5.2351087232789389E-3</c:v>
                </c:pt>
                <c:pt idx="270">
                  <c:v>-5.3572187280565772E-3</c:v>
                </c:pt>
                <c:pt idx="271">
                  <c:v>-5.4212764354809109E-3</c:v>
                </c:pt>
                <c:pt idx="272">
                  <c:v>-5.4593106992641069E-3</c:v>
                </c:pt>
                <c:pt idx="273">
                  <c:v>-5.4713215194061721E-3</c:v>
                </c:pt>
                <c:pt idx="274">
                  <c:v>-5.4553070925500921E-3</c:v>
                </c:pt>
                <c:pt idx="275">
                  <c:v>-5.383242171697708E-3</c:v>
                </c:pt>
                <c:pt idx="276">
                  <c:v>-5.257128560206055E-3</c:v>
                </c:pt>
                <c:pt idx="277">
                  <c:v>-5.0649554379330469E-3</c:v>
                </c:pt>
                <c:pt idx="278">
                  <c:v>-4.8227372317347847E-3</c:v>
                </c:pt>
                <c:pt idx="279">
                  <c:v>-4.5745136154654864E-3</c:v>
                </c:pt>
                <c:pt idx="280">
                  <c:v>-4.3823404931924784E-3</c:v>
                </c:pt>
                <c:pt idx="281">
                  <c:v>-4.2462178649157675E-3</c:v>
                </c:pt>
                <c:pt idx="282">
                  <c:v>-4.1441258937082309E-3</c:v>
                </c:pt>
                <c:pt idx="283">
                  <c:v>-4.0920790064259624E-3</c:v>
                </c:pt>
                <c:pt idx="284">
                  <c:v>-4.0580483493567812E-3</c:v>
                </c:pt>
                <c:pt idx="285">
                  <c:v>-4.046037529214716E-3</c:v>
                </c:pt>
                <c:pt idx="286">
                  <c:v>-4.0800681862838972E-3</c:v>
                </c:pt>
                <c:pt idx="287">
                  <c:v>-4.1741529440633904E-3</c:v>
                </c:pt>
                <c:pt idx="288">
                  <c:v>-3.1705177184257402E-3</c:v>
                </c:pt>
                <c:pt idx="289">
                  <c:v>-3.2225646057080157E-3</c:v>
                </c:pt>
                <c:pt idx="290">
                  <c:v>-3.2926277232033785E-3</c:v>
                </c:pt>
                <c:pt idx="291">
                  <c:v>-3.5568657663287637E-3</c:v>
                </c:pt>
                <c:pt idx="292">
                  <c:v>-3.8651434833083739E-3</c:v>
                </c:pt>
                <c:pt idx="293">
                  <c:v>-4.0853418525795271E-3</c:v>
                </c:pt>
                <c:pt idx="294">
                  <c:v>-4.2074518573571654E-3</c:v>
                </c:pt>
                <c:pt idx="295">
                  <c:v>-4.2715095647814991E-3</c:v>
                </c:pt>
                <c:pt idx="296">
                  <c:v>-4.309543828564702E-3</c:v>
                </c:pt>
                <c:pt idx="297">
                  <c:v>-4.3215546487067671E-3</c:v>
                </c:pt>
                <c:pt idx="298">
                  <c:v>-4.3055402218506802E-3</c:v>
                </c:pt>
                <c:pt idx="299">
                  <c:v>-4.2334753009983031E-3</c:v>
                </c:pt>
                <c:pt idx="300">
                  <c:v>-4.1073616895066431E-3</c:v>
                </c:pt>
                <c:pt idx="301">
                  <c:v>-3.9151885672336351E-3</c:v>
                </c:pt>
                <c:pt idx="302">
                  <c:v>-3.6729703610353728E-3</c:v>
                </c:pt>
                <c:pt idx="303">
                  <c:v>-3.4247467447660745E-3</c:v>
                </c:pt>
                <c:pt idx="304">
                  <c:v>-3.2325736224930735E-3</c:v>
                </c:pt>
                <c:pt idx="305">
                  <c:v>-3.0964509942163557E-3</c:v>
                </c:pt>
                <c:pt idx="306">
                  <c:v>-2.994359023008826E-3</c:v>
                </c:pt>
                <c:pt idx="307">
                  <c:v>-2.9423121357265505E-3</c:v>
                </c:pt>
                <c:pt idx="308">
                  <c:v>-2.9082814786573763E-3</c:v>
                </c:pt>
                <c:pt idx="309">
                  <c:v>-2.8962706585153111E-3</c:v>
                </c:pt>
                <c:pt idx="310">
                  <c:v>-2.9303013155844923E-3</c:v>
                </c:pt>
                <c:pt idx="311">
                  <c:v>-3.0243860733639855E-3</c:v>
                </c:pt>
                <c:pt idx="312">
                  <c:v>-3.1705177184257402E-3</c:v>
                </c:pt>
                <c:pt idx="313">
                  <c:v>-3.2225646057080157E-3</c:v>
                </c:pt>
                <c:pt idx="314">
                  <c:v>-3.2926277232033785E-3</c:v>
                </c:pt>
                <c:pt idx="315">
                  <c:v>-3.5568657663287637E-3</c:v>
                </c:pt>
                <c:pt idx="316">
                  <c:v>-3.8651434833083739E-3</c:v>
                </c:pt>
                <c:pt idx="317">
                  <c:v>-4.0853418525795271E-3</c:v>
                </c:pt>
                <c:pt idx="318">
                  <c:v>-4.2074518573571654E-3</c:v>
                </c:pt>
                <c:pt idx="319">
                  <c:v>-4.2715095647814991E-3</c:v>
                </c:pt>
                <c:pt idx="320">
                  <c:v>-4.309543828564702E-3</c:v>
                </c:pt>
                <c:pt idx="321">
                  <c:v>-4.3215546487067671E-3</c:v>
                </c:pt>
                <c:pt idx="322">
                  <c:v>-4.3055402218506802E-3</c:v>
                </c:pt>
                <c:pt idx="323">
                  <c:v>-4.2334753009983031E-3</c:v>
                </c:pt>
                <c:pt idx="324">
                  <c:v>-4.1073616895066431E-3</c:v>
                </c:pt>
                <c:pt idx="325">
                  <c:v>-3.9151885672336351E-3</c:v>
                </c:pt>
                <c:pt idx="326">
                  <c:v>-3.6729703610353728E-3</c:v>
                </c:pt>
                <c:pt idx="327">
                  <c:v>-3.4247467447660745E-3</c:v>
                </c:pt>
                <c:pt idx="328">
                  <c:v>-3.2325736224930735E-3</c:v>
                </c:pt>
                <c:pt idx="329">
                  <c:v>-3.0964509942163557E-3</c:v>
                </c:pt>
                <c:pt idx="330">
                  <c:v>-2.994359023008826E-3</c:v>
                </c:pt>
                <c:pt idx="331">
                  <c:v>-2.9423121357265505E-3</c:v>
                </c:pt>
                <c:pt idx="332">
                  <c:v>-2.9082814786573763E-3</c:v>
                </c:pt>
                <c:pt idx="333">
                  <c:v>-2.8962706585153111E-3</c:v>
                </c:pt>
                <c:pt idx="334">
                  <c:v>-2.9303013155844923E-3</c:v>
                </c:pt>
                <c:pt idx="335">
                  <c:v>-3.0243860733639855E-3</c:v>
                </c:pt>
                <c:pt idx="336">
                  <c:v>-3.6244463656908213E-3</c:v>
                </c:pt>
                <c:pt idx="337">
                  <c:v>-3.6764932529730968E-3</c:v>
                </c:pt>
                <c:pt idx="338">
                  <c:v>-3.7465563704684596E-3</c:v>
                </c:pt>
                <c:pt idx="339">
                  <c:v>-4.0107944135938448E-3</c:v>
                </c:pt>
                <c:pt idx="340">
                  <c:v>-4.319072130573455E-3</c:v>
                </c:pt>
                <c:pt idx="341">
                  <c:v>-4.5392704998446082E-3</c:v>
                </c:pt>
                <c:pt idx="342">
                  <c:v>-4.6613805046222465E-3</c:v>
                </c:pt>
                <c:pt idx="343">
                  <c:v>-4.7254382120465802E-3</c:v>
                </c:pt>
                <c:pt idx="344">
                  <c:v>-4.7634724758297831E-3</c:v>
                </c:pt>
                <c:pt idx="345">
                  <c:v>-4.7754832959718482E-3</c:v>
                </c:pt>
                <c:pt idx="346">
                  <c:v>-4.7594688691157613E-3</c:v>
                </c:pt>
                <c:pt idx="347">
                  <c:v>-4.6874039482633842E-3</c:v>
                </c:pt>
                <c:pt idx="348">
                  <c:v>-4.5612903367717242E-3</c:v>
                </c:pt>
                <c:pt idx="349">
                  <c:v>-4.3691172144987162E-3</c:v>
                </c:pt>
                <c:pt idx="350">
                  <c:v>-4.1268990083004539E-3</c:v>
                </c:pt>
                <c:pt idx="351">
                  <c:v>-3.8786753920311556E-3</c:v>
                </c:pt>
                <c:pt idx="352">
                  <c:v>-3.6865022697581545E-3</c:v>
                </c:pt>
                <c:pt idx="353">
                  <c:v>-3.5503796414814368E-3</c:v>
                </c:pt>
                <c:pt idx="354">
                  <c:v>-3.4482876702739071E-3</c:v>
                </c:pt>
                <c:pt idx="355">
                  <c:v>-3.3962407829916316E-3</c:v>
                </c:pt>
                <c:pt idx="356">
                  <c:v>-3.3622101259224574E-3</c:v>
                </c:pt>
                <c:pt idx="357">
                  <c:v>-3.3501993057803922E-3</c:v>
                </c:pt>
                <c:pt idx="358">
                  <c:v>-3.3842299628495734E-3</c:v>
                </c:pt>
                <c:pt idx="359">
                  <c:v>-3.4783147206290665E-3</c:v>
                </c:pt>
                <c:pt idx="360">
                  <c:v>-1.8906304238955757E-3</c:v>
                </c:pt>
                <c:pt idx="361">
                  <c:v>-1.9426773111778511E-3</c:v>
                </c:pt>
                <c:pt idx="362">
                  <c:v>-2.0127404286732209E-3</c:v>
                </c:pt>
                <c:pt idx="363">
                  <c:v>-2.2769784717985991E-3</c:v>
                </c:pt>
                <c:pt idx="364">
                  <c:v>-2.5852561887782129E-3</c:v>
                </c:pt>
                <c:pt idx="365">
                  <c:v>-2.805454558049366E-3</c:v>
                </c:pt>
                <c:pt idx="366">
                  <c:v>-2.9275645628270043E-3</c:v>
                </c:pt>
                <c:pt idx="367">
                  <c:v>-2.991622270251338E-3</c:v>
                </c:pt>
                <c:pt idx="368">
                  <c:v>-3.0296565340345374E-3</c:v>
                </c:pt>
                <c:pt idx="369">
                  <c:v>-3.0416673541766026E-3</c:v>
                </c:pt>
                <c:pt idx="370">
                  <c:v>-3.0256529273205192E-3</c:v>
                </c:pt>
                <c:pt idx="371">
                  <c:v>-2.9535880064681386E-3</c:v>
                </c:pt>
                <c:pt idx="372">
                  <c:v>-2.827474394976482E-3</c:v>
                </c:pt>
                <c:pt idx="373">
                  <c:v>-2.635301272703474E-3</c:v>
                </c:pt>
                <c:pt idx="374">
                  <c:v>-2.3930830665052083E-3</c:v>
                </c:pt>
                <c:pt idx="375">
                  <c:v>-2.144859450235917E-3</c:v>
                </c:pt>
                <c:pt idx="376">
                  <c:v>-1.9526863279629089E-3</c:v>
                </c:pt>
                <c:pt idx="377">
                  <c:v>-1.8165636996861911E-3</c:v>
                </c:pt>
                <c:pt idx="378">
                  <c:v>-1.7144717284786615E-3</c:v>
                </c:pt>
                <c:pt idx="379">
                  <c:v>-1.662424841196386E-3</c:v>
                </c:pt>
                <c:pt idx="380">
                  <c:v>-1.6283941841272118E-3</c:v>
                </c:pt>
                <c:pt idx="381">
                  <c:v>-1.6163833639851466E-3</c:v>
                </c:pt>
                <c:pt idx="382">
                  <c:v>-1.6504140210543278E-3</c:v>
                </c:pt>
                <c:pt idx="383">
                  <c:v>-1.7444987788338209E-3</c:v>
                </c:pt>
                <c:pt idx="384">
                  <c:v>-1.8906304238955757E-3</c:v>
                </c:pt>
                <c:pt idx="385">
                  <c:v>-1.9426773111778511E-3</c:v>
                </c:pt>
                <c:pt idx="386">
                  <c:v>-2.0127404286732209E-3</c:v>
                </c:pt>
                <c:pt idx="387">
                  <c:v>-2.2769784717985991E-3</c:v>
                </c:pt>
                <c:pt idx="388">
                  <c:v>-2.5852561887782129E-3</c:v>
                </c:pt>
                <c:pt idx="389">
                  <c:v>-2.805454558049366E-3</c:v>
                </c:pt>
                <c:pt idx="390">
                  <c:v>-2.9275645628270043E-3</c:v>
                </c:pt>
                <c:pt idx="391">
                  <c:v>-2.991622270251338E-3</c:v>
                </c:pt>
                <c:pt idx="392">
                  <c:v>-3.0296565340345374E-3</c:v>
                </c:pt>
                <c:pt idx="393">
                  <c:v>-3.0416673541766026E-3</c:v>
                </c:pt>
                <c:pt idx="394">
                  <c:v>-3.0256529273205192E-3</c:v>
                </c:pt>
                <c:pt idx="395">
                  <c:v>-2.9535880064681386E-3</c:v>
                </c:pt>
                <c:pt idx="396">
                  <c:v>-2.827474394976482E-3</c:v>
                </c:pt>
                <c:pt idx="397">
                  <c:v>-2.635301272703474E-3</c:v>
                </c:pt>
                <c:pt idx="398">
                  <c:v>-2.3930830665052083E-3</c:v>
                </c:pt>
                <c:pt idx="399">
                  <c:v>-2.144859450235917E-3</c:v>
                </c:pt>
                <c:pt idx="400">
                  <c:v>-1.9526863279629089E-3</c:v>
                </c:pt>
                <c:pt idx="401">
                  <c:v>-1.8165636996861911E-3</c:v>
                </c:pt>
                <c:pt idx="402">
                  <c:v>-1.7144717284786615E-3</c:v>
                </c:pt>
                <c:pt idx="403">
                  <c:v>-1.662424841196386E-3</c:v>
                </c:pt>
                <c:pt idx="404">
                  <c:v>-1.6283941841272118E-3</c:v>
                </c:pt>
                <c:pt idx="405">
                  <c:v>-1.6163833639851466E-3</c:v>
                </c:pt>
                <c:pt idx="406">
                  <c:v>-1.6504140210543278E-3</c:v>
                </c:pt>
                <c:pt idx="407">
                  <c:v>-1.7444987788338209E-3</c:v>
                </c:pt>
                <c:pt idx="408">
                  <c:v>-8.0132985811186275E-4</c:v>
                </c:pt>
                <c:pt idx="409">
                  <c:v>-8.5337674539413821E-4</c:v>
                </c:pt>
                <c:pt idx="410">
                  <c:v>-9.2343986288950103E-4</c:v>
                </c:pt>
                <c:pt idx="411">
                  <c:v>-1.1876779060148862E-3</c:v>
                </c:pt>
                <c:pt idx="412">
                  <c:v>-1.4959556229944965E-3</c:v>
                </c:pt>
                <c:pt idx="413">
                  <c:v>-1.7161539922656496E-3</c:v>
                </c:pt>
                <c:pt idx="414">
                  <c:v>-1.8382639970432879E-3</c:v>
                </c:pt>
                <c:pt idx="415">
                  <c:v>-1.9023217044676216E-3</c:v>
                </c:pt>
                <c:pt idx="416">
                  <c:v>-1.9403559682508245E-3</c:v>
                </c:pt>
                <c:pt idx="417">
                  <c:v>-1.9523667883928897E-3</c:v>
                </c:pt>
                <c:pt idx="418">
                  <c:v>-1.9363523615368028E-3</c:v>
                </c:pt>
                <c:pt idx="419">
                  <c:v>-1.8642874406844256E-3</c:v>
                </c:pt>
                <c:pt idx="420">
                  <c:v>-1.7381738291927656E-3</c:v>
                </c:pt>
                <c:pt idx="421">
                  <c:v>-1.5460007069197576E-3</c:v>
                </c:pt>
                <c:pt idx="422">
                  <c:v>-1.3037825007214954E-3</c:v>
                </c:pt>
                <c:pt idx="423">
                  <c:v>-1.0555588844521971E-3</c:v>
                </c:pt>
                <c:pt idx="424">
                  <c:v>-8.6338576217919599E-4</c:v>
                </c:pt>
                <c:pt idx="425">
                  <c:v>-7.2726313390247821E-4</c:v>
                </c:pt>
                <c:pt idx="426">
                  <c:v>-6.2517116269494855E-4</c:v>
                </c:pt>
                <c:pt idx="427">
                  <c:v>-5.7312427541267308E-4</c:v>
                </c:pt>
                <c:pt idx="428">
                  <c:v>-5.3909361834349884E-4</c:v>
                </c:pt>
                <c:pt idx="429">
                  <c:v>-5.2708279820143367E-4</c:v>
                </c:pt>
                <c:pt idx="430">
                  <c:v>-5.6111345527061485E-4</c:v>
                </c:pt>
                <c:pt idx="431">
                  <c:v>-6.55198213050108E-4</c:v>
                </c:pt>
                <c:pt idx="432">
                  <c:v>-4.8123041196609546E-3</c:v>
                </c:pt>
                <c:pt idx="433">
                  <c:v>-4.8643510069432301E-3</c:v>
                </c:pt>
                <c:pt idx="434">
                  <c:v>-4.9344141244385929E-3</c:v>
                </c:pt>
                <c:pt idx="435">
                  <c:v>-5.1986521675639781E-3</c:v>
                </c:pt>
                <c:pt idx="436">
                  <c:v>-5.5069298845435884E-3</c:v>
                </c:pt>
                <c:pt idx="437">
                  <c:v>-5.7271282538147415E-3</c:v>
                </c:pt>
                <c:pt idx="438">
                  <c:v>-5.8492382585923798E-3</c:v>
                </c:pt>
                <c:pt idx="439">
                  <c:v>-5.9132959660167135E-3</c:v>
                </c:pt>
                <c:pt idx="440">
                  <c:v>-5.9513302297999129E-3</c:v>
                </c:pt>
                <c:pt idx="441">
                  <c:v>-5.9633410499419781E-3</c:v>
                </c:pt>
                <c:pt idx="442">
                  <c:v>-5.9473266230858947E-3</c:v>
                </c:pt>
                <c:pt idx="443">
                  <c:v>-5.8752617022335141E-3</c:v>
                </c:pt>
                <c:pt idx="444">
                  <c:v>-5.7491480907418575E-3</c:v>
                </c:pt>
                <c:pt idx="445">
                  <c:v>-5.5569749684688495E-3</c:v>
                </c:pt>
                <c:pt idx="446">
                  <c:v>-5.3147567622705873E-3</c:v>
                </c:pt>
                <c:pt idx="447">
                  <c:v>-5.066533146001289E-3</c:v>
                </c:pt>
                <c:pt idx="448">
                  <c:v>-4.8743600237282844E-3</c:v>
                </c:pt>
                <c:pt idx="449">
                  <c:v>-4.7382373954515701E-3</c:v>
                </c:pt>
                <c:pt idx="450">
                  <c:v>-4.636145424244037E-3</c:v>
                </c:pt>
                <c:pt idx="451">
                  <c:v>-4.584098536961765E-3</c:v>
                </c:pt>
                <c:pt idx="452">
                  <c:v>-4.5500678798925873E-3</c:v>
                </c:pt>
                <c:pt idx="453">
                  <c:v>-4.5380570597505221E-3</c:v>
                </c:pt>
                <c:pt idx="454">
                  <c:v>-4.5720877168197033E-3</c:v>
                </c:pt>
                <c:pt idx="455">
                  <c:v>-4.6661724745991964E-3</c:v>
                </c:pt>
                <c:pt idx="456">
                  <c:v>-4.8123041196609546E-3</c:v>
                </c:pt>
                <c:pt idx="457">
                  <c:v>-4.8643510069432301E-3</c:v>
                </c:pt>
                <c:pt idx="458">
                  <c:v>-4.9344141244385929E-3</c:v>
                </c:pt>
                <c:pt idx="459">
                  <c:v>-5.1986521675639781E-3</c:v>
                </c:pt>
                <c:pt idx="460">
                  <c:v>-5.5069298845435884E-3</c:v>
                </c:pt>
                <c:pt idx="461">
                  <c:v>-5.7271282538147415E-3</c:v>
                </c:pt>
                <c:pt idx="462">
                  <c:v>-5.8492382585923798E-3</c:v>
                </c:pt>
                <c:pt idx="463">
                  <c:v>-5.9132959660167135E-3</c:v>
                </c:pt>
                <c:pt idx="464">
                  <c:v>-5.9513302297999129E-3</c:v>
                </c:pt>
                <c:pt idx="465">
                  <c:v>-5.9633410499419781E-3</c:v>
                </c:pt>
                <c:pt idx="466">
                  <c:v>-5.9473266230858947E-3</c:v>
                </c:pt>
                <c:pt idx="467">
                  <c:v>-5.8752617022335141E-3</c:v>
                </c:pt>
                <c:pt idx="468">
                  <c:v>-5.7491480907418575E-3</c:v>
                </c:pt>
                <c:pt idx="469">
                  <c:v>-5.5569749684688495E-3</c:v>
                </c:pt>
                <c:pt idx="470">
                  <c:v>-5.3147567622705873E-3</c:v>
                </c:pt>
                <c:pt idx="471">
                  <c:v>-5.066533146001289E-3</c:v>
                </c:pt>
                <c:pt idx="472">
                  <c:v>-4.8743600237282844E-3</c:v>
                </c:pt>
                <c:pt idx="473">
                  <c:v>-4.7382373954515701E-3</c:v>
                </c:pt>
                <c:pt idx="474">
                  <c:v>-4.636145424244037E-3</c:v>
                </c:pt>
                <c:pt idx="475">
                  <c:v>-4.584098536961765E-3</c:v>
                </c:pt>
                <c:pt idx="476">
                  <c:v>-4.5500678798925873E-3</c:v>
                </c:pt>
                <c:pt idx="477">
                  <c:v>-4.5380570597505221E-3</c:v>
                </c:pt>
                <c:pt idx="478">
                  <c:v>-4.5720877168197033E-3</c:v>
                </c:pt>
                <c:pt idx="479">
                  <c:v>-4.6661724745991964E-3</c:v>
                </c:pt>
                <c:pt idx="480">
                  <c:v>-2.6245595306006314E-3</c:v>
                </c:pt>
                <c:pt idx="481">
                  <c:v>-2.6766064178829069E-3</c:v>
                </c:pt>
                <c:pt idx="482">
                  <c:v>-2.7466695353782697E-3</c:v>
                </c:pt>
                <c:pt idx="483">
                  <c:v>-3.0109075785036549E-3</c:v>
                </c:pt>
                <c:pt idx="484">
                  <c:v>-3.3191852954832651E-3</c:v>
                </c:pt>
                <c:pt idx="485">
                  <c:v>-3.5393836647544183E-3</c:v>
                </c:pt>
                <c:pt idx="486">
                  <c:v>-3.6614936695320566E-3</c:v>
                </c:pt>
                <c:pt idx="487">
                  <c:v>-3.7255513769563903E-3</c:v>
                </c:pt>
                <c:pt idx="488">
                  <c:v>-3.7635856407395862E-3</c:v>
                </c:pt>
                <c:pt idx="489">
                  <c:v>-3.7755964608816514E-3</c:v>
                </c:pt>
                <c:pt idx="490">
                  <c:v>-3.7595820340255715E-3</c:v>
                </c:pt>
                <c:pt idx="491">
                  <c:v>-3.6875171131731874E-3</c:v>
                </c:pt>
                <c:pt idx="492">
                  <c:v>-3.5614035016815343E-3</c:v>
                </c:pt>
                <c:pt idx="493">
                  <c:v>-3.3692303794085263E-3</c:v>
                </c:pt>
                <c:pt idx="494">
                  <c:v>-3.127012173210264E-3</c:v>
                </c:pt>
                <c:pt idx="495">
                  <c:v>-2.8787885569409657E-3</c:v>
                </c:pt>
                <c:pt idx="496">
                  <c:v>-2.6866154346679577E-3</c:v>
                </c:pt>
                <c:pt idx="497">
                  <c:v>-2.5504928063912469E-3</c:v>
                </c:pt>
                <c:pt idx="498">
                  <c:v>-2.4484008351837103E-3</c:v>
                </c:pt>
                <c:pt idx="499">
                  <c:v>-2.3963539479014417E-3</c:v>
                </c:pt>
                <c:pt idx="500">
                  <c:v>-2.3623232908322606E-3</c:v>
                </c:pt>
                <c:pt idx="501">
                  <c:v>-2.3503124706901954E-3</c:v>
                </c:pt>
                <c:pt idx="502">
                  <c:v>-2.3843431277593766E-3</c:v>
                </c:pt>
                <c:pt idx="503">
                  <c:v>-2.4784278855388697E-3</c:v>
                </c:pt>
                <c:pt idx="504">
                  <c:v>-2.6245595306006314E-3</c:v>
                </c:pt>
                <c:pt idx="505">
                  <c:v>-2.6766064178829069E-3</c:v>
                </c:pt>
                <c:pt idx="506">
                  <c:v>-2.7466695353782697E-3</c:v>
                </c:pt>
                <c:pt idx="507">
                  <c:v>-3.0109075785036549E-3</c:v>
                </c:pt>
                <c:pt idx="508">
                  <c:v>-3.3191852954832651E-3</c:v>
                </c:pt>
                <c:pt idx="509">
                  <c:v>-3.5393836647544183E-3</c:v>
                </c:pt>
                <c:pt idx="510">
                  <c:v>-3.6614936695320566E-3</c:v>
                </c:pt>
                <c:pt idx="511">
                  <c:v>-3.7255513769563903E-3</c:v>
                </c:pt>
                <c:pt idx="512">
                  <c:v>-3.7635856407395862E-3</c:v>
                </c:pt>
                <c:pt idx="513">
                  <c:v>-3.7755964608816514E-3</c:v>
                </c:pt>
                <c:pt idx="514">
                  <c:v>-3.7595820340255715E-3</c:v>
                </c:pt>
                <c:pt idx="515">
                  <c:v>-3.6875171131731874E-3</c:v>
                </c:pt>
                <c:pt idx="516">
                  <c:v>-3.5614035016815343E-3</c:v>
                </c:pt>
                <c:pt idx="517">
                  <c:v>-3.3692303794085263E-3</c:v>
                </c:pt>
                <c:pt idx="518">
                  <c:v>-3.127012173210264E-3</c:v>
                </c:pt>
                <c:pt idx="519">
                  <c:v>-2.8787885569409657E-3</c:v>
                </c:pt>
                <c:pt idx="520">
                  <c:v>-2.6866154346679577E-3</c:v>
                </c:pt>
                <c:pt idx="521">
                  <c:v>-2.5504928063912469E-3</c:v>
                </c:pt>
                <c:pt idx="522">
                  <c:v>-2.4484008351837103E-3</c:v>
                </c:pt>
                <c:pt idx="523">
                  <c:v>-2.3963539479014417E-3</c:v>
                </c:pt>
                <c:pt idx="524">
                  <c:v>-2.3623232908322606E-3</c:v>
                </c:pt>
                <c:pt idx="525">
                  <c:v>-2.3503124706901954E-3</c:v>
                </c:pt>
                <c:pt idx="526">
                  <c:v>-2.3843431277593766E-3</c:v>
                </c:pt>
                <c:pt idx="527">
                  <c:v>-2.4784278855388697E-3</c:v>
                </c:pt>
                <c:pt idx="528">
                  <c:v>-4.2070659233075132E-3</c:v>
                </c:pt>
                <c:pt idx="529">
                  <c:v>-4.2591128105897887E-3</c:v>
                </c:pt>
                <c:pt idx="530">
                  <c:v>-4.3291759280851515E-3</c:v>
                </c:pt>
                <c:pt idx="531">
                  <c:v>-4.5934139712105367E-3</c:v>
                </c:pt>
                <c:pt idx="532">
                  <c:v>-4.9016916881901469E-3</c:v>
                </c:pt>
                <c:pt idx="533">
                  <c:v>-5.1218900574613001E-3</c:v>
                </c:pt>
                <c:pt idx="534">
                  <c:v>-5.2440000622389384E-3</c:v>
                </c:pt>
                <c:pt idx="535">
                  <c:v>-5.3080577696632721E-3</c:v>
                </c:pt>
                <c:pt idx="536">
                  <c:v>-5.3460920334464715E-3</c:v>
                </c:pt>
                <c:pt idx="537">
                  <c:v>-5.3581028535885367E-3</c:v>
                </c:pt>
                <c:pt idx="538">
                  <c:v>-5.3420884267324532E-3</c:v>
                </c:pt>
                <c:pt idx="539">
                  <c:v>-5.2700235058800726E-3</c:v>
                </c:pt>
                <c:pt idx="540">
                  <c:v>-5.1439098943884161E-3</c:v>
                </c:pt>
                <c:pt idx="541">
                  <c:v>-4.9517367721154081E-3</c:v>
                </c:pt>
                <c:pt idx="542">
                  <c:v>-4.7095185659171458E-3</c:v>
                </c:pt>
                <c:pt idx="543">
                  <c:v>-4.4612949496478475E-3</c:v>
                </c:pt>
                <c:pt idx="544">
                  <c:v>-4.269121827374843E-3</c:v>
                </c:pt>
                <c:pt idx="545">
                  <c:v>-4.1329991990981287E-3</c:v>
                </c:pt>
                <c:pt idx="546">
                  <c:v>-4.0309072278905955E-3</c:v>
                </c:pt>
                <c:pt idx="547">
                  <c:v>-3.9788603406083235E-3</c:v>
                </c:pt>
                <c:pt idx="548">
                  <c:v>-3.9448296835391458E-3</c:v>
                </c:pt>
                <c:pt idx="549">
                  <c:v>-3.9328188633970806E-3</c:v>
                </c:pt>
                <c:pt idx="550">
                  <c:v>-3.9668495204662618E-3</c:v>
                </c:pt>
                <c:pt idx="551">
                  <c:v>-4.060934278245755E-3</c:v>
                </c:pt>
                <c:pt idx="552">
                  <c:v>-6.9312716409538414E-3</c:v>
                </c:pt>
                <c:pt idx="553">
                  <c:v>-6.9833185282361168E-3</c:v>
                </c:pt>
                <c:pt idx="554">
                  <c:v>-7.0533816457314796E-3</c:v>
                </c:pt>
                <c:pt idx="555">
                  <c:v>-7.3176196888568648E-3</c:v>
                </c:pt>
                <c:pt idx="556">
                  <c:v>-7.6258974058364751E-3</c:v>
                </c:pt>
                <c:pt idx="557">
                  <c:v>-7.8460957751076282E-3</c:v>
                </c:pt>
                <c:pt idx="558">
                  <c:v>-7.9682057798852665E-3</c:v>
                </c:pt>
                <c:pt idx="559">
                  <c:v>-8.0322634873096002E-3</c:v>
                </c:pt>
                <c:pt idx="560">
                  <c:v>-8.0702977510927996E-3</c:v>
                </c:pt>
                <c:pt idx="561">
                  <c:v>-8.0823085712348648E-3</c:v>
                </c:pt>
                <c:pt idx="562">
                  <c:v>-8.0662941443787814E-3</c:v>
                </c:pt>
                <c:pt idx="563">
                  <c:v>-7.9942292235264008E-3</c:v>
                </c:pt>
                <c:pt idx="564">
                  <c:v>-7.8681156120347442E-3</c:v>
                </c:pt>
                <c:pt idx="565">
                  <c:v>-7.6759424897617362E-3</c:v>
                </c:pt>
                <c:pt idx="566">
                  <c:v>-7.433724283563474E-3</c:v>
                </c:pt>
                <c:pt idx="567">
                  <c:v>-7.1855006672941757E-3</c:v>
                </c:pt>
                <c:pt idx="568">
                  <c:v>-6.9933275450211711E-3</c:v>
                </c:pt>
                <c:pt idx="569">
                  <c:v>-6.8572049167444568E-3</c:v>
                </c:pt>
                <c:pt idx="570">
                  <c:v>-6.7551129455369237E-3</c:v>
                </c:pt>
                <c:pt idx="571">
                  <c:v>-6.7030660582546517E-3</c:v>
                </c:pt>
                <c:pt idx="572">
                  <c:v>-6.669035401185474E-3</c:v>
                </c:pt>
                <c:pt idx="573">
                  <c:v>-6.6570245810434088E-3</c:v>
                </c:pt>
                <c:pt idx="574">
                  <c:v>-6.69105523811259E-3</c:v>
                </c:pt>
                <c:pt idx="575">
                  <c:v>-6.7851399958920831E-3</c:v>
                </c:pt>
                <c:pt idx="576">
                  <c:v>-5.0657685145084411E-3</c:v>
                </c:pt>
                <c:pt idx="577">
                  <c:v>-5.1178154017907165E-3</c:v>
                </c:pt>
                <c:pt idx="578">
                  <c:v>-5.1878785192860793E-3</c:v>
                </c:pt>
                <c:pt idx="579">
                  <c:v>-5.4521165624114645E-3</c:v>
                </c:pt>
                <c:pt idx="580">
                  <c:v>-5.7603942793910748E-3</c:v>
                </c:pt>
                <c:pt idx="581">
                  <c:v>-5.980592648662228E-3</c:v>
                </c:pt>
                <c:pt idx="582">
                  <c:v>-6.1027026534398662E-3</c:v>
                </c:pt>
                <c:pt idx="583">
                  <c:v>-6.1667603608641999E-3</c:v>
                </c:pt>
                <c:pt idx="584">
                  <c:v>-6.2047946246474028E-3</c:v>
                </c:pt>
                <c:pt idx="585">
                  <c:v>-6.216805444789468E-3</c:v>
                </c:pt>
                <c:pt idx="586">
                  <c:v>-6.2007910179333811E-3</c:v>
                </c:pt>
                <c:pt idx="587">
                  <c:v>-6.128726097081004E-3</c:v>
                </c:pt>
                <c:pt idx="588">
                  <c:v>-6.002612485589344E-3</c:v>
                </c:pt>
                <c:pt idx="589">
                  <c:v>-5.8104393633163359E-3</c:v>
                </c:pt>
                <c:pt idx="590">
                  <c:v>-5.5682211571180737E-3</c:v>
                </c:pt>
                <c:pt idx="591">
                  <c:v>-5.3199975408487754E-3</c:v>
                </c:pt>
                <c:pt idx="592">
                  <c:v>-5.1278244185757743E-3</c:v>
                </c:pt>
                <c:pt idx="593">
                  <c:v>-4.9917017902990565E-3</c:v>
                </c:pt>
                <c:pt idx="594">
                  <c:v>-4.8896098190915269E-3</c:v>
                </c:pt>
                <c:pt idx="595">
                  <c:v>-4.8375629318092514E-3</c:v>
                </c:pt>
                <c:pt idx="596">
                  <c:v>-4.8035322747400772E-3</c:v>
                </c:pt>
                <c:pt idx="597">
                  <c:v>-4.791521454598012E-3</c:v>
                </c:pt>
                <c:pt idx="598">
                  <c:v>-4.8255521116671932E-3</c:v>
                </c:pt>
                <c:pt idx="599">
                  <c:v>-4.9196368694466863E-3</c:v>
                </c:pt>
                <c:pt idx="600">
                  <c:v>-4.8712276656805512E-3</c:v>
                </c:pt>
                <c:pt idx="601">
                  <c:v>-4.9232745529628266E-3</c:v>
                </c:pt>
                <c:pt idx="602">
                  <c:v>-4.9933376704581894E-3</c:v>
                </c:pt>
                <c:pt idx="603">
                  <c:v>-5.2575757135835746E-3</c:v>
                </c:pt>
                <c:pt idx="604">
                  <c:v>-5.5658534305631849E-3</c:v>
                </c:pt>
                <c:pt idx="605">
                  <c:v>-5.786051799834338E-3</c:v>
                </c:pt>
                <c:pt idx="606">
                  <c:v>-5.9081618046119763E-3</c:v>
                </c:pt>
                <c:pt idx="607">
                  <c:v>-5.97221951203631E-3</c:v>
                </c:pt>
                <c:pt idx="608">
                  <c:v>-6.010253775819506E-3</c:v>
                </c:pt>
                <c:pt idx="609">
                  <c:v>-6.0222645959615712E-3</c:v>
                </c:pt>
                <c:pt idx="610">
                  <c:v>-6.0062501691054912E-3</c:v>
                </c:pt>
                <c:pt idx="611">
                  <c:v>-5.9341852482531071E-3</c:v>
                </c:pt>
                <c:pt idx="612">
                  <c:v>-5.808071636761454E-3</c:v>
                </c:pt>
                <c:pt idx="613">
                  <c:v>-5.615898514488446E-3</c:v>
                </c:pt>
                <c:pt idx="614">
                  <c:v>-5.3736803082901838E-3</c:v>
                </c:pt>
                <c:pt idx="615">
                  <c:v>-5.1254566920208855E-3</c:v>
                </c:pt>
                <c:pt idx="616">
                  <c:v>-4.9332835697478775E-3</c:v>
                </c:pt>
                <c:pt idx="617">
                  <c:v>-4.7971609414711666E-3</c:v>
                </c:pt>
                <c:pt idx="618">
                  <c:v>-4.69506897026363E-3</c:v>
                </c:pt>
                <c:pt idx="619">
                  <c:v>-4.6430220829813615E-3</c:v>
                </c:pt>
                <c:pt idx="620">
                  <c:v>-4.6089914259121803E-3</c:v>
                </c:pt>
                <c:pt idx="621">
                  <c:v>-4.5969806057701151E-3</c:v>
                </c:pt>
                <c:pt idx="622">
                  <c:v>-4.6310112628392963E-3</c:v>
                </c:pt>
                <c:pt idx="623">
                  <c:v>-4.7250960206187895E-3</c:v>
                </c:pt>
                <c:pt idx="624">
                  <c:v>-4.8279963659410181E-3</c:v>
                </c:pt>
                <c:pt idx="625">
                  <c:v>-4.8800432532232936E-3</c:v>
                </c:pt>
                <c:pt idx="626">
                  <c:v>-4.9501063707186564E-3</c:v>
                </c:pt>
                <c:pt idx="627">
                  <c:v>-5.2143444138440416E-3</c:v>
                </c:pt>
                <c:pt idx="628">
                  <c:v>-5.5226221308236519E-3</c:v>
                </c:pt>
                <c:pt idx="629">
                  <c:v>-5.742820500094805E-3</c:v>
                </c:pt>
                <c:pt idx="630">
                  <c:v>-5.8649305048724433E-3</c:v>
                </c:pt>
                <c:pt idx="631">
                  <c:v>-5.928988212296777E-3</c:v>
                </c:pt>
                <c:pt idx="632">
                  <c:v>-5.9670224760799764E-3</c:v>
                </c:pt>
                <c:pt idx="633">
                  <c:v>-5.9790332962220416E-3</c:v>
                </c:pt>
                <c:pt idx="634">
                  <c:v>-5.9630188693659582E-3</c:v>
                </c:pt>
                <c:pt idx="635">
                  <c:v>-5.8909539485135776E-3</c:v>
                </c:pt>
                <c:pt idx="636">
                  <c:v>-5.764840337021921E-3</c:v>
                </c:pt>
                <c:pt idx="637">
                  <c:v>-5.572667214748913E-3</c:v>
                </c:pt>
                <c:pt idx="638">
                  <c:v>-5.3304490085506508E-3</c:v>
                </c:pt>
                <c:pt idx="639">
                  <c:v>-5.0822253922813525E-3</c:v>
                </c:pt>
                <c:pt idx="640">
                  <c:v>-4.8900522700083479E-3</c:v>
                </c:pt>
                <c:pt idx="641">
                  <c:v>-4.7539296417316336E-3</c:v>
                </c:pt>
                <c:pt idx="642">
                  <c:v>-4.6518376705241005E-3</c:v>
                </c:pt>
                <c:pt idx="643">
                  <c:v>-4.5997907832418285E-3</c:v>
                </c:pt>
                <c:pt idx="644">
                  <c:v>-4.5657601261726508E-3</c:v>
                </c:pt>
                <c:pt idx="645">
                  <c:v>-4.5537493060305856E-3</c:v>
                </c:pt>
                <c:pt idx="646">
                  <c:v>-4.5877799630997668E-3</c:v>
                </c:pt>
                <c:pt idx="647">
                  <c:v>-4.6818647208792599E-3</c:v>
                </c:pt>
                <c:pt idx="648">
                  <c:v>-3.5481090714108571E-3</c:v>
                </c:pt>
                <c:pt idx="649">
                  <c:v>-3.6001559586931325E-3</c:v>
                </c:pt>
                <c:pt idx="650">
                  <c:v>-3.6702190761884954E-3</c:v>
                </c:pt>
                <c:pt idx="651">
                  <c:v>-3.9344571193138805E-3</c:v>
                </c:pt>
                <c:pt idx="652">
                  <c:v>-4.2427348362934908E-3</c:v>
                </c:pt>
                <c:pt idx="653">
                  <c:v>-4.462933205564644E-3</c:v>
                </c:pt>
                <c:pt idx="654">
                  <c:v>-4.5850432103422822E-3</c:v>
                </c:pt>
                <c:pt idx="655">
                  <c:v>-4.6491009177666159E-3</c:v>
                </c:pt>
                <c:pt idx="656">
                  <c:v>-4.6871351815498119E-3</c:v>
                </c:pt>
                <c:pt idx="657">
                  <c:v>-4.6991460016918771E-3</c:v>
                </c:pt>
                <c:pt idx="658">
                  <c:v>-4.6831315748357971E-3</c:v>
                </c:pt>
                <c:pt idx="659">
                  <c:v>-4.611066653983413E-3</c:v>
                </c:pt>
                <c:pt idx="660">
                  <c:v>-4.48495304249176E-3</c:v>
                </c:pt>
                <c:pt idx="661">
                  <c:v>-4.2927799202187519E-3</c:v>
                </c:pt>
                <c:pt idx="662">
                  <c:v>-4.0505617140204897E-3</c:v>
                </c:pt>
                <c:pt idx="663">
                  <c:v>-3.8023380977511914E-3</c:v>
                </c:pt>
                <c:pt idx="664">
                  <c:v>-3.6101649754781834E-3</c:v>
                </c:pt>
                <c:pt idx="665">
                  <c:v>-3.4740423472014725E-3</c:v>
                </c:pt>
                <c:pt idx="666">
                  <c:v>-3.3719503759939359E-3</c:v>
                </c:pt>
                <c:pt idx="667">
                  <c:v>-3.3199034887116674E-3</c:v>
                </c:pt>
                <c:pt idx="668">
                  <c:v>-3.2858728316424862E-3</c:v>
                </c:pt>
                <c:pt idx="669">
                  <c:v>-3.2738620115004211E-3</c:v>
                </c:pt>
                <c:pt idx="670">
                  <c:v>-3.3078926685696022E-3</c:v>
                </c:pt>
                <c:pt idx="671">
                  <c:v>-3.4019774263490954E-3</c:v>
                </c:pt>
                <c:pt idx="672">
                  <c:v>-3.427061432140166E-3</c:v>
                </c:pt>
                <c:pt idx="673">
                  <c:v>-3.4791083194224415E-3</c:v>
                </c:pt>
                <c:pt idx="674">
                  <c:v>-3.5491714369178043E-3</c:v>
                </c:pt>
                <c:pt idx="675">
                  <c:v>-3.8134094800431895E-3</c:v>
                </c:pt>
                <c:pt idx="676">
                  <c:v>-4.1216871970227997E-3</c:v>
                </c:pt>
                <c:pt idx="677">
                  <c:v>-4.3418855662939529E-3</c:v>
                </c:pt>
                <c:pt idx="678">
                  <c:v>-4.4639955710715912E-3</c:v>
                </c:pt>
                <c:pt idx="679">
                  <c:v>-4.5280532784959249E-3</c:v>
                </c:pt>
                <c:pt idx="680">
                  <c:v>-4.5660875422791278E-3</c:v>
                </c:pt>
                <c:pt idx="681">
                  <c:v>-4.5780983624211929E-3</c:v>
                </c:pt>
                <c:pt idx="682">
                  <c:v>-4.5620839355651061E-3</c:v>
                </c:pt>
                <c:pt idx="683">
                  <c:v>-4.4900190147127289E-3</c:v>
                </c:pt>
                <c:pt idx="684">
                  <c:v>-4.3639054032210689E-3</c:v>
                </c:pt>
                <c:pt idx="685">
                  <c:v>-4.1717322809480609E-3</c:v>
                </c:pt>
                <c:pt idx="686">
                  <c:v>-3.9295140747497986E-3</c:v>
                </c:pt>
                <c:pt idx="687">
                  <c:v>-3.6812904584805003E-3</c:v>
                </c:pt>
                <c:pt idx="688">
                  <c:v>-3.4891173362074993E-3</c:v>
                </c:pt>
                <c:pt idx="689">
                  <c:v>-3.3529947079307815E-3</c:v>
                </c:pt>
                <c:pt idx="690">
                  <c:v>-3.2509027367232518E-3</c:v>
                </c:pt>
                <c:pt idx="691">
                  <c:v>-3.1988558494409763E-3</c:v>
                </c:pt>
                <c:pt idx="692">
                  <c:v>-3.1648251923718021E-3</c:v>
                </c:pt>
                <c:pt idx="693">
                  <c:v>-3.1528143722297369E-3</c:v>
                </c:pt>
                <c:pt idx="694">
                  <c:v>-3.1868450292989181E-3</c:v>
                </c:pt>
                <c:pt idx="695">
                  <c:v>-3.2809297870784113E-3</c:v>
                </c:pt>
                <c:pt idx="696">
                  <c:v>-3.427061432140166E-3</c:v>
                </c:pt>
                <c:pt idx="697">
                  <c:v>-3.4791083194224415E-3</c:v>
                </c:pt>
                <c:pt idx="698">
                  <c:v>-3.5491714369178043E-3</c:v>
                </c:pt>
                <c:pt idx="699">
                  <c:v>-3.8134094800431895E-3</c:v>
                </c:pt>
                <c:pt idx="700">
                  <c:v>-4.1216871970227997E-3</c:v>
                </c:pt>
                <c:pt idx="701">
                  <c:v>-4.3418855662939529E-3</c:v>
                </c:pt>
                <c:pt idx="702">
                  <c:v>-4.4639955710715912E-3</c:v>
                </c:pt>
                <c:pt idx="703">
                  <c:v>-4.5280532784959249E-3</c:v>
                </c:pt>
                <c:pt idx="704">
                  <c:v>-4.5660875422791278E-3</c:v>
                </c:pt>
                <c:pt idx="705">
                  <c:v>-4.5780983624211929E-3</c:v>
                </c:pt>
                <c:pt idx="706">
                  <c:v>-4.5620839355651061E-3</c:v>
                </c:pt>
                <c:pt idx="707">
                  <c:v>-4.4900190147127289E-3</c:v>
                </c:pt>
                <c:pt idx="708">
                  <c:v>-4.3639054032210689E-3</c:v>
                </c:pt>
                <c:pt idx="709">
                  <c:v>-4.1717322809480609E-3</c:v>
                </c:pt>
                <c:pt idx="710">
                  <c:v>-3.9295140747497986E-3</c:v>
                </c:pt>
                <c:pt idx="711">
                  <c:v>-3.6812904584805003E-3</c:v>
                </c:pt>
                <c:pt idx="712">
                  <c:v>-3.4891173362074993E-3</c:v>
                </c:pt>
                <c:pt idx="713">
                  <c:v>-3.3529947079307815E-3</c:v>
                </c:pt>
                <c:pt idx="714">
                  <c:v>-3.2509027367232518E-3</c:v>
                </c:pt>
                <c:pt idx="715">
                  <c:v>-3.1988558494409763E-3</c:v>
                </c:pt>
                <c:pt idx="716">
                  <c:v>-3.1648251923718021E-3</c:v>
                </c:pt>
                <c:pt idx="717">
                  <c:v>-3.1528143722297369E-3</c:v>
                </c:pt>
                <c:pt idx="718">
                  <c:v>-3.1868450292989181E-3</c:v>
                </c:pt>
                <c:pt idx="719">
                  <c:v>-3.2809297870784113E-3</c:v>
                </c:pt>
                <c:pt idx="720">
                  <c:v>-3.427061432140166E-3</c:v>
                </c:pt>
                <c:pt idx="721">
                  <c:v>-3.4791083194224415E-3</c:v>
                </c:pt>
                <c:pt idx="722">
                  <c:v>-3.5491714369178043E-3</c:v>
                </c:pt>
                <c:pt idx="723">
                  <c:v>-3.8134094800431895E-3</c:v>
                </c:pt>
                <c:pt idx="724">
                  <c:v>-4.1216871970227997E-3</c:v>
                </c:pt>
                <c:pt idx="725">
                  <c:v>-4.3418855662939529E-3</c:v>
                </c:pt>
                <c:pt idx="726">
                  <c:v>-4.4639955710715912E-3</c:v>
                </c:pt>
                <c:pt idx="727">
                  <c:v>-4.5280532784959249E-3</c:v>
                </c:pt>
                <c:pt idx="728">
                  <c:v>-4.5660875422791278E-3</c:v>
                </c:pt>
                <c:pt idx="729">
                  <c:v>-4.5780983624211929E-3</c:v>
                </c:pt>
                <c:pt idx="730">
                  <c:v>-4.5620839355651061E-3</c:v>
                </c:pt>
                <c:pt idx="731">
                  <c:v>-4.4900190147127289E-3</c:v>
                </c:pt>
                <c:pt idx="732">
                  <c:v>-4.3639054032210689E-3</c:v>
                </c:pt>
                <c:pt idx="733">
                  <c:v>-4.1717322809480609E-3</c:v>
                </c:pt>
                <c:pt idx="734">
                  <c:v>-3.9295140747497986E-3</c:v>
                </c:pt>
                <c:pt idx="735">
                  <c:v>-3.6812904584805003E-3</c:v>
                </c:pt>
                <c:pt idx="736">
                  <c:v>-3.4891173362074993E-3</c:v>
                </c:pt>
                <c:pt idx="737">
                  <c:v>-3.3529947079307815E-3</c:v>
                </c:pt>
                <c:pt idx="738">
                  <c:v>-3.2509027367232518E-3</c:v>
                </c:pt>
                <c:pt idx="739">
                  <c:v>-3.1988558494409763E-3</c:v>
                </c:pt>
                <c:pt idx="740">
                  <c:v>-3.1648251923718021E-3</c:v>
                </c:pt>
                <c:pt idx="741">
                  <c:v>-3.1528143722297369E-3</c:v>
                </c:pt>
                <c:pt idx="742">
                  <c:v>-3.1868450292989181E-3</c:v>
                </c:pt>
                <c:pt idx="743">
                  <c:v>-3.2809297870784113E-3</c:v>
                </c:pt>
                <c:pt idx="744">
                  <c:v>-5.3554182227633015E-3</c:v>
                </c:pt>
                <c:pt idx="745">
                  <c:v>-5.407465110045577E-3</c:v>
                </c:pt>
                <c:pt idx="746">
                  <c:v>-5.4775282275409398E-3</c:v>
                </c:pt>
                <c:pt idx="747">
                  <c:v>-5.741766270666325E-3</c:v>
                </c:pt>
                <c:pt idx="748">
                  <c:v>-6.0500439876459353E-3</c:v>
                </c:pt>
                <c:pt idx="749">
                  <c:v>-6.2702423569170884E-3</c:v>
                </c:pt>
                <c:pt idx="750">
                  <c:v>-6.3923523616947267E-3</c:v>
                </c:pt>
                <c:pt idx="751">
                  <c:v>-6.4564100691190604E-3</c:v>
                </c:pt>
                <c:pt idx="752">
                  <c:v>-6.4944443329022633E-3</c:v>
                </c:pt>
                <c:pt idx="753">
                  <c:v>-6.5064551530443285E-3</c:v>
                </c:pt>
                <c:pt idx="754">
                  <c:v>-6.4904407261882416E-3</c:v>
                </c:pt>
                <c:pt idx="755">
                  <c:v>-6.4183758053358644E-3</c:v>
                </c:pt>
                <c:pt idx="756">
                  <c:v>-6.2922621938442044E-3</c:v>
                </c:pt>
                <c:pt idx="757">
                  <c:v>-6.1000890715711964E-3</c:v>
                </c:pt>
                <c:pt idx="758">
                  <c:v>-5.8578708653729342E-3</c:v>
                </c:pt>
                <c:pt idx="759">
                  <c:v>-5.6096472491036359E-3</c:v>
                </c:pt>
                <c:pt idx="760">
                  <c:v>-5.4174741268306348E-3</c:v>
                </c:pt>
                <c:pt idx="761">
                  <c:v>-5.281351498553917E-3</c:v>
                </c:pt>
                <c:pt idx="762">
                  <c:v>-5.1792595273463873E-3</c:v>
                </c:pt>
                <c:pt idx="763">
                  <c:v>-5.1272126400641119E-3</c:v>
                </c:pt>
                <c:pt idx="764">
                  <c:v>-5.0931819829949376E-3</c:v>
                </c:pt>
                <c:pt idx="765">
                  <c:v>-5.0811711628528725E-3</c:v>
                </c:pt>
                <c:pt idx="766">
                  <c:v>-5.1152018199220536E-3</c:v>
                </c:pt>
                <c:pt idx="767">
                  <c:v>-5.2092865777015468E-3</c:v>
                </c:pt>
                <c:pt idx="768">
                  <c:v>-4.7240004243261149E-3</c:v>
                </c:pt>
                <c:pt idx="769">
                  <c:v>-4.7760473116083904E-3</c:v>
                </c:pt>
                <c:pt idx="770">
                  <c:v>-4.8461104291037532E-3</c:v>
                </c:pt>
                <c:pt idx="771">
                  <c:v>-5.1103484722291384E-3</c:v>
                </c:pt>
                <c:pt idx="772">
                  <c:v>-5.4186261892087487E-3</c:v>
                </c:pt>
                <c:pt idx="773">
                  <c:v>-5.6388245584799018E-3</c:v>
                </c:pt>
                <c:pt idx="774">
                  <c:v>-5.7609345632575401E-3</c:v>
                </c:pt>
                <c:pt idx="775">
                  <c:v>-5.8249922706818738E-3</c:v>
                </c:pt>
                <c:pt idx="776">
                  <c:v>-5.8630265344650698E-3</c:v>
                </c:pt>
                <c:pt idx="777">
                  <c:v>-5.8750373546071349E-3</c:v>
                </c:pt>
                <c:pt idx="778">
                  <c:v>-5.859022927751055E-3</c:v>
                </c:pt>
                <c:pt idx="779">
                  <c:v>-5.7869580068986709E-3</c:v>
                </c:pt>
                <c:pt idx="780">
                  <c:v>-5.6608443954070178E-3</c:v>
                </c:pt>
                <c:pt idx="781">
                  <c:v>-5.4686712731340098E-3</c:v>
                </c:pt>
                <c:pt idx="782">
                  <c:v>-5.2264530669357476E-3</c:v>
                </c:pt>
                <c:pt idx="783">
                  <c:v>-4.9782294506664493E-3</c:v>
                </c:pt>
                <c:pt idx="784">
                  <c:v>-4.7860563283934413E-3</c:v>
                </c:pt>
                <c:pt idx="785">
                  <c:v>-4.6499337001167304E-3</c:v>
                </c:pt>
                <c:pt idx="786">
                  <c:v>-4.5478417289091938E-3</c:v>
                </c:pt>
                <c:pt idx="787">
                  <c:v>-4.4957948416269253E-3</c:v>
                </c:pt>
                <c:pt idx="788">
                  <c:v>-4.4617641845577441E-3</c:v>
                </c:pt>
                <c:pt idx="789">
                  <c:v>-4.4497533644156789E-3</c:v>
                </c:pt>
                <c:pt idx="790">
                  <c:v>-4.4837840214848601E-3</c:v>
                </c:pt>
                <c:pt idx="791">
                  <c:v>-4.5778687792643533E-3</c:v>
                </c:pt>
                <c:pt idx="792">
                  <c:v>-6.6523572149492505E-3</c:v>
                </c:pt>
                <c:pt idx="793">
                  <c:v>-6.7044041022315259E-3</c:v>
                </c:pt>
                <c:pt idx="794">
                  <c:v>-6.7744672197268888E-3</c:v>
                </c:pt>
                <c:pt idx="795">
                  <c:v>-7.0387052628522739E-3</c:v>
                </c:pt>
                <c:pt idx="796">
                  <c:v>-7.3469829798318842E-3</c:v>
                </c:pt>
                <c:pt idx="797">
                  <c:v>-7.5671813491030374E-3</c:v>
                </c:pt>
                <c:pt idx="798">
                  <c:v>-7.6892913538806756E-3</c:v>
                </c:pt>
                <c:pt idx="799">
                  <c:v>-7.7533490613050093E-3</c:v>
                </c:pt>
                <c:pt idx="800">
                  <c:v>-7.7913833250882088E-3</c:v>
                </c:pt>
                <c:pt idx="801">
                  <c:v>-7.8033941452302739E-3</c:v>
                </c:pt>
                <c:pt idx="802">
                  <c:v>-7.7873797183741905E-3</c:v>
                </c:pt>
                <c:pt idx="803">
                  <c:v>-7.7153147975218099E-3</c:v>
                </c:pt>
                <c:pt idx="804">
                  <c:v>-7.5892011860301534E-3</c:v>
                </c:pt>
                <c:pt idx="805">
                  <c:v>-7.3970280637571453E-3</c:v>
                </c:pt>
                <c:pt idx="806">
                  <c:v>-7.1548098575588831E-3</c:v>
                </c:pt>
                <c:pt idx="807">
                  <c:v>-6.9065862412895848E-3</c:v>
                </c:pt>
                <c:pt idx="808">
                  <c:v>-6.7144131190165803E-3</c:v>
                </c:pt>
                <c:pt idx="809">
                  <c:v>-6.5782904907398659E-3</c:v>
                </c:pt>
                <c:pt idx="810">
                  <c:v>-6.4761985195323328E-3</c:v>
                </c:pt>
                <c:pt idx="811">
                  <c:v>-6.4241516322500608E-3</c:v>
                </c:pt>
                <c:pt idx="812">
                  <c:v>-6.3901209751808831E-3</c:v>
                </c:pt>
                <c:pt idx="813">
                  <c:v>-6.3781101550388179E-3</c:v>
                </c:pt>
                <c:pt idx="814">
                  <c:v>-6.4121408121079991E-3</c:v>
                </c:pt>
                <c:pt idx="815">
                  <c:v>-6.5062255698874923E-3</c:v>
                </c:pt>
                <c:pt idx="816">
                  <c:v>-3.8161431297959528E-3</c:v>
                </c:pt>
                <c:pt idx="817">
                  <c:v>-3.8681900170782282E-3</c:v>
                </c:pt>
                <c:pt idx="818">
                  <c:v>-3.9382531345735911E-3</c:v>
                </c:pt>
                <c:pt idx="819">
                  <c:v>-4.2024911776989762E-3</c:v>
                </c:pt>
                <c:pt idx="820">
                  <c:v>-4.5107688946785865E-3</c:v>
                </c:pt>
                <c:pt idx="821">
                  <c:v>-4.7309672639497397E-3</c:v>
                </c:pt>
                <c:pt idx="822">
                  <c:v>-4.8530772687273779E-3</c:v>
                </c:pt>
                <c:pt idx="823">
                  <c:v>-4.9171349761517116E-3</c:v>
                </c:pt>
                <c:pt idx="824">
                  <c:v>-4.9551692399349076E-3</c:v>
                </c:pt>
                <c:pt idx="825">
                  <c:v>-4.9671800600769728E-3</c:v>
                </c:pt>
                <c:pt idx="826">
                  <c:v>-4.9511656332208928E-3</c:v>
                </c:pt>
                <c:pt idx="827">
                  <c:v>-4.8791007123685087E-3</c:v>
                </c:pt>
                <c:pt idx="828">
                  <c:v>-4.7529871008768557E-3</c:v>
                </c:pt>
                <c:pt idx="829">
                  <c:v>-4.5608139786038476E-3</c:v>
                </c:pt>
                <c:pt idx="830">
                  <c:v>-4.3185957724055854E-3</c:v>
                </c:pt>
                <c:pt idx="831">
                  <c:v>-4.0703721561362871E-3</c:v>
                </c:pt>
                <c:pt idx="832">
                  <c:v>-3.8781990338632791E-3</c:v>
                </c:pt>
                <c:pt idx="833">
                  <c:v>-3.7420764055865682E-3</c:v>
                </c:pt>
                <c:pt idx="834">
                  <c:v>-3.6399844343790316E-3</c:v>
                </c:pt>
                <c:pt idx="835">
                  <c:v>-3.5879375470967631E-3</c:v>
                </c:pt>
                <c:pt idx="836">
                  <c:v>-3.5539068900275819E-3</c:v>
                </c:pt>
                <c:pt idx="837">
                  <c:v>-3.5418960698855168E-3</c:v>
                </c:pt>
                <c:pt idx="838">
                  <c:v>-3.5759267269546979E-3</c:v>
                </c:pt>
                <c:pt idx="839">
                  <c:v>-3.6700114847341911E-3</c:v>
                </c:pt>
                <c:pt idx="840">
                  <c:v>-3.8172012385308367E-3</c:v>
                </c:pt>
                <c:pt idx="841">
                  <c:v>-3.8692481258131121E-3</c:v>
                </c:pt>
                <c:pt idx="842">
                  <c:v>-3.939311243308475E-3</c:v>
                </c:pt>
                <c:pt idx="843">
                  <c:v>-4.2035492864338601E-3</c:v>
                </c:pt>
                <c:pt idx="844">
                  <c:v>-4.5118270034134704E-3</c:v>
                </c:pt>
                <c:pt idx="845">
                  <c:v>-4.7320253726846236E-3</c:v>
                </c:pt>
                <c:pt idx="846">
                  <c:v>-4.8541353774622618E-3</c:v>
                </c:pt>
                <c:pt idx="847">
                  <c:v>-4.9181930848865955E-3</c:v>
                </c:pt>
                <c:pt idx="848">
                  <c:v>-4.956227348669795E-3</c:v>
                </c:pt>
                <c:pt idx="849">
                  <c:v>-4.9682381688118601E-3</c:v>
                </c:pt>
                <c:pt idx="850">
                  <c:v>-4.9522237419557767E-3</c:v>
                </c:pt>
                <c:pt idx="851">
                  <c:v>-4.8801588211033961E-3</c:v>
                </c:pt>
                <c:pt idx="852">
                  <c:v>-4.7540452096117396E-3</c:v>
                </c:pt>
                <c:pt idx="853">
                  <c:v>-4.5618720873387315E-3</c:v>
                </c:pt>
                <c:pt idx="854">
                  <c:v>-4.3196538811404693E-3</c:v>
                </c:pt>
                <c:pt idx="855">
                  <c:v>-4.071430264871171E-3</c:v>
                </c:pt>
                <c:pt idx="856">
                  <c:v>-3.8792571425981665E-3</c:v>
                </c:pt>
                <c:pt idx="857">
                  <c:v>-3.7431345143214521E-3</c:v>
                </c:pt>
                <c:pt idx="858">
                  <c:v>-3.641042543113919E-3</c:v>
                </c:pt>
                <c:pt idx="859">
                  <c:v>-3.588995655831647E-3</c:v>
                </c:pt>
                <c:pt idx="860">
                  <c:v>-3.5549649987624693E-3</c:v>
                </c:pt>
                <c:pt idx="861">
                  <c:v>-3.5429541786204041E-3</c:v>
                </c:pt>
                <c:pt idx="862">
                  <c:v>-3.5769848356895853E-3</c:v>
                </c:pt>
                <c:pt idx="863">
                  <c:v>-3.6710695934690785E-3</c:v>
                </c:pt>
                <c:pt idx="864">
                  <c:v>-2.0833852967355945E-3</c:v>
                </c:pt>
                <c:pt idx="865">
                  <c:v>-2.13543218401787E-3</c:v>
                </c:pt>
                <c:pt idx="866">
                  <c:v>-2.2054953015132328E-3</c:v>
                </c:pt>
                <c:pt idx="867">
                  <c:v>-2.469733344638618E-3</c:v>
                </c:pt>
                <c:pt idx="868">
                  <c:v>-2.7780110616182283E-3</c:v>
                </c:pt>
                <c:pt idx="869">
                  <c:v>-2.9982094308893814E-3</c:v>
                </c:pt>
                <c:pt idx="870">
                  <c:v>-3.1203194356670197E-3</c:v>
                </c:pt>
                <c:pt idx="871">
                  <c:v>-3.1843771430913534E-3</c:v>
                </c:pt>
                <c:pt idx="872">
                  <c:v>-3.2224114068745494E-3</c:v>
                </c:pt>
                <c:pt idx="873">
                  <c:v>-3.2344222270166145E-3</c:v>
                </c:pt>
                <c:pt idx="874">
                  <c:v>-3.2184078001605346E-3</c:v>
                </c:pt>
                <c:pt idx="875">
                  <c:v>-3.1463428793081505E-3</c:v>
                </c:pt>
                <c:pt idx="876">
                  <c:v>-3.0202292678164974E-3</c:v>
                </c:pt>
                <c:pt idx="877">
                  <c:v>-2.8280561455434894E-3</c:v>
                </c:pt>
                <c:pt idx="878">
                  <c:v>-2.5858379393452272E-3</c:v>
                </c:pt>
                <c:pt idx="879">
                  <c:v>-2.3376143230759289E-3</c:v>
                </c:pt>
                <c:pt idx="880">
                  <c:v>-2.1454412008029208E-3</c:v>
                </c:pt>
                <c:pt idx="881">
                  <c:v>-2.00931857252621E-3</c:v>
                </c:pt>
                <c:pt idx="882">
                  <c:v>-1.9072266013186734E-3</c:v>
                </c:pt>
                <c:pt idx="883">
                  <c:v>-1.8551797140364049E-3</c:v>
                </c:pt>
                <c:pt idx="884">
                  <c:v>-1.8211490569672237E-3</c:v>
                </c:pt>
                <c:pt idx="885">
                  <c:v>-1.8091382368251585E-3</c:v>
                </c:pt>
                <c:pt idx="886">
                  <c:v>-1.8431688938943397E-3</c:v>
                </c:pt>
                <c:pt idx="887">
                  <c:v>-1.9372536516738328E-3</c:v>
                </c:pt>
                <c:pt idx="888">
                  <c:v>-3.6658916894424763E-3</c:v>
                </c:pt>
                <c:pt idx="889">
                  <c:v>-3.7179385767247518E-3</c:v>
                </c:pt>
                <c:pt idx="890">
                  <c:v>-3.7880016942201146E-3</c:v>
                </c:pt>
                <c:pt idx="891">
                  <c:v>-4.0522397373454998E-3</c:v>
                </c:pt>
                <c:pt idx="892">
                  <c:v>-4.36051745432511E-3</c:v>
                </c:pt>
                <c:pt idx="893">
                  <c:v>-4.5807158235962632E-3</c:v>
                </c:pt>
                <c:pt idx="894">
                  <c:v>-4.7028258283739015E-3</c:v>
                </c:pt>
                <c:pt idx="895">
                  <c:v>-4.7668835357982352E-3</c:v>
                </c:pt>
                <c:pt idx="896">
                  <c:v>-4.8049177995814346E-3</c:v>
                </c:pt>
                <c:pt idx="897">
                  <c:v>-4.8169286197234998E-3</c:v>
                </c:pt>
                <c:pt idx="898">
                  <c:v>-4.8009141928674164E-3</c:v>
                </c:pt>
                <c:pt idx="899">
                  <c:v>-4.7288492720150357E-3</c:v>
                </c:pt>
                <c:pt idx="900">
                  <c:v>-4.6027356605233792E-3</c:v>
                </c:pt>
                <c:pt idx="901">
                  <c:v>-4.4105625382503712E-3</c:v>
                </c:pt>
                <c:pt idx="902">
                  <c:v>-4.1683443320521089E-3</c:v>
                </c:pt>
                <c:pt idx="903">
                  <c:v>-3.9201207157828107E-3</c:v>
                </c:pt>
                <c:pt idx="904">
                  <c:v>-3.7279475935098061E-3</c:v>
                </c:pt>
                <c:pt idx="905">
                  <c:v>-3.5918249652330918E-3</c:v>
                </c:pt>
                <c:pt idx="906">
                  <c:v>-3.4897329940255586E-3</c:v>
                </c:pt>
                <c:pt idx="907">
                  <c:v>-3.4376861067432866E-3</c:v>
                </c:pt>
                <c:pt idx="908">
                  <c:v>-3.4036554496741089E-3</c:v>
                </c:pt>
                <c:pt idx="909">
                  <c:v>-3.3916446295320438E-3</c:v>
                </c:pt>
                <c:pt idx="910">
                  <c:v>-3.4256752866012249E-3</c:v>
                </c:pt>
                <c:pt idx="911">
                  <c:v>-3.5197600443807181E-3</c:v>
                </c:pt>
                <c:pt idx="912">
                  <c:v>-2.7580343949123141E-3</c:v>
                </c:pt>
                <c:pt idx="913">
                  <c:v>-2.8100812821945896E-3</c:v>
                </c:pt>
                <c:pt idx="914">
                  <c:v>-2.8801443996899524E-3</c:v>
                </c:pt>
                <c:pt idx="915">
                  <c:v>-3.1443824428153376E-3</c:v>
                </c:pt>
                <c:pt idx="916">
                  <c:v>-3.4526601597949479E-3</c:v>
                </c:pt>
                <c:pt idx="917">
                  <c:v>-3.672858529066101E-3</c:v>
                </c:pt>
                <c:pt idx="918">
                  <c:v>-3.7949685338437393E-3</c:v>
                </c:pt>
                <c:pt idx="919">
                  <c:v>-3.859026241268073E-3</c:v>
                </c:pt>
                <c:pt idx="920">
                  <c:v>-3.8970605050512724E-3</c:v>
                </c:pt>
                <c:pt idx="921">
                  <c:v>-3.9090713251933376E-3</c:v>
                </c:pt>
                <c:pt idx="922">
                  <c:v>-3.8930568983372542E-3</c:v>
                </c:pt>
                <c:pt idx="923">
                  <c:v>-3.8209919774848736E-3</c:v>
                </c:pt>
                <c:pt idx="924">
                  <c:v>-3.694878365993217E-3</c:v>
                </c:pt>
                <c:pt idx="925">
                  <c:v>-3.502705243720209E-3</c:v>
                </c:pt>
                <c:pt idx="926">
                  <c:v>-3.2604870375219468E-3</c:v>
                </c:pt>
                <c:pt idx="927">
                  <c:v>-3.0122634212526485E-3</c:v>
                </c:pt>
                <c:pt idx="928">
                  <c:v>-2.8200902989796439E-3</c:v>
                </c:pt>
                <c:pt idx="929">
                  <c:v>-2.6839676707029296E-3</c:v>
                </c:pt>
                <c:pt idx="930">
                  <c:v>-2.5818756994953965E-3</c:v>
                </c:pt>
                <c:pt idx="931">
                  <c:v>-2.5298288122131245E-3</c:v>
                </c:pt>
                <c:pt idx="932">
                  <c:v>-2.4957981551439468E-3</c:v>
                </c:pt>
                <c:pt idx="933">
                  <c:v>-2.4837873350018816E-3</c:v>
                </c:pt>
                <c:pt idx="934">
                  <c:v>-2.5178179920710628E-3</c:v>
                </c:pt>
                <c:pt idx="935">
                  <c:v>-2.6119027498505559E-3</c:v>
                </c:pt>
                <c:pt idx="936">
                  <c:v>-4.0379216894424752E-3</c:v>
                </c:pt>
                <c:pt idx="937">
                  <c:v>-4.0899685767247507E-3</c:v>
                </c:pt>
                <c:pt idx="938">
                  <c:v>-4.1600316942201135E-3</c:v>
                </c:pt>
                <c:pt idx="939">
                  <c:v>-4.4242697373454987E-3</c:v>
                </c:pt>
                <c:pt idx="940">
                  <c:v>-4.7325474543251089E-3</c:v>
                </c:pt>
                <c:pt idx="941">
                  <c:v>-4.9527458235962621E-3</c:v>
                </c:pt>
                <c:pt idx="942">
                  <c:v>-5.0748558283739004E-3</c:v>
                </c:pt>
                <c:pt idx="943">
                  <c:v>-5.1389135357982341E-3</c:v>
                </c:pt>
                <c:pt idx="944">
                  <c:v>-5.1769477995814335E-3</c:v>
                </c:pt>
                <c:pt idx="945">
                  <c:v>-5.1889586197234987E-3</c:v>
                </c:pt>
                <c:pt idx="946">
                  <c:v>-5.1729441928674152E-3</c:v>
                </c:pt>
                <c:pt idx="947">
                  <c:v>-5.1008792720150346E-3</c:v>
                </c:pt>
                <c:pt idx="948">
                  <c:v>-4.9747656605233781E-3</c:v>
                </c:pt>
                <c:pt idx="949">
                  <c:v>-4.7825925382503701E-3</c:v>
                </c:pt>
                <c:pt idx="950">
                  <c:v>-4.5403743320521078E-3</c:v>
                </c:pt>
                <c:pt idx="951">
                  <c:v>-4.2921507157828095E-3</c:v>
                </c:pt>
                <c:pt idx="952">
                  <c:v>-4.099977593509805E-3</c:v>
                </c:pt>
                <c:pt idx="953">
                  <c:v>-3.9638549652330907E-3</c:v>
                </c:pt>
                <c:pt idx="954">
                  <c:v>-3.8617629940255575E-3</c:v>
                </c:pt>
                <c:pt idx="955">
                  <c:v>-3.8097161067432855E-3</c:v>
                </c:pt>
                <c:pt idx="956">
                  <c:v>-3.7756854496741078E-3</c:v>
                </c:pt>
                <c:pt idx="957">
                  <c:v>-3.7636746295320427E-3</c:v>
                </c:pt>
                <c:pt idx="958">
                  <c:v>-3.7977052866012238E-3</c:v>
                </c:pt>
                <c:pt idx="959">
                  <c:v>-3.891790044380717E-3</c:v>
                </c:pt>
                <c:pt idx="960">
                  <c:v>-2.6755019135913903E-3</c:v>
                </c:pt>
                <c:pt idx="961">
                  <c:v>-2.7275488008736658E-3</c:v>
                </c:pt>
                <c:pt idx="962">
                  <c:v>-2.7976119183690286E-3</c:v>
                </c:pt>
                <c:pt idx="963">
                  <c:v>-3.0618499614944138E-3</c:v>
                </c:pt>
                <c:pt idx="964">
                  <c:v>-3.370127678474024E-3</c:v>
                </c:pt>
                <c:pt idx="965">
                  <c:v>-3.5903260477451772E-3</c:v>
                </c:pt>
                <c:pt idx="966">
                  <c:v>-3.7124360525228155E-3</c:v>
                </c:pt>
                <c:pt idx="967">
                  <c:v>-3.7764937599471492E-3</c:v>
                </c:pt>
                <c:pt idx="968">
                  <c:v>-3.8145280237303486E-3</c:v>
                </c:pt>
                <c:pt idx="969">
                  <c:v>-3.8265388438724138E-3</c:v>
                </c:pt>
                <c:pt idx="970">
                  <c:v>-3.8105244170163304E-3</c:v>
                </c:pt>
                <c:pt idx="971">
                  <c:v>-3.7384594961639497E-3</c:v>
                </c:pt>
                <c:pt idx="972">
                  <c:v>-3.6123458846722932E-3</c:v>
                </c:pt>
                <c:pt idx="973">
                  <c:v>-3.4201727623992852E-3</c:v>
                </c:pt>
                <c:pt idx="974">
                  <c:v>-3.1779545562010229E-3</c:v>
                </c:pt>
                <c:pt idx="975">
                  <c:v>-2.9297309399317246E-3</c:v>
                </c:pt>
                <c:pt idx="976">
                  <c:v>-2.7375578176587201E-3</c:v>
                </c:pt>
                <c:pt idx="977">
                  <c:v>-2.6014351893820058E-3</c:v>
                </c:pt>
                <c:pt idx="978">
                  <c:v>-2.4993432181744726E-3</c:v>
                </c:pt>
                <c:pt idx="979">
                  <c:v>-2.4472963308922006E-3</c:v>
                </c:pt>
                <c:pt idx="980">
                  <c:v>-2.4132656738230229E-3</c:v>
                </c:pt>
                <c:pt idx="981">
                  <c:v>-2.4012548536809578E-3</c:v>
                </c:pt>
                <c:pt idx="982">
                  <c:v>-2.4352855107501389E-3</c:v>
                </c:pt>
                <c:pt idx="983">
                  <c:v>-2.5293702685296321E-3</c:v>
                </c:pt>
                <c:pt idx="984">
                  <c:v>-1.3497730975510353E-3</c:v>
                </c:pt>
                <c:pt idx="985">
                  <c:v>-1.4018199848333107E-3</c:v>
                </c:pt>
                <c:pt idx="986">
                  <c:v>-1.4718831023286805E-3</c:v>
                </c:pt>
                <c:pt idx="987">
                  <c:v>-1.7361211454540587E-3</c:v>
                </c:pt>
                <c:pt idx="988">
                  <c:v>-2.044398862433669E-3</c:v>
                </c:pt>
                <c:pt idx="989">
                  <c:v>-2.2645972317048291E-3</c:v>
                </c:pt>
                <c:pt idx="990">
                  <c:v>-2.3867072364824604E-3</c:v>
                </c:pt>
                <c:pt idx="991">
                  <c:v>-2.4507649439067976E-3</c:v>
                </c:pt>
                <c:pt idx="992">
                  <c:v>-2.488799207689997E-3</c:v>
                </c:pt>
                <c:pt idx="993">
                  <c:v>-2.5008100278320622E-3</c:v>
                </c:pt>
                <c:pt idx="994">
                  <c:v>-2.4847956009759788E-3</c:v>
                </c:pt>
                <c:pt idx="995">
                  <c:v>-2.4127306801235981E-3</c:v>
                </c:pt>
                <c:pt idx="996">
                  <c:v>-2.2866170686319381E-3</c:v>
                </c:pt>
                <c:pt idx="997">
                  <c:v>-2.094443946358937E-3</c:v>
                </c:pt>
                <c:pt idx="998">
                  <c:v>-1.8522257401606679E-3</c:v>
                </c:pt>
                <c:pt idx="999">
                  <c:v>-1.6040021238913765E-3</c:v>
                </c:pt>
                <c:pt idx="1000">
                  <c:v>-1.4118290016183685E-3</c:v>
                </c:pt>
                <c:pt idx="1001">
                  <c:v>-1.2757063733416507E-3</c:v>
                </c:pt>
                <c:pt idx="1002">
                  <c:v>-1.173614402134121E-3</c:v>
                </c:pt>
                <c:pt idx="1003">
                  <c:v>-1.1215675148518456E-3</c:v>
                </c:pt>
                <c:pt idx="1004">
                  <c:v>-1.0875368577826713E-3</c:v>
                </c:pt>
                <c:pt idx="1005">
                  <c:v>-1.0755260376406062E-3</c:v>
                </c:pt>
                <c:pt idx="1006">
                  <c:v>-1.1095566947097874E-3</c:v>
                </c:pt>
                <c:pt idx="1007">
                  <c:v>-1.2036414524892805E-3</c:v>
                </c:pt>
                <c:pt idx="1008">
                  <c:v>-4.4453749811415241E-3</c:v>
                </c:pt>
                <c:pt idx="1009">
                  <c:v>-4.4974218684237996E-3</c:v>
                </c:pt>
                <c:pt idx="1010">
                  <c:v>-4.5674849859191624E-3</c:v>
                </c:pt>
                <c:pt idx="1011">
                  <c:v>-4.8317230290445476E-3</c:v>
                </c:pt>
                <c:pt idx="1012">
                  <c:v>-5.1400007460241579E-3</c:v>
                </c:pt>
                <c:pt idx="1013">
                  <c:v>-5.360199115295311E-3</c:v>
                </c:pt>
                <c:pt idx="1014">
                  <c:v>-5.4823091200729493E-3</c:v>
                </c:pt>
                <c:pt idx="1015">
                  <c:v>-5.546366827497283E-3</c:v>
                </c:pt>
                <c:pt idx="1016">
                  <c:v>-5.5844010912804859E-3</c:v>
                </c:pt>
                <c:pt idx="1017">
                  <c:v>-5.5964119114225511E-3</c:v>
                </c:pt>
                <c:pt idx="1018">
                  <c:v>-5.5803974845664642E-3</c:v>
                </c:pt>
                <c:pt idx="1019">
                  <c:v>-5.508332563714087E-3</c:v>
                </c:pt>
                <c:pt idx="1020">
                  <c:v>-5.382218952222427E-3</c:v>
                </c:pt>
                <c:pt idx="1021">
                  <c:v>-5.190045829949419E-3</c:v>
                </c:pt>
                <c:pt idx="1022">
                  <c:v>-4.9478276237511568E-3</c:v>
                </c:pt>
                <c:pt idx="1023">
                  <c:v>-4.6996040074818585E-3</c:v>
                </c:pt>
                <c:pt idx="1024">
                  <c:v>-4.5074308852088574E-3</c:v>
                </c:pt>
                <c:pt idx="1025">
                  <c:v>-4.3713082569321396E-3</c:v>
                </c:pt>
                <c:pt idx="1026">
                  <c:v>-4.2692162857246099E-3</c:v>
                </c:pt>
                <c:pt idx="1027">
                  <c:v>-4.2171693984423345E-3</c:v>
                </c:pt>
                <c:pt idx="1028">
                  <c:v>-4.1831387413731602E-3</c:v>
                </c:pt>
                <c:pt idx="1029">
                  <c:v>-4.171127921231095E-3</c:v>
                </c:pt>
                <c:pt idx="1030">
                  <c:v>-4.2051585783002762E-3</c:v>
                </c:pt>
                <c:pt idx="1031">
                  <c:v>-4.2992433360797694E-3</c:v>
                </c:pt>
                <c:pt idx="1032">
                  <c:v>-4.4453749811415241E-3</c:v>
                </c:pt>
                <c:pt idx="1033">
                  <c:v>-4.4974218684237996E-3</c:v>
                </c:pt>
                <c:pt idx="1034">
                  <c:v>-4.5674849859191624E-3</c:v>
                </c:pt>
                <c:pt idx="1035">
                  <c:v>-4.8317230290445476E-3</c:v>
                </c:pt>
                <c:pt idx="1036">
                  <c:v>-5.1400007460241579E-3</c:v>
                </c:pt>
                <c:pt idx="1037">
                  <c:v>-5.360199115295311E-3</c:v>
                </c:pt>
                <c:pt idx="1038">
                  <c:v>-5.4823091200729493E-3</c:v>
                </c:pt>
                <c:pt idx="1039">
                  <c:v>-5.546366827497283E-3</c:v>
                </c:pt>
                <c:pt idx="1040">
                  <c:v>-5.5844010912804859E-3</c:v>
                </c:pt>
                <c:pt idx="1041">
                  <c:v>-5.5964119114225511E-3</c:v>
                </c:pt>
                <c:pt idx="1042">
                  <c:v>-5.5803974845664642E-3</c:v>
                </c:pt>
                <c:pt idx="1043">
                  <c:v>-5.508332563714087E-3</c:v>
                </c:pt>
                <c:pt idx="1044">
                  <c:v>-5.382218952222427E-3</c:v>
                </c:pt>
                <c:pt idx="1045">
                  <c:v>-5.190045829949419E-3</c:v>
                </c:pt>
                <c:pt idx="1046">
                  <c:v>-4.9478276237511568E-3</c:v>
                </c:pt>
                <c:pt idx="1047">
                  <c:v>-4.6996040074818585E-3</c:v>
                </c:pt>
                <c:pt idx="1048">
                  <c:v>-4.5074308852088574E-3</c:v>
                </c:pt>
                <c:pt idx="1049">
                  <c:v>-4.3713082569321396E-3</c:v>
                </c:pt>
                <c:pt idx="1050">
                  <c:v>-4.2692162857246099E-3</c:v>
                </c:pt>
                <c:pt idx="1051">
                  <c:v>-4.2171693984423345E-3</c:v>
                </c:pt>
                <c:pt idx="1052">
                  <c:v>-4.1831387413731602E-3</c:v>
                </c:pt>
                <c:pt idx="1053">
                  <c:v>-4.171127921231095E-3</c:v>
                </c:pt>
                <c:pt idx="1054">
                  <c:v>-4.2051585783002762E-3</c:v>
                </c:pt>
                <c:pt idx="1055">
                  <c:v>-4.2992433360797694E-3</c:v>
                </c:pt>
                <c:pt idx="1056">
                  <c:v>-3.991446333876443E-3</c:v>
                </c:pt>
                <c:pt idx="1057">
                  <c:v>-4.0434932211587185E-3</c:v>
                </c:pt>
                <c:pt idx="1058">
                  <c:v>-4.1135563386540813E-3</c:v>
                </c:pt>
                <c:pt idx="1059">
                  <c:v>-4.3777943817794665E-3</c:v>
                </c:pt>
                <c:pt idx="1060">
                  <c:v>-4.6860720987590768E-3</c:v>
                </c:pt>
                <c:pt idx="1061">
                  <c:v>-4.9062704680302299E-3</c:v>
                </c:pt>
                <c:pt idx="1062">
                  <c:v>-5.0283804728078682E-3</c:v>
                </c:pt>
                <c:pt idx="1063">
                  <c:v>-5.0924381802322019E-3</c:v>
                </c:pt>
                <c:pt idx="1064">
                  <c:v>-5.1304724440154048E-3</c:v>
                </c:pt>
                <c:pt idx="1065">
                  <c:v>-5.14248326415747E-3</c:v>
                </c:pt>
                <c:pt idx="1066">
                  <c:v>-5.1264688373013831E-3</c:v>
                </c:pt>
                <c:pt idx="1067">
                  <c:v>-5.0544039164490059E-3</c:v>
                </c:pt>
                <c:pt idx="1068">
                  <c:v>-4.9282903049573459E-3</c:v>
                </c:pt>
                <c:pt idx="1069">
                  <c:v>-4.7361171826843379E-3</c:v>
                </c:pt>
                <c:pt idx="1070">
                  <c:v>-4.4938989764860757E-3</c:v>
                </c:pt>
                <c:pt idx="1071">
                  <c:v>-4.2456753602167774E-3</c:v>
                </c:pt>
                <c:pt idx="1072">
                  <c:v>-4.0535022379437763E-3</c:v>
                </c:pt>
                <c:pt idx="1073">
                  <c:v>-3.9173796096670585E-3</c:v>
                </c:pt>
                <c:pt idx="1074">
                  <c:v>-3.8152876384595288E-3</c:v>
                </c:pt>
                <c:pt idx="1075">
                  <c:v>-3.7632407511772534E-3</c:v>
                </c:pt>
                <c:pt idx="1076">
                  <c:v>-3.7292100941080791E-3</c:v>
                </c:pt>
                <c:pt idx="1077">
                  <c:v>-3.717199273966014E-3</c:v>
                </c:pt>
                <c:pt idx="1078">
                  <c:v>-3.7512299310351951E-3</c:v>
                </c:pt>
                <c:pt idx="1079">
                  <c:v>-3.8453146888146883E-3</c:v>
                </c:pt>
                <c:pt idx="1080">
                  <c:v>-3.991446333876443E-3</c:v>
                </c:pt>
                <c:pt idx="1081">
                  <c:v>-4.0434932211587185E-3</c:v>
                </c:pt>
                <c:pt idx="1082">
                  <c:v>-4.1135563386540813E-3</c:v>
                </c:pt>
                <c:pt idx="1083">
                  <c:v>-4.3777943817794665E-3</c:v>
                </c:pt>
                <c:pt idx="1084">
                  <c:v>-4.6860720987590768E-3</c:v>
                </c:pt>
                <c:pt idx="1085">
                  <c:v>-4.9062704680302299E-3</c:v>
                </c:pt>
                <c:pt idx="1086">
                  <c:v>-5.0283804728078682E-3</c:v>
                </c:pt>
                <c:pt idx="1087">
                  <c:v>-5.0924381802322019E-3</c:v>
                </c:pt>
                <c:pt idx="1088">
                  <c:v>-5.1304724440154048E-3</c:v>
                </c:pt>
                <c:pt idx="1089">
                  <c:v>-5.14248326415747E-3</c:v>
                </c:pt>
                <c:pt idx="1090">
                  <c:v>-5.1264688373013831E-3</c:v>
                </c:pt>
                <c:pt idx="1091">
                  <c:v>-5.0544039164490059E-3</c:v>
                </c:pt>
                <c:pt idx="1092">
                  <c:v>-4.9282903049573459E-3</c:v>
                </c:pt>
                <c:pt idx="1093">
                  <c:v>-4.7361171826843379E-3</c:v>
                </c:pt>
                <c:pt idx="1094">
                  <c:v>-4.4938989764860757E-3</c:v>
                </c:pt>
                <c:pt idx="1095">
                  <c:v>-4.2456753602167774E-3</c:v>
                </c:pt>
                <c:pt idx="1096">
                  <c:v>-4.0535022379437763E-3</c:v>
                </c:pt>
                <c:pt idx="1097">
                  <c:v>-3.9173796096670585E-3</c:v>
                </c:pt>
                <c:pt idx="1098">
                  <c:v>-3.8152876384595288E-3</c:v>
                </c:pt>
                <c:pt idx="1099">
                  <c:v>-3.7632407511772534E-3</c:v>
                </c:pt>
                <c:pt idx="1100">
                  <c:v>-3.7292100941080791E-3</c:v>
                </c:pt>
                <c:pt idx="1101">
                  <c:v>-3.717199273966014E-3</c:v>
                </c:pt>
                <c:pt idx="1102">
                  <c:v>-3.7512299310351951E-3</c:v>
                </c:pt>
                <c:pt idx="1103">
                  <c:v>-3.8453146888146883E-3</c:v>
                </c:pt>
                <c:pt idx="1104">
                  <c:v>-4.8632465026517135E-3</c:v>
                </c:pt>
                <c:pt idx="1105">
                  <c:v>-4.915293389933989E-3</c:v>
                </c:pt>
                <c:pt idx="1106">
                  <c:v>-4.9853565074293518E-3</c:v>
                </c:pt>
                <c:pt idx="1107">
                  <c:v>-5.249594550554737E-3</c:v>
                </c:pt>
                <c:pt idx="1108">
                  <c:v>-5.5578722675343473E-3</c:v>
                </c:pt>
                <c:pt idx="1109">
                  <c:v>-5.7780706368055004E-3</c:v>
                </c:pt>
                <c:pt idx="1110">
                  <c:v>-5.9001806415831387E-3</c:v>
                </c:pt>
                <c:pt idx="1111">
                  <c:v>-5.9642383490074724E-3</c:v>
                </c:pt>
                <c:pt idx="1112">
                  <c:v>-6.0022726127906718E-3</c:v>
                </c:pt>
                <c:pt idx="1113">
                  <c:v>-6.014283432932737E-3</c:v>
                </c:pt>
                <c:pt idx="1114">
                  <c:v>-5.9982690060766536E-3</c:v>
                </c:pt>
                <c:pt idx="1115">
                  <c:v>-5.926204085224273E-3</c:v>
                </c:pt>
                <c:pt idx="1116">
                  <c:v>-5.8000904737326164E-3</c:v>
                </c:pt>
                <c:pt idx="1117">
                  <c:v>-5.6079173514596084E-3</c:v>
                </c:pt>
                <c:pt idx="1118">
                  <c:v>-5.3656991452613462E-3</c:v>
                </c:pt>
                <c:pt idx="1119">
                  <c:v>-5.1174755289920479E-3</c:v>
                </c:pt>
                <c:pt idx="1120">
                  <c:v>-4.9253024067190433E-3</c:v>
                </c:pt>
                <c:pt idx="1121">
                  <c:v>-4.789179778442329E-3</c:v>
                </c:pt>
                <c:pt idx="1122">
                  <c:v>-4.6870878072347959E-3</c:v>
                </c:pt>
                <c:pt idx="1123">
                  <c:v>-4.6350409199525239E-3</c:v>
                </c:pt>
                <c:pt idx="1124">
                  <c:v>-4.6010102628833462E-3</c:v>
                </c:pt>
                <c:pt idx="1125">
                  <c:v>-4.588999442741281E-3</c:v>
                </c:pt>
                <c:pt idx="1126">
                  <c:v>-4.6230300998104622E-3</c:v>
                </c:pt>
                <c:pt idx="1127">
                  <c:v>-4.7171148575899553E-3</c:v>
                </c:pt>
                <c:pt idx="1128">
                  <c:v>-3.696467489284757E-3</c:v>
                </c:pt>
                <c:pt idx="1129">
                  <c:v>-3.7485143765670324E-3</c:v>
                </c:pt>
                <c:pt idx="1130">
                  <c:v>-3.8185774940623952E-3</c:v>
                </c:pt>
                <c:pt idx="1131">
                  <c:v>-4.0828155371877804E-3</c:v>
                </c:pt>
                <c:pt idx="1132">
                  <c:v>-4.3910932541673907E-3</c:v>
                </c:pt>
                <c:pt idx="1133">
                  <c:v>-4.6112916234385438E-3</c:v>
                </c:pt>
                <c:pt idx="1134">
                  <c:v>-4.7334016282161821E-3</c:v>
                </c:pt>
                <c:pt idx="1135">
                  <c:v>-4.7974593356405158E-3</c:v>
                </c:pt>
                <c:pt idx="1136">
                  <c:v>-4.8354935994237153E-3</c:v>
                </c:pt>
                <c:pt idx="1137">
                  <c:v>-4.8475044195657804E-3</c:v>
                </c:pt>
                <c:pt idx="1138">
                  <c:v>-4.831489992709697E-3</c:v>
                </c:pt>
                <c:pt idx="1139">
                  <c:v>-4.7594250718573164E-3</c:v>
                </c:pt>
                <c:pt idx="1140">
                  <c:v>-4.6333114603656599E-3</c:v>
                </c:pt>
                <c:pt idx="1141">
                  <c:v>-4.4411383380926518E-3</c:v>
                </c:pt>
                <c:pt idx="1142">
                  <c:v>-4.1989201318943896E-3</c:v>
                </c:pt>
                <c:pt idx="1143">
                  <c:v>-3.9506965156250913E-3</c:v>
                </c:pt>
                <c:pt idx="1144">
                  <c:v>-3.7585233933520867E-3</c:v>
                </c:pt>
                <c:pt idx="1145">
                  <c:v>-3.6224007650753724E-3</c:v>
                </c:pt>
                <c:pt idx="1146">
                  <c:v>-3.5203087938678393E-3</c:v>
                </c:pt>
                <c:pt idx="1147">
                  <c:v>-3.4682619065855673E-3</c:v>
                </c:pt>
                <c:pt idx="1148">
                  <c:v>-3.4342312495163896E-3</c:v>
                </c:pt>
                <c:pt idx="1149">
                  <c:v>-3.4222204293743244E-3</c:v>
                </c:pt>
                <c:pt idx="1150">
                  <c:v>-3.4562510864435056E-3</c:v>
                </c:pt>
                <c:pt idx="1151">
                  <c:v>-3.5503358442229987E-3</c:v>
                </c:pt>
                <c:pt idx="1152">
                  <c:v>-3.782024169604721E-3</c:v>
                </c:pt>
                <c:pt idx="1153">
                  <c:v>-3.8340710568869965E-3</c:v>
                </c:pt>
                <c:pt idx="1154">
                  <c:v>-3.9041341743823593E-3</c:v>
                </c:pt>
                <c:pt idx="1155">
                  <c:v>-4.1683722175077445E-3</c:v>
                </c:pt>
                <c:pt idx="1156">
                  <c:v>-4.4766499344873548E-3</c:v>
                </c:pt>
                <c:pt idx="1157">
                  <c:v>-4.6968483037585079E-3</c:v>
                </c:pt>
                <c:pt idx="1158">
                  <c:v>-4.8189583085361462E-3</c:v>
                </c:pt>
                <c:pt idx="1159">
                  <c:v>-4.8830160159604799E-3</c:v>
                </c:pt>
                <c:pt idx="1160">
                  <c:v>-4.9210502797436759E-3</c:v>
                </c:pt>
                <c:pt idx="1161">
                  <c:v>-4.933061099885741E-3</c:v>
                </c:pt>
                <c:pt idx="1162">
                  <c:v>-4.9170466730296611E-3</c:v>
                </c:pt>
                <c:pt idx="1163">
                  <c:v>-4.844981752177277E-3</c:v>
                </c:pt>
                <c:pt idx="1164">
                  <c:v>-4.7188681406856239E-3</c:v>
                </c:pt>
                <c:pt idx="1165">
                  <c:v>-4.5266950184126159E-3</c:v>
                </c:pt>
                <c:pt idx="1166">
                  <c:v>-4.2844768122143537E-3</c:v>
                </c:pt>
                <c:pt idx="1167">
                  <c:v>-4.0362531959450554E-3</c:v>
                </c:pt>
                <c:pt idx="1168">
                  <c:v>-3.8440800736720473E-3</c:v>
                </c:pt>
                <c:pt idx="1169">
                  <c:v>-3.7079574453953365E-3</c:v>
                </c:pt>
                <c:pt idx="1170">
                  <c:v>-3.6058654741877999E-3</c:v>
                </c:pt>
                <c:pt idx="1171">
                  <c:v>-3.5538185869055314E-3</c:v>
                </c:pt>
                <c:pt idx="1172">
                  <c:v>-3.5197879298363502E-3</c:v>
                </c:pt>
                <c:pt idx="1173">
                  <c:v>-3.507777109694285E-3</c:v>
                </c:pt>
                <c:pt idx="1174">
                  <c:v>-3.5418077667634662E-3</c:v>
                </c:pt>
                <c:pt idx="1175">
                  <c:v>-3.6358925245429594E-3</c:v>
                </c:pt>
                <c:pt idx="1176">
                  <c:v>-1.0584522860142345E-3</c:v>
                </c:pt>
                <c:pt idx="1177">
                  <c:v>-1.11049917329651E-3</c:v>
                </c:pt>
                <c:pt idx="1178">
                  <c:v>-1.1805622907918728E-3</c:v>
                </c:pt>
                <c:pt idx="1179">
                  <c:v>-1.444800333917258E-3</c:v>
                </c:pt>
                <c:pt idx="1180">
                  <c:v>-1.7530780508968682E-3</c:v>
                </c:pt>
                <c:pt idx="1181">
                  <c:v>-1.9732764201680214E-3</c:v>
                </c:pt>
                <c:pt idx="1182">
                  <c:v>-2.0953864249456597E-3</c:v>
                </c:pt>
                <c:pt idx="1183">
                  <c:v>-2.1594441323699934E-3</c:v>
                </c:pt>
                <c:pt idx="1184">
                  <c:v>-2.1974783961531894E-3</c:v>
                </c:pt>
                <c:pt idx="1185">
                  <c:v>-2.2094892162952545E-3</c:v>
                </c:pt>
                <c:pt idx="1186">
                  <c:v>-2.1934747894391746E-3</c:v>
                </c:pt>
                <c:pt idx="1187">
                  <c:v>-2.1214098685867905E-3</c:v>
                </c:pt>
                <c:pt idx="1188">
                  <c:v>-1.9952962570951374E-3</c:v>
                </c:pt>
                <c:pt idx="1189">
                  <c:v>-1.8031231348221294E-3</c:v>
                </c:pt>
                <c:pt idx="1190">
                  <c:v>-1.5609049286238671E-3</c:v>
                </c:pt>
                <c:pt idx="1191">
                  <c:v>-1.3126813123545689E-3</c:v>
                </c:pt>
                <c:pt idx="1192">
                  <c:v>-1.1205081900815608E-3</c:v>
                </c:pt>
                <c:pt idx="1193">
                  <c:v>-9.8438556180484998E-4</c:v>
                </c:pt>
                <c:pt idx="1194">
                  <c:v>-8.8229359059731338E-4</c:v>
                </c:pt>
                <c:pt idx="1195">
                  <c:v>-8.3024670331504485E-4</c:v>
                </c:pt>
                <c:pt idx="1196">
                  <c:v>-7.9621604624586367E-4</c:v>
                </c:pt>
                <c:pt idx="1197">
                  <c:v>-7.842052261037985E-4</c:v>
                </c:pt>
                <c:pt idx="1198">
                  <c:v>-8.1823588317297968E-4</c:v>
                </c:pt>
                <c:pt idx="1199">
                  <c:v>-9.1232064095247284E-4</c:v>
                </c:pt>
                <c:pt idx="1200">
                  <c:v>6.753636557810111E-4</c:v>
                </c:pt>
                <c:pt idx="1201">
                  <c:v>6.2331676849873563E-4</c:v>
                </c:pt>
                <c:pt idx="1202">
                  <c:v>5.5325365100337281E-4</c:v>
                </c:pt>
                <c:pt idx="1203">
                  <c:v>2.8901560787798763E-4</c:v>
                </c:pt>
                <c:pt idx="1204">
                  <c:v>-1.9262109101622626E-5</c:v>
                </c:pt>
                <c:pt idx="1205">
                  <c:v>-2.3946047837277579E-4</c:v>
                </c:pt>
                <c:pt idx="1206">
                  <c:v>-3.6157048315041407E-4</c:v>
                </c:pt>
                <c:pt idx="1207">
                  <c:v>-4.2562819057474777E-4</c:v>
                </c:pt>
                <c:pt idx="1208">
                  <c:v>-4.6366245435795067E-4</c:v>
                </c:pt>
                <c:pt idx="1209">
                  <c:v>-4.7567327450001584E-4</c:v>
                </c:pt>
                <c:pt idx="1210">
                  <c:v>-4.5965884764392895E-4</c:v>
                </c:pt>
                <c:pt idx="1211">
                  <c:v>-3.875939267915518E-4</c:v>
                </c:pt>
                <c:pt idx="1212">
                  <c:v>-2.614803152998918E-4</c:v>
                </c:pt>
                <c:pt idx="1213">
                  <c:v>-6.9307193026883762E-5</c:v>
                </c:pt>
                <c:pt idx="1214">
                  <c:v>1.7291101317137847E-4</c:v>
                </c:pt>
                <c:pt idx="1215">
                  <c:v>4.2113462944067676E-4</c:v>
                </c:pt>
                <c:pt idx="1216">
                  <c:v>6.1330775171367785E-4</c:v>
                </c:pt>
                <c:pt idx="1217">
                  <c:v>7.4943037999039563E-4</c:v>
                </c:pt>
                <c:pt idx="1218">
                  <c:v>8.515223511979253E-4</c:v>
                </c:pt>
                <c:pt idx="1219">
                  <c:v>9.0356923848020076E-4</c:v>
                </c:pt>
                <c:pt idx="1220">
                  <c:v>9.3759989554937501E-4</c:v>
                </c:pt>
                <c:pt idx="1221">
                  <c:v>9.4961071569144018E-4</c:v>
                </c:pt>
                <c:pt idx="1222">
                  <c:v>9.15580058622259E-4</c:v>
                </c:pt>
                <c:pt idx="1223">
                  <c:v>8.2149530084276584E-4</c:v>
                </c:pt>
                <c:pt idx="1224">
                  <c:v>-2.4208720618653194E-3</c:v>
                </c:pt>
                <c:pt idx="1225">
                  <c:v>-2.4729189491475949E-3</c:v>
                </c:pt>
                <c:pt idx="1226">
                  <c:v>-2.5429820666429577E-3</c:v>
                </c:pt>
                <c:pt idx="1227">
                  <c:v>-2.8072201097683429E-3</c:v>
                </c:pt>
                <c:pt idx="1228">
                  <c:v>-3.1154978267479531E-3</c:v>
                </c:pt>
                <c:pt idx="1229">
                  <c:v>-3.3356961960191063E-3</c:v>
                </c:pt>
                <c:pt idx="1230">
                  <c:v>-3.4578062007967446E-3</c:v>
                </c:pt>
                <c:pt idx="1231">
                  <c:v>-3.5218639082210783E-3</c:v>
                </c:pt>
                <c:pt idx="1232">
                  <c:v>-3.5598981720042777E-3</c:v>
                </c:pt>
                <c:pt idx="1233">
                  <c:v>-3.5719089921463429E-3</c:v>
                </c:pt>
                <c:pt idx="1234">
                  <c:v>-3.5558945652902595E-3</c:v>
                </c:pt>
                <c:pt idx="1235">
                  <c:v>-3.4838296444378788E-3</c:v>
                </c:pt>
                <c:pt idx="1236">
                  <c:v>-3.3577160329462223E-3</c:v>
                </c:pt>
                <c:pt idx="1237">
                  <c:v>-3.1655429106732143E-3</c:v>
                </c:pt>
                <c:pt idx="1238">
                  <c:v>-2.923324704474952E-3</c:v>
                </c:pt>
                <c:pt idx="1239">
                  <c:v>-2.6751010882056538E-3</c:v>
                </c:pt>
                <c:pt idx="1240">
                  <c:v>-2.4829279659326492E-3</c:v>
                </c:pt>
                <c:pt idx="1241">
                  <c:v>-2.3468053376559384E-3</c:v>
                </c:pt>
                <c:pt idx="1242">
                  <c:v>-2.2447133664484017E-3</c:v>
                </c:pt>
                <c:pt idx="1243">
                  <c:v>-2.1926664791661332E-3</c:v>
                </c:pt>
                <c:pt idx="1244">
                  <c:v>-2.158635822096952E-3</c:v>
                </c:pt>
                <c:pt idx="1245">
                  <c:v>-2.1466250019548869E-3</c:v>
                </c:pt>
                <c:pt idx="1246">
                  <c:v>-2.180655659024068E-3</c:v>
                </c:pt>
                <c:pt idx="1247">
                  <c:v>-2.2747404168035612E-3</c:v>
                </c:pt>
                <c:pt idx="1248">
                  <c:v>-1.0584522860142345E-3</c:v>
                </c:pt>
                <c:pt idx="1249">
                  <c:v>-1.11049917329651E-3</c:v>
                </c:pt>
                <c:pt idx="1250">
                  <c:v>-1.1805622907918728E-3</c:v>
                </c:pt>
                <c:pt idx="1251">
                  <c:v>-1.444800333917258E-3</c:v>
                </c:pt>
                <c:pt idx="1252">
                  <c:v>-1.7530780508968682E-3</c:v>
                </c:pt>
                <c:pt idx="1253">
                  <c:v>-1.9732764201680214E-3</c:v>
                </c:pt>
                <c:pt idx="1254">
                  <c:v>-2.0953864249456597E-3</c:v>
                </c:pt>
                <c:pt idx="1255">
                  <c:v>-2.1594441323699934E-3</c:v>
                </c:pt>
                <c:pt idx="1256">
                  <c:v>-2.1974783961531894E-3</c:v>
                </c:pt>
                <c:pt idx="1257">
                  <c:v>-2.2094892162952545E-3</c:v>
                </c:pt>
                <c:pt idx="1258">
                  <c:v>-2.1934747894391746E-3</c:v>
                </c:pt>
                <c:pt idx="1259">
                  <c:v>-2.1214098685867905E-3</c:v>
                </c:pt>
                <c:pt idx="1260">
                  <c:v>-1.9952962570951374E-3</c:v>
                </c:pt>
                <c:pt idx="1261">
                  <c:v>-1.8031231348221294E-3</c:v>
                </c:pt>
                <c:pt idx="1262">
                  <c:v>-1.5609049286238671E-3</c:v>
                </c:pt>
                <c:pt idx="1263">
                  <c:v>-1.3126813123545689E-3</c:v>
                </c:pt>
                <c:pt idx="1264">
                  <c:v>-1.1205081900815608E-3</c:v>
                </c:pt>
                <c:pt idx="1265">
                  <c:v>-9.8438556180484998E-4</c:v>
                </c:pt>
                <c:pt idx="1266">
                  <c:v>-8.8229359059731338E-4</c:v>
                </c:pt>
                <c:pt idx="1267">
                  <c:v>-8.3024670331504485E-4</c:v>
                </c:pt>
                <c:pt idx="1268">
                  <c:v>-7.9621604624586367E-4</c:v>
                </c:pt>
                <c:pt idx="1269">
                  <c:v>-7.842052261037985E-4</c:v>
                </c:pt>
                <c:pt idx="1270">
                  <c:v>-8.1823588317297968E-4</c:v>
                </c:pt>
                <c:pt idx="1271">
                  <c:v>-9.1232064095247284E-4</c:v>
                </c:pt>
                <c:pt idx="1272">
                  <c:v>-1.0584522860142345E-3</c:v>
                </c:pt>
                <c:pt idx="1273">
                  <c:v>-1.11049917329651E-3</c:v>
                </c:pt>
                <c:pt idx="1274">
                  <c:v>-1.1805622907918728E-3</c:v>
                </c:pt>
                <c:pt idx="1275">
                  <c:v>-1.444800333917258E-3</c:v>
                </c:pt>
                <c:pt idx="1276">
                  <c:v>-1.7530780508968682E-3</c:v>
                </c:pt>
                <c:pt idx="1277">
                  <c:v>-1.9732764201680214E-3</c:v>
                </c:pt>
                <c:pt idx="1278">
                  <c:v>-2.0953864249456597E-3</c:v>
                </c:pt>
                <c:pt idx="1279">
                  <c:v>-2.1594441323699934E-3</c:v>
                </c:pt>
                <c:pt idx="1280">
                  <c:v>-2.1974783961531894E-3</c:v>
                </c:pt>
                <c:pt idx="1281">
                  <c:v>-2.2094892162952545E-3</c:v>
                </c:pt>
                <c:pt idx="1282">
                  <c:v>-2.1934747894391746E-3</c:v>
                </c:pt>
                <c:pt idx="1283">
                  <c:v>-2.1214098685867905E-3</c:v>
                </c:pt>
                <c:pt idx="1284">
                  <c:v>-1.9952962570951374E-3</c:v>
                </c:pt>
                <c:pt idx="1285">
                  <c:v>-1.8031231348221294E-3</c:v>
                </c:pt>
                <c:pt idx="1286">
                  <c:v>-1.5609049286238671E-3</c:v>
                </c:pt>
                <c:pt idx="1287">
                  <c:v>-1.3126813123545689E-3</c:v>
                </c:pt>
                <c:pt idx="1288">
                  <c:v>-1.1205081900815608E-3</c:v>
                </c:pt>
                <c:pt idx="1289">
                  <c:v>-9.8438556180484998E-4</c:v>
                </c:pt>
                <c:pt idx="1290">
                  <c:v>-8.8229359059731338E-4</c:v>
                </c:pt>
                <c:pt idx="1291">
                  <c:v>-8.3024670331504485E-4</c:v>
                </c:pt>
                <c:pt idx="1292">
                  <c:v>-7.9621604624586367E-4</c:v>
                </c:pt>
                <c:pt idx="1293">
                  <c:v>-7.842052261037985E-4</c:v>
                </c:pt>
                <c:pt idx="1294">
                  <c:v>-8.1823588317297968E-4</c:v>
                </c:pt>
                <c:pt idx="1295">
                  <c:v>-9.1232064095247284E-4</c:v>
                </c:pt>
                <c:pt idx="1296">
                  <c:v>-6.0452363874915344E-4</c:v>
                </c:pt>
                <c:pt idx="1297">
                  <c:v>-6.565705260314289E-4</c:v>
                </c:pt>
                <c:pt idx="1298">
                  <c:v>-7.2663364352679172E-4</c:v>
                </c:pt>
                <c:pt idx="1299">
                  <c:v>-9.908716866521769E-4</c:v>
                </c:pt>
                <c:pt idx="1300">
                  <c:v>-1.2991494036317872E-3</c:v>
                </c:pt>
                <c:pt idx="1301">
                  <c:v>-1.5193477729029403E-3</c:v>
                </c:pt>
                <c:pt idx="1302">
                  <c:v>-1.6414577776805786E-3</c:v>
                </c:pt>
                <c:pt idx="1303">
                  <c:v>-1.7055154851049123E-3</c:v>
                </c:pt>
                <c:pt idx="1304">
                  <c:v>-1.7435497488881083E-3</c:v>
                </c:pt>
                <c:pt idx="1305">
                  <c:v>-1.7555605690301734E-3</c:v>
                </c:pt>
                <c:pt idx="1306">
                  <c:v>-1.7395461421740935E-3</c:v>
                </c:pt>
                <c:pt idx="1307">
                  <c:v>-1.6674812213217094E-3</c:v>
                </c:pt>
                <c:pt idx="1308">
                  <c:v>-1.5413676098300563E-3</c:v>
                </c:pt>
                <c:pt idx="1309">
                  <c:v>-1.3491944875570483E-3</c:v>
                </c:pt>
                <c:pt idx="1310">
                  <c:v>-1.1069762813587861E-3</c:v>
                </c:pt>
                <c:pt idx="1311">
                  <c:v>-8.5875266508948778E-4</c:v>
                </c:pt>
                <c:pt idx="1312">
                  <c:v>-6.6657954281647974E-4</c:v>
                </c:pt>
                <c:pt idx="1313">
                  <c:v>-5.304569145397689E-4</c:v>
                </c:pt>
                <c:pt idx="1314">
                  <c:v>-4.283649433322323E-4</c:v>
                </c:pt>
                <c:pt idx="1315">
                  <c:v>-3.7631805604996377E-4</c:v>
                </c:pt>
                <c:pt idx="1316">
                  <c:v>-3.4228739898078259E-4</c:v>
                </c:pt>
                <c:pt idx="1317">
                  <c:v>-3.3027657883871742E-4</c:v>
                </c:pt>
                <c:pt idx="1318">
                  <c:v>-3.643072359078986E-4</c:v>
                </c:pt>
                <c:pt idx="1319">
                  <c:v>-4.5839199368739175E-4</c:v>
                </c:pt>
                <c:pt idx="1320">
                  <c:v>9.7798275395773182E-4</c:v>
                </c:pt>
                <c:pt idx="1321">
                  <c:v>9.2593586667545635E-4</c:v>
                </c:pt>
                <c:pt idx="1322">
                  <c:v>8.5587274918009354E-4</c:v>
                </c:pt>
                <c:pt idx="1323">
                  <c:v>5.9163470605470836E-4</c:v>
                </c:pt>
                <c:pt idx="1324">
                  <c:v>2.833569890750981E-4</c:v>
                </c:pt>
                <c:pt idx="1325">
                  <c:v>6.3158619803944938E-5</c:v>
                </c:pt>
                <c:pt idx="1326">
                  <c:v>-5.8951384973693344E-5</c:v>
                </c:pt>
                <c:pt idx="1327">
                  <c:v>-1.2300909239802704E-4</c:v>
                </c:pt>
                <c:pt idx="1328">
                  <c:v>-1.6104335618122995E-4</c:v>
                </c:pt>
                <c:pt idx="1329">
                  <c:v>-1.7305417632329512E-4</c:v>
                </c:pt>
                <c:pt idx="1330">
                  <c:v>-1.5703974946720822E-4</c:v>
                </c:pt>
                <c:pt idx="1331">
                  <c:v>-8.4974828614831077E-5</c:v>
                </c:pt>
                <c:pt idx="1332">
                  <c:v>4.1138782876828928E-5</c:v>
                </c:pt>
                <c:pt idx="1333">
                  <c:v>2.3331190514983696E-4</c:v>
                </c:pt>
                <c:pt idx="1334">
                  <c:v>4.7553011134809919E-4</c:v>
                </c:pt>
                <c:pt idx="1335">
                  <c:v>7.2375372761739748E-4</c:v>
                </c:pt>
                <c:pt idx="1336">
                  <c:v>9.1592684989039858E-4</c:v>
                </c:pt>
                <c:pt idx="1337">
                  <c:v>1.0520494781671164E-3</c:v>
                </c:pt>
                <c:pt idx="1338">
                  <c:v>1.154141449374646E-3</c:v>
                </c:pt>
                <c:pt idx="1339">
                  <c:v>1.2061883366569215E-3</c:v>
                </c:pt>
                <c:pt idx="1340">
                  <c:v>1.2402189937260957E-3</c:v>
                </c:pt>
                <c:pt idx="1341">
                  <c:v>1.2522298138681609E-3</c:v>
                </c:pt>
                <c:pt idx="1342">
                  <c:v>1.2181991567989797E-3</c:v>
                </c:pt>
                <c:pt idx="1343">
                  <c:v>1.1241143990194866E-3</c:v>
                </c:pt>
                <c:pt idx="1344">
                  <c:v>-1.2097618351025949E-3</c:v>
                </c:pt>
                <c:pt idx="1345">
                  <c:v>-1.2618087223848704E-3</c:v>
                </c:pt>
                <c:pt idx="1346">
                  <c:v>-1.3318718398802332E-3</c:v>
                </c:pt>
                <c:pt idx="1347">
                  <c:v>-1.5961098830056183E-3</c:v>
                </c:pt>
                <c:pt idx="1348">
                  <c:v>-1.9043875999852286E-3</c:v>
                </c:pt>
                <c:pt idx="1349">
                  <c:v>-2.1245859692563818E-3</c:v>
                </c:pt>
                <c:pt idx="1350">
                  <c:v>-2.24669597403402E-3</c:v>
                </c:pt>
                <c:pt idx="1351">
                  <c:v>-2.3107536814583537E-3</c:v>
                </c:pt>
                <c:pt idx="1352">
                  <c:v>-2.3487879452415497E-3</c:v>
                </c:pt>
                <c:pt idx="1353">
                  <c:v>-2.3607987653836149E-3</c:v>
                </c:pt>
                <c:pt idx="1354">
                  <c:v>-2.3447843385275349E-3</c:v>
                </c:pt>
                <c:pt idx="1355">
                  <c:v>-2.2727194176751508E-3</c:v>
                </c:pt>
                <c:pt idx="1356">
                  <c:v>-2.1466058061834978E-3</c:v>
                </c:pt>
                <c:pt idx="1357">
                  <c:v>-1.9544326839104897E-3</c:v>
                </c:pt>
                <c:pt idx="1358">
                  <c:v>-1.7122144777122275E-3</c:v>
                </c:pt>
                <c:pt idx="1359">
                  <c:v>-1.4639908614429292E-3</c:v>
                </c:pt>
                <c:pt idx="1360">
                  <c:v>-1.2718177391699212E-3</c:v>
                </c:pt>
                <c:pt idx="1361">
                  <c:v>-1.1356951108932103E-3</c:v>
                </c:pt>
                <c:pt idx="1362">
                  <c:v>-1.0336031396856737E-3</c:v>
                </c:pt>
                <c:pt idx="1363">
                  <c:v>-9.8155625240340522E-4</c:v>
                </c:pt>
                <c:pt idx="1364">
                  <c:v>-9.4752559533422404E-4</c:v>
                </c:pt>
                <c:pt idx="1365">
                  <c:v>-9.3551477519215887E-4</c:v>
                </c:pt>
                <c:pt idx="1366">
                  <c:v>-9.6954543226134005E-4</c:v>
                </c:pt>
                <c:pt idx="1367">
                  <c:v>-1.0636301900408332E-3</c:v>
                </c:pt>
                <c:pt idx="1368">
                  <c:v>-2.4202382278094778E-3</c:v>
                </c:pt>
                <c:pt idx="1369">
                  <c:v>-2.4722851150917532E-3</c:v>
                </c:pt>
                <c:pt idx="1370">
                  <c:v>-2.5423482325871161E-3</c:v>
                </c:pt>
                <c:pt idx="1371">
                  <c:v>-2.8065862757125012E-3</c:v>
                </c:pt>
                <c:pt idx="1372">
                  <c:v>-3.1148639926921115E-3</c:v>
                </c:pt>
                <c:pt idx="1373">
                  <c:v>-3.3350623619632647E-3</c:v>
                </c:pt>
                <c:pt idx="1374">
                  <c:v>-3.4571723667409029E-3</c:v>
                </c:pt>
                <c:pt idx="1375">
                  <c:v>-3.5212300741652366E-3</c:v>
                </c:pt>
                <c:pt idx="1376">
                  <c:v>-3.5592643379484326E-3</c:v>
                </c:pt>
                <c:pt idx="1377">
                  <c:v>-3.5712751580904978E-3</c:v>
                </c:pt>
                <c:pt idx="1378">
                  <c:v>-3.5552607312344178E-3</c:v>
                </c:pt>
                <c:pt idx="1379">
                  <c:v>-3.4831958103820337E-3</c:v>
                </c:pt>
                <c:pt idx="1380">
                  <c:v>-3.3570821988903807E-3</c:v>
                </c:pt>
                <c:pt idx="1381">
                  <c:v>-3.1649090766173726E-3</c:v>
                </c:pt>
                <c:pt idx="1382">
                  <c:v>-2.9226908704191104E-3</c:v>
                </c:pt>
                <c:pt idx="1383">
                  <c:v>-2.6744672541498121E-3</c:v>
                </c:pt>
                <c:pt idx="1384">
                  <c:v>-2.4822941318768041E-3</c:v>
                </c:pt>
                <c:pt idx="1385">
                  <c:v>-2.3461715036000932E-3</c:v>
                </c:pt>
                <c:pt idx="1386">
                  <c:v>-2.2440795323925566E-3</c:v>
                </c:pt>
                <c:pt idx="1387">
                  <c:v>-2.1920326451102881E-3</c:v>
                </c:pt>
                <c:pt idx="1388">
                  <c:v>-2.1580019880411069E-3</c:v>
                </c:pt>
                <c:pt idx="1389">
                  <c:v>-2.1459911678990418E-3</c:v>
                </c:pt>
                <c:pt idx="1390">
                  <c:v>-2.1800218249682229E-3</c:v>
                </c:pt>
                <c:pt idx="1391">
                  <c:v>-2.2741065827477161E-3</c:v>
                </c:pt>
                <c:pt idx="1392">
                  <c:v>-2.6925954161685257E-3</c:v>
                </c:pt>
                <c:pt idx="1393">
                  <c:v>-2.7446423034508012E-3</c:v>
                </c:pt>
                <c:pt idx="1394">
                  <c:v>-2.814705420946164E-3</c:v>
                </c:pt>
                <c:pt idx="1395">
                  <c:v>-3.0789434640715492E-3</c:v>
                </c:pt>
                <c:pt idx="1396">
                  <c:v>-3.3872211810511595E-3</c:v>
                </c:pt>
                <c:pt idx="1397">
                  <c:v>-3.6074195503223126E-3</c:v>
                </c:pt>
                <c:pt idx="1398">
                  <c:v>-3.7295295550999509E-3</c:v>
                </c:pt>
                <c:pt idx="1399">
                  <c:v>-3.7935872625242846E-3</c:v>
                </c:pt>
                <c:pt idx="1400">
                  <c:v>-3.831621526307484E-3</c:v>
                </c:pt>
                <c:pt idx="1401">
                  <c:v>-3.8436323464495492E-3</c:v>
                </c:pt>
                <c:pt idx="1402">
                  <c:v>-3.8276179195934658E-3</c:v>
                </c:pt>
                <c:pt idx="1403">
                  <c:v>-3.7555529987410852E-3</c:v>
                </c:pt>
                <c:pt idx="1404">
                  <c:v>-3.6294393872494286E-3</c:v>
                </c:pt>
                <c:pt idx="1405">
                  <c:v>-3.4372662649764206E-3</c:v>
                </c:pt>
                <c:pt idx="1406">
                  <c:v>-3.1950480587781584E-3</c:v>
                </c:pt>
                <c:pt idx="1407">
                  <c:v>-2.9468244425088601E-3</c:v>
                </c:pt>
                <c:pt idx="1408">
                  <c:v>-2.7546513202358555E-3</c:v>
                </c:pt>
                <c:pt idx="1409">
                  <c:v>-2.6185286919591412E-3</c:v>
                </c:pt>
                <c:pt idx="1410">
                  <c:v>-2.5164367207516081E-3</c:v>
                </c:pt>
                <c:pt idx="1411">
                  <c:v>-2.4643898334693361E-3</c:v>
                </c:pt>
                <c:pt idx="1412">
                  <c:v>-2.4303591764001584E-3</c:v>
                </c:pt>
                <c:pt idx="1413">
                  <c:v>-2.4183483562580932E-3</c:v>
                </c:pt>
                <c:pt idx="1414">
                  <c:v>-2.4523790133272744E-3</c:v>
                </c:pt>
                <c:pt idx="1415">
                  <c:v>-2.5464637711067675E-3</c:v>
                </c:pt>
                <c:pt idx="1416">
                  <c:v>-1.9310176389123468E-3</c:v>
                </c:pt>
                <c:pt idx="1417">
                  <c:v>-1.9830645261946223E-3</c:v>
                </c:pt>
                <c:pt idx="1418">
                  <c:v>-2.0531276436899851E-3</c:v>
                </c:pt>
                <c:pt idx="1419">
                  <c:v>-2.3173656868153703E-3</c:v>
                </c:pt>
                <c:pt idx="1420">
                  <c:v>-2.6256434037949805E-3</c:v>
                </c:pt>
                <c:pt idx="1421">
                  <c:v>-2.8458417730661337E-3</c:v>
                </c:pt>
                <c:pt idx="1422">
                  <c:v>-2.967951777843772E-3</c:v>
                </c:pt>
                <c:pt idx="1423">
                  <c:v>-3.0320094852681057E-3</c:v>
                </c:pt>
                <c:pt idx="1424">
                  <c:v>-3.0700437490513086E-3</c:v>
                </c:pt>
                <c:pt idx="1425">
                  <c:v>-3.0820545691933737E-3</c:v>
                </c:pt>
                <c:pt idx="1426">
                  <c:v>-3.0660401423372868E-3</c:v>
                </c:pt>
                <c:pt idx="1427">
                  <c:v>-2.9939752214849097E-3</c:v>
                </c:pt>
                <c:pt idx="1428">
                  <c:v>-2.8678616099932497E-3</c:v>
                </c:pt>
                <c:pt idx="1429">
                  <c:v>-2.6756884877202416E-3</c:v>
                </c:pt>
                <c:pt idx="1430">
                  <c:v>-2.4334702815219794E-3</c:v>
                </c:pt>
                <c:pt idx="1431">
                  <c:v>-2.1852466652526811E-3</c:v>
                </c:pt>
                <c:pt idx="1432">
                  <c:v>-1.99307354297968E-3</c:v>
                </c:pt>
                <c:pt idx="1433">
                  <c:v>-1.8569509147029623E-3</c:v>
                </c:pt>
                <c:pt idx="1434">
                  <c:v>-1.7548589434954326E-3</c:v>
                </c:pt>
                <c:pt idx="1435">
                  <c:v>-1.7028120562131571E-3</c:v>
                </c:pt>
                <c:pt idx="1436">
                  <c:v>-1.6687813991439829E-3</c:v>
                </c:pt>
                <c:pt idx="1437">
                  <c:v>-1.6567705790019177E-3</c:v>
                </c:pt>
                <c:pt idx="1438">
                  <c:v>-1.6908012360710989E-3</c:v>
                </c:pt>
                <c:pt idx="1439">
                  <c:v>-1.784885993850592E-3</c:v>
                </c:pt>
                <c:pt idx="1440">
                  <c:v>-4.1187622279726735E-3</c:v>
                </c:pt>
                <c:pt idx="1441">
                  <c:v>-4.170809115254949E-3</c:v>
                </c:pt>
                <c:pt idx="1442">
                  <c:v>-4.2408722327503118E-3</c:v>
                </c:pt>
                <c:pt idx="1443">
                  <c:v>-4.505110275875697E-3</c:v>
                </c:pt>
                <c:pt idx="1444">
                  <c:v>-4.8133879928553072E-3</c:v>
                </c:pt>
                <c:pt idx="1445">
                  <c:v>-5.0335863621264604E-3</c:v>
                </c:pt>
                <c:pt idx="1446">
                  <c:v>-5.1556963669040987E-3</c:v>
                </c:pt>
                <c:pt idx="1447">
                  <c:v>-5.2197540743284324E-3</c:v>
                </c:pt>
                <c:pt idx="1448">
                  <c:v>-5.2577883381116283E-3</c:v>
                </c:pt>
                <c:pt idx="1449">
                  <c:v>-5.2697991582536935E-3</c:v>
                </c:pt>
                <c:pt idx="1450">
                  <c:v>-5.2537847313976135E-3</c:v>
                </c:pt>
                <c:pt idx="1451">
                  <c:v>-5.1817198105452295E-3</c:v>
                </c:pt>
                <c:pt idx="1452">
                  <c:v>-5.0556061990535764E-3</c:v>
                </c:pt>
                <c:pt idx="1453">
                  <c:v>-4.8634330767805684E-3</c:v>
                </c:pt>
                <c:pt idx="1454">
                  <c:v>-4.6212148705823061E-3</c:v>
                </c:pt>
                <c:pt idx="1455">
                  <c:v>-4.3729912543130078E-3</c:v>
                </c:pt>
                <c:pt idx="1456">
                  <c:v>-4.1808181320399998E-3</c:v>
                </c:pt>
                <c:pt idx="1457">
                  <c:v>-4.044695503763289E-3</c:v>
                </c:pt>
                <c:pt idx="1458">
                  <c:v>-3.9426035325557524E-3</c:v>
                </c:pt>
                <c:pt idx="1459">
                  <c:v>-3.8905566452734838E-3</c:v>
                </c:pt>
                <c:pt idx="1460">
                  <c:v>-3.8565259882043026E-3</c:v>
                </c:pt>
                <c:pt idx="1461">
                  <c:v>-3.8445151680622375E-3</c:v>
                </c:pt>
                <c:pt idx="1462">
                  <c:v>-3.8785458251314187E-3</c:v>
                </c:pt>
                <c:pt idx="1463">
                  <c:v>-3.9726305829109118E-3</c:v>
                </c:pt>
                <c:pt idx="1464">
                  <c:v>-2.7930334119323219E-3</c:v>
                </c:pt>
                <c:pt idx="1465">
                  <c:v>-2.8450802992145974E-3</c:v>
                </c:pt>
                <c:pt idx="1466">
                  <c:v>-2.9151434167099602E-3</c:v>
                </c:pt>
                <c:pt idx="1467">
                  <c:v>-3.1793814598353454E-3</c:v>
                </c:pt>
                <c:pt idx="1468">
                  <c:v>-3.4876591768149556E-3</c:v>
                </c:pt>
                <c:pt idx="1469">
                  <c:v>-3.7078575460861088E-3</c:v>
                </c:pt>
                <c:pt idx="1470">
                  <c:v>-3.8299675508637471E-3</c:v>
                </c:pt>
                <c:pt idx="1471">
                  <c:v>-3.8940252582880808E-3</c:v>
                </c:pt>
                <c:pt idx="1472">
                  <c:v>-3.9320595220712837E-3</c:v>
                </c:pt>
                <c:pt idx="1473">
                  <c:v>-3.9440703422133488E-3</c:v>
                </c:pt>
                <c:pt idx="1474">
                  <c:v>-3.928055915357262E-3</c:v>
                </c:pt>
                <c:pt idx="1475">
                  <c:v>-3.8559909945048848E-3</c:v>
                </c:pt>
                <c:pt idx="1476">
                  <c:v>-3.7298773830132248E-3</c:v>
                </c:pt>
                <c:pt idx="1477">
                  <c:v>-3.5377042607402168E-3</c:v>
                </c:pt>
                <c:pt idx="1478">
                  <c:v>-3.2954860545419545E-3</c:v>
                </c:pt>
                <c:pt idx="1479">
                  <c:v>-3.0472624382726562E-3</c:v>
                </c:pt>
                <c:pt idx="1480">
                  <c:v>-2.8550893159996552E-3</c:v>
                </c:pt>
                <c:pt idx="1481">
                  <c:v>-2.7189666877229374E-3</c:v>
                </c:pt>
                <c:pt idx="1482">
                  <c:v>-2.6168747165154077E-3</c:v>
                </c:pt>
                <c:pt idx="1483">
                  <c:v>-2.5648278292331322E-3</c:v>
                </c:pt>
                <c:pt idx="1484">
                  <c:v>-2.530797172163958E-3</c:v>
                </c:pt>
                <c:pt idx="1485">
                  <c:v>-2.5187863520218928E-3</c:v>
                </c:pt>
                <c:pt idx="1486">
                  <c:v>-2.552817009091074E-3</c:v>
                </c:pt>
                <c:pt idx="1487">
                  <c:v>-2.6469017668705672E-3</c:v>
                </c:pt>
                <c:pt idx="1488">
                  <c:v>-2.7930334119323219E-3</c:v>
                </c:pt>
                <c:pt idx="1489">
                  <c:v>-2.8450802992145974E-3</c:v>
                </c:pt>
                <c:pt idx="1490">
                  <c:v>-2.9151434167099602E-3</c:v>
                </c:pt>
                <c:pt idx="1491">
                  <c:v>-3.1793814598353454E-3</c:v>
                </c:pt>
                <c:pt idx="1492">
                  <c:v>-3.4876591768149556E-3</c:v>
                </c:pt>
                <c:pt idx="1493">
                  <c:v>-3.7078575460861088E-3</c:v>
                </c:pt>
                <c:pt idx="1494">
                  <c:v>-3.8299675508637471E-3</c:v>
                </c:pt>
                <c:pt idx="1495">
                  <c:v>-3.8940252582880808E-3</c:v>
                </c:pt>
                <c:pt idx="1496">
                  <c:v>-3.9320595220712837E-3</c:v>
                </c:pt>
                <c:pt idx="1497">
                  <c:v>-3.9440703422133488E-3</c:v>
                </c:pt>
                <c:pt idx="1498">
                  <c:v>-3.928055915357262E-3</c:v>
                </c:pt>
                <c:pt idx="1499">
                  <c:v>-3.8559909945048848E-3</c:v>
                </c:pt>
                <c:pt idx="1500">
                  <c:v>-3.7298773830132248E-3</c:v>
                </c:pt>
                <c:pt idx="1501">
                  <c:v>-3.5377042607402168E-3</c:v>
                </c:pt>
                <c:pt idx="1502">
                  <c:v>-3.2954860545419545E-3</c:v>
                </c:pt>
                <c:pt idx="1503">
                  <c:v>-3.0472624382726562E-3</c:v>
                </c:pt>
                <c:pt idx="1504">
                  <c:v>-2.8550893159996552E-3</c:v>
                </c:pt>
                <c:pt idx="1505">
                  <c:v>-2.7189666877229374E-3</c:v>
                </c:pt>
                <c:pt idx="1506">
                  <c:v>-2.6168747165154077E-3</c:v>
                </c:pt>
                <c:pt idx="1507">
                  <c:v>-2.5648278292331322E-3</c:v>
                </c:pt>
                <c:pt idx="1508">
                  <c:v>-2.530797172163958E-3</c:v>
                </c:pt>
                <c:pt idx="1509">
                  <c:v>-2.5187863520218928E-3</c:v>
                </c:pt>
                <c:pt idx="1510">
                  <c:v>-2.552817009091074E-3</c:v>
                </c:pt>
                <c:pt idx="1511">
                  <c:v>-2.6469017668705672E-3</c:v>
                </c:pt>
                <c:pt idx="1512">
                  <c:v>-4.300070207367189E-3</c:v>
                </c:pt>
                <c:pt idx="1513">
                  <c:v>-4.3521170946494644E-3</c:v>
                </c:pt>
                <c:pt idx="1514">
                  <c:v>-4.4221802121448273E-3</c:v>
                </c:pt>
                <c:pt idx="1515">
                  <c:v>-4.6864182552702124E-3</c:v>
                </c:pt>
                <c:pt idx="1516">
                  <c:v>-4.9946959722498227E-3</c:v>
                </c:pt>
                <c:pt idx="1517">
                  <c:v>-5.2148943415209759E-3</c:v>
                </c:pt>
                <c:pt idx="1518">
                  <c:v>-5.3370043462986141E-3</c:v>
                </c:pt>
                <c:pt idx="1519">
                  <c:v>-5.4010620537229478E-3</c:v>
                </c:pt>
                <c:pt idx="1520">
                  <c:v>-5.4390963175061507E-3</c:v>
                </c:pt>
                <c:pt idx="1521">
                  <c:v>-5.4511071376482159E-3</c:v>
                </c:pt>
                <c:pt idx="1522">
                  <c:v>-5.435092710792129E-3</c:v>
                </c:pt>
                <c:pt idx="1523">
                  <c:v>-5.3630277899397519E-3</c:v>
                </c:pt>
                <c:pt idx="1524">
                  <c:v>-5.2369141784480919E-3</c:v>
                </c:pt>
                <c:pt idx="1525">
                  <c:v>-5.0447410561750838E-3</c:v>
                </c:pt>
                <c:pt idx="1526">
                  <c:v>-4.8025228499768216E-3</c:v>
                </c:pt>
                <c:pt idx="1527">
                  <c:v>-4.5542992337075233E-3</c:v>
                </c:pt>
                <c:pt idx="1528">
                  <c:v>-4.3621261114345222E-3</c:v>
                </c:pt>
                <c:pt idx="1529">
                  <c:v>-4.2260034831578044E-3</c:v>
                </c:pt>
                <c:pt idx="1530">
                  <c:v>-4.1239115119502748E-3</c:v>
                </c:pt>
                <c:pt idx="1531">
                  <c:v>-4.0718646246679993E-3</c:v>
                </c:pt>
                <c:pt idx="1532">
                  <c:v>-4.0378339675988251E-3</c:v>
                </c:pt>
                <c:pt idx="1533">
                  <c:v>-4.0258231474567599E-3</c:v>
                </c:pt>
                <c:pt idx="1534">
                  <c:v>-4.0598538045259411E-3</c:v>
                </c:pt>
                <c:pt idx="1535">
                  <c:v>-4.1539385623054342E-3</c:v>
                </c:pt>
                <c:pt idx="1536">
                  <c:v>-4.6026893055439097E-3</c:v>
                </c:pt>
                <c:pt idx="1537">
                  <c:v>-4.6547361928261852E-3</c:v>
                </c:pt>
                <c:pt idx="1538">
                  <c:v>-4.724799310321548E-3</c:v>
                </c:pt>
                <c:pt idx="1539">
                  <c:v>-4.9890373534469332E-3</c:v>
                </c:pt>
                <c:pt idx="1540">
                  <c:v>-5.2973150704265434E-3</c:v>
                </c:pt>
                <c:pt idx="1541">
                  <c:v>-5.5175134396976966E-3</c:v>
                </c:pt>
                <c:pt idx="1542">
                  <c:v>-5.6396234444753349E-3</c:v>
                </c:pt>
                <c:pt idx="1543">
                  <c:v>-5.7036811518996686E-3</c:v>
                </c:pt>
                <c:pt idx="1544">
                  <c:v>-5.7417154156828715E-3</c:v>
                </c:pt>
                <c:pt idx="1545">
                  <c:v>-5.7537262358249366E-3</c:v>
                </c:pt>
                <c:pt idx="1546">
                  <c:v>-5.7377118089688497E-3</c:v>
                </c:pt>
                <c:pt idx="1547">
                  <c:v>-5.6656468881164726E-3</c:v>
                </c:pt>
                <c:pt idx="1548">
                  <c:v>-5.5395332766248126E-3</c:v>
                </c:pt>
                <c:pt idx="1549">
                  <c:v>-5.3473601543518046E-3</c:v>
                </c:pt>
                <c:pt idx="1550">
                  <c:v>-5.1051419481535423E-3</c:v>
                </c:pt>
                <c:pt idx="1551">
                  <c:v>-4.856918331884244E-3</c:v>
                </c:pt>
                <c:pt idx="1552">
                  <c:v>-4.6647452096112429E-3</c:v>
                </c:pt>
                <c:pt idx="1553">
                  <c:v>-4.5286225813345252E-3</c:v>
                </c:pt>
                <c:pt idx="1554">
                  <c:v>-4.4265306101269955E-3</c:v>
                </c:pt>
                <c:pt idx="1555">
                  <c:v>-4.37448372284472E-3</c:v>
                </c:pt>
                <c:pt idx="1556">
                  <c:v>-4.3404530657755458E-3</c:v>
                </c:pt>
                <c:pt idx="1557">
                  <c:v>-4.3284422456334806E-3</c:v>
                </c:pt>
                <c:pt idx="1558">
                  <c:v>-4.3624729027026618E-3</c:v>
                </c:pt>
                <c:pt idx="1559">
                  <c:v>-4.456557660482155E-3</c:v>
                </c:pt>
                <c:pt idx="1560">
                  <c:v>1.4335156166305901E-3</c:v>
                </c:pt>
                <c:pt idx="1561">
                  <c:v>1.3814687293483147E-3</c:v>
                </c:pt>
                <c:pt idx="1562">
                  <c:v>1.3114056118529518E-3</c:v>
                </c:pt>
                <c:pt idx="1563">
                  <c:v>1.0471675687275667E-3</c:v>
                </c:pt>
                <c:pt idx="1564">
                  <c:v>7.3888985174795641E-4</c:v>
                </c:pt>
                <c:pt idx="1565">
                  <c:v>5.1869148247680325E-4</c:v>
                </c:pt>
                <c:pt idx="1566">
                  <c:v>3.9658147769916496E-4</c:v>
                </c:pt>
                <c:pt idx="1567">
                  <c:v>3.3252377027483127E-4</c:v>
                </c:pt>
                <c:pt idx="1568">
                  <c:v>2.944895064916353E-4</c:v>
                </c:pt>
                <c:pt idx="1569">
                  <c:v>2.8247868634956319E-4</c:v>
                </c:pt>
                <c:pt idx="1570">
                  <c:v>2.9849311320565008E-4</c:v>
                </c:pt>
                <c:pt idx="1571">
                  <c:v>3.7055803405802723E-4</c:v>
                </c:pt>
                <c:pt idx="1572">
                  <c:v>4.9667164554968724E-4</c:v>
                </c:pt>
                <c:pt idx="1573">
                  <c:v>6.8884476782269527E-4</c:v>
                </c:pt>
                <c:pt idx="1574">
                  <c:v>9.310629740209575E-4</c:v>
                </c:pt>
                <c:pt idx="1575">
                  <c:v>1.1792865902902558E-3</c:v>
                </c:pt>
                <c:pt idx="1576">
                  <c:v>1.3714597125632638E-3</c:v>
                </c:pt>
                <c:pt idx="1577">
                  <c:v>1.5075823408399747E-3</c:v>
                </c:pt>
                <c:pt idx="1578">
                  <c:v>1.6096743120475043E-3</c:v>
                </c:pt>
                <c:pt idx="1579">
                  <c:v>1.6617211993297798E-3</c:v>
                </c:pt>
                <c:pt idx="1580">
                  <c:v>1.695751856398961E-3</c:v>
                </c:pt>
                <c:pt idx="1581">
                  <c:v>1.7077626765410192E-3</c:v>
                </c:pt>
                <c:pt idx="1582">
                  <c:v>1.673732019471838E-3</c:v>
                </c:pt>
                <c:pt idx="1583">
                  <c:v>1.5796472616923518E-3</c:v>
                </c:pt>
                <c:pt idx="1584">
                  <c:v>-1.820569990032897E-3</c:v>
                </c:pt>
                <c:pt idx="1585">
                  <c:v>-1.8726168773151725E-3</c:v>
                </c:pt>
                <c:pt idx="1586">
                  <c:v>-1.9426799948105283E-3</c:v>
                </c:pt>
                <c:pt idx="1587">
                  <c:v>-2.2069180379359205E-3</c:v>
                </c:pt>
                <c:pt idx="1588">
                  <c:v>-2.5151957549155272E-3</c:v>
                </c:pt>
                <c:pt idx="1589">
                  <c:v>-2.7353941241866804E-3</c:v>
                </c:pt>
                <c:pt idx="1590">
                  <c:v>-2.8575041289643187E-3</c:v>
                </c:pt>
                <c:pt idx="1591">
                  <c:v>-2.9215618363886524E-3</c:v>
                </c:pt>
                <c:pt idx="1592">
                  <c:v>-2.9595961001718518E-3</c:v>
                </c:pt>
                <c:pt idx="1593">
                  <c:v>-2.971606920313917E-3</c:v>
                </c:pt>
                <c:pt idx="1594">
                  <c:v>-2.9555924934578336E-3</c:v>
                </c:pt>
                <c:pt idx="1595">
                  <c:v>-2.8835275726054529E-3</c:v>
                </c:pt>
                <c:pt idx="1596">
                  <c:v>-2.7574139611137964E-3</c:v>
                </c:pt>
                <c:pt idx="1597">
                  <c:v>-2.5652408388407884E-3</c:v>
                </c:pt>
                <c:pt idx="1598">
                  <c:v>-2.3230226326425296E-3</c:v>
                </c:pt>
                <c:pt idx="1599">
                  <c:v>-2.0747990163732244E-3</c:v>
                </c:pt>
                <c:pt idx="1600">
                  <c:v>-1.8826258941002233E-3</c:v>
                </c:pt>
                <c:pt idx="1601">
                  <c:v>-1.7465032658235125E-3</c:v>
                </c:pt>
                <c:pt idx="1602">
                  <c:v>-1.6444112946159758E-3</c:v>
                </c:pt>
                <c:pt idx="1603">
                  <c:v>-1.5923644073337073E-3</c:v>
                </c:pt>
                <c:pt idx="1604">
                  <c:v>-1.5583337502645261E-3</c:v>
                </c:pt>
                <c:pt idx="1605">
                  <c:v>-1.546322930122461E-3</c:v>
                </c:pt>
                <c:pt idx="1606">
                  <c:v>-1.5803535871916422E-3</c:v>
                </c:pt>
                <c:pt idx="1607">
                  <c:v>-1.6744383449711353E-3</c:v>
                </c:pt>
                <c:pt idx="1608">
                  <c:v>-1.820569990032897E-3</c:v>
                </c:pt>
                <c:pt idx="1609">
                  <c:v>-1.8726168773151725E-3</c:v>
                </c:pt>
                <c:pt idx="1610">
                  <c:v>-1.9426799948105283E-3</c:v>
                </c:pt>
                <c:pt idx="1611">
                  <c:v>-2.2069180379359205E-3</c:v>
                </c:pt>
                <c:pt idx="1612">
                  <c:v>-2.5151957549155272E-3</c:v>
                </c:pt>
                <c:pt idx="1613">
                  <c:v>-2.7353941241866804E-3</c:v>
                </c:pt>
                <c:pt idx="1614">
                  <c:v>-2.8575041289643187E-3</c:v>
                </c:pt>
                <c:pt idx="1615">
                  <c:v>-2.9215618363886524E-3</c:v>
                </c:pt>
                <c:pt idx="1616">
                  <c:v>-2.9595961001718518E-3</c:v>
                </c:pt>
                <c:pt idx="1617">
                  <c:v>-2.971606920313917E-3</c:v>
                </c:pt>
                <c:pt idx="1618">
                  <c:v>-2.9555924934578336E-3</c:v>
                </c:pt>
                <c:pt idx="1619">
                  <c:v>-2.8835275726054529E-3</c:v>
                </c:pt>
                <c:pt idx="1620">
                  <c:v>-2.7574139611137964E-3</c:v>
                </c:pt>
                <c:pt idx="1621">
                  <c:v>-2.5652408388407884E-3</c:v>
                </c:pt>
                <c:pt idx="1622">
                  <c:v>-2.3230226326425296E-3</c:v>
                </c:pt>
                <c:pt idx="1623">
                  <c:v>-2.0747990163732244E-3</c:v>
                </c:pt>
                <c:pt idx="1624">
                  <c:v>-1.8826258941002233E-3</c:v>
                </c:pt>
                <c:pt idx="1625">
                  <c:v>-1.7465032658235125E-3</c:v>
                </c:pt>
                <c:pt idx="1626">
                  <c:v>-1.6444112946159758E-3</c:v>
                </c:pt>
                <c:pt idx="1627">
                  <c:v>-1.5923644073337073E-3</c:v>
                </c:pt>
                <c:pt idx="1628">
                  <c:v>-1.5583337502645261E-3</c:v>
                </c:pt>
                <c:pt idx="1629">
                  <c:v>-1.546322930122461E-3</c:v>
                </c:pt>
                <c:pt idx="1630">
                  <c:v>-1.5803535871916422E-3</c:v>
                </c:pt>
                <c:pt idx="1631">
                  <c:v>-1.6744383449711353E-3</c:v>
                </c:pt>
                <c:pt idx="1632">
                  <c:v>-9.8164195284595329E-4</c:v>
                </c:pt>
                <c:pt idx="1633">
                  <c:v>-1.0336888401282288E-3</c:v>
                </c:pt>
                <c:pt idx="1634">
                  <c:v>-1.1037519576235916E-3</c:v>
                </c:pt>
                <c:pt idx="1635">
                  <c:v>-1.3679900007489768E-3</c:v>
                </c:pt>
                <c:pt idx="1636">
                  <c:v>-1.676267717728587E-3</c:v>
                </c:pt>
                <c:pt idx="1637">
                  <c:v>-1.8964660869997402E-3</c:v>
                </c:pt>
                <c:pt idx="1638">
                  <c:v>-2.0185760917773785E-3</c:v>
                </c:pt>
                <c:pt idx="1639">
                  <c:v>-2.0826337992017122E-3</c:v>
                </c:pt>
                <c:pt idx="1640">
                  <c:v>-2.1206680629849081E-3</c:v>
                </c:pt>
                <c:pt idx="1641">
                  <c:v>-2.1326788831269733E-3</c:v>
                </c:pt>
                <c:pt idx="1642">
                  <c:v>-2.1166644562708933E-3</c:v>
                </c:pt>
                <c:pt idx="1643">
                  <c:v>-2.0445995354185093E-3</c:v>
                </c:pt>
                <c:pt idx="1644">
                  <c:v>-1.9184859239268562E-3</c:v>
                </c:pt>
                <c:pt idx="1645">
                  <c:v>-1.7263128016538482E-3</c:v>
                </c:pt>
                <c:pt idx="1646">
                  <c:v>-1.4840945954555859E-3</c:v>
                </c:pt>
                <c:pt idx="1647">
                  <c:v>-1.2358709791862876E-3</c:v>
                </c:pt>
                <c:pt idx="1648">
                  <c:v>-1.0436978569132796E-3</c:v>
                </c:pt>
                <c:pt idx="1649">
                  <c:v>-9.0757522863656875E-4</c:v>
                </c:pt>
                <c:pt idx="1650">
                  <c:v>-8.0548325742903215E-4</c:v>
                </c:pt>
                <c:pt idx="1651">
                  <c:v>-7.5343637014676362E-4</c:v>
                </c:pt>
                <c:pt idx="1652">
                  <c:v>-7.1940571307758244E-4</c:v>
                </c:pt>
                <c:pt idx="1653">
                  <c:v>-7.0739489293551727E-4</c:v>
                </c:pt>
                <c:pt idx="1654">
                  <c:v>-7.4142555000469845E-4</c:v>
                </c:pt>
                <c:pt idx="1655">
                  <c:v>-8.3551030778419161E-4</c:v>
                </c:pt>
                <c:pt idx="1656">
                  <c:v>-9.8164195284595329E-4</c:v>
                </c:pt>
                <c:pt idx="1657">
                  <c:v>-1.0336888401282288E-3</c:v>
                </c:pt>
                <c:pt idx="1658">
                  <c:v>-1.1037519576235916E-3</c:v>
                </c:pt>
                <c:pt idx="1659">
                  <c:v>-1.3679900007489768E-3</c:v>
                </c:pt>
                <c:pt idx="1660">
                  <c:v>-1.676267717728587E-3</c:v>
                </c:pt>
                <c:pt idx="1661">
                  <c:v>-1.8964660869997402E-3</c:v>
                </c:pt>
                <c:pt idx="1662">
                  <c:v>-2.0185760917773785E-3</c:v>
                </c:pt>
                <c:pt idx="1663">
                  <c:v>-2.0826337992017122E-3</c:v>
                </c:pt>
                <c:pt idx="1664">
                  <c:v>-2.1206680629849081E-3</c:v>
                </c:pt>
                <c:pt idx="1665">
                  <c:v>-2.1326788831269733E-3</c:v>
                </c:pt>
                <c:pt idx="1666">
                  <c:v>-2.1166644562708933E-3</c:v>
                </c:pt>
                <c:pt idx="1667">
                  <c:v>-2.0445995354185093E-3</c:v>
                </c:pt>
                <c:pt idx="1668">
                  <c:v>-1.9184859239268562E-3</c:v>
                </c:pt>
                <c:pt idx="1669">
                  <c:v>-1.7263128016538482E-3</c:v>
                </c:pt>
                <c:pt idx="1670">
                  <c:v>-1.4840945954555859E-3</c:v>
                </c:pt>
                <c:pt idx="1671">
                  <c:v>-1.2358709791862876E-3</c:v>
                </c:pt>
                <c:pt idx="1672">
                  <c:v>-1.0436978569132796E-3</c:v>
                </c:pt>
                <c:pt idx="1673">
                  <c:v>-9.0757522863656875E-4</c:v>
                </c:pt>
                <c:pt idx="1674">
                  <c:v>-8.0548325742903215E-4</c:v>
                </c:pt>
                <c:pt idx="1675">
                  <c:v>-7.5343637014676362E-4</c:v>
                </c:pt>
                <c:pt idx="1676">
                  <c:v>-7.1940571307758244E-4</c:v>
                </c:pt>
                <c:pt idx="1677">
                  <c:v>-7.0739489293551727E-4</c:v>
                </c:pt>
                <c:pt idx="1678">
                  <c:v>-7.4142555000469845E-4</c:v>
                </c:pt>
                <c:pt idx="1679">
                  <c:v>-8.3551030778419161E-4</c:v>
                </c:pt>
                <c:pt idx="1680">
                  <c:v>-2.2068006436779947E-3</c:v>
                </c:pt>
                <c:pt idx="1681">
                  <c:v>-2.2588475309602701E-3</c:v>
                </c:pt>
                <c:pt idx="1682">
                  <c:v>-2.3289106484556329E-3</c:v>
                </c:pt>
                <c:pt idx="1683">
                  <c:v>-2.5931486915810181E-3</c:v>
                </c:pt>
                <c:pt idx="1684">
                  <c:v>-2.9014264085606284E-3</c:v>
                </c:pt>
                <c:pt idx="1685">
                  <c:v>-3.1216247778317815E-3</c:v>
                </c:pt>
                <c:pt idx="1686">
                  <c:v>-3.2437347826094198E-3</c:v>
                </c:pt>
                <c:pt idx="1687">
                  <c:v>-3.3077924900337535E-3</c:v>
                </c:pt>
                <c:pt idx="1688">
                  <c:v>-3.3458267538169495E-3</c:v>
                </c:pt>
                <c:pt idx="1689">
                  <c:v>-3.3578375739590147E-3</c:v>
                </c:pt>
                <c:pt idx="1690">
                  <c:v>-3.3418231471029347E-3</c:v>
                </c:pt>
                <c:pt idx="1691">
                  <c:v>-3.2697582262505506E-3</c:v>
                </c:pt>
                <c:pt idx="1692">
                  <c:v>-3.1436446147588976E-3</c:v>
                </c:pt>
                <c:pt idx="1693">
                  <c:v>-2.9514714924858895E-3</c:v>
                </c:pt>
                <c:pt idx="1694">
                  <c:v>-2.7092532862876273E-3</c:v>
                </c:pt>
                <c:pt idx="1695">
                  <c:v>-2.461029670018329E-3</c:v>
                </c:pt>
                <c:pt idx="1696">
                  <c:v>-2.268856547745321E-3</c:v>
                </c:pt>
                <c:pt idx="1697">
                  <c:v>-2.1327339194686101E-3</c:v>
                </c:pt>
                <c:pt idx="1698">
                  <c:v>-2.0306419482610735E-3</c:v>
                </c:pt>
                <c:pt idx="1699">
                  <c:v>-1.978595060978805E-3</c:v>
                </c:pt>
                <c:pt idx="1700">
                  <c:v>-1.9445644039096238E-3</c:v>
                </c:pt>
                <c:pt idx="1701">
                  <c:v>-1.9325535837675586E-3</c:v>
                </c:pt>
                <c:pt idx="1702">
                  <c:v>-1.9665842408367398E-3</c:v>
                </c:pt>
                <c:pt idx="1703">
                  <c:v>-2.060668998616233E-3</c:v>
                </c:pt>
                <c:pt idx="1704">
                  <c:v>-2.2068006436779947E-3</c:v>
                </c:pt>
                <c:pt idx="1705">
                  <c:v>-2.2588475309602701E-3</c:v>
                </c:pt>
                <c:pt idx="1706">
                  <c:v>-2.3289106484556329E-3</c:v>
                </c:pt>
                <c:pt idx="1707">
                  <c:v>-2.5931486915810181E-3</c:v>
                </c:pt>
                <c:pt idx="1708">
                  <c:v>-2.9014264085606284E-3</c:v>
                </c:pt>
                <c:pt idx="1709">
                  <c:v>-3.1216247778317815E-3</c:v>
                </c:pt>
                <c:pt idx="1710">
                  <c:v>-3.2437347826094198E-3</c:v>
                </c:pt>
                <c:pt idx="1711">
                  <c:v>-3.3077924900337535E-3</c:v>
                </c:pt>
                <c:pt idx="1712">
                  <c:v>-3.3458267538169495E-3</c:v>
                </c:pt>
                <c:pt idx="1713">
                  <c:v>-3.3578375739590147E-3</c:v>
                </c:pt>
                <c:pt idx="1714">
                  <c:v>-3.3418231471029347E-3</c:v>
                </c:pt>
                <c:pt idx="1715">
                  <c:v>-3.2697582262505506E-3</c:v>
                </c:pt>
                <c:pt idx="1716">
                  <c:v>-3.1436446147588976E-3</c:v>
                </c:pt>
                <c:pt idx="1717">
                  <c:v>-2.9514714924858895E-3</c:v>
                </c:pt>
                <c:pt idx="1718">
                  <c:v>-2.7092532862876273E-3</c:v>
                </c:pt>
                <c:pt idx="1719">
                  <c:v>-2.461029670018329E-3</c:v>
                </c:pt>
                <c:pt idx="1720">
                  <c:v>-2.268856547745321E-3</c:v>
                </c:pt>
                <c:pt idx="1721">
                  <c:v>-2.1327339194686101E-3</c:v>
                </c:pt>
                <c:pt idx="1722">
                  <c:v>-2.0306419482610735E-3</c:v>
                </c:pt>
                <c:pt idx="1723">
                  <c:v>-1.978595060978805E-3</c:v>
                </c:pt>
                <c:pt idx="1724">
                  <c:v>-1.9445644039096238E-3</c:v>
                </c:pt>
                <c:pt idx="1725">
                  <c:v>-1.9325535837675586E-3</c:v>
                </c:pt>
                <c:pt idx="1726">
                  <c:v>-1.9665842408367398E-3</c:v>
                </c:pt>
                <c:pt idx="1727">
                  <c:v>-2.060668998616233E-3</c:v>
                </c:pt>
                <c:pt idx="1728">
                  <c:v>-1.5842699274287372E-3</c:v>
                </c:pt>
                <c:pt idx="1729">
                  <c:v>-1.6363168147110127E-3</c:v>
                </c:pt>
                <c:pt idx="1730">
                  <c:v>-1.7063799322063755E-3</c:v>
                </c:pt>
                <c:pt idx="1731">
                  <c:v>-1.9706179753317607E-3</c:v>
                </c:pt>
                <c:pt idx="1732">
                  <c:v>-2.278895692311371E-3</c:v>
                </c:pt>
                <c:pt idx="1733">
                  <c:v>-2.4990940615825241E-3</c:v>
                </c:pt>
                <c:pt idx="1734">
                  <c:v>-2.6212040663601624E-3</c:v>
                </c:pt>
                <c:pt idx="1735">
                  <c:v>-2.6852617737844961E-3</c:v>
                </c:pt>
                <c:pt idx="1736">
                  <c:v>-2.723296037567699E-3</c:v>
                </c:pt>
                <c:pt idx="1737">
                  <c:v>-2.7353068577097642E-3</c:v>
                </c:pt>
                <c:pt idx="1738">
                  <c:v>-2.7192924308536773E-3</c:v>
                </c:pt>
                <c:pt idx="1739">
                  <c:v>-2.6472275100013001E-3</c:v>
                </c:pt>
                <c:pt idx="1740">
                  <c:v>-2.5211138985096401E-3</c:v>
                </c:pt>
                <c:pt idx="1741">
                  <c:v>-2.3289407762366321E-3</c:v>
                </c:pt>
                <c:pt idx="1742">
                  <c:v>-2.0867225700383699E-3</c:v>
                </c:pt>
                <c:pt idx="1743">
                  <c:v>-1.8384989537690716E-3</c:v>
                </c:pt>
                <c:pt idx="1744">
                  <c:v>-1.6463258314960705E-3</c:v>
                </c:pt>
                <c:pt idx="1745">
                  <c:v>-1.5102032032193527E-3</c:v>
                </c:pt>
                <c:pt idx="1746">
                  <c:v>-1.408111232011823E-3</c:v>
                </c:pt>
                <c:pt idx="1747">
                  <c:v>-1.3560643447295476E-3</c:v>
                </c:pt>
                <c:pt idx="1748">
                  <c:v>-1.3220336876603733E-3</c:v>
                </c:pt>
                <c:pt idx="1749">
                  <c:v>-1.3100228675183082E-3</c:v>
                </c:pt>
                <c:pt idx="1750">
                  <c:v>-1.3440535245874893E-3</c:v>
                </c:pt>
                <c:pt idx="1751">
                  <c:v>-1.4381382823669825E-3</c:v>
                </c:pt>
                <c:pt idx="1752">
                  <c:v>-8.7356370349712248E-4</c:v>
                </c:pt>
                <c:pt idx="1753">
                  <c:v>-9.2561059077939795E-4</c:v>
                </c:pt>
                <c:pt idx="1754">
                  <c:v>-9.9567370827476076E-4</c:v>
                </c:pt>
                <c:pt idx="1755">
                  <c:v>-1.2599117514001459E-3</c:v>
                </c:pt>
                <c:pt idx="1756">
                  <c:v>-1.5681894683797562E-3</c:v>
                </c:pt>
                <c:pt idx="1757">
                  <c:v>-1.7883878376509094E-3</c:v>
                </c:pt>
                <c:pt idx="1758">
                  <c:v>-1.9104978424285476E-3</c:v>
                </c:pt>
                <c:pt idx="1759">
                  <c:v>-1.9745555498528813E-3</c:v>
                </c:pt>
                <c:pt idx="1760">
                  <c:v>-2.0125898136360842E-3</c:v>
                </c:pt>
                <c:pt idx="1761">
                  <c:v>-2.0246006337781494E-3</c:v>
                </c:pt>
                <c:pt idx="1762">
                  <c:v>-2.0085862069220625E-3</c:v>
                </c:pt>
                <c:pt idx="1763">
                  <c:v>-1.9365212860696854E-3</c:v>
                </c:pt>
                <c:pt idx="1764">
                  <c:v>-1.8104076745780254E-3</c:v>
                </c:pt>
                <c:pt idx="1765">
                  <c:v>-1.6182345523050173E-3</c:v>
                </c:pt>
                <c:pt idx="1766">
                  <c:v>-1.3760163461067551E-3</c:v>
                </c:pt>
                <c:pt idx="1767">
                  <c:v>-1.1277927298374568E-3</c:v>
                </c:pt>
                <c:pt idx="1768">
                  <c:v>-9.3561960756445572E-4</c:v>
                </c:pt>
                <c:pt idx="1769">
                  <c:v>-7.9949697928773794E-4</c:v>
                </c:pt>
                <c:pt idx="1770">
                  <c:v>-6.9740500808020828E-4</c:v>
                </c:pt>
                <c:pt idx="1771">
                  <c:v>-6.4535812079793281E-4</c:v>
                </c:pt>
                <c:pt idx="1772">
                  <c:v>-6.1132746372875857E-4</c:v>
                </c:pt>
                <c:pt idx="1773">
                  <c:v>-5.993166435866934E-4</c:v>
                </c:pt>
                <c:pt idx="1774">
                  <c:v>-6.3334730065587458E-4</c:v>
                </c:pt>
                <c:pt idx="1775">
                  <c:v>-7.2743205843536773E-4</c:v>
                </c:pt>
                <c:pt idx="1776">
                  <c:v>4.5216511254322911E-4</c:v>
                </c:pt>
                <c:pt idx="1777">
                  <c:v>4.0011822526095364E-4</c:v>
                </c:pt>
                <c:pt idx="1778">
                  <c:v>3.3005510776558389E-4</c:v>
                </c:pt>
                <c:pt idx="1779">
                  <c:v>6.5817064640205647E-5</c:v>
                </c:pt>
                <c:pt idx="1780">
                  <c:v>-2.4246065233940461E-4</c:v>
                </c:pt>
                <c:pt idx="1781">
                  <c:v>-4.6265902161056471E-4</c:v>
                </c:pt>
                <c:pt idx="1782">
                  <c:v>-5.8476902638819606E-4</c:v>
                </c:pt>
                <c:pt idx="1783">
                  <c:v>-6.4882673381252975E-4</c:v>
                </c:pt>
                <c:pt idx="1784">
                  <c:v>-6.8686099759573266E-4</c:v>
                </c:pt>
                <c:pt idx="1785">
                  <c:v>-6.9887181773779783E-4</c:v>
                </c:pt>
                <c:pt idx="1786">
                  <c:v>-6.8285739088171094E-4</c:v>
                </c:pt>
                <c:pt idx="1787">
                  <c:v>-6.1079247002933379E-4</c:v>
                </c:pt>
                <c:pt idx="1788">
                  <c:v>-4.8467885853767378E-4</c:v>
                </c:pt>
                <c:pt idx="1789">
                  <c:v>-2.9250573626467269E-4</c:v>
                </c:pt>
                <c:pt idx="1790">
                  <c:v>-5.0287530066403519E-5</c:v>
                </c:pt>
                <c:pt idx="1791">
                  <c:v>1.9793608620288783E-4</c:v>
                </c:pt>
                <c:pt idx="1792">
                  <c:v>3.9010920847589586E-4</c:v>
                </c:pt>
                <c:pt idx="1793">
                  <c:v>5.2623183675261365E-4</c:v>
                </c:pt>
                <c:pt idx="1794">
                  <c:v>6.2832380796014331E-4</c:v>
                </c:pt>
                <c:pt idx="1795">
                  <c:v>6.8037069524241878E-4</c:v>
                </c:pt>
                <c:pt idx="1796">
                  <c:v>7.1440135231159302E-4</c:v>
                </c:pt>
                <c:pt idx="1797">
                  <c:v>7.2641217245365819E-4</c:v>
                </c:pt>
                <c:pt idx="1798">
                  <c:v>6.9238151538447701E-4</c:v>
                </c:pt>
                <c:pt idx="1799">
                  <c:v>5.9829675760498385E-4</c:v>
                </c:pt>
                <c:pt idx="1800">
                  <c:v>-2.801920494120258E-3</c:v>
                </c:pt>
                <c:pt idx="1801">
                  <c:v>-2.8539673814025335E-3</c:v>
                </c:pt>
                <c:pt idx="1802">
                  <c:v>-2.9240304988978963E-3</c:v>
                </c:pt>
                <c:pt idx="1803">
                  <c:v>-3.1882685420232815E-3</c:v>
                </c:pt>
                <c:pt idx="1804">
                  <c:v>-3.4965462590028917E-3</c:v>
                </c:pt>
                <c:pt idx="1805">
                  <c:v>-3.7167446282740449E-3</c:v>
                </c:pt>
                <c:pt idx="1806">
                  <c:v>-3.8388546330516832E-3</c:v>
                </c:pt>
                <c:pt idx="1807">
                  <c:v>-3.9029123404760169E-3</c:v>
                </c:pt>
                <c:pt idx="1808">
                  <c:v>-3.9409466042592198E-3</c:v>
                </c:pt>
                <c:pt idx="1809">
                  <c:v>-3.9529574244012849E-3</c:v>
                </c:pt>
                <c:pt idx="1810">
                  <c:v>-3.9369429975451981E-3</c:v>
                </c:pt>
                <c:pt idx="1811">
                  <c:v>-3.8648780766928209E-3</c:v>
                </c:pt>
                <c:pt idx="1812">
                  <c:v>-3.7387644652011609E-3</c:v>
                </c:pt>
                <c:pt idx="1813">
                  <c:v>-3.5465913429281529E-3</c:v>
                </c:pt>
                <c:pt idx="1814">
                  <c:v>-3.3043731367298906E-3</c:v>
                </c:pt>
                <c:pt idx="1815">
                  <c:v>-3.0561495204605924E-3</c:v>
                </c:pt>
                <c:pt idx="1816">
                  <c:v>-2.8639763981875913E-3</c:v>
                </c:pt>
                <c:pt idx="1817">
                  <c:v>-2.7278537699108735E-3</c:v>
                </c:pt>
                <c:pt idx="1818">
                  <c:v>-2.6257617987033438E-3</c:v>
                </c:pt>
                <c:pt idx="1819">
                  <c:v>-2.5737149114210683E-3</c:v>
                </c:pt>
                <c:pt idx="1820">
                  <c:v>-2.5396842543518941E-3</c:v>
                </c:pt>
                <c:pt idx="1821">
                  <c:v>-2.5276734342098289E-3</c:v>
                </c:pt>
                <c:pt idx="1822">
                  <c:v>-2.5617040912790101E-3</c:v>
                </c:pt>
                <c:pt idx="1823">
                  <c:v>-2.6557888490585033E-3</c:v>
                </c:pt>
                <c:pt idx="1824">
                  <c:v>-1.9517172538279365E-3</c:v>
                </c:pt>
                <c:pt idx="1825">
                  <c:v>-2.0037641411102119E-3</c:v>
                </c:pt>
                <c:pt idx="1826">
                  <c:v>-2.0738272586055748E-3</c:v>
                </c:pt>
                <c:pt idx="1827">
                  <c:v>-2.3380653017309599E-3</c:v>
                </c:pt>
                <c:pt idx="1828">
                  <c:v>-2.6463430187105702E-3</c:v>
                </c:pt>
                <c:pt idx="1829">
                  <c:v>-2.8665413879817234E-3</c:v>
                </c:pt>
                <c:pt idx="1830">
                  <c:v>-2.9886513927593616E-3</c:v>
                </c:pt>
                <c:pt idx="1831">
                  <c:v>-3.0527091001836953E-3</c:v>
                </c:pt>
                <c:pt idx="1832">
                  <c:v>-3.0907433639668913E-3</c:v>
                </c:pt>
                <c:pt idx="1833">
                  <c:v>-3.1027541841089565E-3</c:v>
                </c:pt>
                <c:pt idx="1834">
                  <c:v>-3.0867397572528765E-3</c:v>
                </c:pt>
                <c:pt idx="1835">
                  <c:v>-3.0146748364004924E-3</c:v>
                </c:pt>
                <c:pt idx="1836">
                  <c:v>-2.8885612249088394E-3</c:v>
                </c:pt>
                <c:pt idx="1837">
                  <c:v>-2.6963881026358313E-3</c:v>
                </c:pt>
                <c:pt idx="1838">
                  <c:v>-2.4541698964375691E-3</c:v>
                </c:pt>
                <c:pt idx="1839">
                  <c:v>-2.2059462801682708E-3</c:v>
                </c:pt>
                <c:pt idx="1840">
                  <c:v>-2.0137731578952628E-3</c:v>
                </c:pt>
                <c:pt idx="1841">
                  <c:v>-1.8776505296185519E-3</c:v>
                </c:pt>
                <c:pt idx="1842">
                  <c:v>-1.7755585584110153E-3</c:v>
                </c:pt>
                <c:pt idx="1843">
                  <c:v>-1.7235116711287468E-3</c:v>
                </c:pt>
                <c:pt idx="1844">
                  <c:v>-1.6894810140595656E-3</c:v>
                </c:pt>
                <c:pt idx="1845">
                  <c:v>-1.6774701939175005E-3</c:v>
                </c:pt>
                <c:pt idx="1846">
                  <c:v>-1.7115008509866816E-3</c:v>
                </c:pt>
                <c:pt idx="1847">
                  <c:v>-1.8055856087661748E-3</c:v>
                </c:pt>
                <c:pt idx="1848">
                  <c:v>4.7836343601379699E-4</c:v>
                </c:pt>
                <c:pt idx="1849">
                  <c:v>4.2631654873152153E-4</c:v>
                </c:pt>
                <c:pt idx="1850">
                  <c:v>3.5625343123615871E-4</c:v>
                </c:pt>
                <c:pt idx="1851">
                  <c:v>9.2015388110773533E-5</c:v>
                </c:pt>
                <c:pt idx="1852">
                  <c:v>-2.1626232886883673E-4</c:v>
                </c:pt>
                <c:pt idx="1853">
                  <c:v>-4.3646069813998989E-4</c:v>
                </c:pt>
                <c:pt idx="1854">
                  <c:v>-5.5857070291762817E-4</c:v>
                </c:pt>
                <c:pt idx="1855">
                  <c:v>-6.2262841034196187E-4</c:v>
                </c:pt>
                <c:pt idx="1856">
                  <c:v>-6.6066267412516477E-4</c:v>
                </c:pt>
                <c:pt idx="1857">
                  <c:v>-6.7267349426722994E-4</c:v>
                </c:pt>
                <c:pt idx="1858">
                  <c:v>-6.5665906741114305E-4</c:v>
                </c:pt>
                <c:pt idx="1859">
                  <c:v>-5.845941465587659E-4</c:v>
                </c:pt>
                <c:pt idx="1860">
                  <c:v>-4.584805350671059E-4</c:v>
                </c:pt>
                <c:pt idx="1861">
                  <c:v>-2.6630741279409786E-4</c:v>
                </c:pt>
                <c:pt idx="1862">
                  <c:v>-2.4089206595835633E-5</c:v>
                </c:pt>
                <c:pt idx="1863">
                  <c:v>2.2413440967346265E-4</c:v>
                </c:pt>
                <c:pt idx="1864">
                  <c:v>4.1630753194646375E-4</c:v>
                </c:pt>
                <c:pt idx="1865">
                  <c:v>5.5243016022318153E-4</c:v>
                </c:pt>
                <c:pt idx="1866">
                  <c:v>6.545221314307112E-4</c:v>
                </c:pt>
                <c:pt idx="1867">
                  <c:v>7.0656901871298666E-4</c:v>
                </c:pt>
                <c:pt idx="1868">
                  <c:v>7.405996757821609E-4</c:v>
                </c:pt>
                <c:pt idx="1869">
                  <c:v>7.5261049592422608E-4</c:v>
                </c:pt>
                <c:pt idx="1870">
                  <c:v>7.1857983885504489E-4</c:v>
                </c:pt>
                <c:pt idx="1871">
                  <c:v>6.2449508107555174E-4</c:v>
                </c:pt>
                <c:pt idx="1872">
                  <c:v>4.7836343601379699E-4</c:v>
                </c:pt>
                <c:pt idx="1873">
                  <c:v>4.2631654873152153E-4</c:v>
                </c:pt>
                <c:pt idx="1874">
                  <c:v>3.5625343123615871E-4</c:v>
                </c:pt>
                <c:pt idx="1875">
                  <c:v>9.2015388110773533E-5</c:v>
                </c:pt>
                <c:pt idx="1876">
                  <c:v>-2.1626232886883673E-4</c:v>
                </c:pt>
                <c:pt idx="1877">
                  <c:v>-4.3646069813998989E-4</c:v>
                </c:pt>
                <c:pt idx="1878">
                  <c:v>-5.5857070291762817E-4</c:v>
                </c:pt>
                <c:pt idx="1879">
                  <c:v>-6.2262841034196187E-4</c:v>
                </c:pt>
                <c:pt idx="1880">
                  <c:v>-6.6066267412516477E-4</c:v>
                </c:pt>
                <c:pt idx="1881">
                  <c:v>-6.7267349426722994E-4</c:v>
                </c:pt>
                <c:pt idx="1882">
                  <c:v>-6.5665906741114305E-4</c:v>
                </c:pt>
                <c:pt idx="1883">
                  <c:v>-5.845941465587659E-4</c:v>
                </c:pt>
                <c:pt idx="1884">
                  <c:v>-4.584805350671059E-4</c:v>
                </c:pt>
                <c:pt idx="1885">
                  <c:v>-2.6630741279409786E-4</c:v>
                </c:pt>
                <c:pt idx="1886">
                  <c:v>-2.4089206595835633E-5</c:v>
                </c:pt>
                <c:pt idx="1887">
                  <c:v>2.2413440967346265E-4</c:v>
                </c:pt>
                <c:pt idx="1888">
                  <c:v>4.1630753194646375E-4</c:v>
                </c:pt>
                <c:pt idx="1889">
                  <c:v>5.5243016022318153E-4</c:v>
                </c:pt>
                <c:pt idx="1890">
                  <c:v>6.545221314307112E-4</c:v>
                </c:pt>
                <c:pt idx="1891">
                  <c:v>7.0656901871298666E-4</c:v>
                </c:pt>
                <c:pt idx="1892">
                  <c:v>7.405996757821609E-4</c:v>
                </c:pt>
                <c:pt idx="1893">
                  <c:v>7.5261049592422608E-4</c:v>
                </c:pt>
                <c:pt idx="1894">
                  <c:v>7.1857983885504489E-4</c:v>
                </c:pt>
                <c:pt idx="1895">
                  <c:v>6.2449508107555174E-4</c:v>
                </c:pt>
                <c:pt idx="1896">
                  <c:v>-2.0405492528376284E-3</c:v>
                </c:pt>
                <c:pt idx="1897">
                  <c:v>-2.0925961401199039E-3</c:v>
                </c:pt>
                <c:pt idx="1898">
                  <c:v>-2.1626592576152598E-3</c:v>
                </c:pt>
                <c:pt idx="1899">
                  <c:v>-2.4268973007406484E-3</c:v>
                </c:pt>
                <c:pt idx="1900">
                  <c:v>-2.7351750177202587E-3</c:v>
                </c:pt>
                <c:pt idx="1901">
                  <c:v>-2.9553733869914119E-3</c:v>
                </c:pt>
                <c:pt idx="1902">
                  <c:v>-3.0774833917690501E-3</c:v>
                </c:pt>
                <c:pt idx="1903">
                  <c:v>-3.1415410991933838E-3</c:v>
                </c:pt>
                <c:pt idx="1904">
                  <c:v>-3.1795753629765833E-3</c:v>
                </c:pt>
                <c:pt idx="1905">
                  <c:v>-3.1915861831186484E-3</c:v>
                </c:pt>
                <c:pt idx="1906">
                  <c:v>-3.175571756262565E-3</c:v>
                </c:pt>
                <c:pt idx="1907">
                  <c:v>-3.1035068354101844E-3</c:v>
                </c:pt>
                <c:pt idx="1908">
                  <c:v>-2.9773932239185279E-3</c:v>
                </c:pt>
                <c:pt idx="1909">
                  <c:v>-2.7852201016455198E-3</c:v>
                </c:pt>
                <c:pt idx="1910">
                  <c:v>-2.5430018954472576E-3</c:v>
                </c:pt>
                <c:pt idx="1911">
                  <c:v>-2.2947782791779558E-3</c:v>
                </c:pt>
                <c:pt idx="1912">
                  <c:v>-2.1026051569049548E-3</c:v>
                </c:pt>
                <c:pt idx="1913">
                  <c:v>-1.9664825286282439E-3</c:v>
                </c:pt>
                <c:pt idx="1914">
                  <c:v>-1.8643905574207073E-3</c:v>
                </c:pt>
                <c:pt idx="1915">
                  <c:v>-1.8123436701384388E-3</c:v>
                </c:pt>
                <c:pt idx="1916">
                  <c:v>-1.7783130130692576E-3</c:v>
                </c:pt>
                <c:pt idx="1917">
                  <c:v>-1.7663021929271924E-3</c:v>
                </c:pt>
                <c:pt idx="1918">
                  <c:v>-1.8003328499963736E-3</c:v>
                </c:pt>
                <c:pt idx="1919">
                  <c:v>-1.8944176077758668E-3</c:v>
                </c:pt>
                <c:pt idx="1920">
                  <c:v>-1.7889881838277361E-3</c:v>
                </c:pt>
                <c:pt idx="1921">
                  <c:v>-1.8410350711100115E-3</c:v>
                </c:pt>
                <c:pt idx="1922">
                  <c:v>-1.9110981886053743E-3</c:v>
                </c:pt>
                <c:pt idx="1923">
                  <c:v>-2.1753362317307595E-3</c:v>
                </c:pt>
                <c:pt idx="1924">
                  <c:v>-2.4836139487103698E-3</c:v>
                </c:pt>
                <c:pt idx="1925">
                  <c:v>-2.7038123179815229E-3</c:v>
                </c:pt>
                <c:pt idx="1926">
                  <c:v>-2.8259223227591612E-3</c:v>
                </c:pt>
                <c:pt idx="1927">
                  <c:v>-2.8899800301834949E-3</c:v>
                </c:pt>
                <c:pt idx="1928">
                  <c:v>-2.9280142939666978E-3</c:v>
                </c:pt>
                <c:pt idx="1929">
                  <c:v>-2.940025114108763E-3</c:v>
                </c:pt>
                <c:pt idx="1930">
                  <c:v>-2.9240106872526761E-3</c:v>
                </c:pt>
                <c:pt idx="1931">
                  <c:v>-2.851945766400299E-3</c:v>
                </c:pt>
                <c:pt idx="1932">
                  <c:v>-2.7258321549086389E-3</c:v>
                </c:pt>
                <c:pt idx="1933">
                  <c:v>-2.5336590326356309E-3</c:v>
                </c:pt>
                <c:pt idx="1934">
                  <c:v>-2.2914408264373687E-3</c:v>
                </c:pt>
                <c:pt idx="1935">
                  <c:v>-2.0432172101680704E-3</c:v>
                </c:pt>
                <c:pt idx="1936">
                  <c:v>-1.8510440878950693E-3</c:v>
                </c:pt>
                <c:pt idx="1937">
                  <c:v>-1.7149214596183515E-3</c:v>
                </c:pt>
                <c:pt idx="1938">
                  <c:v>-1.6128294884108219E-3</c:v>
                </c:pt>
                <c:pt idx="1939">
                  <c:v>-1.5607826011285464E-3</c:v>
                </c:pt>
                <c:pt idx="1940">
                  <c:v>-1.5267519440593721E-3</c:v>
                </c:pt>
                <c:pt idx="1941">
                  <c:v>-1.514741123917307E-3</c:v>
                </c:pt>
                <c:pt idx="1942">
                  <c:v>-1.5487717809864882E-3</c:v>
                </c:pt>
                <c:pt idx="1943">
                  <c:v>-1.6428565387659813E-3</c:v>
                </c:pt>
                <c:pt idx="1944">
                  <c:v>7.6189932304465691E-4</c:v>
                </c:pt>
                <c:pt idx="1945">
                  <c:v>7.0985243576238144E-4</c:v>
                </c:pt>
                <c:pt idx="1946">
                  <c:v>6.3978931826701169E-4</c:v>
                </c:pt>
                <c:pt idx="1947">
                  <c:v>3.7555127514163344E-4</c:v>
                </c:pt>
                <c:pt idx="1948">
                  <c:v>6.7273558162023184E-5</c:v>
                </c:pt>
                <c:pt idx="1949">
                  <c:v>-1.5292481110913692E-4</c:v>
                </c:pt>
                <c:pt idx="1950">
                  <c:v>-2.7503481588676826E-4</c:v>
                </c:pt>
                <c:pt idx="1951">
                  <c:v>-3.3909252331110196E-4</c:v>
                </c:pt>
                <c:pt idx="1952">
                  <c:v>-3.7712678709430486E-4</c:v>
                </c:pt>
                <c:pt idx="1953">
                  <c:v>-3.8913760723637003E-4</c:v>
                </c:pt>
                <c:pt idx="1954">
                  <c:v>-3.7312318038028314E-4</c:v>
                </c:pt>
                <c:pt idx="1955">
                  <c:v>-3.0105825952790599E-4</c:v>
                </c:pt>
                <c:pt idx="1956">
                  <c:v>-1.7494464803624599E-4</c:v>
                </c:pt>
                <c:pt idx="1957">
                  <c:v>1.7228474236755109E-5</c:v>
                </c:pt>
                <c:pt idx="1958">
                  <c:v>2.5944668043502428E-4</c:v>
                </c:pt>
                <c:pt idx="1959">
                  <c:v>5.0767029670431563E-4</c:v>
                </c:pt>
                <c:pt idx="1960">
                  <c:v>6.9984341897732366E-4</c:v>
                </c:pt>
                <c:pt idx="1961">
                  <c:v>8.3596604725404144E-4</c:v>
                </c:pt>
                <c:pt idx="1962">
                  <c:v>9.3805801846157111E-4</c:v>
                </c:pt>
                <c:pt idx="1963">
                  <c:v>9.9010490574384658E-4</c:v>
                </c:pt>
                <c:pt idx="1964">
                  <c:v>1.0241355628130208E-3</c:v>
                </c:pt>
                <c:pt idx="1965">
                  <c:v>1.036146382955086E-3</c:v>
                </c:pt>
                <c:pt idx="1966">
                  <c:v>1.0021157258859048E-3</c:v>
                </c:pt>
                <c:pt idx="1967">
                  <c:v>9.0803096810641165E-4</c:v>
                </c:pt>
                <c:pt idx="1968">
                  <c:v>-1.6376786347393757E-3</c:v>
                </c:pt>
                <c:pt idx="1969">
                  <c:v>-1.6897255220216512E-3</c:v>
                </c:pt>
                <c:pt idx="1970">
                  <c:v>-1.759788639517014E-3</c:v>
                </c:pt>
                <c:pt idx="1971">
                  <c:v>-2.0240266826423992E-3</c:v>
                </c:pt>
                <c:pt idx="1972">
                  <c:v>-2.3323043996220094E-3</c:v>
                </c:pt>
                <c:pt idx="1973">
                  <c:v>-2.5525027688931626E-3</c:v>
                </c:pt>
                <c:pt idx="1974">
                  <c:v>-2.6746127736708009E-3</c:v>
                </c:pt>
                <c:pt idx="1975">
                  <c:v>-2.7386704810951346E-3</c:v>
                </c:pt>
                <c:pt idx="1976">
                  <c:v>-2.7767047448783375E-3</c:v>
                </c:pt>
                <c:pt idx="1977">
                  <c:v>-2.7887155650204026E-3</c:v>
                </c:pt>
                <c:pt idx="1978">
                  <c:v>-2.7727011381643157E-3</c:v>
                </c:pt>
                <c:pt idx="1979">
                  <c:v>-2.7006362173119386E-3</c:v>
                </c:pt>
                <c:pt idx="1980">
                  <c:v>-2.5745226058202786E-3</c:v>
                </c:pt>
                <c:pt idx="1981">
                  <c:v>-2.3823494835472706E-3</c:v>
                </c:pt>
                <c:pt idx="1982">
                  <c:v>-2.1401312773490083E-3</c:v>
                </c:pt>
                <c:pt idx="1983">
                  <c:v>-1.89190766107971E-3</c:v>
                </c:pt>
                <c:pt idx="1984">
                  <c:v>-1.6997345388067089E-3</c:v>
                </c:pt>
                <c:pt idx="1985">
                  <c:v>-1.5636119105299912E-3</c:v>
                </c:pt>
                <c:pt idx="1986">
                  <c:v>-1.4615199393224615E-3</c:v>
                </c:pt>
                <c:pt idx="1987">
                  <c:v>-1.409473052040186E-3</c:v>
                </c:pt>
                <c:pt idx="1988">
                  <c:v>-1.3754423949710118E-3</c:v>
                </c:pt>
                <c:pt idx="1989">
                  <c:v>-1.3634315748289466E-3</c:v>
                </c:pt>
                <c:pt idx="1990">
                  <c:v>-1.3974622318981278E-3</c:v>
                </c:pt>
                <c:pt idx="1991">
                  <c:v>-1.4915469896776209E-3</c:v>
                </c:pt>
                <c:pt idx="1992">
                  <c:v>-1.6376786347393757E-3</c:v>
                </c:pt>
                <c:pt idx="1993">
                  <c:v>-1.6897255220216512E-3</c:v>
                </c:pt>
                <c:pt idx="1994">
                  <c:v>-1.759788639517014E-3</c:v>
                </c:pt>
                <c:pt idx="1995">
                  <c:v>-2.0240266826423992E-3</c:v>
                </c:pt>
                <c:pt idx="1996">
                  <c:v>-2.3323043996220094E-3</c:v>
                </c:pt>
                <c:pt idx="1997">
                  <c:v>-2.5525027688931626E-3</c:v>
                </c:pt>
                <c:pt idx="1998">
                  <c:v>-2.6746127736708009E-3</c:v>
                </c:pt>
                <c:pt idx="1999">
                  <c:v>-2.7386704810951346E-3</c:v>
                </c:pt>
                <c:pt idx="2000">
                  <c:v>-2.7767047448783375E-3</c:v>
                </c:pt>
                <c:pt idx="2001">
                  <c:v>-2.7887155650204026E-3</c:v>
                </c:pt>
                <c:pt idx="2002">
                  <c:v>-2.7727011381643157E-3</c:v>
                </c:pt>
                <c:pt idx="2003">
                  <c:v>-2.7006362173119386E-3</c:v>
                </c:pt>
                <c:pt idx="2004">
                  <c:v>-2.5745226058202786E-3</c:v>
                </c:pt>
                <c:pt idx="2005">
                  <c:v>-2.3823494835472706E-3</c:v>
                </c:pt>
                <c:pt idx="2006">
                  <c:v>-2.1401312773490083E-3</c:v>
                </c:pt>
                <c:pt idx="2007">
                  <c:v>-1.89190766107971E-3</c:v>
                </c:pt>
                <c:pt idx="2008">
                  <c:v>-1.6997345388067089E-3</c:v>
                </c:pt>
                <c:pt idx="2009">
                  <c:v>-1.5636119105299912E-3</c:v>
                </c:pt>
                <c:pt idx="2010">
                  <c:v>-1.4615199393224615E-3</c:v>
                </c:pt>
                <c:pt idx="2011">
                  <c:v>-1.409473052040186E-3</c:v>
                </c:pt>
                <c:pt idx="2012">
                  <c:v>-1.3754423949710118E-3</c:v>
                </c:pt>
                <c:pt idx="2013">
                  <c:v>-1.3634315748289466E-3</c:v>
                </c:pt>
                <c:pt idx="2014">
                  <c:v>-1.3974622318981278E-3</c:v>
                </c:pt>
                <c:pt idx="2015">
                  <c:v>-1.4915469896776209E-3</c:v>
                </c:pt>
                <c:pt idx="2016">
                  <c:v>-1.0929642580212798E-3</c:v>
                </c:pt>
                <c:pt idx="2017">
                  <c:v>-1.1450111453035552E-3</c:v>
                </c:pt>
                <c:pt idx="2018">
                  <c:v>-1.2150742627989181E-3</c:v>
                </c:pt>
                <c:pt idx="2019">
                  <c:v>-1.4793123059243032E-3</c:v>
                </c:pt>
                <c:pt idx="2020">
                  <c:v>-1.7875900229039135E-3</c:v>
                </c:pt>
                <c:pt idx="2021">
                  <c:v>-2.0077883921750667E-3</c:v>
                </c:pt>
                <c:pt idx="2022">
                  <c:v>-2.1298983969527049E-3</c:v>
                </c:pt>
                <c:pt idx="2023">
                  <c:v>-2.1939561043770386E-3</c:v>
                </c:pt>
                <c:pt idx="2024">
                  <c:v>-2.2319903681602346E-3</c:v>
                </c:pt>
                <c:pt idx="2025">
                  <c:v>-2.2440011883022998E-3</c:v>
                </c:pt>
                <c:pt idx="2026">
                  <c:v>-2.2279867614462198E-3</c:v>
                </c:pt>
                <c:pt idx="2027">
                  <c:v>-2.1559218405938357E-3</c:v>
                </c:pt>
                <c:pt idx="2028">
                  <c:v>-2.0298082291021827E-3</c:v>
                </c:pt>
                <c:pt idx="2029">
                  <c:v>-1.8376351068291746E-3</c:v>
                </c:pt>
                <c:pt idx="2030">
                  <c:v>-1.5954169006309124E-3</c:v>
                </c:pt>
                <c:pt idx="2031">
                  <c:v>-1.3471932843616141E-3</c:v>
                </c:pt>
                <c:pt idx="2032">
                  <c:v>-1.1550201620886061E-3</c:v>
                </c:pt>
                <c:pt idx="2033">
                  <c:v>-1.0188975338118952E-3</c:v>
                </c:pt>
                <c:pt idx="2034">
                  <c:v>-9.1680556260435864E-4</c:v>
                </c:pt>
                <c:pt idx="2035">
                  <c:v>-8.6475867532209011E-4</c:v>
                </c:pt>
                <c:pt idx="2036">
                  <c:v>-8.3072801825290893E-4</c:v>
                </c:pt>
                <c:pt idx="2037">
                  <c:v>-8.1871719811084376E-4</c:v>
                </c:pt>
                <c:pt idx="2038">
                  <c:v>-8.5274785518002494E-4</c:v>
                </c:pt>
                <c:pt idx="2039">
                  <c:v>-9.4683261295951809E-4</c:v>
                </c:pt>
                <c:pt idx="2040">
                  <c:v>-1.0929642580212798E-3</c:v>
                </c:pt>
                <c:pt idx="2041">
                  <c:v>-1.1450111453035552E-3</c:v>
                </c:pt>
                <c:pt idx="2042">
                  <c:v>-1.2150742627989181E-3</c:v>
                </c:pt>
                <c:pt idx="2043">
                  <c:v>-1.4793123059243032E-3</c:v>
                </c:pt>
                <c:pt idx="2044">
                  <c:v>-1.7875900229039135E-3</c:v>
                </c:pt>
                <c:pt idx="2045">
                  <c:v>-2.0077883921750667E-3</c:v>
                </c:pt>
                <c:pt idx="2046">
                  <c:v>-2.1298983969527049E-3</c:v>
                </c:pt>
                <c:pt idx="2047">
                  <c:v>-2.1939561043770386E-3</c:v>
                </c:pt>
                <c:pt idx="2048">
                  <c:v>-2.2319903681602346E-3</c:v>
                </c:pt>
                <c:pt idx="2049">
                  <c:v>-2.2440011883022998E-3</c:v>
                </c:pt>
                <c:pt idx="2050">
                  <c:v>-2.2279867614462198E-3</c:v>
                </c:pt>
                <c:pt idx="2051">
                  <c:v>-2.1559218405938357E-3</c:v>
                </c:pt>
                <c:pt idx="2052">
                  <c:v>-2.0298082291021827E-3</c:v>
                </c:pt>
                <c:pt idx="2053">
                  <c:v>-1.8376351068291746E-3</c:v>
                </c:pt>
                <c:pt idx="2054">
                  <c:v>-1.5954169006309124E-3</c:v>
                </c:pt>
                <c:pt idx="2055">
                  <c:v>-1.3471932843616141E-3</c:v>
                </c:pt>
                <c:pt idx="2056">
                  <c:v>-1.1550201620886061E-3</c:v>
                </c:pt>
                <c:pt idx="2057">
                  <c:v>-1.0188975338118952E-3</c:v>
                </c:pt>
                <c:pt idx="2058">
                  <c:v>-9.1680556260435864E-4</c:v>
                </c:pt>
                <c:pt idx="2059">
                  <c:v>-8.6475867532209011E-4</c:v>
                </c:pt>
                <c:pt idx="2060">
                  <c:v>-8.3072801825290893E-4</c:v>
                </c:pt>
                <c:pt idx="2061">
                  <c:v>-8.1871719811084376E-4</c:v>
                </c:pt>
                <c:pt idx="2062">
                  <c:v>-8.5274785518002494E-4</c:v>
                </c:pt>
                <c:pt idx="2063">
                  <c:v>-9.4683261295951809E-4</c:v>
                </c:pt>
                <c:pt idx="2064">
                  <c:v>-1.0929642580212798E-3</c:v>
                </c:pt>
                <c:pt idx="2065">
                  <c:v>-1.1450111453035552E-3</c:v>
                </c:pt>
                <c:pt idx="2066">
                  <c:v>-1.2150742627989181E-3</c:v>
                </c:pt>
                <c:pt idx="2067">
                  <c:v>-1.4793123059243032E-3</c:v>
                </c:pt>
                <c:pt idx="2068">
                  <c:v>-1.7875900229039135E-3</c:v>
                </c:pt>
                <c:pt idx="2069">
                  <c:v>-2.0077883921750667E-3</c:v>
                </c:pt>
                <c:pt idx="2070">
                  <c:v>-2.1298983969527049E-3</c:v>
                </c:pt>
                <c:pt idx="2071">
                  <c:v>-2.1939561043770386E-3</c:v>
                </c:pt>
                <c:pt idx="2072">
                  <c:v>-2.2319903681602346E-3</c:v>
                </c:pt>
                <c:pt idx="2073">
                  <c:v>-2.2440011883022998E-3</c:v>
                </c:pt>
                <c:pt idx="2074">
                  <c:v>-2.2279867614462198E-3</c:v>
                </c:pt>
                <c:pt idx="2075">
                  <c:v>-2.1559218405938357E-3</c:v>
                </c:pt>
                <c:pt idx="2076">
                  <c:v>-2.0298082291021827E-3</c:v>
                </c:pt>
                <c:pt idx="2077">
                  <c:v>-1.8376351068291746E-3</c:v>
                </c:pt>
                <c:pt idx="2078">
                  <c:v>-1.5954169006309124E-3</c:v>
                </c:pt>
                <c:pt idx="2079">
                  <c:v>-1.3471932843616141E-3</c:v>
                </c:pt>
                <c:pt idx="2080">
                  <c:v>-1.1550201620886061E-3</c:v>
                </c:pt>
                <c:pt idx="2081">
                  <c:v>-1.0188975338118952E-3</c:v>
                </c:pt>
                <c:pt idx="2082">
                  <c:v>-9.1680556260435864E-4</c:v>
                </c:pt>
                <c:pt idx="2083">
                  <c:v>-8.6475867532209011E-4</c:v>
                </c:pt>
                <c:pt idx="2084">
                  <c:v>-8.3072801825290893E-4</c:v>
                </c:pt>
                <c:pt idx="2085">
                  <c:v>-8.1871719811084376E-4</c:v>
                </c:pt>
                <c:pt idx="2086">
                  <c:v>-8.5274785518002494E-4</c:v>
                </c:pt>
                <c:pt idx="2087">
                  <c:v>-9.4683261295951809E-4</c:v>
                </c:pt>
                <c:pt idx="2088">
                  <c:v>-1.3926544198093055E-4</c:v>
                </c:pt>
                <c:pt idx="2089">
                  <c:v>-1.9131232926320602E-4</c:v>
                </c:pt>
                <c:pt idx="2090">
                  <c:v>-2.6137544675856883E-4</c:v>
                </c:pt>
                <c:pt idx="2091">
                  <c:v>-5.2561348988395401E-4</c:v>
                </c:pt>
                <c:pt idx="2092">
                  <c:v>-8.3389120686356427E-4</c:v>
                </c:pt>
                <c:pt idx="2093">
                  <c:v>-1.0540895761347174E-3</c:v>
                </c:pt>
                <c:pt idx="2094">
                  <c:v>-1.1761995809123557E-3</c:v>
                </c:pt>
                <c:pt idx="2095">
                  <c:v>-1.2402572883366894E-3</c:v>
                </c:pt>
                <c:pt idx="2096">
                  <c:v>-1.2782915521198854E-3</c:v>
                </c:pt>
                <c:pt idx="2097">
                  <c:v>-1.2903023722619505E-3</c:v>
                </c:pt>
                <c:pt idx="2098">
                  <c:v>-1.2742879454058706E-3</c:v>
                </c:pt>
                <c:pt idx="2099">
                  <c:v>-1.2022230245534865E-3</c:v>
                </c:pt>
                <c:pt idx="2100">
                  <c:v>-1.0761094130618334E-3</c:v>
                </c:pt>
                <c:pt idx="2101">
                  <c:v>-8.8393629078882541E-4</c:v>
                </c:pt>
                <c:pt idx="2102">
                  <c:v>-6.4171808459056318E-4</c:v>
                </c:pt>
                <c:pt idx="2103">
                  <c:v>-3.9349446832126489E-4</c:v>
                </c:pt>
                <c:pt idx="2104">
                  <c:v>-2.0132134604825686E-4</c:v>
                </c:pt>
                <c:pt idx="2105">
                  <c:v>-6.5198717771546011E-5</c:v>
                </c:pt>
                <c:pt idx="2106">
                  <c:v>3.6893253435990592E-5</c:v>
                </c:pt>
                <c:pt idx="2107">
                  <c:v>8.894014071825912E-5</c:v>
                </c:pt>
                <c:pt idx="2108">
                  <c:v>1.229707977874403E-4</c:v>
                </c:pt>
                <c:pt idx="2109">
                  <c:v>1.3498161792950547E-4</c:v>
                </c:pt>
                <c:pt idx="2110">
                  <c:v>1.0095096086032429E-4</c:v>
                </c:pt>
                <c:pt idx="2111">
                  <c:v>6.8662030808311347E-6</c:v>
                </c:pt>
                <c:pt idx="2112">
                  <c:v>2.4116220648914555E-3</c:v>
                </c:pt>
                <c:pt idx="2113">
                  <c:v>2.35957517760918E-3</c:v>
                </c:pt>
                <c:pt idx="2114">
                  <c:v>2.2895120601138241E-3</c:v>
                </c:pt>
                <c:pt idx="2115">
                  <c:v>2.025274016988432E-3</c:v>
                </c:pt>
                <c:pt idx="2116">
                  <c:v>1.7169963000088218E-3</c:v>
                </c:pt>
                <c:pt idx="2117">
                  <c:v>1.4967979307376755E-3</c:v>
                </c:pt>
                <c:pt idx="2118">
                  <c:v>1.3746879259600303E-3</c:v>
                </c:pt>
                <c:pt idx="2119">
                  <c:v>1.3106302185356966E-3</c:v>
                </c:pt>
                <c:pt idx="2120">
                  <c:v>1.2725959547525006E-3</c:v>
                </c:pt>
                <c:pt idx="2121">
                  <c:v>1.2605851346104355E-3</c:v>
                </c:pt>
                <c:pt idx="2122">
                  <c:v>1.2765995614665154E-3</c:v>
                </c:pt>
                <c:pt idx="2123">
                  <c:v>1.3486644823188995E-3</c:v>
                </c:pt>
                <c:pt idx="2124">
                  <c:v>1.4747780938105526E-3</c:v>
                </c:pt>
                <c:pt idx="2125">
                  <c:v>1.6669512160835676E-3</c:v>
                </c:pt>
                <c:pt idx="2126">
                  <c:v>1.9091694222818228E-3</c:v>
                </c:pt>
                <c:pt idx="2127">
                  <c:v>2.1573930385511281E-3</c:v>
                </c:pt>
                <c:pt idx="2128">
                  <c:v>2.3495661608241292E-3</c:v>
                </c:pt>
                <c:pt idx="2129">
                  <c:v>2.48568878910084E-3</c:v>
                </c:pt>
                <c:pt idx="2130">
                  <c:v>2.5877807603083766E-3</c:v>
                </c:pt>
                <c:pt idx="2131">
                  <c:v>2.6398276475906451E-3</c:v>
                </c:pt>
                <c:pt idx="2132">
                  <c:v>2.6738583046598263E-3</c:v>
                </c:pt>
                <c:pt idx="2133">
                  <c:v>2.6858691248018915E-3</c:v>
                </c:pt>
                <c:pt idx="2134">
                  <c:v>2.6518384677327103E-3</c:v>
                </c:pt>
                <c:pt idx="2135">
                  <c:v>2.5577537099532172E-3</c:v>
                </c:pt>
                <c:pt idx="2136">
                  <c:v>1.6248124096319844E-3</c:v>
                </c:pt>
                <c:pt idx="2137">
                  <c:v>1.5727655223497089E-3</c:v>
                </c:pt>
                <c:pt idx="2138">
                  <c:v>1.5027024048543461E-3</c:v>
                </c:pt>
                <c:pt idx="2139">
                  <c:v>1.2384643617289609E-3</c:v>
                </c:pt>
                <c:pt idx="2140">
                  <c:v>9.3018664474935064E-4</c:v>
                </c:pt>
                <c:pt idx="2141">
                  <c:v>7.0998827547819748E-4</c:v>
                </c:pt>
                <c:pt idx="2142">
                  <c:v>5.878782707005592E-4</c:v>
                </c:pt>
                <c:pt idx="2143">
                  <c:v>5.238205632762255E-4</c:v>
                </c:pt>
                <c:pt idx="2144">
                  <c:v>4.8578629949302954E-4</c:v>
                </c:pt>
                <c:pt idx="2145">
                  <c:v>4.7377547935095743E-4</c:v>
                </c:pt>
                <c:pt idx="2146">
                  <c:v>4.8978990620704432E-4</c:v>
                </c:pt>
                <c:pt idx="2147">
                  <c:v>5.6185482705942147E-4</c:v>
                </c:pt>
                <c:pt idx="2148">
                  <c:v>6.8796843855108147E-4</c:v>
                </c:pt>
                <c:pt idx="2149">
                  <c:v>8.8014156082408951E-4</c:v>
                </c:pt>
                <c:pt idx="2150">
                  <c:v>1.1223597670223517E-3</c:v>
                </c:pt>
                <c:pt idx="2151">
                  <c:v>1.37058338329165E-3</c:v>
                </c:pt>
                <c:pt idx="2152">
                  <c:v>1.5627565055646581E-3</c:v>
                </c:pt>
                <c:pt idx="2153">
                  <c:v>1.6988791338413689E-3</c:v>
                </c:pt>
                <c:pt idx="2154">
                  <c:v>1.8009711050488986E-3</c:v>
                </c:pt>
                <c:pt idx="2155">
                  <c:v>1.853017992331174E-3</c:v>
                </c:pt>
                <c:pt idx="2156">
                  <c:v>1.8870486494003552E-3</c:v>
                </c:pt>
                <c:pt idx="2157">
                  <c:v>1.8990594695424134E-3</c:v>
                </c:pt>
                <c:pt idx="2158">
                  <c:v>1.8650288124732323E-3</c:v>
                </c:pt>
                <c:pt idx="2159">
                  <c:v>1.7709440546937461E-3</c:v>
                </c:pt>
                <c:pt idx="2160">
                  <c:v>-4.5485393007951153E-4</c:v>
                </c:pt>
                <c:pt idx="2161">
                  <c:v>-5.0690081736178699E-4</c:v>
                </c:pt>
                <c:pt idx="2162">
                  <c:v>-5.7696393485714981E-4</c:v>
                </c:pt>
                <c:pt idx="2163">
                  <c:v>-8.4120197798253499E-4</c:v>
                </c:pt>
                <c:pt idx="2164">
                  <c:v>-1.1494796949621452E-3</c:v>
                </c:pt>
                <c:pt idx="2165">
                  <c:v>-1.3696780642332984E-3</c:v>
                </c:pt>
                <c:pt idx="2166">
                  <c:v>-1.4917880690109367E-3</c:v>
                </c:pt>
                <c:pt idx="2167">
                  <c:v>-1.5558457764352704E-3</c:v>
                </c:pt>
                <c:pt idx="2168">
                  <c:v>-1.5938800402184664E-3</c:v>
                </c:pt>
                <c:pt idx="2169">
                  <c:v>-1.6058908603605315E-3</c:v>
                </c:pt>
                <c:pt idx="2170">
                  <c:v>-1.5898764335044516E-3</c:v>
                </c:pt>
                <c:pt idx="2171">
                  <c:v>-1.5178115126520675E-3</c:v>
                </c:pt>
                <c:pt idx="2172">
                  <c:v>-1.3916979011604144E-3</c:v>
                </c:pt>
                <c:pt idx="2173">
                  <c:v>-1.1995247788874064E-3</c:v>
                </c:pt>
                <c:pt idx="2174">
                  <c:v>-9.5730657268914415E-4</c:v>
                </c:pt>
                <c:pt idx="2175">
                  <c:v>-7.0908295641984587E-4</c:v>
                </c:pt>
                <c:pt idx="2176">
                  <c:v>-5.1690983414683783E-4</c:v>
                </c:pt>
                <c:pt idx="2177">
                  <c:v>-3.8078720587012699E-4</c:v>
                </c:pt>
                <c:pt idx="2178">
                  <c:v>-2.7869523466259039E-4</c:v>
                </c:pt>
                <c:pt idx="2179">
                  <c:v>-2.2664834738032186E-4</c:v>
                </c:pt>
                <c:pt idx="2180">
                  <c:v>-1.9261769031114068E-4</c:v>
                </c:pt>
                <c:pt idx="2181">
                  <c:v>-1.8060687016907551E-4</c:v>
                </c:pt>
                <c:pt idx="2182">
                  <c:v>-2.1463752723825669E-4</c:v>
                </c:pt>
                <c:pt idx="2183">
                  <c:v>-3.0872228501774984E-4</c:v>
                </c:pt>
                <c:pt idx="2184">
                  <c:v>-2.8760475377333054E-3</c:v>
                </c:pt>
                <c:pt idx="2185">
                  <c:v>-2.9280944250155809E-3</c:v>
                </c:pt>
                <c:pt idx="2186">
                  <c:v>-2.9981575425109437E-3</c:v>
                </c:pt>
                <c:pt idx="2187">
                  <c:v>-3.2623955856363289E-3</c:v>
                </c:pt>
                <c:pt idx="2188">
                  <c:v>-3.5706733026159392E-3</c:v>
                </c:pt>
                <c:pt idx="2189">
                  <c:v>-3.7908716718870923E-3</c:v>
                </c:pt>
                <c:pt idx="2190">
                  <c:v>-3.9129816766647306E-3</c:v>
                </c:pt>
                <c:pt idx="2191">
                  <c:v>-3.9770393840890643E-3</c:v>
                </c:pt>
                <c:pt idx="2192">
                  <c:v>-4.0150736478722637E-3</c:v>
                </c:pt>
                <c:pt idx="2193">
                  <c:v>-4.0270844680143289E-3</c:v>
                </c:pt>
                <c:pt idx="2194">
                  <c:v>-4.0110700411582455E-3</c:v>
                </c:pt>
                <c:pt idx="2195">
                  <c:v>-3.9390051203058649E-3</c:v>
                </c:pt>
                <c:pt idx="2196">
                  <c:v>-3.8128915088142083E-3</c:v>
                </c:pt>
                <c:pt idx="2197">
                  <c:v>-3.6207183865412003E-3</c:v>
                </c:pt>
                <c:pt idx="2198">
                  <c:v>-3.3785001803429381E-3</c:v>
                </c:pt>
                <c:pt idx="2199">
                  <c:v>-3.1302765640736398E-3</c:v>
                </c:pt>
                <c:pt idx="2200">
                  <c:v>-2.9381034418006352E-3</c:v>
                </c:pt>
                <c:pt idx="2201">
                  <c:v>-2.8019808135239209E-3</c:v>
                </c:pt>
                <c:pt idx="2202">
                  <c:v>-2.6998888423163878E-3</c:v>
                </c:pt>
                <c:pt idx="2203">
                  <c:v>-2.6478419550341158E-3</c:v>
                </c:pt>
                <c:pt idx="2204">
                  <c:v>-2.6138112979649381E-3</c:v>
                </c:pt>
                <c:pt idx="2205">
                  <c:v>-2.6018004778228729E-3</c:v>
                </c:pt>
                <c:pt idx="2206">
                  <c:v>-2.6358311348920541E-3</c:v>
                </c:pt>
                <c:pt idx="2207">
                  <c:v>-2.7299158926715472E-3</c:v>
                </c:pt>
                <c:pt idx="2208">
                  <c:v>-3.8677798672433622E-3</c:v>
                </c:pt>
                <c:pt idx="2209">
                  <c:v>-3.9198267545256377E-3</c:v>
                </c:pt>
                <c:pt idx="2210">
                  <c:v>-3.9898898720210005E-3</c:v>
                </c:pt>
                <c:pt idx="2211">
                  <c:v>-4.2541279151463857E-3</c:v>
                </c:pt>
                <c:pt idx="2212">
                  <c:v>-4.5624056321259959E-3</c:v>
                </c:pt>
                <c:pt idx="2213">
                  <c:v>-4.7826040013971491E-3</c:v>
                </c:pt>
                <c:pt idx="2214">
                  <c:v>-4.9047140061747874E-3</c:v>
                </c:pt>
                <c:pt idx="2215">
                  <c:v>-4.9687717135991211E-3</c:v>
                </c:pt>
                <c:pt idx="2216">
                  <c:v>-5.006805977382317E-3</c:v>
                </c:pt>
                <c:pt idx="2217">
                  <c:v>-5.0188167975243822E-3</c:v>
                </c:pt>
                <c:pt idx="2218">
                  <c:v>-5.0028023706683022E-3</c:v>
                </c:pt>
                <c:pt idx="2219">
                  <c:v>-4.9307374498159182E-3</c:v>
                </c:pt>
                <c:pt idx="2220">
                  <c:v>-4.8046238383242651E-3</c:v>
                </c:pt>
                <c:pt idx="2221">
                  <c:v>-4.6124507160512571E-3</c:v>
                </c:pt>
                <c:pt idx="2222">
                  <c:v>-4.3702325098529948E-3</c:v>
                </c:pt>
                <c:pt idx="2223">
                  <c:v>-4.1220088935836965E-3</c:v>
                </c:pt>
                <c:pt idx="2224">
                  <c:v>-3.9298357713106885E-3</c:v>
                </c:pt>
                <c:pt idx="2225">
                  <c:v>-3.7937131430339777E-3</c:v>
                </c:pt>
                <c:pt idx="2226">
                  <c:v>-3.6916211718264411E-3</c:v>
                </c:pt>
                <c:pt idx="2227">
                  <c:v>-3.6395742845441725E-3</c:v>
                </c:pt>
                <c:pt idx="2228">
                  <c:v>-3.6055436274749914E-3</c:v>
                </c:pt>
                <c:pt idx="2229">
                  <c:v>-3.5935328073329262E-3</c:v>
                </c:pt>
                <c:pt idx="2230">
                  <c:v>-3.6275634644021074E-3</c:v>
                </c:pt>
                <c:pt idx="2231">
                  <c:v>-3.7216482221816005E-3</c:v>
                </c:pt>
                <c:pt idx="2232">
                  <c:v>-4.6029527850554239E-3</c:v>
                </c:pt>
                <c:pt idx="2233">
                  <c:v>-4.6549996723376993E-3</c:v>
                </c:pt>
                <c:pt idx="2234">
                  <c:v>-4.7250627898330622E-3</c:v>
                </c:pt>
                <c:pt idx="2235">
                  <c:v>-4.9893008329584473E-3</c:v>
                </c:pt>
                <c:pt idx="2236">
                  <c:v>-5.2975785499380576E-3</c:v>
                </c:pt>
                <c:pt idx="2237">
                  <c:v>-5.5177769192092108E-3</c:v>
                </c:pt>
                <c:pt idx="2238">
                  <c:v>-5.639886923986849E-3</c:v>
                </c:pt>
                <c:pt idx="2239">
                  <c:v>-5.7039446314111827E-3</c:v>
                </c:pt>
                <c:pt idx="2240">
                  <c:v>-5.7419788951943856E-3</c:v>
                </c:pt>
                <c:pt idx="2241">
                  <c:v>-5.7539897153364508E-3</c:v>
                </c:pt>
                <c:pt idx="2242">
                  <c:v>-5.7379752884803639E-3</c:v>
                </c:pt>
                <c:pt idx="2243">
                  <c:v>-5.6659103676279868E-3</c:v>
                </c:pt>
                <c:pt idx="2244">
                  <c:v>-5.5397967561363268E-3</c:v>
                </c:pt>
                <c:pt idx="2245">
                  <c:v>-5.3476236338633187E-3</c:v>
                </c:pt>
                <c:pt idx="2246">
                  <c:v>-5.1054054276650565E-3</c:v>
                </c:pt>
                <c:pt idx="2247">
                  <c:v>-4.8571818113957582E-3</c:v>
                </c:pt>
                <c:pt idx="2248">
                  <c:v>-4.6650086891227571E-3</c:v>
                </c:pt>
                <c:pt idx="2249">
                  <c:v>-4.5288860608460393E-3</c:v>
                </c:pt>
                <c:pt idx="2250">
                  <c:v>-4.4267940896385097E-3</c:v>
                </c:pt>
                <c:pt idx="2251">
                  <c:v>-4.3747472023562342E-3</c:v>
                </c:pt>
                <c:pt idx="2252">
                  <c:v>-4.34071654528706E-3</c:v>
                </c:pt>
                <c:pt idx="2253">
                  <c:v>-4.3287057251449948E-3</c:v>
                </c:pt>
                <c:pt idx="2254">
                  <c:v>-4.362736382214176E-3</c:v>
                </c:pt>
                <c:pt idx="2255">
                  <c:v>-4.4568211399936691E-3</c:v>
                </c:pt>
                <c:pt idx="2256">
                  <c:v>-2.6745959944322918E-3</c:v>
                </c:pt>
                <c:pt idx="2257">
                  <c:v>-2.7266428817145673E-3</c:v>
                </c:pt>
                <c:pt idx="2258">
                  <c:v>-2.7967059992099301E-3</c:v>
                </c:pt>
                <c:pt idx="2259">
                  <c:v>-3.0609440423353153E-3</c:v>
                </c:pt>
                <c:pt idx="2260">
                  <c:v>-3.3692217593149255E-3</c:v>
                </c:pt>
                <c:pt idx="2261">
                  <c:v>-3.5894201285860787E-3</c:v>
                </c:pt>
                <c:pt idx="2262">
                  <c:v>-3.711530133363717E-3</c:v>
                </c:pt>
                <c:pt idx="2263">
                  <c:v>-3.7755878407880507E-3</c:v>
                </c:pt>
                <c:pt idx="2264">
                  <c:v>-3.8136221045712501E-3</c:v>
                </c:pt>
                <c:pt idx="2265">
                  <c:v>-3.8256329247133153E-3</c:v>
                </c:pt>
                <c:pt idx="2266">
                  <c:v>-3.8096184978572319E-3</c:v>
                </c:pt>
                <c:pt idx="2267">
                  <c:v>-3.7375535770048512E-3</c:v>
                </c:pt>
                <c:pt idx="2268">
                  <c:v>-3.6114399655131947E-3</c:v>
                </c:pt>
                <c:pt idx="2269">
                  <c:v>-3.4192668432401867E-3</c:v>
                </c:pt>
                <c:pt idx="2270">
                  <c:v>-3.1770486370419244E-3</c:v>
                </c:pt>
                <c:pt idx="2271">
                  <c:v>-2.9288250207726262E-3</c:v>
                </c:pt>
                <c:pt idx="2272">
                  <c:v>-2.7366518984996216E-3</c:v>
                </c:pt>
                <c:pt idx="2273">
                  <c:v>-2.6005292702229073E-3</c:v>
                </c:pt>
                <c:pt idx="2274">
                  <c:v>-2.4984372990153741E-3</c:v>
                </c:pt>
                <c:pt idx="2275">
                  <c:v>-2.4463904117331021E-3</c:v>
                </c:pt>
                <c:pt idx="2276">
                  <c:v>-2.4123597546639244E-3</c:v>
                </c:pt>
                <c:pt idx="2277">
                  <c:v>-2.4003489345218593E-3</c:v>
                </c:pt>
                <c:pt idx="2278">
                  <c:v>-2.4343795915910404E-3</c:v>
                </c:pt>
                <c:pt idx="2279">
                  <c:v>-2.5284643493705336E-3</c:v>
                </c:pt>
                <c:pt idx="2280">
                  <c:v>-2.6745959944322918E-3</c:v>
                </c:pt>
                <c:pt idx="2281">
                  <c:v>-2.7266428817145673E-3</c:v>
                </c:pt>
                <c:pt idx="2282">
                  <c:v>-2.7967059992099301E-3</c:v>
                </c:pt>
                <c:pt idx="2283">
                  <c:v>-3.0609440423353153E-3</c:v>
                </c:pt>
                <c:pt idx="2284">
                  <c:v>-3.3692217593149255E-3</c:v>
                </c:pt>
                <c:pt idx="2285">
                  <c:v>-3.5894201285860787E-3</c:v>
                </c:pt>
                <c:pt idx="2286">
                  <c:v>-3.711530133363717E-3</c:v>
                </c:pt>
                <c:pt idx="2287">
                  <c:v>-3.7755878407880507E-3</c:v>
                </c:pt>
                <c:pt idx="2288">
                  <c:v>-3.8136221045712501E-3</c:v>
                </c:pt>
                <c:pt idx="2289">
                  <c:v>-3.8256329247133153E-3</c:v>
                </c:pt>
                <c:pt idx="2290">
                  <c:v>-3.8096184978572319E-3</c:v>
                </c:pt>
                <c:pt idx="2291">
                  <c:v>-3.7375535770048512E-3</c:v>
                </c:pt>
                <c:pt idx="2292">
                  <c:v>-3.6114399655131947E-3</c:v>
                </c:pt>
                <c:pt idx="2293">
                  <c:v>-3.4192668432401867E-3</c:v>
                </c:pt>
                <c:pt idx="2294">
                  <c:v>-3.1770486370419244E-3</c:v>
                </c:pt>
                <c:pt idx="2295">
                  <c:v>-2.9288250207726262E-3</c:v>
                </c:pt>
                <c:pt idx="2296">
                  <c:v>-2.7366518984996216E-3</c:v>
                </c:pt>
                <c:pt idx="2297">
                  <c:v>-2.6005292702229073E-3</c:v>
                </c:pt>
                <c:pt idx="2298">
                  <c:v>-2.4984372990153741E-3</c:v>
                </c:pt>
                <c:pt idx="2299">
                  <c:v>-2.4463904117331021E-3</c:v>
                </c:pt>
                <c:pt idx="2300">
                  <c:v>-2.4123597546639244E-3</c:v>
                </c:pt>
                <c:pt idx="2301">
                  <c:v>-2.4003489345218593E-3</c:v>
                </c:pt>
                <c:pt idx="2302">
                  <c:v>-2.4343795915910404E-3</c:v>
                </c:pt>
                <c:pt idx="2303">
                  <c:v>-2.5284643493705336E-3</c:v>
                </c:pt>
                <c:pt idx="2304">
                  <c:v>-2.6745959944322918E-3</c:v>
                </c:pt>
                <c:pt idx="2305">
                  <c:v>-2.7266428817145673E-3</c:v>
                </c:pt>
                <c:pt idx="2306">
                  <c:v>-2.7967059992099301E-3</c:v>
                </c:pt>
                <c:pt idx="2307">
                  <c:v>-3.0609440423353153E-3</c:v>
                </c:pt>
                <c:pt idx="2308">
                  <c:v>-3.3692217593149255E-3</c:v>
                </c:pt>
                <c:pt idx="2309">
                  <c:v>-3.5894201285860787E-3</c:v>
                </c:pt>
                <c:pt idx="2310">
                  <c:v>-3.711530133363717E-3</c:v>
                </c:pt>
                <c:pt idx="2311">
                  <c:v>-3.7755878407880507E-3</c:v>
                </c:pt>
                <c:pt idx="2312">
                  <c:v>-3.8136221045712501E-3</c:v>
                </c:pt>
                <c:pt idx="2313">
                  <c:v>-3.8256329247133153E-3</c:v>
                </c:pt>
                <c:pt idx="2314">
                  <c:v>-3.8096184978572319E-3</c:v>
                </c:pt>
                <c:pt idx="2315">
                  <c:v>-3.7375535770048512E-3</c:v>
                </c:pt>
                <c:pt idx="2316">
                  <c:v>-3.6114399655131947E-3</c:v>
                </c:pt>
                <c:pt idx="2317">
                  <c:v>-3.4192668432401867E-3</c:v>
                </c:pt>
                <c:pt idx="2318">
                  <c:v>-3.1770486370419244E-3</c:v>
                </c:pt>
                <c:pt idx="2319">
                  <c:v>-2.9288250207726262E-3</c:v>
                </c:pt>
                <c:pt idx="2320">
                  <c:v>-2.7366518984996216E-3</c:v>
                </c:pt>
                <c:pt idx="2321">
                  <c:v>-2.6005292702229073E-3</c:v>
                </c:pt>
                <c:pt idx="2322">
                  <c:v>-2.4984372990153741E-3</c:v>
                </c:pt>
                <c:pt idx="2323">
                  <c:v>-2.4463904117331021E-3</c:v>
                </c:pt>
                <c:pt idx="2324">
                  <c:v>-2.4123597546639244E-3</c:v>
                </c:pt>
                <c:pt idx="2325">
                  <c:v>-2.4003489345218593E-3</c:v>
                </c:pt>
                <c:pt idx="2326">
                  <c:v>-2.4343795915910404E-3</c:v>
                </c:pt>
                <c:pt idx="2327">
                  <c:v>-2.5284643493705336E-3</c:v>
                </c:pt>
                <c:pt idx="2328">
                  <c:v>-2.6745959944322918E-3</c:v>
                </c:pt>
                <c:pt idx="2329">
                  <c:v>-2.7266428817145673E-3</c:v>
                </c:pt>
                <c:pt idx="2330">
                  <c:v>-2.7967059992099301E-3</c:v>
                </c:pt>
                <c:pt idx="2331">
                  <c:v>-3.0609440423353153E-3</c:v>
                </c:pt>
                <c:pt idx="2332">
                  <c:v>-3.3692217593149255E-3</c:v>
                </c:pt>
                <c:pt idx="2333">
                  <c:v>-3.5894201285860787E-3</c:v>
                </c:pt>
                <c:pt idx="2334">
                  <c:v>-3.711530133363717E-3</c:v>
                </c:pt>
                <c:pt idx="2335">
                  <c:v>-3.7755878407880507E-3</c:v>
                </c:pt>
                <c:pt idx="2336">
                  <c:v>-3.8136221045712501E-3</c:v>
                </c:pt>
                <c:pt idx="2337">
                  <c:v>-3.8256329247133153E-3</c:v>
                </c:pt>
                <c:pt idx="2338">
                  <c:v>-3.8096184978572319E-3</c:v>
                </c:pt>
                <c:pt idx="2339">
                  <c:v>-3.7375535770048512E-3</c:v>
                </c:pt>
                <c:pt idx="2340">
                  <c:v>-3.6114399655131947E-3</c:v>
                </c:pt>
                <c:pt idx="2341">
                  <c:v>-3.4192668432401867E-3</c:v>
                </c:pt>
                <c:pt idx="2342">
                  <c:v>-3.1770486370419244E-3</c:v>
                </c:pt>
                <c:pt idx="2343">
                  <c:v>-2.9288250207726262E-3</c:v>
                </c:pt>
                <c:pt idx="2344">
                  <c:v>-2.7366518984996216E-3</c:v>
                </c:pt>
                <c:pt idx="2345">
                  <c:v>-2.6005292702229073E-3</c:v>
                </c:pt>
                <c:pt idx="2346">
                  <c:v>-2.4984372990153741E-3</c:v>
                </c:pt>
                <c:pt idx="2347">
                  <c:v>-2.4463904117331021E-3</c:v>
                </c:pt>
                <c:pt idx="2348">
                  <c:v>-2.4123597546639244E-3</c:v>
                </c:pt>
                <c:pt idx="2349">
                  <c:v>-2.4003489345218593E-3</c:v>
                </c:pt>
                <c:pt idx="2350">
                  <c:v>-2.4343795915910404E-3</c:v>
                </c:pt>
                <c:pt idx="2351">
                  <c:v>-2.5284643493705336E-3</c:v>
                </c:pt>
                <c:pt idx="2352">
                  <c:v>-4.8685140537196858E-4</c:v>
                </c:pt>
                <c:pt idx="2353">
                  <c:v>-5.3889829265424405E-4</c:v>
                </c:pt>
                <c:pt idx="2354">
                  <c:v>-6.0896141014959992E-4</c:v>
                </c:pt>
                <c:pt idx="2355">
                  <c:v>-8.7319945327499204E-4</c:v>
                </c:pt>
                <c:pt idx="2356">
                  <c:v>-1.1814771702546023E-3</c:v>
                </c:pt>
                <c:pt idx="2357">
                  <c:v>-1.4016755395257485E-3</c:v>
                </c:pt>
                <c:pt idx="2358">
                  <c:v>-1.5237855443033937E-3</c:v>
                </c:pt>
                <c:pt idx="2359">
                  <c:v>-1.5878432517277274E-3</c:v>
                </c:pt>
                <c:pt idx="2360">
                  <c:v>-1.6258775155109234E-3</c:v>
                </c:pt>
                <c:pt idx="2361">
                  <c:v>-1.6378883356529886E-3</c:v>
                </c:pt>
                <c:pt idx="2362">
                  <c:v>-1.6218739087969086E-3</c:v>
                </c:pt>
                <c:pt idx="2363">
                  <c:v>-1.5498089879445245E-3</c:v>
                </c:pt>
                <c:pt idx="2364">
                  <c:v>-1.4236953764528715E-3</c:v>
                </c:pt>
                <c:pt idx="2365">
                  <c:v>-1.2315222541798565E-3</c:v>
                </c:pt>
                <c:pt idx="2366">
                  <c:v>-9.8930404798160121E-4</c:v>
                </c:pt>
                <c:pt idx="2367">
                  <c:v>-7.4108043171229598E-4</c:v>
                </c:pt>
                <c:pt idx="2368">
                  <c:v>-5.4890730943929489E-4</c:v>
                </c:pt>
                <c:pt idx="2369">
                  <c:v>-4.1278468116258404E-4</c:v>
                </c:pt>
                <c:pt idx="2370">
                  <c:v>-3.1069270995504744E-4</c:v>
                </c:pt>
                <c:pt idx="2371">
                  <c:v>-2.5864582267277891E-4</c:v>
                </c:pt>
                <c:pt idx="2372">
                  <c:v>-2.2461516560359773E-4</c:v>
                </c:pt>
                <c:pt idx="2373">
                  <c:v>-2.1260434546153256E-4</c:v>
                </c:pt>
                <c:pt idx="2374">
                  <c:v>-2.4663500253071374E-4</c:v>
                </c:pt>
                <c:pt idx="2375">
                  <c:v>-3.407197603102069E-4</c:v>
                </c:pt>
                <c:pt idx="2376">
                  <c:v>-2.6745959944322918E-3</c:v>
                </c:pt>
                <c:pt idx="2377">
                  <c:v>-2.7266428817145673E-3</c:v>
                </c:pt>
                <c:pt idx="2378">
                  <c:v>-2.7967059992099301E-3</c:v>
                </c:pt>
                <c:pt idx="2379">
                  <c:v>-3.0609440423353153E-3</c:v>
                </c:pt>
                <c:pt idx="2380">
                  <c:v>-3.3692217593149255E-3</c:v>
                </c:pt>
                <c:pt idx="2381">
                  <c:v>-3.5894201285860787E-3</c:v>
                </c:pt>
                <c:pt idx="2382">
                  <c:v>-3.711530133363717E-3</c:v>
                </c:pt>
                <c:pt idx="2383">
                  <c:v>-3.7755878407880507E-3</c:v>
                </c:pt>
                <c:pt idx="2384">
                  <c:v>-3.8136221045712501E-3</c:v>
                </c:pt>
                <c:pt idx="2385">
                  <c:v>-3.8256329247133153E-3</c:v>
                </c:pt>
                <c:pt idx="2386">
                  <c:v>-3.8096184978572319E-3</c:v>
                </c:pt>
                <c:pt idx="2387">
                  <c:v>-3.7375535770048512E-3</c:v>
                </c:pt>
                <c:pt idx="2388">
                  <c:v>-3.6114399655131947E-3</c:v>
                </c:pt>
                <c:pt idx="2389">
                  <c:v>-3.4192668432401867E-3</c:v>
                </c:pt>
                <c:pt idx="2390">
                  <c:v>-3.1770486370419244E-3</c:v>
                </c:pt>
                <c:pt idx="2391">
                  <c:v>-2.9288250207726262E-3</c:v>
                </c:pt>
                <c:pt idx="2392">
                  <c:v>-2.7366518984996216E-3</c:v>
                </c:pt>
                <c:pt idx="2393">
                  <c:v>-2.6005292702229073E-3</c:v>
                </c:pt>
                <c:pt idx="2394">
                  <c:v>-2.4984372990153741E-3</c:v>
                </c:pt>
                <c:pt idx="2395">
                  <c:v>-2.4463904117331021E-3</c:v>
                </c:pt>
                <c:pt idx="2396">
                  <c:v>-2.4123597546639244E-3</c:v>
                </c:pt>
                <c:pt idx="2397">
                  <c:v>-2.4003489345218593E-3</c:v>
                </c:pt>
                <c:pt idx="2398">
                  <c:v>-2.4343795915910404E-3</c:v>
                </c:pt>
                <c:pt idx="2399">
                  <c:v>-2.5284643493705336E-3</c:v>
                </c:pt>
                <c:pt idx="2400">
                  <c:v>6.1618057204193555E-4</c:v>
                </c:pt>
                <c:pt idx="2401">
                  <c:v>5.6413368475966008E-4</c:v>
                </c:pt>
                <c:pt idx="2402">
                  <c:v>4.9407056726429033E-4</c:v>
                </c:pt>
                <c:pt idx="2403">
                  <c:v>2.2983252413891209E-4</c:v>
                </c:pt>
                <c:pt idx="2404">
                  <c:v>-7.8445192840698175E-5</c:v>
                </c:pt>
                <c:pt idx="2405">
                  <c:v>-2.9864356211185827E-4</c:v>
                </c:pt>
                <c:pt idx="2406">
                  <c:v>-4.2075356688948962E-4</c:v>
                </c:pt>
                <c:pt idx="2407">
                  <c:v>-4.8481127431382331E-4</c:v>
                </c:pt>
                <c:pt idx="2408">
                  <c:v>-5.2284553809702622E-4</c:v>
                </c:pt>
                <c:pt idx="2409">
                  <c:v>-5.3485635823909139E-4</c:v>
                </c:pt>
                <c:pt idx="2410">
                  <c:v>-5.188419313830045E-4</c:v>
                </c:pt>
                <c:pt idx="2411">
                  <c:v>-4.4677701053062735E-4</c:v>
                </c:pt>
                <c:pt idx="2412">
                  <c:v>-3.2066339903896734E-4</c:v>
                </c:pt>
                <c:pt idx="2413">
                  <c:v>-1.2849027676596625E-4</c:v>
                </c:pt>
                <c:pt idx="2414">
                  <c:v>1.1372792943230292E-4</c:v>
                </c:pt>
                <c:pt idx="2415">
                  <c:v>3.6195154570159427E-4</c:v>
                </c:pt>
                <c:pt idx="2416">
                  <c:v>5.541246679746023E-4</c:v>
                </c:pt>
                <c:pt idx="2417">
                  <c:v>6.9024729625132009E-4</c:v>
                </c:pt>
                <c:pt idx="2418">
                  <c:v>7.9233926745884975E-4</c:v>
                </c:pt>
                <c:pt idx="2419">
                  <c:v>8.4438615474112522E-4</c:v>
                </c:pt>
                <c:pt idx="2420">
                  <c:v>8.7841681181029946E-4</c:v>
                </c:pt>
                <c:pt idx="2421">
                  <c:v>8.9042763195236463E-4</c:v>
                </c:pt>
                <c:pt idx="2422">
                  <c:v>8.5639697488318345E-4</c:v>
                </c:pt>
                <c:pt idx="2423">
                  <c:v>7.6231221710369029E-4</c:v>
                </c:pt>
                <c:pt idx="2424">
                  <c:v>-2.8946826112880887E-3</c:v>
                </c:pt>
                <c:pt idx="2425">
                  <c:v>-2.9467294985703642E-3</c:v>
                </c:pt>
                <c:pt idx="2426">
                  <c:v>-3.016792616065727E-3</c:v>
                </c:pt>
                <c:pt idx="2427">
                  <c:v>-3.2810306591911122E-3</c:v>
                </c:pt>
                <c:pt idx="2428">
                  <c:v>-3.5893083761707224E-3</c:v>
                </c:pt>
                <c:pt idx="2429">
                  <c:v>-3.8095067454418756E-3</c:v>
                </c:pt>
                <c:pt idx="2430">
                  <c:v>-3.9316167502195139E-3</c:v>
                </c:pt>
                <c:pt idx="2431">
                  <c:v>-3.9956744576438476E-3</c:v>
                </c:pt>
                <c:pt idx="2432">
                  <c:v>-4.033708721427047E-3</c:v>
                </c:pt>
                <c:pt idx="2433">
                  <c:v>-4.0457195415691122E-3</c:v>
                </c:pt>
                <c:pt idx="2434">
                  <c:v>-4.0297051147130288E-3</c:v>
                </c:pt>
                <c:pt idx="2435">
                  <c:v>-3.9576401938606481E-3</c:v>
                </c:pt>
                <c:pt idx="2436">
                  <c:v>-3.8315265823689916E-3</c:v>
                </c:pt>
                <c:pt idx="2437">
                  <c:v>-3.6393534600959836E-3</c:v>
                </c:pt>
                <c:pt idx="2438">
                  <c:v>-3.3971352538977213E-3</c:v>
                </c:pt>
                <c:pt idx="2439">
                  <c:v>-3.148911637628423E-3</c:v>
                </c:pt>
                <c:pt idx="2440">
                  <c:v>-2.9567385153554185E-3</c:v>
                </c:pt>
                <c:pt idx="2441">
                  <c:v>-2.8206158870787042E-3</c:v>
                </c:pt>
                <c:pt idx="2442">
                  <c:v>-2.718523915871171E-3</c:v>
                </c:pt>
                <c:pt idx="2443">
                  <c:v>-2.666477028588899E-3</c:v>
                </c:pt>
                <c:pt idx="2444">
                  <c:v>-2.6324463715197213E-3</c:v>
                </c:pt>
                <c:pt idx="2445">
                  <c:v>-2.6204355513776562E-3</c:v>
                </c:pt>
                <c:pt idx="2446">
                  <c:v>-2.6544662084468373E-3</c:v>
                </c:pt>
                <c:pt idx="2447">
                  <c:v>-2.7485509662263305E-3</c:v>
                </c:pt>
                <c:pt idx="2448">
                  <c:v>-2.8946826112880887E-3</c:v>
                </c:pt>
                <c:pt idx="2449">
                  <c:v>-2.9467294985703642E-3</c:v>
                </c:pt>
                <c:pt idx="2450">
                  <c:v>-3.016792616065727E-3</c:v>
                </c:pt>
                <c:pt idx="2451">
                  <c:v>-3.2810306591911122E-3</c:v>
                </c:pt>
                <c:pt idx="2452">
                  <c:v>-3.5893083761707224E-3</c:v>
                </c:pt>
                <c:pt idx="2453">
                  <c:v>-3.8095067454418756E-3</c:v>
                </c:pt>
                <c:pt idx="2454">
                  <c:v>-3.9316167502195139E-3</c:v>
                </c:pt>
                <c:pt idx="2455">
                  <c:v>-3.9956744576438476E-3</c:v>
                </c:pt>
                <c:pt idx="2456">
                  <c:v>-4.033708721427047E-3</c:v>
                </c:pt>
                <c:pt idx="2457">
                  <c:v>-4.0457195415691122E-3</c:v>
                </c:pt>
                <c:pt idx="2458">
                  <c:v>-4.0297051147130288E-3</c:v>
                </c:pt>
                <c:pt idx="2459">
                  <c:v>-3.9576401938606481E-3</c:v>
                </c:pt>
                <c:pt idx="2460">
                  <c:v>-3.8315265823689916E-3</c:v>
                </c:pt>
                <c:pt idx="2461">
                  <c:v>-3.6393534600959836E-3</c:v>
                </c:pt>
                <c:pt idx="2462">
                  <c:v>-3.3971352538977213E-3</c:v>
                </c:pt>
                <c:pt idx="2463">
                  <c:v>-3.148911637628423E-3</c:v>
                </c:pt>
                <c:pt idx="2464">
                  <c:v>-2.9567385153554185E-3</c:v>
                </c:pt>
                <c:pt idx="2465">
                  <c:v>-2.8206158870787042E-3</c:v>
                </c:pt>
                <c:pt idx="2466">
                  <c:v>-2.718523915871171E-3</c:v>
                </c:pt>
                <c:pt idx="2467">
                  <c:v>-2.666477028588899E-3</c:v>
                </c:pt>
                <c:pt idx="2468">
                  <c:v>-2.6324463715197213E-3</c:v>
                </c:pt>
                <c:pt idx="2469">
                  <c:v>-2.6204355513776562E-3</c:v>
                </c:pt>
                <c:pt idx="2470">
                  <c:v>-2.6544662084468373E-3</c:v>
                </c:pt>
                <c:pt idx="2471">
                  <c:v>-2.7485509662263305E-3</c:v>
                </c:pt>
                <c:pt idx="2472">
                  <c:v>-2.9861021747969452E-3</c:v>
                </c:pt>
                <c:pt idx="2473">
                  <c:v>-3.0381490620792206E-3</c:v>
                </c:pt>
                <c:pt idx="2474">
                  <c:v>-3.1082121795745835E-3</c:v>
                </c:pt>
                <c:pt idx="2475">
                  <c:v>-3.3724502226999686E-3</c:v>
                </c:pt>
                <c:pt idx="2476">
                  <c:v>-3.6807279396795789E-3</c:v>
                </c:pt>
                <c:pt idx="2477">
                  <c:v>-3.9009263089507321E-3</c:v>
                </c:pt>
                <c:pt idx="2478">
                  <c:v>-4.0230363137283703E-3</c:v>
                </c:pt>
                <c:pt idx="2479">
                  <c:v>-4.087094021152704E-3</c:v>
                </c:pt>
                <c:pt idx="2480">
                  <c:v>-4.1251282849359069E-3</c:v>
                </c:pt>
                <c:pt idx="2481">
                  <c:v>-4.1371391050779721E-3</c:v>
                </c:pt>
                <c:pt idx="2482">
                  <c:v>-4.1211246782218852E-3</c:v>
                </c:pt>
                <c:pt idx="2483">
                  <c:v>-4.0490597573695081E-3</c:v>
                </c:pt>
                <c:pt idx="2484">
                  <c:v>-3.9229461458778481E-3</c:v>
                </c:pt>
                <c:pt idx="2485">
                  <c:v>-3.73077302360484E-3</c:v>
                </c:pt>
                <c:pt idx="2486">
                  <c:v>-3.4885548174065778E-3</c:v>
                </c:pt>
                <c:pt idx="2487">
                  <c:v>-3.2403312011372795E-3</c:v>
                </c:pt>
                <c:pt idx="2488">
                  <c:v>-3.0481580788642784E-3</c:v>
                </c:pt>
                <c:pt idx="2489">
                  <c:v>-2.9120354505875606E-3</c:v>
                </c:pt>
                <c:pt idx="2490">
                  <c:v>-2.809943479380031E-3</c:v>
                </c:pt>
                <c:pt idx="2491">
                  <c:v>-2.7578965920977555E-3</c:v>
                </c:pt>
                <c:pt idx="2492">
                  <c:v>-2.7238659350285813E-3</c:v>
                </c:pt>
                <c:pt idx="2493">
                  <c:v>-2.7118551148865161E-3</c:v>
                </c:pt>
                <c:pt idx="2494">
                  <c:v>-2.7458857719556973E-3</c:v>
                </c:pt>
                <c:pt idx="2495">
                  <c:v>-2.8399705297351904E-3</c:v>
                </c:pt>
                <c:pt idx="2496">
                  <c:v>-9.0319177925895361E-4</c:v>
                </c:pt>
                <c:pt idx="2497">
                  <c:v>-9.5523866654122908E-4</c:v>
                </c:pt>
                <c:pt idx="2498">
                  <c:v>-1.0253017840365919E-3</c:v>
                </c:pt>
                <c:pt idx="2499">
                  <c:v>-1.2895398271619771E-3</c:v>
                </c:pt>
                <c:pt idx="2500">
                  <c:v>-1.5978175441415873E-3</c:v>
                </c:pt>
                <c:pt idx="2501">
                  <c:v>-1.8180159134127405E-3</c:v>
                </c:pt>
                <c:pt idx="2502">
                  <c:v>-1.9401259181903788E-3</c:v>
                </c:pt>
                <c:pt idx="2503">
                  <c:v>-2.0041836256147125E-3</c:v>
                </c:pt>
                <c:pt idx="2504">
                  <c:v>-2.0422178893979084E-3</c:v>
                </c:pt>
                <c:pt idx="2505">
                  <c:v>-2.0542287095399736E-3</c:v>
                </c:pt>
                <c:pt idx="2506">
                  <c:v>-2.0382142826838937E-3</c:v>
                </c:pt>
                <c:pt idx="2507">
                  <c:v>-1.9661493618315096E-3</c:v>
                </c:pt>
                <c:pt idx="2508">
                  <c:v>-1.8400357503398565E-3</c:v>
                </c:pt>
                <c:pt idx="2509">
                  <c:v>-1.6478626280668485E-3</c:v>
                </c:pt>
                <c:pt idx="2510">
                  <c:v>-1.4056444218685862E-3</c:v>
                </c:pt>
                <c:pt idx="2511">
                  <c:v>-1.1574208055992879E-3</c:v>
                </c:pt>
                <c:pt idx="2512">
                  <c:v>-9.6524768332627991E-4</c:v>
                </c:pt>
                <c:pt idx="2513">
                  <c:v>-8.2912505504956907E-4</c:v>
                </c:pt>
                <c:pt idx="2514">
                  <c:v>-7.2703308384203247E-4</c:v>
                </c:pt>
                <c:pt idx="2515">
                  <c:v>-6.7498619655976394E-4</c:v>
                </c:pt>
                <c:pt idx="2516">
                  <c:v>-6.4095553949058276E-4</c:v>
                </c:pt>
                <c:pt idx="2517">
                  <c:v>-6.2894471934851759E-4</c:v>
                </c:pt>
                <c:pt idx="2518">
                  <c:v>-6.6297537641769877E-4</c:v>
                </c:pt>
                <c:pt idx="2519">
                  <c:v>-7.5706013419719193E-4</c:v>
                </c:pt>
                <c:pt idx="2520">
                  <c:v>-9.0319177925895361E-4</c:v>
                </c:pt>
                <c:pt idx="2521">
                  <c:v>-9.5523866654122908E-4</c:v>
                </c:pt>
                <c:pt idx="2522">
                  <c:v>-1.0253017840365919E-3</c:v>
                </c:pt>
                <c:pt idx="2523">
                  <c:v>-1.2895398271619771E-3</c:v>
                </c:pt>
                <c:pt idx="2524">
                  <c:v>-1.5978175441415873E-3</c:v>
                </c:pt>
                <c:pt idx="2525">
                  <c:v>-1.8180159134127405E-3</c:v>
                </c:pt>
                <c:pt idx="2526">
                  <c:v>-1.9401259181903788E-3</c:v>
                </c:pt>
                <c:pt idx="2527">
                  <c:v>-2.0041836256147125E-3</c:v>
                </c:pt>
                <c:pt idx="2528">
                  <c:v>-2.0422178893979084E-3</c:v>
                </c:pt>
                <c:pt idx="2529">
                  <c:v>-2.0542287095399736E-3</c:v>
                </c:pt>
                <c:pt idx="2530">
                  <c:v>-2.0382142826838937E-3</c:v>
                </c:pt>
                <c:pt idx="2531">
                  <c:v>-1.9661493618315096E-3</c:v>
                </c:pt>
                <c:pt idx="2532">
                  <c:v>-1.8400357503398565E-3</c:v>
                </c:pt>
                <c:pt idx="2533">
                  <c:v>-1.6478626280668485E-3</c:v>
                </c:pt>
                <c:pt idx="2534">
                  <c:v>-1.4056444218685862E-3</c:v>
                </c:pt>
                <c:pt idx="2535">
                  <c:v>-1.1574208055992879E-3</c:v>
                </c:pt>
                <c:pt idx="2536">
                  <c:v>-9.6524768332627991E-4</c:v>
                </c:pt>
                <c:pt idx="2537">
                  <c:v>-8.2912505504956907E-4</c:v>
                </c:pt>
                <c:pt idx="2538">
                  <c:v>-7.2703308384203247E-4</c:v>
                </c:pt>
                <c:pt idx="2539">
                  <c:v>-6.7498619655976394E-4</c:v>
                </c:pt>
                <c:pt idx="2540">
                  <c:v>-6.4095553949058276E-4</c:v>
                </c:pt>
                <c:pt idx="2541">
                  <c:v>-6.2894471934851759E-4</c:v>
                </c:pt>
                <c:pt idx="2542">
                  <c:v>-6.6297537641769877E-4</c:v>
                </c:pt>
                <c:pt idx="2543">
                  <c:v>-7.5706013419719193E-4</c:v>
                </c:pt>
                <c:pt idx="2544">
                  <c:v>-1.3093251745705248E-3</c:v>
                </c:pt>
                <c:pt idx="2545">
                  <c:v>-1.3613720618528002E-3</c:v>
                </c:pt>
                <c:pt idx="2546">
                  <c:v>-1.4314351793481561E-3</c:v>
                </c:pt>
                <c:pt idx="2547">
                  <c:v>-1.6956732224735482E-3</c:v>
                </c:pt>
                <c:pt idx="2548">
                  <c:v>-2.0039509394531585E-3</c:v>
                </c:pt>
                <c:pt idx="2549">
                  <c:v>-2.2241493087243047E-3</c:v>
                </c:pt>
                <c:pt idx="2550">
                  <c:v>-2.3462593135019499E-3</c:v>
                </c:pt>
                <c:pt idx="2551">
                  <c:v>-2.4103170209262802E-3</c:v>
                </c:pt>
                <c:pt idx="2552">
                  <c:v>-2.4483512847094796E-3</c:v>
                </c:pt>
                <c:pt idx="2553">
                  <c:v>-2.4603621048515448E-3</c:v>
                </c:pt>
                <c:pt idx="2554">
                  <c:v>-2.4443476779954613E-3</c:v>
                </c:pt>
                <c:pt idx="2555">
                  <c:v>-2.3722827571430807E-3</c:v>
                </c:pt>
                <c:pt idx="2556">
                  <c:v>-2.2461691456514277E-3</c:v>
                </c:pt>
                <c:pt idx="2557">
                  <c:v>-2.0539960233784127E-3</c:v>
                </c:pt>
                <c:pt idx="2558">
                  <c:v>-1.8117778171801574E-3</c:v>
                </c:pt>
                <c:pt idx="2559">
                  <c:v>-1.5635542009108522E-3</c:v>
                </c:pt>
                <c:pt idx="2560">
                  <c:v>-1.3713810786378511E-3</c:v>
                </c:pt>
                <c:pt idx="2561">
                  <c:v>-1.2352584503611402E-3</c:v>
                </c:pt>
                <c:pt idx="2562">
                  <c:v>-1.1331664791536036E-3</c:v>
                </c:pt>
                <c:pt idx="2563">
                  <c:v>-1.0811195918713351E-3</c:v>
                </c:pt>
                <c:pt idx="2564">
                  <c:v>-1.0470889348021539E-3</c:v>
                </c:pt>
                <c:pt idx="2565">
                  <c:v>-1.0350781146600888E-3</c:v>
                </c:pt>
                <c:pt idx="2566">
                  <c:v>-1.0691087717292699E-3</c:v>
                </c:pt>
                <c:pt idx="2567">
                  <c:v>-1.1631935295087631E-3</c:v>
                </c:pt>
                <c:pt idx="2568">
                  <c:v>5.2460767224725424E-5</c:v>
                </c:pt>
                <c:pt idx="2569">
                  <c:v>4.1387994244995729E-7</c:v>
                </c:pt>
                <c:pt idx="2570">
                  <c:v>-6.9649237552912857E-5</c:v>
                </c:pt>
                <c:pt idx="2571">
                  <c:v>-3.3388728067829804E-4</c:v>
                </c:pt>
                <c:pt idx="2572">
                  <c:v>-6.421649976579083E-4</c:v>
                </c:pt>
                <c:pt idx="2573">
                  <c:v>-8.6236336692906146E-4</c:v>
                </c:pt>
                <c:pt idx="2574">
                  <c:v>-9.8447337170669974E-4</c:v>
                </c:pt>
                <c:pt idx="2575">
                  <c:v>-1.0485310791310334E-3</c:v>
                </c:pt>
                <c:pt idx="2576">
                  <c:v>-1.0865653429142363E-3</c:v>
                </c:pt>
                <c:pt idx="2577">
                  <c:v>-1.0985761630563015E-3</c:v>
                </c:pt>
                <c:pt idx="2578">
                  <c:v>-1.0825617362002146E-3</c:v>
                </c:pt>
                <c:pt idx="2579">
                  <c:v>-1.0104968153478375E-3</c:v>
                </c:pt>
                <c:pt idx="2580">
                  <c:v>-8.8438320385617747E-4</c:v>
                </c:pt>
                <c:pt idx="2581">
                  <c:v>-6.9221008158316943E-4</c:v>
                </c:pt>
                <c:pt idx="2582">
                  <c:v>-4.499918753849072E-4</c:v>
                </c:pt>
                <c:pt idx="2583">
                  <c:v>-2.0176825911560892E-4</c:v>
                </c:pt>
                <c:pt idx="2584">
                  <c:v>-9.595136842607821E-6</c:v>
                </c:pt>
                <c:pt idx="2585">
                  <c:v>1.2652749143410996E-4</c:v>
                </c:pt>
                <c:pt idx="2586">
                  <c:v>2.2861946264163963E-4</c:v>
                </c:pt>
                <c:pt idx="2587">
                  <c:v>2.8066634992391509E-4</c:v>
                </c:pt>
                <c:pt idx="2588">
                  <c:v>3.1469700699308933E-4</c:v>
                </c:pt>
                <c:pt idx="2589">
                  <c:v>3.267078271351545E-4</c:v>
                </c:pt>
                <c:pt idx="2590">
                  <c:v>2.9267717006597332E-4</c:v>
                </c:pt>
                <c:pt idx="2591">
                  <c:v>1.9859241228648017E-4</c:v>
                </c:pt>
                <c:pt idx="2592">
                  <c:v>1.5294991323534304E-3</c:v>
                </c:pt>
                <c:pt idx="2593">
                  <c:v>1.477452245071155E-3</c:v>
                </c:pt>
                <c:pt idx="2594">
                  <c:v>1.4073891275757922E-3</c:v>
                </c:pt>
                <c:pt idx="2595">
                  <c:v>1.143151084450407E-3</c:v>
                </c:pt>
                <c:pt idx="2596">
                  <c:v>8.3487336747079671E-4</c:v>
                </c:pt>
                <c:pt idx="2597">
                  <c:v>6.1467499819964355E-4</c:v>
                </c:pt>
                <c:pt idx="2598">
                  <c:v>4.9256499342200527E-4</c:v>
                </c:pt>
                <c:pt idx="2599">
                  <c:v>4.2850728599767157E-4</c:v>
                </c:pt>
                <c:pt idx="2600">
                  <c:v>3.9047302221446867E-4</c:v>
                </c:pt>
                <c:pt idx="2601">
                  <c:v>3.7846220207241044E-4</c:v>
                </c:pt>
                <c:pt idx="2602">
                  <c:v>3.9447662892849039E-4</c:v>
                </c:pt>
                <c:pt idx="2603">
                  <c:v>4.6654154978087448E-4</c:v>
                </c:pt>
                <c:pt idx="2604">
                  <c:v>5.9265516127252754E-4</c:v>
                </c:pt>
                <c:pt idx="2605">
                  <c:v>7.8482828354553558E-4</c:v>
                </c:pt>
                <c:pt idx="2606">
                  <c:v>1.0270464897437978E-3</c:v>
                </c:pt>
                <c:pt idx="2607">
                  <c:v>1.2752701060130961E-3</c:v>
                </c:pt>
                <c:pt idx="2608">
                  <c:v>1.4674432282860972E-3</c:v>
                </c:pt>
                <c:pt idx="2609">
                  <c:v>1.603565856562815E-3</c:v>
                </c:pt>
                <c:pt idx="2610">
                  <c:v>1.7056578277703516E-3</c:v>
                </c:pt>
                <c:pt idx="2611">
                  <c:v>1.7577047150526201E-3</c:v>
                </c:pt>
                <c:pt idx="2612">
                  <c:v>1.7917353721217943E-3</c:v>
                </c:pt>
                <c:pt idx="2613">
                  <c:v>1.8037461922638665E-3</c:v>
                </c:pt>
                <c:pt idx="2614">
                  <c:v>1.7697155351946853E-3</c:v>
                </c:pt>
                <c:pt idx="2615">
                  <c:v>1.6756307774151852E-3</c:v>
                </c:pt>
                <c:pt idx="2616">
                  <c:v>2.4831979483937797E-3</c:v>
                </c:pt>
                <c:pt idx="2617">
                  <c:v>2.4311510611115042E-3</c:v>
                </c:pt>
                <c:pt idx="2618">
                  <c:v>2.3610879436161414E-3</c:v>
                </c:pt>
                <c:pt idx="2619">
                  <c:v>2.0968499004907562E-3</c:v>
                </c:pt>
                <c:pt idx="2620">
                  <c:v>1.7885721835111459E-3</c:v>
                </c:pt>
                <c:pt idx="2621">
                  <c:v>1.5683738142399928E-3</c:v>
                </c:pt>
                <c:pt idx="2622">
                  <c:v>1.4462638094623545E-3</c:v>
                </c:pt>
                <c:pt idx="2623">
                  <c:v>1.3822061020380208E-3</c:v>
                </c:pt>
                <c:pt idx="2624">
                  <c:v>1.3441718382548179E-3</c:v>
                </c:pt>
                <c:pt idx="2625">
                  <c:v>1.3321610181127597E-3</c:v>
                </c:pt>
                <c:pt idx="2626">
                  <c:v>1.3481754449688396E-3</c:v>
                </c:pt>
                <c:pt idx="2627">
                  <c:v>1.4202403658212237E-3</c:v>
                </c:pt>
                <c:pt idx="2628">
                  <c:v>1.5463539773128768E-3</c:v>
                </c:pt>
                <c:pt idx="2629">
                  <c:v>1.7385270995858848E-3</c:v>
                </c:pt>
                <c:pt idx="2630">
                  <c:v>1.980745305784147E-3</c:v>
                </c:pt>
                <c:pt idx="2631">
                  <c:v>2.2289689220534453E-3</c:v>
                </c:pt>
                <c:pt idx="2632">
                  <c:v>2.4211420443264464E-3</c:v>
                </c:pt>
                <c:pt idx="2633">
                  <c:v>2.5572646726031642E-3</c:v>
                </c:pt>
                <c:pt idx="2634">
                  <c:v>2.6593566438107008E-3</c:v>
                </c:pt>
                <c:pt idx="2635">
                  <c:v>2.7114035310929693E-3</c:v>
                </c:pt>
                <c:pt idx="2636">
                  <c:v>2.7454341881621436E-3</c:v>
                </c:pt>
                <c:pt idx="2637">
                  <c:v>2.7574450083042157E-3</c:v>
                </c:pt>
                <c:pt idx="2638">
                  <c:v>2.7234143512350345E-3</c:v>
                </c:pt>
                <c:pt idx="2639">
                  <c:v>2.6293295934555344E-3</c:v>
                </c:pt>
                <c:pt idx="2640">
                  <c:v>2.4831979483937797E-3</c:v>
                </c:pt>
                <c:pt idx="2641">
                  <c:v>2.4311510611115042E-3</c:v>
                </c:pt>
                <c:pt idx="2642">
                  <c:v>2.3610879436161414E-3</c:v>
                </c:pt>
                <c:pt idx="2643">
                  <c:v>2.0968499004907562E-3</c:v>
                </c:pt>
                <c:pt idx="2644">
                  <c:v>1.7885721835111459E-3</c:v>
                </c:pt>
                <c:pt idx="2645">
                  <c:v>1.5683738142399928E-3</c:v>
                </c:pt>
                <c:pt idx="2646">
                  <c:v>1.4462638094623545E-3</c:v>
                </c:pt>
                <c:pt idx="2647">
                  <c:v>1.3822061020380208E-3</c:v>
                </c:pt>
                <c:pt idx="2648">
                  <c:v>1.3441718382548179E-3</c:v>
                </c:pt>
                <c:pt idx="2649">
                  <c:v>1.3321610181127597E-3</c:v>
                </c:pt>
                <c:pt idx="2650">
                  <c:v>1.3481754449688396E-3</c:v>
                </c:pt>
                <c:pt idx="2651">
                  <c:v>1.4202403658212237E-3</c:v>
                </c:pt>
                <c:pt idx="2652">
                  <c:v>1.5463539773128768E-3</c:v>
                </c:pt>
                <c:pt idx="2653">
                  <c:v>1.7385270995858848E-3</c:v>
                </c:pt>
                <c:pt idx="2654">
                  <c:v>1.980745305784147E-3</c:v>
                </c:pt>
                <c:pt idx="2655">
                  <c:v>2.2289689220534453E-3</c:v>
                </c:pt>
                <c:pt idx="2656">
                  <c:v>2.4211420443264464E-3</c:v>
                </c:pt>
                <c:pt idx="2657">
                  <c:v>2.5572646726031642E-3</c:v>
                </c:pt>
                <c:pt idx="2658">
                  <c:v>2.6593566438107008E-3</c:v>
                </c:pt>
                <c:pt idx="2659">
                  <c:v>2.7114035310929693E-3</c:v>
                </c:pt>
                <c:pt idx="2660">
                  <c:v>2.7454341881621436E-3</c:v>
                </c:pt>
                <c:pt idx="2661">
                  <c:v>2.7574450083042157E-3</c:v>
                </c:pt>
                <c:pt idx="2662">
                  <c:v>2.7234143512350345E-3</c:v>
                </c:pt>
                <c:pt idx="2663">
                  <c:v>2.6293295934555344E-3</c:v>
                </c:pt>
                <c:pt idx="2664">
                  <c:v>2.8545941143379369E-3</c:v>
                </c:pt>
                <c:pt idx="2665">
                  <c:v>2.8025472270556614E-3</c:v>
                </c:pt>
                <c:pt idx="2666">
                  <c:v>2.7324841095602986E-3</c:v>
                </c:pt>
                <c:pt idx="2667">
                  <c:v>2.4682460664349135E-3</c:v>
                </c:pt>
                <c:pt idx="2668">
                  <c:v>2.1599683494553032E-3</c:v>
                </c:pt>
                <c:pt idx="2669">
                  <c:v>1.93976998018415E-3</c:v>
                </c:pt>
                <c:pt idx="2670">
                  <c:v>1.8176599754065118E-3</c:v>
                </c:pt>
                <c:pt idx="2671">
                  <c:v>1.7536022679821781E-3</c:v>
                </c:pt>
                <c:pt idx="2672">
                  <c:v>1.7155680041989751E-3</c:v>
                </c:pt>
                <c:pt idx="2673">
                  <c:v>1.7035571840569169E-3</c:v>
                </c:pt>
                <c:pt idx="2674">
                  <c:v>1.7195716109129969E-3</c:v>
                </c:pt>
                <c:pt idx="2675">
                  <c:v>1.791636531765381E-3</c:v>
                </c:pt>
                <c:pt idx="2676">
                  <c:v>1.917750143257034E-3</c:v>
                </c:pt>
                <c:pt idx="2677">
                  <c:v>2.1099232655300421E-3</c:v>
                </c:pt>
                <c:pt idx="2678">
                  <c:v>2.3521414717283043E-3</c:v>
                </c:pt>
                <c:pt idx="2679">
                  <c:v>2.6003650879976026E-3</c:v>
                </c:pt>
                <c:pt idx="2680">
                  <c:v>2.7925382102706037E-3</c:v>
                </c:pt>
                <c:pt idx="2681">
                  <c:v>2.9286608385473215E-3</c:v>
                </c:pt>
                <c:pt idx="2682">
                  <c:v>3.0307528097548581E-3</c:v>
                </c:pt>
                <c:pt idx="2683">
                  <c:v>3.0827996970371266E-3</c:v>
                </c:pt>
                <c:pt idx="2684">
                  <c:v>3.1168303541063008E-3</c:v>
                </c:pt>
                <c:pt idx="2685">
                  <c:v>3.1288411742483729E-3</c:v>
                </c:pt>
                <c:pt idx="2686">
                  <c:v>3.0948105171791918E-3</c:v>
                </c:pt>
                <c:pt idx="2687">
                  <c:v>3.0007257593996917E-3</c:v>
                </c:pt>
                <c:pt idx="2688">
                  <c:v>4.1803229303782885E-3</c:v>
                </c:pt>
                <c:pt idx="2689">
                  <c:v>4.128276043096013E-3</c:v>
                </c:pt>
                <c:pt idx="2690">
                  <c:v>4.0582129256006502E-3</c:v>
                </c:pt>
                <c:pt idx="2691">
                  <c:v>3.793974882475265E-3</c:v>
                </c:pt>
                <c:pt idx="2692">
                  <c:v>3.4856971654956548E-3</c:v>
                </c:pt>
                <c:pt idx="2693">
                  <c:v>3.2654987962245016E-3</c:v>
                </c:pt>
                <c:pt idx="2694">
                  <c:v>3.1433887914468633E-3</c:v>
                </c:pt>
                <c:pt idx="2695">
                  <c:v>3.0793310840225296E-3</c:v>
                </c:pt>
                <c:pt idx="2696">
                  <c:v>3.0412968202393337E-3</c:v>
                </c:pt>
                <c:pt idx="2697">
                  <c:v>3.0292860000972616E-3</c:v>
                </c:pt>
                <c:pt idx="2698">
                  <c:v>3.0453004269533485E-3</c:v>
                </c:pt>
                <c:pt idx="2699">
                  <c:v>3.1173653478057256E-3</c:v>
                </c:pt>
                <c:pt idx="2700">
                  <c:v>3.2434789592973856E-3</c:v>
                </c:pt>
                <c:pt idx="2701">
                  <c:v>3.4356520815703936E-3</c:v>
                </c:pt>
                <c:pt idx="2702">
                  <c:v>3.6778702877686559E-3</c:v>
                </c:pt>
                <c:pt idx="2703">
                  <c:v>3.9260939040379542E-3</c:v>
                </c:pt>
                <c:pt idx="2704">
                  <c:v>4.1182670263109622E-3</c:v>
                </c:pt>
                <c:pt idx="2705">
                  <c:v>4.254389654587673E-3</c:v>
                </c:pt>
                <c:pt idx="2706">
                  <c:v>4.3564816257952027E-3</c:v>
                </c:pt>
                <c:pt idx="2707">
                  <c:v>4.4085285130774782E-3</c:v>
                </c:pt>
                <c:pt idx="2708">
                  <c:v>4.4425591701466594E-3</c:v>
                </c:pt>
                <c:pt idx="2709">
                  <c:v>4.4545699902887176E-3</c:v>
                </c:pt>
                <c:pt idx="2710">
                  <c:v>4.4205393332195364E-3</c:v>
                </c:pt>
                <c:pt idx="2711">
                  <c:v>4.3264545754400502E-3</c:v>
                </c:pt>
                <c:pt idx="2712">
                  <c:v>2.4730983238694243E-3</c:v>
                </c:pt>
                <c:pt idx="2713">
                  <c:v>2.4210514365871488E-3</c:v>
                </c:pt>
                <c:pt idx="2714">
                  <c:v>2.350988319091793E-3</c:v>
                </c:pt>
                <c:pt idx="2715">
                  <c:v>2.0867502759664008E-3</c:v>
                </c:pt>
                <c:pt idx="2716">
                  <c:v>1.7784725589867906E-3</c:v>
                </c:pt>
                <c:pt idx="2717">
                  <c:v>1.5582741897156444E-3</c:v>
                </c:pt>
                <c:pt idx="2718">
                  <c:v>1.4361641849379991E-3</c:v>
                </c:pt>
                <c:pt idx="2719">
                  <c:v>1.3721064775136654E-3</c:v>
                </c:pt>
                <c:pt idx="2720">
                  <c:v>1.3340722137304695E-3</c:v>
                </c:pt>
                <c:pt idx="2721">
                  <c:v>1.3220613935884043E-3</c:v>
                </c:pt>
                <c:pt idx="2722">
                  <c:v>1.3380758204444843E-3</c:v>
                </c:pt>
                <c:pt idx="2723">
                  <c:v>1.4101407412968683E-3</c:v>
                </c:pt>
                <c:pt idx="2724">
                  <c:v>1.5362543527885214E-3</c:v>
                </c:pt>
                <c:pt idx="2725">
                  <c:v>1.7284274750615364E-3</c:v>
                </c:pt>
                <c:pt idx="2726">
                  <c:v>1.9706456812597917E-3</c:v>
                </c:pt>
                <c:pt idx="2727">
                  <c:v>2.2188692975290969E-3</c:v>
                </c:pt>
                <c:pt idx="2728">
                  <c:v>2.411042419802098E-3</c:v>
                </c:pt>
                <c:pt idx="2729">
                  <c:v>2.5471650480788088E-3</c:v>
                </c:pt>
                <c:pt idx="2730">
                  <c:v>2.6492570192863454E-3</c:v>
                </c:pt>
                <c:pt idx="2731">
                  <c:v>2.701303906568614E-3</c:v>
                </c:pt>
                <c:pt idx="2732">
                  <c:v>2.7353345636377951E-3</c:v>
                </c:pt>
                <c:pt idx="2733">
                  <c:v>2.7473453837798603E-3</c:v>
                </c:pt>
                <c:pt idx="2734">
                  <c:v>2.7133147267106791E-3</c:v>
                </c:pt>
                <c:pt idx="2735">
                  <c:v>2.619229968931186E-3</c:v>
                </c:pt>
                <c:pt idx="2736">
                  <c:v>3.1412070821173477E-3</c:v>
                </c:pt>
                <c:pt idx="2737">
                  <c:v>3.0891601948350722E-3</c:v>
                </c:pt>
                <c:pt idx="2738">
                  <c:v>3.0190970773397163E-3</c:v>
                </c:pt>
                <c:pt idx="2739">
                  <c:v>2.7548590342143242E-3</c:v>
                </c:pt>
                <c:pt idx="2740">
                  <c:v>2.4465813172347139E-3</c:v>
                </c:pt>
                <c:pt idx="2741">
                  <c:v>2.2263829479635677E-3</c:v>
                </c:pt>
                <c:pt idx="2742">
                  <c:v>2.1042729431859225E-3</c:v>
                </c:pt>
                <c:pt idx="2743">
                  <c:v>2.0402152357615888E-3</c:v>
                </c:pt>
                <c:pt idx="2744">
                  <c:v>2.0021809719783928E-3</c:v>
                </c:pt>
                <c:pt idx="2745">
                  <c:v>1.9901701518363277E-3</c:v>
                </c:pt>
                <c:pt idx="2746">
                  <c:v>2.0061845786924076E-3</c:v>
                </c:pt>
                <c:pt idx="2747">
                  <c:v>2.0782494995447917E-3</c:v>
                </c:pt>
                <c:pt idx="2748">
                  <c:v>2.2043631110364448E-3</c:v>
                </c:pt>
                <c:pt idx="2749">
                  <c:v>2.3965362333094598E-3</c:v>
                </c:pt>
                <c:pt idx="2750">
                  <c:v>2.638754439507715E-3</c:v>
                </c:pt>
                <c:pt idx="2751">
                  <c:v>2.8869780557770203E-3</c:v>
                </c:pt>
                <c:pt idx="2752">
                  <c:v>3.0791511780500214E-3</c:v>
                </c:pt>
                <c:pt idx="2753">
                  <c:v>3.2152738063267322E-3</c:v>
                </c:pt>
                <c:pt idx="2754">
                  <c:v>3.3173657775342688E-3</c:v>
                </c:pt>
                <c:pt idx="2755">
                  <c:v>3.3694126648165373E-3</c:v>
                </c:pt>
                <c:pt idx="2756">
                  <c:v>3.4034433218857185E-3</c:v>
                </c:pt>
                <c:pt idx="2757">
                  <c:v>3.4154541420277837E-3</c:v>
                </c:pt>
                <c:pt idx="2758">
                  <c:v>3.3814234849586025E-3</c:v>
                </c:pt>
                <c:pt idx="2759">
                  <c:v>3.2873387271791094E-3</c:v>
                </c:pt>
                <c:pt idx="2760">
                  <c:v>3.1833802731220037E-3</c:v>
                </c:pt>
                <c:pt idx="2761">
                  <c:v>3.1313333858397283E-3</c:v>
                </c:pt>
                <c:pt idx="2762">
                  <c:v>3.0612702683443654E-3</c:v>
                </c:pt>
                <c:pt idx="2763">
                  <c:v>2.7970322252189803E-3</c:v>
                </c:pt>
                <c:pt idx="2764">
                  <c:v>2.48875450823937E-3</c:v>
                </c:pt>
                <c:pt idx="2765">
                  <c:v>2.2685561389682168E-3</c:v>
                </c:pt>
                <c:pt idx="2766">
                  <c:v>2.1464461341905786E-3</c:v>
                </c:pt>
                <c:pt idx="2767">
                  <c:v>2.0823884267662449E-3</c:v>
                </c:pt>
                <c:pt idx="2768">
                  <c:v>2.044354162983042E-3</c:v>
                </c:pt>
                <c:pt idx="2769">
                  <c:v>2.0323433428409837E-3</c:v>
                </c:pt>
                <c:pt idx="2770">
                  <c:v>2.0483577696970637E-3</c:v>
                </c:pt>
                <c:pt idx="2771">
                  <c:v>2.1204226905494478E-3</c:v>
                </c:pt>
                <c:pt idx="2772">
                  <c:v>2.2465363020411008E-3</c:v>
                </c:pt>
                <c:pt idx="2773">
                  <c:v>2.4387094243141089E-3</c:v>
                </c:pt>
                <c:pt idx="2774">
                  <c:v>2.6809276305123711E-3</c:v>
                </c:pt>
                <c:pt idx="2775">
                  <c:v>2.9291512467816694E-3</c:v>
                </c:pt>
                <c:pt idx="2776">
                  <c:v>3.1213243690546705E-3</c:v>
                </c:pt>
                <c:pt idx="2777">
                  <c:v>3.2574469973313883E-3</c:v>
                </c:pt>
                <c:pt idx="2778">
                  <c:v>3.3595389685389249E-3</c:v>
                </c:pt>
                <c:pt idx="2779">
                  <c:v>3.4115858558211934E-3</c:v>
                </c:pt>
                <c:pt idx="2780">
                  <c:v>3.4456165128903676E-3</c:v>
                </c:pt>
                <c:pt idx="2781">
                  <c:v>3.4576273330324397E-3</c:v>
                </c:pt>
                <c:pt idx="2782">
                  <c:v>3.4235966759632586E-3</c:v>
                </c:pt>
                <c:pt idx="2783">
                  <c:v>3.3295119181837585E-3</c:v>
                </c:pt>
                <c:pt idx="2784">
                  <c:v>3.1833802731220037E-3</c:v>
                </c:pt>
                <c:pt idx="2785">
                  <c:v>3.1313333858397283E-3</c:v>
                </c:pt>
                <c:pt idx="2786">
                  <c:v>3.0612702683443654E-3</c:v>
                </c:pt>
                <c:pt idx="2787">
                  <c:v>2.7970322252189803E-3</c:v>
                </c:pt>
                <c:pt idx="2788">
                  <c:v>2.48875450823937E-3</c:v>
                </c:pt>
                <c:pt idx="2789">
                  <c:v>2.2685561389682168E-3</c:v>
                </c:pt>
                <c:pt idx="2790">
                  <c:v>2.1464461341905786E-3</c:v>
                </c:pt>
                <c:pt idx="2791">
                  <c:v>2.0823884267662449E-3</c:v>
                </c:pt>
                <c:pt idx="2792">
                  <c:v>2.044354162983042E-3</c:v>
                </c:pt>
                <c:pt idx="2793">
                  <c:v>2.0323433428409837E-3</c:v>
                </c:pt>
                <c:pt idx="2794">
                  <c:v>2.0483577696970637E-3</c:v>
                </c:pt>
                <c:pt idx="2795">
                  <c:v>2.1204226905494478E-3</c:v>
                </c:pt>
                <c:pt idx="2796">
                  <c:v>2.2465363020411008E-3</c:v>
                </c:pt>
                <c:pt idx="2797">
                  <c:v>2.4387094243141089E-3</c:v>
                </c:pt>
                <c:pt idx="2798">
                  <c:v>2.6809276305123711E-3</c:v>
                </c:pt>
                <c:pt idx="2799">
                  <c:v>2.9291512467816694E-3</c:v>
                </c:pt>
                <c:pt idx="2800">
                  <c:v>3.1213243690546705E-3</c:v>
                </c:pt>
                <c:pt idx="2801">
                  <c:v>3.2574469973313883E-3</c:v>
                </c:pt>
                <c:pt idx="2802">
                  <c:v>3.3595389685389249E-3</c:v>
                </c:pt>
                <c:pt idx="2803">
                  <c:v>3.4115858558211934E-3</c:v>
                </c:pt>
                <c:pt idx="2804">
                  <c:v>3.4456165128903676E-3</c:v>
                </c:pt>
                <c:pt idx="2805">
                  <c:v>3.4576273330324397E-3</c:v>
                </c:pt>
                <c:pt idx="2806">
                  <c:v>3.4235966759632586E-3</c:v>
                </c:pt>
                <c:pt idx="2807">
                  <c:v>3.3295119181837585E-3</c:v>
                </c:pt>
                <c:pt idx="2808">
                  <c:v>2.9349793703122018E-4</c:v>
                </c:pt>
                <c:pt idx="2809">
                  <c:v>2.4145104974894471E-4</c:v>
                </c:pt>
                <c:pt idx="2810">
                  <c:v>1.7138793225357496E-4</c:v>
                </c:pt>
                <c:pt idx="2811">
                  <c:v>-9.2850110871803282E-5</c:v>
                </c:pt>
                <c:pt idx="2812">
                  <c:v>-4.0112782785141354E-4</c:v>
                </c:pt>
                <c:pt idx="2813">
                  <c:v>-6.2132619712257364E-4</c:v>
                </c:pt>
                <c:pt idx="2814">
                  <c:v>-7.4343620190020498E-4</c:v>
                </c:pt>
                <c:pt idx="2815">
                  <c:v>-8.0749390932453868E-4</c:v>
                </c:pt>
                <c:pt idx="2816">
                  <c:v>-8.4552817310774159E-4</c:v>
                </c:pt>
                <c:pt idx="2817">
                  <c:v>-8.5753899324980676E-4</c:v>
                </c:pt>
                <c:pt idx="2818">
                  <c:v>-8.4152456639371986E-4</c:v>
                </c:pt>
                <c:pt idx="2819">
                  <c:v>-7.6945964554134272E-4</c:v>
                </c:pt>
                <c:pt idx="2820">
                  <c:v>-6.4334603404968271E-4</c:v>
                </c:pt>
                <c:pt idx="2821">
                  <c:v>-4.5117291177668162E-4</c:v>
                </c:pt>
                <c:pt idx="2822">
                  <c:v>-2.0895470557841245E-4</c:v>
                </c:pt>
                <c:pt idx="2823">
                  <c:v>3.92689106908789E-5</c:v>
                </c:pt>
                <c:pt idx="2824">
                  <c:v>2.3144203296388693E-4</c:v>
                </c:pt>
                <c:pt idx="2825">
                  <c:v>3.6756466124060472E-4</c:v>
                </c:pt>
                <c:pt idx="2826">
                  <c:v>4.6965663244813438E-4</c:v>
                </c:pt>
                <c:pt idx="2827">
                  <c:v>5.2170351973040985E-4</c:v>
                </c:pt>
                <c:pt idx="2828">
                  <c:v>5.5573417679958409E-4</c:v>
                </c:pt>
                <c:pt idx="2829">
                  <c:v>5.6774499694164926E-4</c:v>
                </c:pt>
                <c:pt idx="2830">
                  <c:v>5.3371433987246808E-4</c:v>
                </c:pt>
                <c:pt idx="2831">
                  <c:v>4.3962958209297492E-4</c:v>
                </c:pt>
                <c:pt idx="2832">
                  <c:v>1.6192267530715648E-3</c:v>
                </c:pt>
                <c:pt idx="2833">
                  <c:v>1.5671798657892894E-3</c:v>
                </c:pt>
                <c:pt idx="2834">
                  <c:v>1.4971167482939265E-3</c:v>
                </c:pt>
                <c:pt idx="2835">
                  <c:v>1.2328787051685414E-3</c:v>
                </c:pt>
                <c:pt idx="2836">
                  <c:v>9.2460098818893111E-4</c:v>
                </c:pt>
                <c:pt idx="2837">
                  <c:v>7.0440261891777795E-4</c:v>
                </c:pt>
                <c:pt idx="2838">
                  <c:v>5.8229261414013966E-4</c:v>
                </c:pt>
                <c:pt idx="2839">
                  <c:v>5.1823490671580597E-4</c:v>
                </c:pt>
                <c:pt idx="2840">
                  <c:v>4.8020064293261E-4</c:v>
                </c:pt>
                <c:pt idx="2841">
                  <c:v>4.6818982279053789E-4</c:v>
                </c:pt>
                <c:pt idx="2842">
                  <c:v>4.8420424964662478E-4</c:v>
                </c:pt>
                <c:pt idx="2843">
                  <c:v>5.5626917049900193E-4</c:v>
                </c:pt>
                <c:pt idx="2844">
                  <c:v>6.8238278199066194E-4</c:v>
                </c:pt>
                <c:pt idx="2845">
                  <c:v>8.7455590426366997E-4</c:v>
                </c:pt>
                <c:pt idx="2846">
                  <c:v>1.1167741104619322E-3</c:v>
                </c:pt>
                <c:pt idx="2847">
                  <c:v>1.3649977267312305E-3</c:v>
                </c:pt>
                <c:pt idx="2848">
                  <c:v>1.5571708490042385E-3</c:v>
                </c:pt>
                <c:pt idx="2849">
                  <c:v>1.6932934772809494E-3</c:v>
                </c:pt>
                <c:pt idx="2850">
                  <c:v>1.795385448488479E-3</c:v>
                </c:pt>
                <c:pt idx="2851">
                  <c:v>1.8474323357707545E-3</c:v>
                </c:pt>
                <c:pt idx="2852">
                  <c:v>1.8814629928399357E-3</c:v>
                </c:pt>
                <c:pt idx="2853">
                  <c:v>1.8934738129819939E-3</c:v>
                </c:pt>
                <c:pt idx="2854">
                  <c:v>1.8594431559128127E-3</c:v>
                </c:pt>
                <c:pt idx="2855">
                  <c:v>1.7653583981333265E-3</c:v>
                </c:pt>
                <c:pt idx="2856">
                  <c:v>-3.8664727256026987E-4</c:v>
                </c:pt>
                <c:pt idx="2857">
                  <c:v>-4.3869415984254534E-4</c:v>
                </c:pt>
                <c:pt idx="2858">
                  <c:v>-5.0875727733791509E-4</c:v>
                </c:pt>
                <c:pt idx="2859">
                  <c:v>-7.7299532046329333E-4</c:v>
                </c:pt>
                <c:pt idx="2860">
                  <c:v>-1.0812730374429036E-3</c:v>
                </c:pt>
                <c:pt idx="2861">
                  <c:v>-1.3014714067140637E-3</c:v>
                </c:pt>
                <c:pt idx="2862">
                  <c:v>-1.423581411491695E-3</c:v>
                </c:pt>
                <c:pt idx="2863">
                  <c:v>-1.4876391189160287E-3</c:v>
                </c:pt>
                <c:pt idx="2864">
                  <c:v>-1.5256733826992316E-3</c:v>
                </c:pt>
                <c:pt idx="2865">
                  <c:v>-1.5376842028412968E-3</c:v>
                </c:pt>
                <c:pt idx="2866">
                  <c:v>-1.5216697759852099E-3</c:v>
                </c:pt>
                <c:pt idx="2867">
                  <c:v>-1.4496048551328328E-3</c:v>
                </c:pt>
                <c:pt idx="2868">
                  <c:v>-1.3234912436411728E-3</c:v>
                </c:pt>
                <c:pt idx="2869">
                  <c:v>-1.1313181213681717E-3</c:v>
                </c:pt>
                <c:pt idx="2870">
                  <c:v>-8.890999151699025E-4</c:v>
                </c:pt>
                <c:pt idx="2871">
                  <c:v>-6.4087629890061115E-4</c:v>
                </c:pt>
                <c:pt idx="2872">
                  <c:v>-4.4870317662760312E-4</c:v>
                </c:pt>
                <c:pt idx="2873">
                  <c:v>-3.1258054835088533E-4</c:v>
                </c:pt>
                <c:pt idx="2874">
                  <c:v>-2.1048857714335567E-4</c:v>
                </c:pt>
                <c:pt idx="2875">
                  <c:v>-1.584416898610802E-4</c:v>
                </c:pt>
                <c:pt idx="2876">
                  <c:v>-1.2441103279190596E-4</c:v>
                </c:pt>
                <c:pt idx="2877">
                  <c:v>-1.1240021264984079E-4</c:v>
                </c:pt>
                <c:pt idx="2878">
                  <c:v>-1.4643086971902197E-4</c:v>
                </c:pt>
                <c:pt idx="2879">
                  <c:v>-2.4051562749851513E-4</c:v>
                </c:pt>
                <c:pt idx="2880">
                  <c:v>2.1170788164144444E-3</c:v>
                </c:pt>
                <c:pt idx="2881">
                  <c:v>2.0650319291321689E-3</c:v>
                </c:pt>
                <c:pt idx="2882">
                  <c:v>1.9949688116368061E-3</c:v>
                </c:pt>
                <c:pt idx="2883">
                  <c:v>1.7307307685114209E-3</c:v>
                </c:pt>
                <c:pt idx="2884">
                  <c:v>1.4224530515318107E-3</c:v>
                </c:pt>
                <c:pt idx="2885">
                  <c:v>1.2022546822606575E-3</c:v>
                </c:pt>
                <c:pt idx="2886">
                  <c:v>1.0801446774830192E-3</c:v>
                </c:pt>
                <c:pt idx="2887">
                  <c:v>1.0160869700586855E-3</c:v>
                </c:pt>
                <c:pt idx="2888">
                  <c:v>9.7805270627548957E-4</c:v>
                </c:pt>
                <c:pt idx="2889">
                  <c:v>9.6604188613341746E-4</c:v>
                </c:pt>
                <c:pt idx="2890">
                  <c:v>9.8205631298950435E-4</c:v>
                </c:pt>
                <c:pt idx="2891">
                  <c:v>1.0541212338418815E-3</c:v>
                </c:pt>
                <c:pt idx="2892">
                  <c:v>1.1802348453335415E-3</c:v>
                </c:pt>
                <c:pt idx="2893">
                  <c:v>1.3724079676065495E-3</c:v>
                </c:pt>
                <c:pt idx="2894">
                  <c:v>1.6146261738048118E-3</c:v>
                </c:pt>
                <c:pt idx="2895">
                  <c:v>1.8628497900741101E-3</c:v>
                </c:pt>
                <c:pt idx="2896">
                  <c:v>2.0550229123471181E-3</c:v>
                </c:pt>
                <c:pt idx="2897">
                  <c:v>2.1911455406238289E-3</c:v>
                </c:pt>
                <c:pt idx="2898">
                  <c:v>2.2932375118313586E-3</c:v>
                </c:pt>
                <c:pt idx="2899">
                  <c:v>2.3452843991136341E-3</c:v>
                </c:pt>
                <c:pt idx="2900">
                  <c:v>2.3793150561828152E-3</c:v>
                </c:pt>
                <c:pt idx="2901">
                  <c:v>2.3913258763248735E-3</c:v>
                </c:pt>
                <c:pt idx="2902">
                  <c:v>2.3572952192556923E-3</c:v>
                </c:pt>
                <c:pt idx="2903">
                  <c:v>2.2632104614762061E-3</c:v>
                </c:pt>
                <c:pt idx="2904">
                  <c:v>2.1170788164144444E-3</c:v>
                </c:pt>
                <c:pt idx="2905">
                  <c:v>2.0650319291321689E-3</c:v>
                </c:pt>
                <c:pt idx="2906">
                  <c:v>1.9949688116368061E-3</c:v>
                </c:pt>
                <c:pt idx="2907">
                  <c:v>1.7307307685114209E-3</c:v>
                </c:pt>
                <c:pt idx="2908">
                  <c:v>1.4224530515318107E-3</c:v>
                </c:pt>
                <c:pt idx="2909">
                  <c:v>1.2022546822606575E-3</c:v>
                </c:pt>
                <c:pt idx="2910">
                  <c:v>1.0801446774830192E-3</c:v>
                </c:pt>
                <c:pt idx="2911">
                  <c:v>1.0160869700586855E-3</c:v>
                </c:pt>
                <c:pt idx="2912">
                  <c:v>9.7805270627548957E-4</c:v>
                </c:pt>
                <c:pt idx="2913">
                  <c:v>9.6604188613341746E-4</c:v>
                </c:pt>
                <c:pt idx="2914">
                  <c:v>9.8205631298950435E-4</c:v>
                </c:pt>
                <c:pt idx="2915">
                  <c:v>1.0541212338418815E-3</c:v>
                </c:pt>
                <c:pt idx="2916">
                  <c:v>1.1802348453335415E-3</c:v>
                </c:pt>
                <c:pt idx="2917">
                  <c:v>1.3724079676065495E-3</c:v>
                </c:pt>
                <c:pt idx="2918">
                  <c:v>1.6146261738048118E-3</c:v>
                </c:pt>
                <c:pt idx="2919">
                  <c:v>1.8628497900741101E-3</c:v>
                </c:pt>
                <c:pt idx="2920">
                  <c:v>2.0550229123471181E-3</c:v>
                </c:pt>
                <c:pt idx="2921">
                  <c:v>2.1911455406238289E-3</c:v>
                </c:pt>
                <c:pt idx="2922">
                  <c:v>2.2932375118313586E-3</c:v>
                </c:pt>
                <c:pt idx="2923">
                  <c:v>2.3452843991136341E-3</c:v>
                </c:pt>
                <c:pt idx="2924">
                  <c:v>2.3793150561828152E-3</c:v>
                </c:pt>
                <c:pt idx="2925">
                  <c:v>2.3913258763248735E-3</c:v>
                </c:pt>
                <c:pt idx="2926">
                  <c:v>2.3572952192556923E-3</c:v>
                </c:pt>
                <c:pt idx="2927">
                  <c:v>2.2632104614762061E-3</c:v>
                </c:pt>
                <c:pt idx="2928">
                  <c:v>2.8508922769434203E-3</c:v>
                </c:pt>
                <c:pt idx="2929">
                  <c:v>2.7988453896611448E-3</c:v>
                </c:pt>
                <c:pt idx="2930">
                  <c:v>2.7287822721657889E-3</c:v>
                </c:pt>
                <c:pt idx="2931">
                  <c:v>2.4645442290403968E-3</c:v>
                </c:pt>
                <c:pt idx="2932">
                  <c:v>2.1562665120607866E-3</c:v>
                </c:pt>
                <c:pt idx="2933">
                  <c:v>1.9360681427896403E-3</c:v>
                </c:pt>
                <c:pt idx="2934">
                  <c:v>1.8139581380119951E-3</c:v>
                </c:pt>
                <c:pt idx="2935">
                  <c:v>1.7499004305876614E-3</c:v>
                </c:pt>
                <c:pt idx="2936">
                  <c:v>1.7118661668044655E-3</c:v>
                </c:pt>
                <c:pt idx="2937">
                  <c:v>1.6998553466624003E-3</c:v>
                </c:pt>
                <c:pt idx="2938">
                  <c:v>1.7158697735184802E-3</c:v>
                </c:pt>
                <c:pt idx="2939">
                  <c:v>1.7879346943708643E-3</c:v>
                </c:pt>
                <c:pt idx="2940">
                  <c:v>1.9140483058625174E-3</c:v>
                </c:pt>
                <c:pt idx="2941">
                  <c:v>2.1062214281355324E-3</c:v>
                </c:pt>
                <c:pt idx="2942">
                  <c:v>2.3484396343337877E-3</c:v>
                </c:pt>
                <c:pt idx="2943">
                  <c:v>2.5966632506030929E-3</c:v>
                </c:pt>
                <c:pt idx="2944">
                  <c:v>2.788836372876094E-3</c:v>
                </c:pt>
                <c:pt idx="2945">
                  <c:v>2.9249590011528048E-3</c:v>
                </c:pt>
                <c:pt idx="2946">
                  <c:v>3.0270509723603414E-3</c:v>
                </c:pt>
                <c:pt idx="2947">
                  <c:v>3.07909785964261E-3</c:v>
                </c:pt>
                <c:pt idx="2948">
                  <c:v>3.1131285167117911E-3</c:v>
                </c:pt>
                <c:pt idx="2949">
                  <c:v>3.1251393368538563E-3</c:v>
                </c:pt>
                <c:pt idx="2950">
                  <c:v>3.0911086797846751E-3</c:v>
                </c:pt>
                <c:pt idx="2951">
                  <c:v>2.997023922005182E-3</c:v>
                </c:pt>
                <c:pt idx="2952">
                  <c:v>1.5251634609030756E-3</c:v>
                </c:pt>
                <c:pt idx="2953">
                  <c:v>1.4731165736208002E-3</c:v>
                </c:pt>
                <c:pt idx="2954">
                  <c:v>1.4030534561254304E-3</c:v>
                </c:pt>
                <c:pt idx="2955">
                  <c:v>1.1388154130000522E-3</c:v>
                </c:pt>
                <c:pt idx="2956">
                  <c:v>8.3053769602044192E-4</c:v>
                </c:pt>
                <c:pt idx="2957">
                  <c:v>6.1033932674928182E-4</c:v>
                </c:pt>
                <c:pt idx="2958">
                  <c:v>4.8822932197165048E-4</c:v>
                </c:pt>
                <c:pt idx="2959">
                  <c:v>4.2417161454731678E-4</c:v>
                </c:pt>
                <c:pt idx="2960">
                  <c:v>3.8613735076411387E-4</c:v>
                </c:pt>
                <c:pt idx="2961">
                  <c:v>3.741265306220487E-4</c:v>
                </c:pt>
                <c:pt idx="2962">
                  <c:v>3.901409574781356E-4</c:v>
                </c:pt>
                <c:pt idx="2963">
                  <c:v>4.6220587833051274E-4</c:v>
                </c:pt>
                <c:pt idx="2964">
                  <c:v>5.8831948982217275E-4</c:v>
                </c:pt>
                <c:pt idx="2965">
                  <c:v>7.8049261209517384E-4</c:v>
                </c:pt>
                <c:pt idx="2966">
                  <c:v>1.022710818293443E-3</c:v>
                </c:pt>
                <c:pt idx="2967">
                  <c:v>1.2709344345627344E-3</c:v>
                </c:pt>
                <c:pt idx="2968">
                  <c:v>1.4631075568357424E-3</c:v>
                </c:pt>
                <c:pt idx="2969">
                  <c:v>1.5992301851124602E-3</c:v>
                </c:pt>
                <c:pt idx="2970">
                  <c:v>1.7013221563199898E-3</c:v>
                </c:pt>
                <c:pt idx="2971">
                  <c:v>1.7533690436022653E-3</c:v>
                </c:pt>
                <c:pt idx="2972">
                  <c:v>1.7873997006714396E-3</c:v>
                </c:pt>
                <c:pt idx="2973">
                  <c:v>1.7994105208135047E-3</c:v>
                </c:pt>
                <c:pt idx="2974">
                  <c:v>1.7653798637443235E-3</c:v>
                </c:pt>
                <c:pt idx="2975">
                  <c:v>1.6712951059648304E-3</c:v>
                </c:pt>
                <c:pt idx="2976">
                  <c:v>1.7197043097309656E-3</c:v>
                </c:pt>
                <c:pt idx="2977">
                  <c:v>1.6676574224486901E-3</c:v>
                </c:pt>
                <c:pt idx="2978">
                  <c:v>1.5975943049533273E-3</c:v>
                </c:pt>
                <c:pt idx="2979">
                  <c:v>1.3333562618279421E-3</c:v>
                </c:pt>
                <c:pt idx="2980">
                  <c:v>1.0250785448483318E-3</c:v>
                </c:pt>
                <c:pt idx="2981">
                  <c:v>8.0488017557717867E-4</c:v>
                </c:pt>
                <c:pt idx="2982">
                  <c:v>6.8277017079954039E-4</c:v>
                </c:pt>
                <c:pt idx="2983">
                  <c:v>6.1871246337520669E-4</c:v>
                </c:pt>
                <c:pt idx="2984">
                  <c:v>5.8067819959201072E-4</c:v>
                </c:pt>
                <c:pt idx="2985">
                  <c:v>5.6866737944993861E-4</c:v>
                </c:pt>
                <c:pt idx="2986">
                  <c:v>5.8468180630602551E-4</c:v>
                </c:pt>
                <c:pt idx="2987">
                  <c:v>6.5674672715840265E-4</c:v>
                </c:pt>
                <c:pt idx="2988">
                  <c:v>7.8286033865006266E-4</c:v>
                </c:pt>
                <c:pt idx="2989">
                  <c:v>9.7503346092307069E-4</c:v>
                </c:pt>
                <c:pt idx="2990">
                  <c:v>1.2172516671213329E-3</c:v>
                </c:pt>
                <c:pt idx="2991">
                  <c:v>1.4654752833906312E-3</c:v>
                </c:pt>
                <c:pt idx="2992">
                  <c:v>1.6576484056636392E-3</c:v>
                </c:pt>
                <c:pt idx="2993">
                  <c:v>1.7937710339403501E-3</c:v>
                </c:pt>
                <c:pt idx="2994">
                  <c:v>1.8958630051478798E-3</c:v>
                </c:pt>
                <c:pt idx="2995">
                  <c:v>1.9479098924301552E-3</c:v>
                </c:pt>
                <c:pt idx="2996">
                  <c:v>1.9819405494993364E-3</c:v>
                </c:pt>
                <c:pt idx="2997">
                  <c:v>1.9939513696413946E-3</c:v>
                </c:pt>
                <c:pt idx="2998">
                  <c:v>1.9599207125722135E-3</c:v>
                </c:pt>
                <c:pt idx="2999">
                  <c:v>1.8658359547927272E-3</c:v>
                </c:pt>
                <c:pt idx="3000">
                  <c:v>2.8231923835940476E-4</c:v>
                </c:pt>
                <c:pt idx="3001">
                  <c:v>2.3027235107712929E-4</c:v>
                </c:pt>
                <c:pt idx="3002">
                  <c:v>1.6020923358176647E-4</c:v>
                </c:pt>
                <c:pt idx="3003">
                  <c:v>-1.0402880954361871E-4</c:v>
                </c:pt>
                <c:pt idx="3004">
                  <c:v>-4.1230652652322897E-4</c:v>
                </c:pt>
                <c:pt idx="3005">
                  <c:v>-6.3250489579438213E-4</c:v>
                </c:pt>
                <c:pt idx="3006">
                  <c:v>-7.5461490057202041E-4</c:v>
                </c:pt>
                <c:pt idx="3007">
                  <c:v>-8.1867260799635411E-4</c:v>
                </c:pt>
                <c:pt idx="3008">
                  <c:v>-8.5670687177955007E-4</c:v>
                </c:pt>
                <c:pt idx="3009">
                  <c:v>-8.6871769192161524E-4</c:v>
                </c:pt>
                <c:pt idx="3010">
                  <c:v>-8.5270326506553529E-4</c:v>
                </c:pt>
                <c:pt idx="3011">
                  <c:v>-7.806383442131512E-4</c:v>
                </c:pt>
                <c:pt idx="3012">
                  <c:v>-6.5452473272149814E-4</c:v>
                </c:pt>
                <c:pt idx="3013">
                  <c:v>-4.623516104484901E-4</c:v>
                </c:pt>
                <c:pt idx="3014">
                  <c:v>-2.2013340425022787E-4</c:v>
                </c:pt>
                <c:pt idx="3015">
                  <c:v>2.8090212019070415E-5</c:v>
                </c:pt>
                <c:pt idx="3016">
                  <c:v>2.2026333429207845E-4</c:v>
                </c:pt>
                <c:pt idx="3017">
                  <c:v>3.5638596256878929E-4</c:v>
                </c:pt>
                <c:pt idx="3018">
                  <c:v>4.584779337763259E-4</c:v>
                </c:pt>
                <c:pt idx="3019">
                  <c:v>5.1052482105859442E-4</c:v>
                </c:pt>
                <c:pt idx="3020">
                  <c:v>5.4455547812777561E-4</c:v>
                </c:pt>
                <c:pt idx="3021">
                  <c:v>5.5656629826984078E-4</c:v>
                </c:pt>
                <c:pt idx="3022">
                  <c:v>5.225356412006596E-4</c:v>
                </c:pt>
                <c:pt idx="3023">
                  <c:v>4.2845088342116644E-4</c:v>
                </c:pt>
                <c:pt idx="3024">
                  <c:v>2.834267097992435E-3</c:v>
                </c:pt>
                <c:pt idx="3025">
                  <c:v>2.7822202107101596E-3</c:v>
                </c:pt>
                <c:pt idx="3026">
                  <c:v>2.7121570932147898E-3</c:v>
                </c:pt>
                <c:pt idx="3027">
                  <c:v>2.4479190500894116E-3</c:v>
                </c:pt>
                <c:pt idx="3028">
                  <c:v>2.1396413331098013E-3</c:v>
                </c:pt>
                <c:pt idx="3029">
                  <c:v>1.9194429638386412E-3</c:v>
                </c:pt>
                <c:pt idx="3030">
                  <c:v>1.7973329590610099E-3</c:v>
                </c:pt>
                <c:pt idx="3031">
                  <c:v>1.7332752516366762E-3</c:v>
                </c:pt>
                <c:pt idx="3032">
                  <c:v>1.6952409878534733E-3</c:v>
                </c:pt>
                <c:pt idx="3033">
                  <c:v>1.6832301677114081E-3</c:v>
                </c:pt>
                <c:pt idx="3034">
                  <c:v>1.699244594567495E-3</c:v>
                </c:pt>
                <c:pt idx="3035">
                  <c:v>1.7713095154198721E-3</c:v>
                </c:pt>
                <c:pt idx="3036">
                  <c:v>1.8974231269115321E-3</c:v>
                </c:pt>
                <c:pt idx="3037">
                  <c:v>2.0895962491845332E-3</c:v>
                </c:pt>
                <c:pt idx="3038">
                  <c:v>2.3318144553828024E-3</c:v>
                </c:pt>
                <c:pt idx="3039">
                  <c:v>2.5800380716520938E-3</c:v>
                </c:pt>
                <c:pt idx="3040">
                  <c:v>2.7722111939251018E-3</c:v>
                </c:pt>
                <c:pt idx="3041">
                  <c:v>2.9083338222018196E-3</c:v>
                </c:pt>
                <c:pt idx="3042">
                  <c:v>3.0104257934093492E-3</c:v>
                </c:pt>
                <c:pt idx="3043">
                  <c:v>3.0624726806916247E-3</c:v>
                </c:pt>
                <c:pt idx="3044">
                  <c:v>3.0965033377607989E-3</c:v>
                </c:pt>
                <c:pt idx="3045">
                  <c:v>3.1085141579028641E-3</c:v>
                </c:pt>
                <c:pt idx="3046">
                  <c:v>3.0744835008336829E-3</c:v>
                </c:pt>
                <c:pt idx="3047">
                  <c:v>2.9803987430541898E-3</c:v>
                </c:pt>
                <c:pt idx="3048">
                  <c:v>1.7836183266693312E-3</c:v>
                </c:pt>
                <c:pt idx="3049">
                  <c:v>1.7315714393870557E-3</c:v>
                </c:pt>
                <c:pt idx="3050">
                  <c:v>1.6615083218916998E-3</c:v>
                </c:pt>
                <c:pt idx="3051">
                  <c:v>1.3972702787663077E-3</c:v>
                </c:pt>
                <c:pt idx="3052">
                  <c:v>1.0889925617866975E-3</c:v>
                </c:pt>
                <c:pt idx="3053">
                  <c:v>8.6879419251555123E-4</c:v>
                </c:pt>
                <c:pt idx="3054">
                  <c:v>7.4668418773790601E-4</c:v>
                </c:pt>
                <c:pt idx="3055">
                  <c:v>6.8262648031357231E-4</c:v>
                </c:pt>
                <c:pt idx="3056">
                  <c:v>6.4459221653037635E-4</c:v>
                </c:pt>
                <c:pt idx="3057">
                  <c:v>6.3258139638831118E-4</c:v>
                </c:pt>
                <c:pt idx="3058">
                  <c:v>6.4859582324439113E-4</c:v>
                </c:pt>
                <c:pt idx="3059">
                  <c:v>7.2066074409677522E-4</c:v>
                </c:pt>
                <c:pt idx="3060">
                  <c:v>8.4677435558842828E-4</c:v>
                </c:pt>
                <c:pt idx="3061">
                  <c:v>1.0389474778614433E-3</c:v>
                </c:pt>
                <c:pt idx="3062">
                  <c:v>1.2811656840596986E-3</c:v>
                </c:pt>
                <c:pt idx="3063">
                  <c:v>1.5293893003290038E-3</c:v>
                </c:pt>
                <c:pt idx="3064">
                  <c:v>1.7215624226020049E-3</c:v>
                </c:pt>
                <c:pt idx="3065">
                  <c:v>1.8576850508787157E-3</c:v>
                </c:pt>
                <c:pt idx="3066">
                  <c:v>1.9597770220862523E-3</c:v>
                </c:pt>
                <c:pt idx="3067">
                  <c:v>2.0118239093685208E-3</c:v>
                </c:pt>
                <c:pt idx="3068">
                  <c:v>2.045854566437702E-3</c:v>
                </c:pt>
                <c:pt idx="3069">
                  <c:v>2.0578653865797672E-3</c:v>
                </c:pt>
                <c:pt idx="3070">
                  <c:v>2.023834729510586E-3</c:v>
                </c:pt>
                <c:pt idx="3071">
                  <c:v>1.9297499717310929E-3</c:v>
                </c:pt>
                <c:pt idx="3072">
                  <c:v>5.7356620864149055E-4</c:v>
                </c:pt>
                <c:pt idx="3073">
                  <c:v>5.2151932135921508E-4</c:v>
                </c:pt>
                <c:pt idx="3074">
                  <c:v>4.5145620386385921E-4</c:v>
                </c:pt>
                <c:pt idx="3075">
                  <c:v>1.8721816073846709E-4</c:v>
                </c:pt>
                <c:pt idx="3076">
                  <c:v>-1.2105955624114317E-4</c:v>
                </c:pt>
                <c:pt idx="3077">
                  <c:v>-3.412579255122894E-4</c:v>
                </c:pt>
                <c:pt idx="3078">
                  <c:v>-4.6336793028993462E-4</c:v>
                </c:pt>
                <c:pt idx="3079">
                  <c:v>-5.2742563771426831E-4</c:v>
                </c:pt>
                <c:pt idx="3080">
                  <c:v>-5.6545990149746428E-4</c:v>
                </c:pt>
                <c:pt idx="3081">
                  <c:v>-5.7747072163952945E-4</c:v>
                </c:pt>
                <c:pt idx="3082">
                  <c:v>-5.6145629478344949E-4</c:v>
                </c:pt>
                <c:pt idx="3083">
                  <c:v>-4.8939137393106541E-4</c:v>
                </c:pt>
                <c:pt idx="3084">
                  <c:v>-3.6327776243941234E-4</c:v>
                </c:pt>
                <c:pt idx="3085">
                  <c:v>-1.7110464016639737E-4</c:v>
                </c:pt>
                <c:pt idx="3086">
                  <c:v>7.1113566031857922E-5</c:v>
                </c:pt>
                <c:pt idx="3087">
                  <c:v>3.1933718230116315E-4</c:v>
                </c:pt>
                <c:pt idx="3088">
                  <c:v>5.1151030457416424E-4</c:v>
                </c:pt>
                <c:pt idx="3089">
                  <c:v>6.4763293285087509E-4</c:v>
                </c:pt>
                <c:pt idx="3090">
                  <c:v>7.4972490405841169E-4</c:v>
                </c:pt>
                <c:pt idx="3091">
                  <c:v>8.0177179134068022E-4</c:v>
                </c:pt>
                <c:pt idx="3092">
                  <c:v>8.358024484098614E-4</c:v>
                </c:pt>
                <c:pt idx="3093">
                  <c:v>8.4781326855192657E-4</c:v>
                </c:pt>
                <c:pt idx="3094">
                  <c:v>8.1378261148274539E-4</c:v>
                </c:pt>
                <c:pt idx="3095">
                  <c:v>7.1969785370325223E-4</c:v>
                </c:pt>
                <c:pt idx="3096">
                  <c:v>1.8992950246818421E-3</c:v>
                </c:pt>
                <c:pt idx="3097">
                  <c:v>1.8472481373995667E-3</c:v>
                </c:pt>
                <c:pt idx="3098">
                  <c:v>1.7771850199042039E-3</c:v>
                </c:pt>
                <c:pt idx="3099">
                  <c:v>1.5129469767788187E-3</c:v>
                </c:pt>
                <c:pt idx="3100">
                  <c:v>1.2046692597992084E-3</c:v>
                </c:pt>
                <c:pt idx="3101">
                  <c:v>9.8447089052805525E-4</c:v>
                </c:pt>
                <c:pt idx="3102">
                  <c:v>8.6236088575041697E-4</c:v>
                </c:pt>
                <c:pt idx="3103">
                  <c:v>7.9830317832608327E-4</c:v>
                </c:pt>
                <c:pt idx="3104">
                  <c:v>7.6026891454288037E-4</c:v>
                </c:pt>
                <c:pt idx="3105">
                  <c:v>7.4825809440082214E-4</c:v>
                </c:pt>
                <c:pt idx="3106">
                  <c:v>7.6427252125690209E-4</c:v>
                </c:pt>
                <c:pt idx="3107">
                  <c:v>8.3633744210928618E-4</c:v>
                </c:pt>
                <c:pt idx="3108">
                  <c:v>9.6245105360093924E-4</c:v>
                </c:pt>
                <c:pt idx="3109">
                  <c:v>1.1546241758739473E-3</c:v>
                </c:pt>
                <c:pt idx="3110">
                  <c:v>1.3968423820722095E-3</c:v>
                </c:pt>
                <c:pt idx="3111">
                  <c:v>1.6450659983415078E-3</c:v>
                </c:pt>
                <c:pt idx="3112">
                  <c:v>1.8372391206145089E-3</c:v>
                </c:pt>
                <c:pt idx="3113">
                  <c:v>1.9733617488912267E-3</c:v>
                </c:pt>
                <c:pt idx="3114">
                  <c:v>2.0754537200987633E-3</c:v>
                </c:pt>
                <c:pt idx="3115">
                  <c:v>2.1275006073810318E-3</c:v>
                </c:pt>
                <c:pt idx="3116">
                  <c:v>2.161531264450206E-3</c:v>
                </c:pt>
                <c:pt idx="3117">
                  <c:v>2.1735420845922782E-3</c:v>
                </c:pt>
                <c:pt idx="3118">
                  <c:v>2.139511427523097E-3</c:v>
                </c:pt>
                <c:pt idx="3119">
                  <c:v>2.0454266697435969E-3</c:v>
                </c:pt>
                <c:pt idx="3120">
                  <c:v>2.7613107977018173E-3</c:v>
                </c:pt>
                <c:pt idx="3121">
                  <c:v>2.7092639104195418E-3</c:v>
                </c:pt>
                <c:pt idx="3122">
                  <c:v>2.639200792924179E-3</c:v>
                </c:pt>
                <c:pt idx="3123">
                  <c:v>2.3749627497987938E-3</c:v>
                </c:pt>
                <c:pt idx="3124">
                  <c:v>2.0666850328191835E-3</c:v>
                </c:pt>
                <c:pt idx="3125">
                  <c:v>1.8464866635480304E-3</c:v>
                </c:pt>
                <c:pt idx="3126">
                  <c:v>1.7243766587703921E-3</c:v>
                </c:pt>
                <c:pt idx="3127">
                  <c:v>1.6603189513460584E-3</c:v>
                </c:pt>
                <c:pt idx="3128">
                  <c:v>1.6222846875628555E-3</c:v>
                </c:pt>
                <c:pt idx="3129">
                  <c:v>1.6102738674207973E-3</c:v>
                </c:pt>
                <c:pt idx="3130">
                  <c:v>1.6262882942768772E-3</c:v>
                </c:pt>
                <c:pt idx="3131">
                  <c:v>1.6983532151292613E-3</c:v>
                </c:pt>
                <c:pt idx="3132">
                  <c:v>1.8244668266209144E-3</c:v>
                </c:pt>
                <c:pt idx="3133">
                  <c:v>2.0166399488939224E-3</c:v>
                </c:pt>
                <c:pt idx="3134">
                  <c:v>2.2588581550921846E-3</c:v>
                </c:pt>
                <c:pt idx="3135">
                  <c:v>2.5070817713614829E-3</c:v>
                </c:pt>
                <c:pt idx="3136">
                  <c:v>2.699254893634484E-3</c:v>
                </c:pt>
                <c:pt idx="3137">
                  <c:v>2.8353775219112018E-3</c:v>
                </c:pt>
                <c:pt idx="3138">
                  <c:v>2.9374694931187384E-3</c:v>
                </c:pt>
                <c:pt idx="3139">
                  <c:v>2.9895163804010069E-3</c:v>
                </c:pt>
                <c:pt idx="3140">
                  <c:v>3.0235470374701812E-3</c:v>
                </c:pt>
                <c:pt idx="3141">
                  <c:v>3.0355578576122533E-3</c:v>
                </c:pt>
                <c:pt idx="3142">
                  <c:v>3.0015272005430721E-3</c:v>
                </c:pt>
                <c:pt idx="3143">
                  <c:v>2.907442442763572E-3</c:v>
                </c:pt>
                <c:pt idx="3144">
                  <c:v>3.1110913137762097E-3</c:v>
                </c:pt>
                <c:pt idx="3145">
                  <c:v>3.0590444264939343E-3</c:v>
                </c:pt>
                <c:pt idx="3146">
                  <c:v>2.9889813089985715E-3</c:v>
                </c:pt>
                <c:pt idx="3147">
                  <c:v>2.7247432658731863E-3</c:v>
                </c:pt>
                <c:pt idx="3148">
                  <c:v>2.416465548893576E-3</c:v>
                </c:pt>
                <c:pt idx="3149">
                  <c:v>2.1962671796224228E-3</c:v>
                </c:pt>
                <c:pt idx="3150">
                  <c:v>2.0741571748447846E-3</c:v>
                </c:pt>
                <c:pt idx="3151">
                  <c:v>2.0100994674204509E-3</c:v>
                </c:pt>
                <c:pt idx="3152">
                  <c:v>1.9720652036372549E-3</c:v>
                </c:pt>
                <c:pt idx="3153">
                  <c:v>1.9600543834951828E-3</c:v>
                </c:pt>
                <c:pt idx="3154">
                  <c:v>1.9760688103512697E-3</c:v>
                </c:pt>
                <c:pt idx="3155">
                  <c:v>2.0481337312036468E-3</c:v>
                </c:pt>
                <c:pt idx="3156">
                  <c:v>2.1742473426953068E-3</c:v>
                </c:pt>
                <c:pt idx="3157">
                  <c:v>2.3664204649683149E-3</c:v>
                </c:pt>
                <c:pt idx="3158">
                  <c:v>2.6086386711665771E-3</c:v>
                </c:pt>
                <c:pt idx="3159">
                  <c:v>2.8568622874358754E-3</c:v>
                </c:pt>
                <c:pt idx="3160">
                  <c:v>3.0490354097088834E-3</c:v>
                </c:pt>
                <c:pt idx="3161">
                  <c:v>3.1851580379855943E-3</c:v>
                </c:pt>
                <c:pt idx="3162">
                  <c:v>3.2872500091931239E-3</c:v>
                </c:pt>
                <c:pt idx="3163">
                  <c:v>3.3392968964753994E-3</c:v>
                </c:pt>
                <c:pt idx="3164">
                  <c:v>3.3733275535445806E-3</c:v>
                </c:pt>
                <c:pt idx="3165">
                  <c:v>3.3853383736866388E-3</c:v>
                </c:pt>
                <c:pt idx="3166">
                  <c:v>3.3513077166174576E-3</c:v>
                </c:pt>
                <c:pt idx="3167">
                  <c:v>3.2572229588379714E-3</c:v>
                </c:pt>
                <c:pt idx="3168">
                  <c:v>2.8517035153390186E-3</c:v>
                </c:pt>
                <c:pt idx="3169">
                  <c:v>2.7996566280567431E-3</c:v>
                </c:pt>
                <c:pt idx="3170">
                  <c:v>2.7295935105613803E-3</c:v>
                </c:pt>
                <c:pt idx="3171">
                  <c:v>2.4653554674359951E-3</c:v>
                </c:pt>
                <c:pt idx="3172">
                  <c:v>2.1570777504563848E-3</c:v>
                </c:pt>
                <c:pt idx="3173">
                  <c:v>1.9368793811852317E-3</c:v>
                </c:pt>
                <c:pt idx="3174">
                  <c:v>1.8147693764075934E-3</c:v>
                </c:pt>
                <c:pt idx="3175">
                  <c:v>1.7507116689832597E-3</c:v>
                </c:pt>
                <c:pt idx="3176">
                  <c:v>1.7126774052000637E-3</c:v>
                </c:pt>
                <c:pt idx="3177">
                  <c:v>1.7006665850579916E-3</c:v>
                </c:pt>
                <c:pt idx="3178">
                  <c:v>1.7166810119140785E-3</c:v>
                </c:pt>
                <c:pt idx="3179">
                  <c:v>1.7887459327664557E-3</c:v>
                </c:pt>
                <c:pt idx="3180">
                  <c:v>1.9148595442581157E-3</c:v>
                </c:pt>
                <c:pt idx="3181">
                  <c:v>2.1070326665311237E-3</c:v>
                </c:pt>
                <c:pt idx="3182">
                  <c:v>2.3492508727293859E-3</c:v>
                </c:pt>
                <c:pt idx="3183">
                  <c:v>2.5974744889986842E-3</c:v>
                </c:pt>
                <c:pt idx="3184">
                  <c:v>2.7896476112716923E-3</c:v>
                </c:pt>
                <c:pt idx="3185">
                  <c:v>2.9257702395484031E-3</c:v>
                </c:pt>
                <c:pt idx="3186">
                  <c:v>3.0278622107559328E-3</c:v>
                </c:pt>
                <c:pt idx="3187">
                  <c:v>3.0799090980382082E-3</c:v>
                </c:pt>
                <c:pt idx="3188">
                  <c:v>3.1139397551073894E-3</c:v>
                </c:pt>
                <c:pt idx="3189">
                  <c:v>3.1259505752494476E-3</c:v>
                </c:pt>
                <c:pt idx="3190">
                  <c:v>3.0919199181802665E-3</c:v>
                </c:pt>
                <c:pt idx="3191">
                  <c:v>2.9978351604007802E-3</c:v>
                </c:pt>
                <c:pt idx="3192">
                  <c:v>2.0901257380828431E-3</c:v>
                </c:pt>
                <c:pt idx="3193">
                  <c:v>2.0380788508005676E-3</c:v>
                </c:pt>
                <c:pt idx="3194">
                  <c:v>1.9680157333052048E-3</c:v>
                </c:pt>
                <c:pt idx="3195">
                  <c:v>1.7037776901798196E-3</c:v>
                </c:pt>
                <c:pt idx="3196">
                  <c:v>1.3954999732002094E-3</c:v>
                </c:pt>
                <c:pt idx="3197">
                  <c:v>1.1753016039290562E-3</c:v>
                </c:pt>
                <c:pt idx="3198">
                  <c:v>1.0531915991514179E-3</c:v>
                </c:pt>
                <c:pt idx="3199">
                  <c:v>9.8913389172708421E-4</c:v>
                </c:pt>
                <c:pt idx="3200">
                  <c:v>9.5109962794388825E-4</c:v>
                </c:pt>
                <c:pt idx="3201">
                  <c:v>9.3908880780181614E-4</c:v>
                </c:pt>
                <c:pt idx="3202">
                  <c:v>9.5510323465790303E-4</c:v>
                </c:pt>
                <c:pt idx="3203">
                  <c:v>1.0271681555102802E-3</c:v>
                </c:pt>
                <c:pt idx="3204">
                  <c:v>1.1532817670019402E-3</c:v>
                </c:pt>
                <c:pt idx="3205">
                  <c:v>1.3454548892749482E-3</c:v>
                </c:pt>
                <c:pt idx="3206">
                  <c:v>1.5876730954732104E-3</c:v>
                </c:pt>
                <c:pt idx="3207">
                  <c:v>1.8358967117425087E-3</c:v>
                </c:pt>
                <c:pt idx="3208">
                  <c:v>2.0280698340155168E-3</c:v>
                </c:pt>
                <c:pt idx="3209">
                  <c:v>2.1641924622922276E-3</c:v>
                </c:pt>
                <c:pt idx="3210">
                  <c:v>2.2662844334997573E-3</c:v>
                </c:pt>
                <c:pt idx="3211">
                  <c:v>2.3183313207820327E-3</c:v>
                </c:pt>
                <c:pt idx="3212">
                  <c:v>2.3523619778512139E-3</c:v>
                </c:pt>
                <c:pt idx="3213">
                  <c:v>2.3643727979932722E-3</c:v>
                </c:pt>
                <c:pt idx="3214">
                  <c:v>2.330342140924091E-3</c:v>
                </c:pt>
                <c:pt idx="3215">
                  <c:v>2.2362573831446048E-3</c:v>
                </c:pt>
                <c:pt idx="3216">
                  <c:v>1.2753070020641091E-3</c:v>
                </c:pt>
                <c:pt idx="3217">
                  <c:v>1.2232601147818337E-3</c:v>
                </c:pt>
                <c:pt idx="3218">
                  <c:v>1.1531969972864708E-3</c:v>
                </c:pt>
                <c:pt idx="3219">
                  <c:v>8.8895895416108567E-4</c:v>
                </c:pt>
                <c:pt idx="3220">
                  <c:v>5.8068123718147541E-4</c:v>
                </c:pt>
                <c:pt idx="3221">
                  <c:v>3.6048286791032225E-4</c:v>
                </c:pt>
                <c:pt idx="3222">
                  <c:v>2.3837286313268397E-4</c:v>
                </c:pt>
                <c:pt idx="3223">
                  <c:v>1.7431515570835027E-4</c:v>
                </c:pt>
                <c:pt idx="3224">
                  <c:v>1.3628089192514736E-4</c:v>
                </c:pt>
                <c:pt idx="3225">
                  <c:v>1.2427007178308219E-4</c:v>
                </c:pt>
                <c:pt idx="3226">
                  <c:v>1.4028449863916909E-4</c:v>
                </c:pt>
                <c:pt idx="3227">
                  <c:v>2.1234941949154623E-4</c:v>
                </c:pt>
                <c:pt idx="3228">
                  <c:v>3.3846303098320624E-4</c:v>
                </c:pt>
                <c:pt idx="3229">
                  <c:v>5.3063615325621427E-4</c:v>
                </c:pt>
                <c:pt idx="3230">
                  <c:v>7.728543594544765E-4</c:v>
                </c:pt>
                <c:pt idx="3231">
                  <c:v>1.0210779757237748E-3</c:v>
                </c:pt>
                <c:pt idx="3232">
                  <c:v>1.2132510979967759E-3</c:v>
                </c:pt>
                <c:pt idx="3233">
                  <c:v>1.3493737262734937E-3</c:v>
                </c:pt>
                <c:pt idx="3234">
                  <c:v>1.4514656974810233E-3</c:v>
                </c:pt>
                <c:pt idx="3235">
                  <c:v>1.5035125847632988E-3</c:v>
                </c:pt>
                <c:pt idx="3236">
                  <c:v>1.537543241832473E-3</c:v>
                </c:pt>
                <c:pt idx="3237">
                  <c:v>1.5495540619745382E-3</c:v>
                </c:pt>
                <c:pt idx="3238">
                  <c:v>1.515523404905357E-3</c:v>
                </c:pt>
                <c:pt idx="3239">
                  <c:v>1.4214386471258639E-3</c:v>
                </c:pt>
                <c:pt idx="3240">
                  <c:v>1.2753070020641091E-3</c:v>
                </c:pt>
                <c:pt idx="3241">
                  <c:v>1.2232601147818337E-3</c:v>
                </c:pt>
                <c:pt idx="3242">
                  <c:v>1.1531969972864708E-3</c:v>
                </c:pt>
                <c:pt idx="3243">
                  <c:v>8.8895895416108567E-4</c:v>
                </c:pt>
                <c:pt idx="3244">
                  <c:v>5.8068123718147541E-4</c:v>
                </c:pt>
                <c:pt idx="3245">
                  <c:v>3.6048286791032225E-4</c:v>
                </c:pt>
                <c:pt idx="3246">
                  <c:v>2.3837286313268397E-4</c:v>
                </c:pt>
                <c:pt idx="3247">
                  <c:v>1.7431515570835027E-4</c:v>
                </c:pt>
                <c:pt idx="3248">
                  <c:v>1.3628089192514736E-4</c:v>
                </c:pt>
                <c:pt idx="3249">
                  <c:v>1.2427007178308219E-4</c:v>
                </c:pt>
                <c:pt idx="3250">
                  <c:v>1.4028449863916909E-4</c:v>
                </c:pt>
                <c:pt idx="3251">
                  <c:v>2.1234941949154623E-4</c:v>
                </c:pt>
                <c:pt idx="3252">
                  <c:v>3.3846303098320624E-4</c:v>
                </c:pt>
                <c:pt idx="3253">
                  <c:v>5.3063615325621427E-4</c:v>
                </c:pt>
                <c:pt idx="3254">
                  <c:v>7.728543594544765E-4</c:v>
                </c:pt>
                <c:pt idx="3255">
                  <c:v>1.0210779757237748E-3</c:v>
                </c:pt>
                <c:pt idx="3256">
                  <c:v>1.2132510979967759E-3</c:v>
                </c:pt>
                <c:pt idx="3257">
                  <c:v>1.3493737262734937E-3</c:v>
                </c:pt>
                <c:pt idx="3258">
                  <c:v>1.4514656974810233E-3</c:v>
                </c:pt>
                <c:pt idx="3259">
                  <c:v>1.5035125847632988E-3</c:v>
                </c:pt>
                <c:pt idx="3260">
                  <c:v>1.537543241832473E-3</c:v>
                </c:pt>
                <c:pt idx="3261">
                  <c:v>1.5495540619745382E-3</c:v>
                </c:pt>
                <c:pt idx="3262">
                  <c:v>1.515523404905357E-3</c:v>
                </c:pt>
                <c:pt idx="3263">
                  <c:v>1.4214386471258639E-3</c:v>
                </c:pt>
                <c:pt idx="3264">
                  <c:v>-5.4040758699621522E-4</c:v>
                </c:pt>
                <c:pt idx="3265">
                  <c:v>-5.9245447427849068E-4</c:v>
                </c:pt>
                <c:pt idx="3266">
                  <c:v>-6.625175917738535E-4</c:v>
                </c:pt>
                <c:pt idx="3267">
                  <c:v>-9.2675563489923868E-4</c:v>
                </c:pt>
                <c:pt idx="3268">
                  <c:v>-1.2350333518788489E-3</c:v>
                </c:pt>
                <c:pt idx="3269">
                  <c:v>-1.4552317211500021E-3</c:v>
                </c:pt>
                <c:pt idx="3270">
                  <c:v>-1.5773417259276404E-3</c:v>
                </c:pt>
                <c:pt idx="3271">
                  <c:v>-1.6413994333519741E-3</c:v>
                </c:pt>
                <c:pt idx="3272">
                  <c:v>-1.679433697135177E-3</c:v>
                </c:pt>
                <c:pt idx="3273">
                  <c:v>-1.6914445172772422E-3</c:v>
                </c:pt>
                <c:pt idx="3274">
                  <c:v>-1.6754300904211553E-3</c:v>
                </c:pt>
                <c:pt idx="3275">
                  <c:v>-1.6033651695687781E-3</c:v>
                </c:pt>
                <c:pt idx="3276">
                  <c:v>-1.4772515580771181E-3</c:v>
                </c:pt>
                <c:pt idx="3277">
                  <c:v>-1.2850784358041101E-3</c:v>
                </c:pt>
                <c:pt idx="3278">
                  <c:v>-1.0428602296058478E-3</c:v>
                </c:pt>
                <c:pt idx="3279">
                  <c:v>-7.9463661333654956E-4</c:v>
                </c:pt>
                <c:pt idx="3280">
                  <c:v>-6.0246349106354846E-4</c:v>
                </c:pt>
                <c:pt idx="3281">
                  <c:v>-4.6634086278683068E-4</c:v>
                </c:pt>
                <c:pt idx="3282">
                  <c:v>-3.6424889157930102E-4</c:v>
                </c:pt>
                <c:pt idx="3283">
                  <c:v>-3.1220200429702555E-4</c:v>
                </c:pt>
                <c:pt idx="3284">
                  <c:v>-2.7817134722785131E-4</c:v>
                </c:pt>
                <c:pt idx="3285">
                  <c:v>-2.6616052708578614E-4</c:v>
                </c:pt>
                <c:pt idx="3286">
                  <c:v>-3.0019118415496732E-4</c:v>
                </c:pt>
                <c:pt idx="3287">
                  <c:v>-3.9427594193446047E-4</c:v>
                </c:pt>
                <c:pt idx="3288">
                  <c:v>2.4852046864904109E-3</c:v>
                </c:pt>
                <c:pt idx="3289">
                  <c:v>2.4331577992081355E-3</c:v>
                </c:pt>
                <c:pt idx="3290">
                  <c:v>2.3630946817127796E-3</c:v>
                </c:pt>
                <c:pt idx="3291">
                  <c:v>2.0988566385873875E-3</c:v>
                </c:pt>
                <c:pt idx="3292">
                  <c:v>1.7905789216077772E-3</c:v>
                </c:pt>
                <c:pt idx="3293">
                  <c:v>1.570380552336631E-3</c:v>
                </c:pt>
                <c:pt idx="3294">
                  <c:v>1.4482705475589858E-3</c:v>
                </c:pt>
                <c:pt idx="3295">
                  <c:v>1.3842128401346521E-3</c:v>
                </c:pt>
                <c:pt idx="3296">
                  <c:v>1.3461785763514561E-3</c:v>
                </c:pt>
                <c:pt idx="3297">
                  <c:v>1.3341677562093909E-3</c:v>
                </c:pt>
                <c:pt idx="3298">
                  <c:v>1.3501821830654709E-3</c:v>
                </c:pt>
                <c:pt idx="3299">
                  <c:v>1.422247103917855E-3</c:v>
                </c:pt>
                <c:pt idx="3300">
                  <c:v>1.548360715409508E-3</c:v>
                </c:pt>
                <c:pt idx="3301">
                  <c:v>1.740533837682523E-3</c:v>
                </c:pt>
                <c:pt idx="3302">
                  <c:v>1.9827520438807783E-3</c:v>
                </c:pt>
                <c:pt idx="3303">
                  <c:v>2.2309756601500835E-3</c:v>
                </c:pt>
                <c:pt idx="3304">
                  <c:v>2.4231487824230846E-3</c:v>
                </c:pt>
                <c:pt idx="3305">
                  <c:v>2.5592714106997955E-3</c:v>
                </c:pt>
                <c:pt idx="3306">
                  <c:v>2.6613633819073321E-3</c:v>
                </c:pt>
                <c:pt idx="3307">
                  <c:v>2.7134102691896006E-3</c:v>
                </c:pt>
                <c:pt idx="3308">
                  <c:v>2.7474409262587818E-3</c:v>
                </c:pt>
                <c:pt idx="3309">
                  <c:v>2.7594517464008469E-3</c:v>
                </c:pt>
                <c:pt idx="3310">
                  <c:v>2.7254210893316658E-3</c:v>
                </c:pt>
                <c:pt idx="3311">
                  <c:v>2.6313363315521726E-3</c:v>
                </c:pt>
                <c:pt idx="3312">
                  <c:v>1.0029498137050577E-3</c:v>
                </c:pt>
                <c:pt idx="3313">
                  <c:v>9.5090292642278224E-4</c:v>
                </c:pt>
                <c:pt idx="3314">
                  <c:v>8.8083980892741942E-4</c:v>
                </c:pt>
                <c:pt idx="3315">
                  <c:v>6.1660176580203424E-4</c:v>
                </c:pt>
                <c:pt idx="3316">
                  <c:v>3.0832404882242398E-4</c:v>
                </c:pt>
                <c:pt idx="3317">
                  <c:v>8.8125679551270819E-5</c:v>
                </c:pt>
                <c:pt idx="3318">
                  <c:v>-3.3984325226367462E-5</c:v>
                </c:pt>
                <c:pt idx="3319">
                  <c:v>-9.8042032650701161E-5</c:v>
                </c:pt>
                <c:pt idx="3320">
                  <c:v>-1.3607629643389713E-4</c:v>
                </c:pt>
                <c:pt idx="3321">
                  <c:v>-1.480871165759623E-4</c:v>
                </c:pt>
                <c:pt idx="3322">
                  <c:v>-1.3207268971988234E-4</c:v>
                </c:pt>
                <c:pt idx="3323">
                  <c:v>-6.0007768867498257E-5</c:v>
                </c:pt>
                <c:pt idx="3324">
                  <c:v>6.6105842624154809E-5</c:v>
                </c:pt>
                <c:pt idx="3325">
                  <c:v>2.5827896489716284E-4</c:v>
                </c:pt>
                <c:pt idx="3326">
                  <c:v>5.0049717109542508E-4</c:v>
                </c:pt>
                <c:pt idx="3327">
                  <c:v>7.4872078736472336E-4</c:v>
                </c:pt>
                <c:pt idx="3328">
                  <c:v>9.408939096377314E-4</c:v>
                </c:pt>
                <c:pt idx="3329">
                  <c:v>1.0770165379144422E-3</c:v>
                </c:pt>
                <c:pt idx="3330">
                  <c:v>1.1791085091219788E-3</c:v>
                </c:pt>
                <c:pt idx="3331">
                  <c:v>1.2311553964042474E-3</c:v>
                </c:pt>
                <c:pt idx="3332">
                  <c:v>1.2651860534734286E-3</c:v>
                </c:pt>
                <c:pt idx="3333">
                  <c:v>1.2771968736154937E-3</c:v>
                </c:pt>
                <c:pt idx="3334">
                  <c:v>1.2431662165463125E-3</c:v>
                </c:pt>
                <c:pt idx="3335">
                  <c:v>1.1490814587668194E-3</c:v>
                </c:pt>
                <c:pt idx="3336">
                  <c:v>1.9354990594760355E-3</c:v>
                </c:pt>
                <c:pt idx="3337">
                  <c:v>1.88345217219376E-3</c:v>
                </c:pt>
                <c:pt idx="3338">
                  <c:v>1.8133890546983972E-3</c:v>
                </c:pt>
                <c:pt idx="3339">
                  <c:v>1.549151011573012E-3</c:v>
                </c:pt>
                <c:pt idx="3340">
                  <c:v>1.2408732945934017E-3</c:v>
                </c:pt>
                <c:pt idx="3341">
                  <c:v>1.0206749253222486E-3</c:v>
                </c:pt>
                <c:pt idx="3342">
                  <c:v>8.9856492054461029E-4</c:v>
                </c:pt>
                <c:pt idx="3343">
                  <c:v>8.3450721312027659E-4</c:v>
                </c:pt>
                <c:pt idx="3344">
                  <c:v>7.9647294933707369E-4</c:v>
                </c:pt>
                <c:pt idx="3345">
                  <c:v>7.8446212919501546E-4</c:v>
                </c:pt>
                <c:pt idx="3346">
                  <c:v>8.0047655605109541E-4</c:v>
                </c:pt>
                <c:pt idx="3347">
                  <c:v>8.725414769034795E-4</c:v>
                </c:pt>
                <c:pt idx="3348">
                  <c:v>9.9865508839513256E-4</c:v>
                </c:pt>
                <c:pt idx="3349">
                  <c:v>1.1908282106681406E-3</c:v>
                </c:pt>
                <c:pt idx="3350">
                  <c:v>1.4330464168664028E-3</c:v>
                </c:pt>
                <c:pt idx="3351">
                  <c:v>1.6812700331357011E-3</c:v>
                </c:pt>
                <c:pt idx="3352">
                  <c:v>1.8734431554087022E-3</c:v>
                </c:pt>
                <c:pt idx="3353">
                  <c:v>2.00956578368542E-3</c:v>
                </c:pt>
                <c:pt idx="3354">
                  <c:v>2.1116577548929566E-3</c:v>
                </c:pt>
                <c:pt idx="3355">
                  <c:v>2.1637046421752251E-3</c:v>
                </c:pt>
                <c:pt idx="3356">
                  <c:v>2.1977352992443994E-3</c:v>
                </c:pt>
                <c:pt idx="3357">
                  <c:v>2.2097461193864715E-3</c:v>
                </c:pt>
                <c:pt idx="3358">
                  <c:v>2.1757154623172903E-3</c:v>
                </c:pt>
                <c:pt idx="3359">
                  <c:v>2.0816307045377902E-3</c:v>
                </c:pt>
                <c:pt idx="3360">
                  <c:v>7.2502266676915256E-4</c:v>
                </c:pt>
                <c:pt idx="3361">
                  <c:v>6.7297577948687709E-4</c:v>
                </c:pt>
                <c:pt idx="3362">
                  <c:v>6.0291266199151428E-4</c:v>
                </c:pt>
                <c:pt idx="3363">
                  <c:v>3.386746188661291E-4</c:v>
                </c:pt>
                <c:pt idx="3364">
                  <c:v>3.0396901886518835E-5</c:v>
                </c:pt>
                <c:pt idx="3365">
                  <c:v>-1.8980146738463433E-4</c:v>
                </c:pt>
                <c:pt idx="3366">
                  <c:v>-3.1191147216227261E-4</c:v>
                </c:pt>
                <c:pt idx="3367">
                  <c:v>-3.7596917958660631E-4</c:v>
                </c:pt>
                <c:pt idx="3368">
                  <c:v>-4.1400344336980227E-4</c:v>
                </c:pt>
                <c:pt idx="3369">
                  <c:v>-4.2601426351186744E-4</c:v>
                </c:pt>
                <c:pt idx="3370">
                  <c:v>-4.0999983665578749E-4</c:v>
                </c:pt>
                <c:pt idx="3371">
                  <c:v>-3.379349158034034E-4</c:v>
                </c:pt>
                <c:pt idx="3372">
                  <c:v>-2.1182130431175034E-4</c:v>
                </c:pt>
                <c:pt idx="3373">
                  <c:v>-1.9648182038742301E-5</c:v>
                </c:pt>
                <c:pt idx="3374">
                  <c:v>2.2257002415951993E-4</c:v>
                </c:pt>
                <c:pt idx="3375">
                  <c:v>4.7079364042881822E-4</c:v>
                </c:pt>
                <c:pt idx="3376">
                  <c:v>6.6296676270182625E-4</c:v>
                </c:pt>
                <c:pt idx="3377">
                  <c:v>7.990893909785371E-4</c:v>
                </c:pt>
                <c:pt idx="3378">
                  <c:v>9.011813621860737E-4</c:v>
                </c:pt>
                <c:pt idx="3379">
                  <c:v>9.5322824946834223E-4</c:v>
                </c:pt>
                <c:pt idx="3380">
                  <c:v>9.8725890653752341E-4</c:v>
                </c:pt>
                <c:pt idx="3381">
                  <c:v>9.9926972667958858E-4</c:v>
                </c:pt>
                <c:pt idx="3382">
                  <c:v>9.652390696104074E-4</c:v>
                </c:pt>
                <c:pt idx="3383">
                  <c:v>8.7115431183091424E-4</c:v>
                </c:pt>
                <c:pt idx="3384">
                  <c:v>-4.2517072854241639E-4</c:v>
                </c:pt>
                <c:pt idx="3385">
                  <c:v>-4.7721761582469185E-4</c:v>
                </c:pt>
                <c:pt idx="3386">
                  <c:v>-5.4728073332005467E-4</c:v>
                </c:pt>
                <c:pt idx="3387">
                  <c:v>-8.1151877644543985E-4</c:v>
                </c:pt>
                <c:pt idx="3388">
                  <c:v>-1.1197964934250501E-3</c:v>
                </c:pt>
                <c:pt idx="3389">
                  <c:v>-1.3399948626962033E-3</c:v>
                </c:pt>
                <c:pt idx="3390">
                  <c:v>-1.4621048674738416E-3</c:v>
                </c:pt>
                <c:pt idx="3391">
                  <c:v>-1.5261625748981753E-3</c:v>
                </c:pt>
                <c:pt idx="3392">
                  <c:v>-1.5641968386813712E-3</c:v>
                </c:pt>
                <c:pt idx="3393">
                  <c:v>-1.5762076588234364E-3</c:v>
                </c:pt>
                <c:pt idx="3394">
                  <c:v>-1.5601932319673564E-3</c:v>
                </c:pt>
                <c:pt idx="3395">
                  <c:v>-1.4881283111149723E-3</c:v>
                </c:pt>
                <c:pt idx="3396">
                  <c:v>-1.3620146996233193E-3</c:v>
                </c:pt>
                <c:pt idx="3397">
                  <c:v>-1.1698415773503112E-3</c:v>
                </c:pt>
                <c:pt idx="3398">
                  <c:v>-9.2762337115204901E-4</c:v>
                </c:pt>
                <c:pt idx="3399">
                  <c:v>-6.7939975488275073E-4</c:v>
                </c:pt>
                <c:pt idx="3400">
                  <c:v>-4.8722663260974269E-4</c:v>
                </c:pt>
                <c:pt idx="3401">
                  <c:v>-3.5110400433303185E-4</c:v>
                </c:pt>
                <c:pt idx="3402">
                  <c:v>-2.4901203312549525E-4</c:v>
                </c:pt>
                <c:pt idx="3403">
                  <c:v>-1.9696514584322672E-4</c:v>
                </c:pt>
                <c:pt idx="3404">
                  <c:v>-1.6293448877404554E-4</c:v>
                </c:pt>
                <c:pt idx="3405">
                  <c:v>-1.5092366863198037E-4</c:v>
                </c:pt>
                <c:pt idx="3406">
                  <c:v>-1.8495432570116155E-4</c:v>
                </c:pt>
                <c:pt idx="3407">
                  <c:v>-2.790390834806547E-4</c:v>
                </c:pt>
                <c:pt idx="3408">
                  <c:v>-4.2517072854241639E-4</c:v>
                </c:pt>
                <c:pt idx="3409">
                  <c:v>-4.7721761582469185E-4</c:v>
                </c:pt>
                <c:pt idx="3410">
                  <c:v>-5.4728073332005467E-4</c:v>
                </c:pt>
                <c:pt idx="3411">
                  <c:v>-8.1151877644543985E-4</c:v>
                </c:pt>
                <c:pt idx="3412">
                  <c:v>-1.1197964934250501E-3</c:v>
                </c:pt>
                <c:pt idx="3413">
                  <c:v>-1.3399948626962033E-3</c:v>
                </c:pt>
                <c:pt idx="3414">
                  <c:v>-1.4621048674738416E-3</c:v>
                </c:pt>
                <c:pt idx="3415">
                  <c:v>-1.5261625748981753E-3</c:v>
                </c:pt>
                <c:pt idx="3416">
                  <c:v>-1.5641968386813712E-3</c:v>
                </c:pt>
                <c:pt idx="3417">
                  <c:v>-1.5762076588234364E-3</c:v>
                </c:pt>
                <c:pt idx="3418">
                  <c:v>-1.5601932319673564E-3</c:v>
                </c:pt>
                <c:pt idx="3419">
                  <c:v>-1.4881283111149723E-3</c:v>
                </c:pt>
                <c:pt idx="3420">
                  <c:v>-1.3620146996233193E-3</c:v>
                </c:pt>
                <c:pt idx="3421">
                  <c:v>-1.1698415773503112E-3</c:v>
                </c:pt>
                <c:pt idx="3422">
                  <c:v>-9.2762337115204901E-4</c:v>
                </c:pt>
                <c:pt idx="3423">
                  <c:v>-6.7939975488275073E-4</c:v>
                </c:pt>
                <c:pt idx="3424">
                  <c:v>-4.8722663260974269E-4</c:v>
                </c:pt>
                <c:pt idx="3425">
                  <c:v>-3.5110400433303185E-4</c:v>
                </c:pt>
                <c:pt idx="3426">
                  <c:v>-2.4901203312549525E-4</c:v>
                </c:pt>
                <c:pt idx="3427">
                  <c:v>-1.9696514584322672E-4</c:v>
                </c:pt>
                <c:pt idx="3428">
                  <c:v>-1.6293448877404554E-4</c:v>
                </c:pt>
                <c:pt idx="3429">
                  <c:v>-1.5092366863198037E-4</c:v>
                </c:pt>
                <c:pt idx="3430">
                  <c:v>-1.8495432570116155E-4</c:v>
                </c:pt>
                <c:pt idx="3431">
                  <c:v>-2.790390834806547E-4</c:v>
                </c:pt>
                <c:pt idx="3432">
                  <c:v>-2.6129153176027396E-3</c:v>
                </c:pt>
                <c:pt idx="3433">
                  <c:v>-2.6649622048850151E-3</c:v>
                </c:pt>
                <c:pt idx="3434">
                  <c:v>-2.7350253223803779E-3</c:v>
                </c:pt>
                <c:pt idx="3435">
                  <c:v>-2.9992633655057631E-3</c:v>
                </c:pt>
                <c:pt idx="3436">
                  <c:v>-3.3075410824853733E-3</c:v>
                </c:pt>
                <c:pt idx="3437">
                  <c:v>-3.5277394517565265E-3</c:v>
                </c:pt>
                <c:pt idx="3438">
                  <c:v>-3.6498494565341648E-3</c:v>
                </c:pt>
                <c:pt idx="3439">
                  <c:v>-3.7139071639584985E-3</c:v>
                </c:pt>
                <c:pt idx="3440">
                  <c:v>-3.7519414277416979E-3</c:v>
                </c:pt>
                <c:pt idx="3441">
                  <c:v>-3.7639522478837631E-3</c:v>
                </c:pt>
                <c:pt idx="3442">
                  <c:v>-3.7479378210276797E-3</c:v>
                </c:pt>
                <c:pt idx="3443">
                  <c:v>-3.6758729001752991E-3</c:v>
                </c:pt>
                <c:pt idx="3444">
                  <c:v>-3.5497592886836425E-3</c:v>
                </c:pt>
                <c:pt idx="3445">
                  <c:v>-3.3575861664106345E-3</c:v>
                </c:pt>
                <c:pt idx="3446">
                  <c:v>-3.1153679602123723E-3</c:v>
                </c:pt>
                <c:pt idx="3447">
                  <c:v>-2.867144343943074E-3</c:v>
                </c:pt>
                <c:pt idx="3448">
                  <c:v>-2.6749712216700694E-3</c:v>
                </c:pt>
                <c:pt idx="3449">
                  <c:v>-2.5388485933933551E-3</c:v>
                </c:pt>
                <c:pt idx="3450">
                  <c:v>-2.436756622185822E-3</c:v>
                </c:pt>
                <c:pt idx="3451">
                  <c:v>-2.3847097349035534E-3</c:v>
                </c:pt>
                <c:pt idx="3452">
                  <c:v>-2.3506790778343722E-3</c:v>
                </c:pt>
                <c:pt idx="3453">
                  <c:v>-2.3386682576923071E-3</c:v>
                </c:pt>
                <c:pt idx="3454">
                  <c:v>-2.3726989147614883E-3</c:v>
                </c:pt>
                <c:pt idx="3455">
                  <c:v>-2.4667836725409814E-3</c:v>
                </c:pt>
                <c:pt idx="3456">
                  <c:v>-1.2662273430199544E-3</c:v>
                </c:pt>
                <c:pt idx="3457">
                  <c:v>-1.3182742303022299E-3</c:v>
                </c:pt>
                <c:pt idx="3458">
                  <c:v>-1.3883373477975927E-3</c:v>
                </c:pt>
                <c:pt idx="3459">
                  <c:v>-1.6525753909229779E-3</c:v>
                </c:pt>
                <c:pt idx="3460">
                  <c:v>-1.9608531079025882E-3</c:v>
                </c:pt>
                <c:pt idx="3461">
                  <c:v>-2.1810514771737413E-3</c:v>
                </c:pt>
                <c:pt idx="3462">
                  <c:v>-2.3031614819513796E-3</c:v>
                </c:pt>
                <c:pt idx="3463">
                  <c:v>-2.3672191893757133E-3</c:v>
                </c:pt>
                <c:pt idx="3464">
                  <c:v>-2.4052534531589093E-3</c:v>
                </c:pt>
                <c:pt idx="3465">
                  <c:v>-2.4172642733009744E-3</c:v>
                </c:pt>
                <c:pt idx="3466">
                  <c:v>-2.4012498464448945E-3</c:v>
                </c:pt>
                <c:pt idx="3467">
                  <c:v>-2.3291849255925104E-3</c:v>
                </c:pt>
                <c:pt idx="3468">
                  <c:v>-2.2030713141008573E-3</c:v>
                </c:pt>
                <c:pt idx="3469">
                  <c:v>-2.0108981918278493E-3</c:v>
                </c:pt>
                <c:pt idx="3470">
                  <c:v>-1.7686799856295871E-3</c:v>
                </c:pt>
                <c:pt idx="3471">
                  <c:v>-1.5204563693602888E-3</c:v>
                </c:pt>
                <c:pt idx="3472">
                  <c:v>-1.3282832470872807E-3</c:v>
                </c:pt>
                <c:pt idx="3473">
                  <c:v>-1.1921606188105699E-3</c:v>
                </c:pt>
                <c:pt idx="3474">
                  <c:v>-1.0900686476030333E-3</c:v>
                </c:pt>
                <c:pt idx="3475">
                  <c:v>-1.0380217603207648E-3</c:v>
                </c:pt>
                <c:pt idx="3476">
                  <c:v>-1.0039911032515836E-3</c:v>
                </c:pt>
                <c:pt idx="3477">
                  <c:v>-9.9198028310951841E-4</c:v>
                </c:pt>
                <c:pt idx="3478">
                  <c:v>-1.0260109401786996E-3</c:v>
                </c:pt>
                <c:pt idx="3479">
                  <c:v>-1.1200956979581927E-3</c:v>
                </c:pt>
                <c:pt idx="3480">
                  <c:v>-1.4443690496347278E-3</c:v>
                </c:pt>
                <c:pt idx="3481">
                  <c:v>-1.4964159369170033E-3</c:v>
                </c:pt>
                <c:pt idx="3482">
                  <c:v>-1.5664790544123661E-3</c:v>
                </c:pt>
                <c:pt idx="3483">
                  <c:v>-1.8307170975377512E-3</c:v>
                </c:pt>
                <c:pt idx="3484">
                  <c:v>-2.1389948145173615E-3</c:v>
                </c:pt>
                <c:pt idx="3485">
                  <c:v>-2.3591931837885147E-3</c:v>
                </c:pt>
                <c:pt idx="3486">
                  <c:v>-2.481303188566153E-3</c:v>
                </c:pt>
                <c:pt idx="3487">
                  <c:v>-2.5453608959904866E-3</c:v>
                </c:pt>
                <c:pt idx="3488">
                  <c:v>-2.5833951597736826E-3</c:v>
                </c:pt>
                <c:pt idx="3489">
                  <c:v>-2.5954059799157478E-3</c:v>
                </c:pt>
                <c:pt idx="3490">
                  <c:v>-2.5793915530596678E-3</c:v>
                </c:pt>
                <c:pt idx="3491">
                  <c:v>-2.5073266322072837E-3</c:v>
                </c:pt>
                <c:pt idx="3492">
                  <c:v>-2.3812130207156307E-3</c:v>
                </c:pt>
                <c:pt idx="3493">
                  <c:v>-2.1890398984426226E-3</c:v>
                </c:pt>
                <c:pt idx="3494">
                  <c:v>-1.9468216922443604E-3</c:v>
                </c:pt>
                <c:pt idx="3495">
                  <c:v>-1.6985980759750621E-3</c:v>
                </c:pt>
                <c:pt idx="3496">
                  <c:v>-1.5064249537020541E-3</c:v>
                </c:pt>
                <c:pt idx="3497">
                  <c:v>-1.3703023254253432E-3</c:v>
                </c:pt>
                <c:pt idx="3498">
                  <c:v>-1.2682103542178066E-3</c:v>
                </c:pt>
                <c:pt idx="3499">
                  <c:v>-1.2161634669355381E-3</c:v>
                </c:pt>
                <c:pt idx="3500">
                  <c:v>-1.1821328098663569E-3</c:v>
                </c:pt>
                <c:pt idx="3501">
                  <c:v>-1.1701219897242918E-3</c:v>
                </c:pt>
                <c:pt idx="3502">
                  <c:v>-1.2041526467934729E-3</c:v>
                </c:pt>
                <c:pt idx="3503">
                  <c:v>-1.2982374045729661E-3</c:v>
                </c:pt>
                <c:pt idx="3504">
                  <c:v>-1.4443690496347278E-3</c:v>
                </c:pt>
                <c:pt idx="3505">
                  <c:v>-1.4964159369170033E-3</c:v>
                </c:pt>
                <c:pt idx="3506">
                  <c:v>-1.5664790544123661E-3</c:v>
                </c:pt>
                <c:pt idx="3507">
                  <c:v>-1.8307170975377512E-3</c:v>
                </c:pt>
                <c:pt idx="3508">
                  <c:v>-2.1389948145173615E-3</c:v>
                </c:pt>
                <c:pt idx="3509">
                  <c:v>-2.3591931837885147E-3</c:v>
                </c:pt>
                <c:pt idx="3510">
                  <c:v>-2.481303188566153E-3</c:v>
                </c:pt>
                <c:pt idx="3511">
                  <c:v>-2.5453608959904866E-3</c:v>
                </c:pt>
                <c:pt idx="3512">
                  <c:v>-2.5833951597736826E-3</c:v>
                </c:pt>
                <c:pt idx="3513">
                  <c:v>-2.5954059799157478E-3</c:v>
                </c:pt>
                <c:pt idx="3514">
                  <c:v>-2.5793915530596678E-3</c:v>
                </c:pt>
                <c:pt idx="3515">
                  <c:v>-2.5073266322072837E-3</c:v>
                </c:pt>
                <c:pt idx="3516">
                  <c:v>-2.3812130207156307E-3</c:v>
                </c:pt>
                <c:pt idx="3517">
                  <c:v>-2.1890398984426226E-3</c:v>
                </c:pt>
                <c:pt idx="3518">
                  <c:v>-1.9468216922443604E-3</c:v>
                </c:pt>
                <c:pt idx="3519">
                  <c:v>-1.6985980759750621E-3</c:v>
                </c:pt>
                <c:pt idx="3520">
                  <c:v>-1.5064249537020541E-3</c:v>
                </c:pt>
                <c:pt idx="3521">
                  <c:v>-1.3703023254253432E-3</c:v>
                </c:pt>
                <c:pt idx="3522">
                  <c:v>-1.2682103542178066E-3</c:v>
                </c:pt>
                <c:pt idx="3523">
                  <c:v>-1.2161634669355381E-3</c:v>
                </c:pt>
                <c:pt idx="3524">
                  <c:v>-1.1821328098663569E-3</c:v>
                </c:pt>
                <c:pt idx="3525">
                  <c:v>-1.1701219897242918E-3</c:v>
                </c:pt>
                <c:pt idx="3526">
                  <c:v>-1.2041526467934729E-3</c:v>
                </c:pt>
                <c:pt idx="3527">
                  <c:v>-1.2982374045729661E-3</c:v>
                </c:pt>
                <c:pt idx="3528">
                  <c:v>-2.905827803070922E-3</c:v>
                </c:pt>
                <c:pt idx="3529">
                  <c:v>-2.9578746903531974E-3</c:v>
                </c:pt>
                <c:pt idx="3530">
                  <c:v>-3.0279378078485603E-3</c:v>
                </c:pt>
                <c:pt idx="3531">
                  <c:v>-3.2921758509739454E-3</c:v>
                </c:pt>
                <c:pt idx="3532">
                  <c:v>-3.6004535679535557E-3</c:v>
                </c:pt>
                <c:pt idx="3533">
                  <c:v>-3.8206519372247089E-3</c:v>
                </c:pt>
                <c:pt idx="3534">
                  <c:v>-3.9427619420023471E-3</c:v>
                </c:pt>
                <c:pt idx="3535">
                  <c:v>-4.0068196494266808E-3</c:v>
                </c:pt>
                <c:pt idx="3536">
                  <c:v>-4.0448539132098768E-3</c:v>
                </c:pt>
                <c:pt idx="3537">
                  <c:v>-4.056864733351942E-3</c:v>
                </c:pt>
                <c:pt idx="3538">
                  <c:v>-4.040850306495862E-3</c:v>
                </c:pt>
                <c:pt idx="3539">
                  <c:v>-3.9687853856434779E-3</c:v>
                </c:pt>
                <c:pt idx="3540">
                  <c:v>-3.8426717741518249E-3</c:v>
                </c:pt>
                <c:pt idx="3541">
                  <c:v>-3.6504986518788168E-3</c:v>
                </c:pt>
                <c:pt idx="3542">
                  <c:v>-3.4082804456805546E-3</c:v>
                </c:pt>
                <c:pt idx="3543">
                  <c:v>-3.1600568294112563E-3</c:v>
                </c:pt>
                <c:pt idx="3544">
                  <c:v>-2.9678837071382483E-3</c:v>
                </c:pt>
                <c:pt idx="3545">
                  <c:v>-2.8317610788615374E-3</c:v>
                </c:pt>
                <c:pt idx="3546">
                  <c:v>-2.7296691076540008E-3</c:v>
                </c:pt>
                <c:pt idx="3547">
                  <c:v>-2.6776222203717323E-3</c:v>
                </c:pt>
                <c:pt idx="3548">
                  <c:v>-2.6435915633025511E-3</c:v>
                </c:pt>
                <c:pt idx="3549">
                  <c:v>-2.631580743160486E-3</c:v>
                </c:pt>
                <c:pt idx="3550">
                  <c:v>-2.6656114002296671E-3</c:v>
                </c:pt>
                <c:pt idx="3551">
                  <c:v>-2.7596961580091603E-3</c:v>
                </c:pt>
                <c:pt idx="3552">
                  <c:v>-1.4616615695305368E-3</c:v>
                </c:pt>
                <c:pt idx="3553">
                  <c:v>-1.5137084568128123E-3</c:v>
                </c:pt>
                <c:pt idx="3554">
                  <c:v>-1.5837715743081751E-3</c:v>
                </c:pt>
                <c:pt idx="3555">
                  <c:v>-1.8480096174335603E-3</c:v>
                </c:pt>
                <c:pt idx="3556">
                  <c:v>-2.1562873344131706E-3</c:v>
                </c:pt>
                <c:pt idx="3557">
                  <c:v>-2.3764857036843237E-3</c:v>
                </c:pt>
                <c:pt idx="3558">
                  <c:v>-2.498595708461962E-3</c:v>
                </c:pt>
                <c:pt idx="3559">
                  <c:v>-2.5626534158862957E-3</c:v>
                </c:pt>
                <c:pt idx="3560">
                  <c:v>-2.6006876796694986E-3</c:v>
                </c:pt>
                <c:pt idx="3561">
                  <c:v>-2.6126984998115638E-3</c:v>
                </c:pt>
                <c:pt idx="3562">
                  <c:v>-2.5966840729554769E-3</c:v>
                </c:pt>
                <c:pt idx="3563">
                  <c:v>-2.5246191521030997E-3</c:v>
                </c:pt>
                <c:pt idx="3564">
                  <c:v>-2.3985055406114397E-3</c:v>
                </c:pt>
                <c:pt idx="3565">
                  <c:v>-2.2063324183384317E-3</c:v>
                </c:pt>
                <c:pt idx="3566">
                  <c:v>-1.9641142121401695E-3</c:v>
                </c:pt>
                <c:pt idx="3567">
                  <c:v>-1.7158905958708712E-3</c:v>
                </c:pt>
                <c:pt idx="3568">
                  <c:v>-1.5237174735978701E-3</c:v>
                </c:pt>
                <c:pt idx="3569">
                  <c:v>-1.3875948453211523E-3</c:v>
                </c:pt>
                <c:pt idx="3570">
                  <c:v>-1.2855028741136226E-3</c:v>
                </c:pt>
                <c:pt idx="3571">
                  <c:v>-1.2334559868313472E-3</c:v>
                </c:pt>
                <c:pt idx="3572">
                  <c:v>-1.1994253297621729E-3</c:v>
                </c:pt>
                <c:pt idx="3573">
                  <c:v>-1.1874145096201077E-3</c:v>
                </c:pt>
                <c:pt idx="3574">
                  <c:v>-1.2214451666892889E-3</c:v>
                </c:pt>
                <c:pt idx="3575">
                  <c:v>-1.3155299244687821E-3</c:v>
                </c:pt>
                <c:pt idx="3576">
                  <c:v>1.5978831883050534E-3</c:v>
                </c:pt>
                <c:pt idx="3577">
                  <c:v>1.545836301022778E-3</c:v>
                </c:pt>
                <c:pt idx="3578">
                  <c:v>1.4757731835274152E-3</c:v>
                </c:pt>
                <c:pt idx="3579">
                  <c:v>1.21153514040203E-3</c:v>
                </c:pt>
                <c:pt idx="3580">
                  <c:v>9.0325742342241971E-4</c:v>
                </c:pt>
                <c:pt idx="3581">
                  <c:v>6.8305905415126655E-4</c:v>
                </c:pt>
                <c:pt idx="3582">
                  <c:v>5.6094904937362827E-4</c:v>
                </c:pt>
                <c:pt idx="3583">
                  <c:v>4.9689134194929457E-4</c:v>
                </c:pt>
                <c:pt idx="3584">
                  <c:v>4.5885707816609167E-4</c:v>
                </c:pt>
                <c:pt idx="3585">
                  <c:v>4.4684625802403344E-4</c:v>
                </c:pt>
                <c:pt idx="3586">
                  <c:v>4.6286068488011339E-4</c:v>
                </c:pt>
                <c:pt idx="3587">
                  <c:v>5.3492560573249748E-4</c:v>
                </c:pt>
                <c:pt idx="3588">
                  <c:v>6.6103921722415054E-4</c:v>
                </c:pt>
                <c:pt idx="3589">
                  <c:v>8.5321233949715858E-4</c:v>
                </c:pt>
                <c:pt idx="3590">
                  <c:v>1.0954305456954208E-3</c:v>
                </c:pt>
                <c:pt idx="3591">
                  <c:v>1.3436541619647191E-3</c:v>
                </c:pt>
                <c:pt idx="3592">
                  <c:v>1.5358272842377202E-3</c:v>
                </c:pt>
                <c:pt idx="3593">
                  <c:v>1.671949912514438E-3</c:v>
                </c:pt>
                <c:pt idx="3594">
                  <c:v>1.7740418837219746E-3</c:v>
                </c:pt>
                <c:pt idx="3595">
                  <c:v>1.8260887710042431E-3</c:v>
                </c:pt>
                <c:pt idx="3596">
                  <c:v>1.8601194280734173E-3</c:v>
                </c:pt>
                <c:pt idx="3597">
                  <c:v>1.8721302482154895E-3</c:v>
                </c:pt>
                <c:pt idx="3598">
                  <c:v>1.8380995911463083E-3</c:v>
                </c:pt>
                <c:pt idx="3599">
                  <c:v>1.7440148333668082E-3</c:v>
                </c:pt>
                <c:pt idx="3600">
                  <c:v>2.2005111628878443E-3</c:v>
                </c:pt>
                <c:pt idx="3601">
                  <c:v>2.1484642756055689E-3</c:v>
                </c:pt>
                <c:pt idx="3602">
                  <c:v>2.0784011581101991E-3</c:v>
                </c:pt>
                <c:pt idx="3603">
                  <c:v>1.8141631149848209E-3</c:v>
                </c:pt>
                <c:pt idx="3604">
                  <c:v>1.5058853980052106E-3</c:v>
                </c:pt>
                <c:pt idx="3605">
                  <c:v>1.2856870287340505E-3</c:v>
                </c:pt>
                <c:pt idx="3606">
                  <c:v>1.1635770239564192E-3</c:v>
                </c:pt>
                <c:pt idx="3607">
                  <c:v>1.0995193165320855E-3</c:v>
                </c:pt>
                <c:pt idx="3608">
                  <c:v>1.0614850527488826E-3</c:v>
                </c:pt>
                <c:pt idx="3609">
                  <c:v>1.0494742326068174E-3</c:v>
                </c:pt>
                <c:pt idx="3610">
                  <c:v>1.0654886594629043E-3</c:v>
                </c:pt>
                <c:pt idx="3611">
                  <c:v>1.1375535803152814E-3</c:v>
                </c:pt>
                <c:pt idx="3612">
                  <c:v>1.2636671918069414E-3</c:v>
                </c:pt>
                <c:pt idx="3613">
                  <c:v>1.4558403140799425E-3</c:v>
                </c:pt>
                <c:pt idx="3614">
                  <c:v>1.6980585202782117E-3</c:v>
                </c:pt>
                <c:pt idx="3615">
                  <c:v>1.946282136547503E-3</c:v>
                </c:pt>
                <c:pt idx="3616">
                  <c:v>2.1384552588205111E-3</c:v>
                </c:pt>
                <c:pt idx="3617">
                  <c:v>2.2745778870972289E-3</c:v>
                </c:pt>
                <c:pt idx="3618">
                  <c:v>2.3766698583047585E-3</c:v>
                </c:pt>
                <c:pt idx="3619">
                  <c:v>2.428716745587034E-3</c:v>
                </c:pt>
                <c:pt idx="3620">
                  <c:v>2.4627474026562082E-3</c:v>
                </c:pt>
                <c:pt idx="3621">
                  <c:v>2.4747582227982734E-3</c:v>
                </c:pt>
                <c:pt idx="3622">
                  <c:v>2.4407275657290922E-3</c:v>
                </c:pt>
                <c:pt idx="3623">
                  <c:v>2.3466428079495991E-3</c:v>
                </c:pt>
                <c:pt idx="3624">
                  <c:v>-1.9155902167956179E-3</c:v>
                </c:pt>
                <c:pt idx="3625">
                  <c:v>-1.9676371040778934E-3</c:v>
                </c:pt>
                <c:pt idx="3626">
                  <c:v>-2.0377002215732562E-3</c:v>
                </c:pt>
                <c:pt idx="3627">
                  <c:v>-2.3019382646986414E-3</c:v>
                </c:pt>
                <c:pt idx="3628">
                  <c:v>-2.6102159816782516E-3</c:v>
                </c:pt>
                <c:pt idx="3629">
                  <c:v>-2.8304143509494048E-3</c:v>
                </c:pt>
                <c:pt idx="3630">
                  <c:v>-2.9525243557270431E-3</c:v>
                </c:pt>
                <c:pt idx="3631">
                  <c:v>-3.0165820631513768E-3</c:v>
                </c:pt>
                <c:pt idx="3632">
                  <c:v>-3.0546163269345797E-3</c:v>
                </c:pt>
                <c:pt idx="3633">
                  <c:v>-3.0666271470766449E-3</c:v>
                </c:pt>
                <c:pt idx="3634">
                  <c:v>-3.050612720220558E-3</c:v>
                </c:pt>
                <c:pt idx="3635">
                  <c:v>-2.9785477993681808E-3</c:v>
                </c:pt>
                <c:pt idx="3636">
                  <c:v>-2.8524341878765208E-3</c:v>
                </c:pt>
                <c:pt idx="3637">
                  <c:v>-2.6602610656035128E-3</c:v>
                </c:pt>
                <c:pt idx="3638">
                  <c:v>-2.4180428594052505E-3</c:v>
                </c:pt>
                <c:pt idx="3639">
                  <c:v>-2.1698192431359523E-3</c:v>
                </c:pt>
                <c:pt idx="3640">
                  <c:v>-1.9776461208629512E-3</c:v>
                </c:pt>
                <c:pt idx="3641">
                  <c:v>-1.8415234925862334E-3</c:v>
                </c:pt>
                <c:pt idx="3642">
                  <c:v>-1.7394315213787037E-3</c:v>
                </c:pt>
                <c:pt idx="3643">
                  <c:v>-1.6873846340964282E-3</c:v>
                </c:pt>
                <c:pt idx="3644">
                  <c:v>-1.653353977027254E-3</c:v>
                </c:pt>
                <c:pt idx="3645">
                  <c:v>-1.6413431568851888E-3</c:v>
                </c:pt>
                <c:pt idx="3646">
                  <c:v>-1.67537381395437E-3</c:v>
                </c:pt>
                <c:pt idx="3647">
                  <c:v>-1.7694585717338632E-3</c:v>
                </c:pt>
                <c:pt idx="3648">
                  <c:v>-3.3308382408873266E-4</c:v>
                </c:pt>
                <c:pt idx="3649">
                  <c:v>-3.8513071137100813E-4</c:v>
                </c:pt>
                <c:pt idx="3650">
                  <c:v>-4.5519382886637094E-4</c:v>
                </c:pt>
                <c:pt idx="3651">
                  <c:v>-7.1943187199175612E-4</c:v>
                </c:pt>
                <c:pt idx="3652">
                  <c:v>-1.0277095889713664E-3</c:v>
                </c:pt>
                <c:pt idx="3653">
                  <c:v>-1.2479079582425195E-3</c:v>
                </c:pt>
                <c:pt idx="3654">
                  <c:v>-1.3700179630201578E-3</c:v>
                </c:pt>
                <c:pt idx="3655">
                  <c:v>-1.4340756704444915E-3</c:v>
                </c:pt>
                <c:pt idx="3656">
                  <c:v>-1.4721099342276944E-3</c:v>
                </c:pt>
                <c:pt idx="3657">
                  <c:v>-1.4841207543697596E-3</c:v>
                </c:pt>
                <c:pt idx="3658">
                  <c:v>-1.4681063275136727E-3</c:v>
                </c:pt>
                <c:pt idx="3659">
                  <c:v>-1.3960414066612956E-3</c:v>
                </c:pt>
                <c:pt idx="3660">
                  <c:v>-1.2699277951696356E-3</c:v>
                </c:pt>
                <c:pt idx="3661">
                  <c:v>-1.0777546728966275E-3</c:v>
                </c:pt>
                <c:pt idx="3662">
                  <c:v>-8.3553646669836529E-4</c:v>
                </c:pt>
                <c:pt idx="3663">
                  <c:v>-5.87312850429067E-4</c:v>
                </c:pt>
                <c:pt idx="3664">
                  <c:v>-3.9513972815606591E-4</c:v>
                </c:pt>
                <c:pt idx="3665">
                  <c:v>-2.5901709987934812E-4</c:v>
                </c:pt>
                <c:pt idx="3666">
                  <c:v>-1.5692512867181846E-4</c:v>
                </c:pt>
                <c:pt idx="3667">
                  <c:v>-1.0487824138954299E-4</c:v>
                </c:pt>
                <c:pt idx="3668">
                  <c:v>-7.0847584320368751E-5</c:v>
                </c:pt>
                <c:pt idx="3669">
                  <c:v>-5.883676417830358E-5</c:v>
                </c:pt>
                <c:pt idx="3670">
                  <c:v>-9.286742124748476E-5</c:v>
                </c:pt>
                <c:pt idx="3671">
                  <c:v>-1.8695217902697792E-4</c:v>
                </c:pt>
                <c:pt idx="3672">
                  <c:v>7.2015961594008859E-4</c:v>
                </c:pt>
                <c:pt idx="3673">
                  <c:v>6.6811272865781313E-4</c:v>
                </c:pt>
                <c:pt idx="3674">
                  <c:v>5.9804961116245031E-4</c:v>
                </c:pt>
                <c:pt idx="3675">
                  <c:v>3.3381156803706513E-4</c:v>
                </c:pt>
                <c:pt idx="3676">
                  <c:v>2.553385105745487E-5</c:v>
                </c:pt>
                <c:pt idx="3677">
                  <c:v>-1.9466451821369829E-4</c:v>
                </c:pt>
                <c:pt idx="3678">
                  <c:v>-3.1677452299133657E-4</c:v>
                </c:pt>
                <c:pt idx="3679">
                  <c:v>-3.8083223041567027E-4</c:v>
                </c:pt>
                <c:pt idx="3680">
                  <c:v>-4.1886649419887317E-4</c:v>
                </c:pt>
                <c:pt idx="3681">
                  <c:v>-4.3087731434093834E-4</c:v>
                </c:pt>
                <c:pt idx="3682">
                  <c:v>-4.1486288748485145E-4</c:v>
                </c:pt>
                <c:pt idx="3683">
                  <c:v>-3.427979666324743E-4</c:v>
                </c:pt>
                <c:pt idx="3684">
                  <c:v>-2.166843551408143E-4</c:v>
                </c:pt>
                <c:pt idx="3685">
                  <c:v>-2.4511232867806265E-5</c:v>
                </c:pt>
                <c:pt idx="3686">
                  <c:v>2.1770697333045597E-4</c:v>
                </c:pt>
                <c:pt idx="3687">
                  <c:v>4.6593058959975425E-4</c:v>
                </c:pt>
                <c:pt idx="3688">
                  <c:v>6.5810371187275535E-4</c:v>
                </c:pt>
                <c:pt idx="3689">
                  <c:v>7.9422634014947313E-4</c:v>
                </c:pt>
                <c:pt idx="3690">
                  <c:v>8.9631831135700279E-4</c:v>
                </c:pt>
                <c:pt idx="3691">
                  <c:v>9.4836519863927826E-4</c:v>
                </c:pt>
                <c:pt idx="3692">
                  <c:v>9.823958557084525E-4</c:v>
                </c:pt>
                <c:pt idx="3693">
                  <c:v>9.9440667585051767E-4</c:v>
                </c:pt>
                <c:pt idx="3694">
                  <c:v>9.6037601878133649E-4</c:v>
                </c:pt>
                <c:pt idx="3695">
                  <c:v>8.6629126100184334E-4</c:v>
                </c:pt>
                <c:pt idx="3696">
                  <c:v>-6.0556920010026299E-4</c:v>
                </c:pt>
                <c:pt idx="3697">
                  <c:v>-6.5761608738253846E-4</c:v>
                </c:pt>
                <c:pt idx="3698">
                  <c:v>-7.2767920487790128E-4</c:v>
                </c:pt>
                <c:pt idx="3699">
                  <c:v>-9.9191724800328646E-4</c:v>
                </c:pt>
                <c:pt idx="3700">
                  <c:v>-1.3001949649828967E-3</c:v>
                </c:pt>
                <c:pt idx="3701">
                  <c:v>-1.5203933342540499E-3</c:v>
                </c:pt>
                <c:pt idx="3702">
                  <c:v>-1.6425033390316882E-3</c:v>
                </c:pt>
                <c:pt idx="3703">
                  <c:v>-1.7065610464560219E-3</c:v>
                </c:pt>
                <c:pt idx="3704">
                  <c:v>-1.7445953102392248E-3</c:v>
                </c:pt>
                <c:pt idx="3705">
                  <c:v>-1.7566061303812899E-3</c:v>
                </c:pt>
                <c:pt idx="3706">
                  <c:v>-1.740591703525203E-3</c:v>
                </c:pt>
                <c:pt idx="3707">
                  <c:v>-1.6685267826728259E-3</c:v>
                </c:pt>
                <c:pt idx="3708">
                  <c:v>-1.5424131711811659E-3</c:v>
                </c:pt>
                <c:pt idx="3709">
                  <c:v>-1.3502400489081579E-3</c:v>
                </c:pt>
                <c:pt idx="3710">
                  <c:v>-1.1080218427098956E-3</c:v>
                </c:pt>
                <c:pt idx="3711">
                  <c:v>-8.5979822644059734E-4</c:v>
                </c:pt>
                <c:pt idx="3712">
                  <c:v>-6.6762510416759624E-4</c:v>
                </c:pt>
                <c:pt idx="3713">
                  <c:v>-5.3150247589087846E-4</c:v>
                </c:pt>
                <c:pt idx="3714">
                  <c:v>-4.2941050468334879E-4</c:v>
                </c:pt>
                <c:pt idx="3715">
                  <c:v>-3.7736361740107333E-4</c:v>
                </c:pt>
                <c:pt idx="3716">
                  <c:v>-3.4333296033189908E-4</c:v>
                </c:pt>
                <c:pt idx="3717">
                  <c:v>-3.3132214018983391E-4</c:v>
                </c:pt>
                <c:pt idx="3718">
                  <c:v>-3.6535279725901509E-4</c:v>
                </c:pt>
                <c:pt idx="3719">
                  <c:v>-4.5943755503850825E-4</c:v>
                </c:pt>
                <c:pt idx="3720">
                  <c:v>-8.0011004892815984E-4</c:v>
                </c:pt>
                <c:pt idx="3721">
                  <c:v>-8.5215693621043531E-4</c:v>
                </c:pt>
                <c:pt idx="3722">
                  <c:v>-9.2222005370579119E-4</c:v>
                </c:pt>
                <c:pt idx="3723">
                  <c:v>-1.1864580968311833E-3</c:v>
                </c:pt>
                <c:pt idx="3724">
                  <c:v>-1.4947358138107936E-3</c:v>
                </c:pt>
                <c:pt idx="3725">
                  <c:v>-1.7149341830819398E-3</c:v>
                </c:pt>
                <c:pt idx="3726">
                  <c:v>-1.837044187859585E-3</c:v>
                </c:pt>
                <c:pt idx="3727">
                  <c:v>-1.9011018952839187E-3</c:v>
                </c:pt>
                <c:pt idx="3728">
                  <c:v>-1.9391361590671147E-3</c:v>
                </c:pt>
                <c:pt idx="3729">
                  <c:v>-1.9511469792091798E-3</c:v>
                </c:pt>
                <c:pt idx="3730">
                  <c:v>-1.9351325523530999E-3</c:v>
                </c:pt>
                <c:pt idx="3731">
                  <c:v>-1.8630676315007158E-3</c:v>
                </c:pt>
                <c:pt idx="3732">
                  <c:v>-1.7369540200090627E-3</c:v>
                </c:pt>
                <c:pt idx="3733">
                  <c:v>-1.5447808977360478E-3</c:v>
                </c:pt>
                <c:pt idx="3734">
                  <c:v>-1.3025626915377925E-3</c:v>
                </c:pt>
                <c:pt idx="3735">
                  <c:v>-1.0543390752684872E-3</c:v>
                </c:pt>
                <c:pt idx="3736">
                  <c:v>-8.6216595299548615E-4</c:v>
                </c:pt>
                <c:pt idx="3737">
                  <c:v>-7.2604332471877531E-4</c:v>
                </c:pt>
                <c:pt idx="3738">
                  <c:v>-6.239513535112387E-4</c:v>
                </c:pt>
                <c:pt idx="3739">
                  <c:v>-5.7190446622897018E-4</c:v>
                </c:pt>
                <c:pt idx="3740">
                  <c:v>-5.37873809159789E-4</c:v>
                </c:pt>
                <c:pt idx="3741">
                  <c:v>-5.2586298901772383E-4</c:v>
                </c:pt>
                <c:pt idx="3742">
                  <c:v>-5.5989364608690501E-4</c:v>
                </c:pt>
                <c:pt idx="3743">
                  <c:v>-6.5397840386639816E-4</c:v>
                </c:pt>
                <c:pt idx="3744">
                  <c:v>-4.3696713111608665E-4</c:v>
                </c:pt>
                <c:pt idx="3745">
                  <c:v>-4.8901401839836212E-4</c:v>
                </c:pt>
                <c:pt idx="3746">
                  <c:v>-5.5907713589373187E-4</c:v>
                </c:pt>
                <c:pt idx="3747">
                  <c:v>-8.2331517901911011E-4</c:v>
                </c:pt>
                <c:pt idx="3748">
                  <c:v>-1.1315928959987204E-3</c:v>
                </c:pt>
                <c:pt idx="3749">
                  <c:v>-1.3517912652698805E-3</c:v>
                </c:pt>
                <c:pt idx="3750">
                  <c:v>-1.4739012700475118E-3</c:v>
                </c:pt>
                <c:pt idx="3751">
                  <c:v>-1.5379589774718455E-3</c:v>
                </c:pt>
                <c:pt idx="3752">
                  <c:v>-1.5759932412550484E-3</c:v>
                </c:pt>
                <c:pt idx="3753">
                  <c:v>-1.5880040613971136E-3</c:v>
                </c:pt>
                <c:pt idx="3754">
                  <c:v>-1.5719896345410267E-3</c:v>
                </c:pt>
                <c:pt idx="3755">
                  <c:v>-1.4999247136886495E-3</c:v>
                </c:pt>
                <c:pt idx="3756">
                  <c:v>-1.3738111021969895E-3</c:v>
                </c:pt>
                <c:pt idx="3757">
                  <c:v>-1.1816379799239884E-3</c:v>
                </c:pt>
                <c:pt idx="3758">
                  <c:v>-9.3941977372571928E-4</c:v>
                </c:pt>
                <c:pt idx="3759">
                  <c:v>-6.9119615745642793E-4</c:v>
                </c:pt>
                <c:pt idx="3760">
                  <c:v>-4.9902303518341989E-4</c:v>
                </c:pt>
                <c:pt idx="3761">
                  <c:v>-3.6290040690670211E-4</c:v>
                </c:pt>
                <c:pt idx="3762">
                  <c:v>-2.6080843569917245E-4</c:v>
                </c:pt>
                <c:pt idx="3763">
                  <c:v>-2.0876154841689698E-4</c:v>
                </c:pt>
                <c:pt idx="3764">
                  <c:v>-1.7473089134772274E-4</c:v>
                </c:pt>
                <c:pt idx="3765">
                  <c:v>-1.6272007120565757E-4</c:v>
                </c:pt>
                <c:pt idx="3766">
                  <c:v>-1.9675072827483875E-4</c:v>
                </c:pt>
                <c:pt idx="3767">
                  <c:v>-2.908354860543319E-4</c:v>
                </c:pt>
                <c:pt idx="3768">
                  <c:v>-1.0395951056988775E-3</c:v>
                </c:pt>
                <c:pt idx="3769">
                  <c:v>-1.091641992981153E-3</c:v>
                </c:pt>
                <c:pt idx="3770">
                  <c:v>-1.1617051104765158E-3</c:v>
                </c:pt>
                <c:pt idx="3771">
                  <c:v>-1.425943153601901E-3</c:v>
                </c:pt>
                <c:pt idx="3772">
                  <c:v>-1.7342208705815113E-3</c:v>
                </c:pt>
                <c:pt idx="3773">
                  <c:v>-1.9544192398526644E-3</c:v>
                </c:pt>
                <c:pt idx="3774">
                  <c:v>-2.0765292446303027E-3</c:v>
                </c:pt>
                <c:pt idx="3775">
                  <c:v>-2.1405869520546364E-3</c:v>
                </c:pt>
                <c:pt idx="3776">
                  <c:v>-2.1786212158378324E-3</c:v>
                </c:pt>
                <c:pt idx="3777">
                  <c:v>-2.1906320359798975E-3</c:v>
                </c:pt>
                <c:pt idx="3778">
                  <c:v>-2.1746176091238176E-3</c:v>
                </c:pt>
                <c:pt idx="3779">
                  <c:v>-2.1025526882714335E-3</c:v>
                </c:pt>
                <c:pt idx="3780">
                  <c:v>-1.9764390767797804E-3</c:v>
                </c:pt>
                <c:pt idx="3781">
                  <c:v>-1.7842659545067724E-3</c:v>
                </c:pt>
                <c:pt idx="3782">
                  <c:v>-1.5420477483085102E-3</c:v>
                </c:pt>
                <c:pt idx="3783">
                  <c:v>-1.2938241320392119E-3</c:v>
                </c:pt>
                <c:pt idx="3784">
                  <c:v>-1.1016510097662038E-3</c:v>
                </c:pt>
                <c:pt idx="3785">
                  <c:v>-9.6552838148949299E-4</c:v>
                </c:pt>
                <c:pt idx="3786">
                  <c:v>-8.6343641028195639E-4</c:v>
                </c:pt>
                <c:pt idx="3787">
                  <c:v>-8.1138952299968786E-4</c:v>
                </c:pt>
                <c:pt idx="3788">
                  <c:v>-7.7735886593050668E-4</c:v>
                </c:pt>
                <c:pt idx="3789">
                  <c:v>-7.6534804578844151E-4</c:v>
                </c:pt>
                <c:pt idx="3790">
                  <c:v>-7.9937870285762269E-4</c:v>
                </c:pt>
                <c:pt idx="3791">
                  <c:v>-8.9346346063711585E-4</c:v>
                </c:pt>
                <c:pt idx="3792">
                  <c:v>1.5112924011735085E-3</c:v>
                </c:pt>
                <c:pt idx="3793">
                  <c:v>1.459245513891233E-3</c:v>
                </c:pt>
                <c:pt idx="3794">
                  <c:v>1.3891823963958772E-3</c:v>
                </c:pt>
                <c:pt idx="3795">
                  <c:v>1.124944353270485E-3</c:v>
                </c:pt>
                <c:pt idx="3796">
                  <c:v>8.1666663629087477E-4</c:v>
                </c:pt>
                <c:pt idx="3797">
                  <c:v>5.9646826701972855E-4</c:v>
                </c:pt>
                <c:pt idx="3798">
                  <c:v>4.7435826224208333E-4</c:v>
                </c:pt>
                <c:pt idx="3799">
                  <c:v>4.1030055481774963E-4</c:v>
                </c:pt>
                <c:pt idx="3800">
                  <c:v>3.7226629103455366E-4</c:v>
                </c:pt>
                <c:pt idx="3801">
                  <c:v>3.6025547089248849E-4</c:v>
                </c:pt>
                <c:pt idx="3802">
                  <c:v>3.7626989774856845E-4</c:v>
                </c:pt>
                <c:pt idx="3803">
                  <c:v>4.4833481860095253E-4</c:v>
                </c:pt>
                <c:pt idx="3804">
                  <c:v>5.744484300926056E-4</c:v>
                </c:pt>
                <c:pt idx="3805">
                  <c:v>7.6662155236562057E-4</c:v>
                </c:pt>
                <c:pt idx="3806">
                  <c:v>1.0088397585638759E-3</c:v>
                </c:pt>
                <c:pt idx="3807">
                  <c:v>1.2570633748331811E-3</c:v>
                </c:pt>
                <c:pt idx="3808">
                  <c:v>1.4492364971061822E-3</c:v>
                </c:pt>
                <c:pt idx="3809">
                  <c:v>1.585359125382893E-3</c:v>
                </c:pt>
                <c:pt idx="3810">
                  <c:v>1.6874510965904296E-3</c:v>
                </c:pt>
                <c:pt idx="3811">
                  <c:v>1.7394979838726982E-3</c:v>
                </c:pt>
                <c:pt idx="3812">
                  <c:v>1.7735286409418793E-3</c:v>
                </c:pt>
                <c:pt idx="3813">
                  <c:v>1.7855394610839445E-3</c:v>
                </c:pt>
                <c:pt idx="3814">
                  <c:v>1.7515088040147633E-3</c:v>
                </c:pt>
                <c:pt idx="3815">
                  <c:v>1.6574240462352702E-3</c:v>
                </c:pt>
                <c:pt idx="3816">
                  <c:v>2.6780714145404685E-3</c:v>
                </c:pt>
                <c:pt idx="3817">
                  <c:v>2.6260245272581931E-3</c:v>
                </c:pt>
                <c:pt idx="3818">
                  <c:v>2.5559614097628303E-3</c:v>
                </c:pt>
                <c:pt idx="3819">
                  <c:v>2.2917233666374451E-3</c:v>
                </c:pt>
                <c:pt idx="3820">
                  <c:v>1.9834456496578348E-3</c:v>
                </c:pt>
                <c:pt idx="3821">
                  <c:v>1.7632472803866817E-3</c:v>
                </c:pt>
                <c:pt idx="3822">
                  <c:v>1.6411372756090434E-3</c:v>
                </c:pt>
                <c:pt idx="3823">
                  <c:v>1.5770795681847097E-3</c:v>
                </c:pt>
                <c:pt idx="3824">
                  <c:v>1.5390453044015068E-3</c:v>
                </c:pt>
                <c:pt idx="3825">
                  <c:v>1.5270344842594485E-3</c:v>
                </c:pt>
                <c:pt idx="3826">
                  <c:v>1.5430489111155285E-3</c:v>
                </c:pt>
                <c:pt idx="3827">
                  <c:v>1.6151138319679126E-3</c:v>
                </c:pt>
                <c:pt idx="3828">
                  <c:v>1.7412274434595656E-3</c:v>
                </c:pt>
                <c:pt idx="3829">
                  <c:v>1.9334005657325737E-3</c:v>
                </c:pt>
                <c:pt idx="3830">
                  <c:v>2.1756187719308359E-3</c:v>
                </c:pt>
                <c:pt idx="3831">
                  <c:v>2.4238423882001342E-3</c:v>
                </c:pt>
                <c:pt idx="3832">
                  <c:v>2.6160155104731353E-3</c:v>
                </c:pt>
                <c:pt idx="3833">
                  <c:v>2.7521381387498531E-3</c:v>
                </c:pt>
                <c:pt idx="3834">
                  <c:v>2.8542301099573897E-3</c:v>
                </c:pt>
                <c:pt idx="3835">
                  <c:v>2.9062769972396582E-3</c:v>
                </c:pt>
                <c:pt idx="3836">
                  <c:v>2.9403076543088325E-3</c:v>
                </c:pt>
                <c:pt idx="3837">
                  <c:v>2.9523184744509046E-3</c:v>
                </c:pt>
                <c:pt idx="3838">
                  <c:v>2.9182878173817234E-3</c:v>
                </c:pt>
                <c:pt idx="3839">
                  <c:v>2.8242030596022233E-3</c:v>
                </c:pt>
                <c:pt idx="3840">
                  <c:v>2.9866139163068905E-3</c:v>
                </c:pt>
                <c:pt idx="3841">
                  <c:v>2.9345670290246151E-3</c:v>
                </c:pt>
                <c:pt idx="3842">
                  <c:v>2.8645039115292523E-3</c:v>
                </c:pt>
                <c:pt idx="3843">
                  <c:v>2.6002658684038671E-3</c:v>
                </c:pt>
                <c:pt idx="3844">
                  <c:v>2.2919881514242568E-3</c:v>
                </c:pt>
                <c:pt idx="3845">
                  <c:v>2.0717897821531037E-3</c:v>
                </c:pt>
                <c:pt idx="3846">
                  <c:v>1.9496797773754654E-3</c:v>
                </c:pt>
                <c:pt idx="3847">
                  <c:v>1.8856220699511317E-3</c:v>
                </c:pt>
                <c:pt idx="3848">
                  <c:v>1.8475878061679357E-3</c:v>
                </c:pt>
                <c:pt idx="3849">
                  <c:v>1.8355769860258636E-3</c:v>
                </c:pt>
                <c:pt idx="3850">
                  <c:v>1.8515914128819505E-3</c:v>
                </c:pt>
                <c:pt idx="3851">
                  <c:v>1.9236563337343277E-3</c:v>
                </c:pt>
                <c:pt idx="3852">
                  <c:v>2.0497699452259877E-3</c:v>
                </c:pt>
                <c:pt idx="3853">
                  <c:v>2.2419430674989957E-3</c:v>
                </c:pt>
                <c:pt idx="3854">
                  <c:v>2.4841612736972579E-3</c:v>
                </c:pt>
                <c:pt idx="3855">
                  <c:v>2.7323848899665562E-3</c:v>
                </c:pt>
                <c:pt idx="3856">
                  <c:v>2.9245580122395642E-3</c:v>
                </c:pt>
                <c:pt idx="3857">
                  <c:v>3.0606806405162751E-3</c:v>
                </c:pt>
                <c:pt idx="3858">
                  <c:v>3.1627726117238047E-3</c:v>
                </c:pt>
                <c:pt idx="3859">
                  <c:v>3.2148194990060802E-3</c:v>
                </c:pt>
                <c:pt idx="3860">
                  <c:v>3.2488501560752614E-3</c:v>
                </c:pt>
                <c:pt idx="3861">
                  <c:v>3.2608609762173196E-3</c:v>
                </c:pt>
                <c:pt idx="3862">
                  <c:v>3.2268303191481384E-3</c:v>
                </c:pt>
                <c:pt idx="3863">
                  <c:v>3.1327455613686522E-3</c:v>
                </c:pt>
                <c:pt idx="3864">
                  <c:v>2.243035560786949E-3</c:v>
                </c:pt>
                <c:pt idx="3865">
                  <c:v>2.1909886735046735E-3</c:v>
                </c:pt>
                <c:pt idx="3866">
                  <c:v>2.1209255560093107E-3</c:v>
                </c:pt>
                <c:pt idx="3867">
                  <c:v>1.8566875128839255E-3</c:v>
                </c:pt>
                <c:pt idx="3868">
                  <c:v>1.5484097959043153E-3</c:v>
                </c:pt>
                <c:pt idx="3869">
                  <c:v>1.3282114266331621E-3</c:v>
                </c:pt>
                <c:pt idx="3870">
                  <c:v>1.2061014218555238E-3</c:v>
                </c:pt>
                <c:pt idx="3871">
                  <c:v>1.1420437144311901E-3</c:v>
                </c:pt>
                <c:pt idx="3872">
                  <c:v>1.1040094506479942E-3</c:v>
                </c:pt>
                <c:pt idx="3873">
                  <c:v>1.0919986305059221E-3</c:v>
                </c:pt>
                <c:pt idx="3874">
                  <c:v>1.1080130573620089E-3</c:v>
                </c:pt>
                <c:pt idx="3875">
                  <c:v>1.1800779782143861E-3</c:v>
                </c:pt>
                <c:pt idx="3876">
                  <c:v>1.3061915897060461E-3</c:v>
                </c:pt>
                <c:pt idx="3877">
                  <c:v>1.4983647119790541E-3</c:v>
                </c:pt>
                <c:pt idx="3878">
                  <c:v>1.7405829181773164E-3</c:v>
                </c:pt>
                <c:pt idx="3879">
                  <c:v>1.9888065344466146E-3</c:v>
                </c:pt>
                <c:pt idx="3880">
                  <c:v>2.1809796567196227E-3</c:v>
                </c:pt>
                <c:pt idx="3881">
                  <c:v>2.3171022849963335E-3</c:v>
                </c:pt>
                <c:pt idx="3882">
                  <c:v>2.4191942562038632E-3</c:v>
                </c:pt>
                <c:pt idx="3883">
                  <c:v>2.4712411434861387E-3</c:v>
                </c:pt>
                <c:pt idx="3884">
                  <c:v>2.5052718005553198E-3</c:v>
                </c:pt>
                <c:pt idx="3885">
                  <c:v>2.5172826206973781E-3</c:v>
                </c:pt>
                <c:pt idx="3886">
                  <c:v>2.4832519636281969E-3</c:v>
                </c:pt>
                <c:pt idx="3887">
                  <c:v>2.3891672058487107E-3</c:v>
                </c:pt>
                <c:pt idx="3888">
                  <c:v>2.4814602647970363E-3</c:v>
                </c:pt>
                <c:pt idx="3889">
                  <c:v>2.4294133775147608E-3</c:v>
                </c:pt>
                <c:pt idx="3890">
                  <c:v>2.359350260019398E-3</c:v>
                </c:pt>
                <c:pt idx="3891">
                  <c:v>2.0951122168940128E-3</c:v>
                </c:pt>
                <c:pt idx="3892">
                  <c:v>1.7868344999144026E-3</c:v>
                </c:pt>
                <c:pt idx="3893">
                  <c:v>1.5666361306432494E-3</c:v>
                </c:pt>
                <c:pt idx="3894">
                  <c:v>1.4445261258656111E-3</c:v>
                </c:pt>
                <c:pt idx="3895">
                  <c:v>1.3804684184412774E-3</c:v>
                </c:pt>
                <c:pt idx="3896">
                  <c:v>1.3424341546580815E-3</c:v>
                </c:pt>
                <c:pt idx="3897">
                  <c:v>1.3304233345160094E-3</c:v>
                </c:pt>
                <c:pt idx="3898">
                  <c:v>1.3464377613720963E-3</c:v>
                </c:pt>
                <c:pt idx="3899">
                  <c:v>1.4185026822244734E-3</c:v>
                </c:pt>
                <c:pt idx="3900">
                  <c:v>1.5446162937161334E-3</c:v>
                </c:pt>
                <c:pt idx="3901">
                  <c:v>1.7367894159891414E-3</c:v>
                </c:pt>
                <c:pt idx="3902">
                  <c:v>1.9790076221874037E-3</c:v>
                </c:pt>
                <c:pt idx="3903">
                  <c:v>2.227231238456702E-3</c:v>
                </c:pt>
                <c:pt idx="3904">
                  <c:v>2.41940436072971E-3</c:v>
                </c:pt>
                <c:pt idx="3905">
                  <c:v>2.5555269890064208E-3</c:v>
                </c:pt>
                <c:pt idx="3906">
                  <c:v>2.6576189602139505E-3</c:v>
                </c:pt>
                <c:pt idx="3907">
                  <c:v>2.709665847496226E-3</c:v>
                </c:pt>
                <c:pt idx="3908">
                  <c:v>2.7436965045654071E-3</c:v>
                </c:pt>
                <c:pt idx="3909">
                  <c:v>2.7557073247074654E-3</c:v>
                </c:pt>
                <c:pt idx="3910">
                  <c:v>2.7216766676382842E-3</c:v>
                </c:pt>
                <c:pt idx="3911">
                  <c:v>2.627591909858798E-3</c:v>
                </c:pt>
                <c:pt idx="3912">
                  <c:v>-1.3577199743133941E-3</c:v>
                </c:pt>
                <c:pt idx="3913">
                  <c:v>-1.4097668615956696E-3</c:v>
                </c:pt>
                <c:pt idx="3914">
                  <c:v>-1.4798299790910324E-3</c:v>
                </c:pt>
                <c:pt idx="3915">
                  <c:v>-1.7440680222164176E-3</c:v>
                </c:pt>
                <c:pt idx="3916">
                  <c:v>-2.0523457391960279E-3</c:v>
                </c:pt>
                <c:pt idx="3917">
                  <c:v>-2.272544108467181E-3</c:v>
                </c:pt>
                <c:pt idx="3918">
                  <c:v>-2.3946541132448193E-3</c:v>
                </c:pt>
                <c:pt idx="3919">
                  <c:v>-2.458711820669153E-3</c:v>
                </c:pt>
                <c:pt idx="3920">
                  <c:v>-2.496746084452349E-3</c:v>
                </c:pt>
                <c:pt idx="3921">
                  <c:v>-2.5087569045944141E-3</c:v>
                </c:pt>
                <c:pt idx="3922">
                  <c:v>-2.4927424777383342E-3</c:v>
                </c:pt>
                <c:pt idx="3923">
                  <c:v>-2.4206775568859501E-3</c:v>
                </c:pt>
                <c:pt idx="3924">
                  <c:v>-2.294563945394297E-3</c:v>
                </c:pt>
                <c:pt idx="3925">
                  <c:v>-2.102390823121289E-3</c:v>
                </c:pt>
                <c:pt idx="3926">
                  <c:v>-1.8601726169230268E-3</c:v>
                </c:pt>
                <c:pt idx="3927">
                  <c:v>-1.6119490006537285E-3</c:v>
                </c:pt>
                <c:pt idx="3928">
                  <c:v>-1.4197758783807204E-3</c:v>
                </c:pt>
                <c:pt idx="3929">
                  <c:v>-1.2836532501040096E-3</c:v>
                </c:pt>
                <c:pt idx="3930">
                  <c:v>-1.181561278896473E-3</c:v>
                </c:pt>
                <c:pt idx="3931">
                  <c:v>-1.1295143916142045E-3</c:v>
                </c:pt>
                <c:pt idx="3932">
                  <c:v>-1.0954837345450233E-3</c:v>
                </c:pt>
                <c:pt idx="3933">
                  <c:v>-1.0834729144029581E-3</c:v>
                </c:pt>
                <c:pt idx="3934">
                  <c:v>-1.1175035714721393E-3</c:v>
                </c:pt>
                <c:pt idx="3935">
                  <c:v>-1.2115883292516325E-3</c:v>
                </c:pt>
                <c:pt idx="3936">
                  <c:v>-5.7955657900182755E-4</c:v>
                </c:pt>
                <c:pt idx="3937">
                  <c:v>-6.3160346628410302E-4</c:v>
                </c:pt>
                <c:pt idx="3938">
                  <c:v>-7.016665837794589E-4</c:v>
                </c:pt>
                <c:pt idx="3939">
                  <c:v>-9.6590462690485102E-4</c:v>
                </c:pt>
                <c:pt idx="3940">
                  <c:v>-1.2741823438844613E-3</c:v>
                </c:pt>
                <c:pt idx="3941">
                  <c:v>-1.4943807131556075E-3</c:v>
                </c:pt>
                <c:pt idx="3942">
                  <c:v>-1.6164907179332527E-3</c:v>
                </c:pt>
                <c:pt idx="3943">
                  <c:v>-1.6805484253575864E-3</c:v>
                </c:pt>
                <c:pt idx="3944">
                  <c:v>-1.7185826891407824E-3</c:v>
                </c:pt>
                <c:pt idx="3945">
                  <c:v>-1.7305935092828476E-3</c:v>
                </c:pt>
                <c:pt idx="3946">
                  <c:v>-1.7145790824267676E-3</c:v>
                </c:pt>
                <c:pt idx="3947">
                  <c:v>-1.6425141615743835E-3</c:v>
                </c:pt>
                <c:pt idx="3948">
                  <c:v>-1.5164005500827304E-3</c:v>
                </c:pt>
                <c:pt idx="3949">
                  <c:v>-1.3242274278097155E-3</c:v>
                </c:pt>
                <c:pt idx="3950">
                  <c:v>-1.0820092216114602E-3</c:v>
                </c:pt>
                <c:pt idx="3951">
                  <c:v>-8.3378560534215496E-4</c:v>
                </c:pt>
                <c:pt idx="3952">
                  <c:v>-6.4161248306915386E-4</c:v>
                </c:pt>
                <c:pt idx="3953">
                  <c:v>-5.0548985479244302E-4</c:v>
                </c:pt>
                <c:pt idx="3954">
                  <c:v>-4.0339788358490641E-4</c:v>
                </c:pt>
                <c:pt idx="3955">
                  <c:v>-3.5135099630263789E-4</c:v>
                </c:pt>
                <c:pt idx="3956">
                  <c:v>-3.1732033923345671E-4</c:v>
                </c:pt>
                <c:pt idx="3957">
                  <c:v>-3.0530951909139153E-4</c:v>
                </c:pt>
                <c:pt idx="3958">
                  <c:v>-3.3934017616057272E-4</c:v>
                </c:pt>
                <c:pt idx="3959">
                  <c:v>-4.3342493394006587E-4</c:v>
                </c:pt>
                <c:pt idx="3960">
                  <c:v>1.2714499516905467E-3</c:v>
                </c:pt>
                <c:pt idx="3961">
                  <c:v>1.2194030644082712E-3</c:v>
                </c:pt>
                <c:pt idx="3962">
                  <c:v>1.1493399469129084E-3</c:v>
                </c:pt>
                <c:pt idx="3963">
                  <c:v>8.8510190378752324E-4</c:v>
                </c:pt>
                <c:pt idx="3964">
                  <c:v>5.7682418680791298E-4</c:v>
                </c:pt>
                <c:pt idx="3965">
                  <c:v>3.5662581753675981E-4</c:v>
                </c:pt>
                <c:pt idx="3966">
                  <c:v>2.3451581275912153E-4</c:v>
                </c:pt>
                <c:pt idx="3967">
                  <c:v>1.7045810533478783E-4</c:v>
                </c:pt>
                <c:pt idx="3968">
                  <c:v>1.3242384155159187E-4</c:v>
                </c:pt>
                <c:pt idx="3969">
                  <c:v>1.204130214095267E-4</c:v>
                </c:pt>
                <c:pt idx="3970">
                  <c:v>1.3642744826560665E-4</c:v>
                </c:pt>
                <c:pt idx="3971">
                  <c:v>2.0849236911799074E-4</c:v>
                </c:pt>
                <c:pt idx="3972">
                  <c:v>3.346059806096438E-4</c:v>
                </c:pt>
                <c:pt idx="3973">
                  <c:v>5.2677910288265184E-4</c:v>
                </c:pt>
                <c:pt idx="3974">
                  <c:v>7.6899730908091407E-4</c:v>
                </c:pt>
                <c:pt idx="3975">
                  <c:v>1.0172209253502124E-3</c:v>
                </c:pt>
                <c:pt idx="3976">
                  <c:v>1.2093940476232204E-3</c:v>
                </c:pt>
                <c:pt idx="3977">
                  <c:v>1.3455166758999312E-3</c:v>
                </c:pt>
                <c:pt idx="3978">
                  <c:v>1.4476086471074678E-3</c:v>
                </c:pt>
                <c:pt idx="3979">
                  <c:v>1.4996555343897364E-3</c:v>
                </c:pt>
                <c:pt idx="3980">
                  <c:v>1.5336861914589175E-3</c:v>
                </c:pt>
                <c:pt idx="3981">
                  <c:v>1.5456970116009827E-3</c:v>
                </c:pt>
                <c:pt idx="3982">
                  <c:v>1.5116663545318015E-3</c:v>
                </c:pt>
                <c:pt idx="3983">
                  <c:v>1.4175815967523084E-3</c:v>
                </c:pt>
                <c:pt idx="3984">
                  <c:v>1.1687551850763089E-3</c:v>
                </c:pt>
                <c:pt idx="3985">
                  <c:v>1.1167082977940335E-3</c:v>
                </c:pt>
                <c:pt idx="3986">
                  <c:v>1.0466451802986637E-3</c:v>
                </c:pt>
                <c:pt idx="3987">
                  <c:v>7.8240713717328547E-4</c:v>
                </c:pt>
                <c:pt idx="3988">
                  <c:v>4.7412942019367521E-4</c:v>
                </c:pt>
                <c:pt idx="3989">
                  <c:v>2.5393105092251511E-4</c:v>
                </c:pt>
                <c:pt idx="3990">
                  <c:v>1.3182104614488377E-4</c:v>
                </c:pt>
                <c:pt idx="3991">
                  <c:v>6.776333872055007E-5</c:v>
                </c:pt>
                <c:pt idx="3992">
                  <c:v>2.9729074937347166E-5</c:v>
                </c:pt>
                <c:pt idx="3993">
                  <c:v>1.7718254795281996E-5</c:v>
                </c:pt>
                <c:pt idx="3994">
                  <c:v>3.373268165136889E-5</c:v>
                </c:pt>
                <c:pt idx="3995">
                  <c:v>1.0579760250374604E-4</c:v>
                </c:pt>
                <c:pt idx="3996">
                  <c:v>2.3191121399540604E-4</c:v>
                </c:pt>
                <c:pt idx="3997">
                  <c:v>4.2408433626840714E-4</c:v>
                </c:pt>
                <c:pt idx="3998">
                  <c:v>6.6630254246667631E-4</c:v>
                </c:pt>
                <c:pt idx="3999">
                  <c:v>9.1452615873596765E-4</c:v>
                </c:pt>
                <c:pt idx="4000">
                  <c:v>1.1066992810089757E-3</c:v>
                </c:pt>
                <c:pt idx="4001">
                  <c:v>1.2428219092856935E-3</c:v>
                </c:pt>
                <c:pt idx="4002">
                  <c:v>1.3449138804932231E-3</c:v>
                </c:pt>
                <c:pt idx="4003">
                  <c:v>1.3969607677754986E-3</c:v>
                </c:pt>
                <c:pt idx="4004">
                  <c:v>1.4309914248446728E-3</c:v>
                </c:pt>
                <c:pt idx="4005">
                  <c:v>1.443002244986738E-3</c:v>
                </c:pt>
                <c:pt idx="4006">
                  <c:v>1.4089715879175568E-3</c:v>
                </c:pt>
                <c:pt idx="4007">
                  <c:v>1.3148868301380637E-3</c:v>
                </c:pt>
                <c:pt idx="4008">
                  <c:v>1.1687551850763089E-3</c:v>
                </c:pt>
                <c:pt idx="4009">
                  <c:v>1.1167082977940335E-3</c:v>
                </c:pt>
                <c:pt idx="4010">
                  <c:v>1.0466451802986637E-3</c:v>
                </c:pt>
                <c:pt idx="4011">
                  <c:v>7.8240713717328547E-4</c:v>
                </c:pt>
                <c:pt idx="4012">
                  <c:v>4.7412942019367521E-4</c:v>
                </c:pt>
                <c:pt idx="4013">
                  <c:v>2.5393105092251511E-4</c:v>
                </c:pt>
                <c:pt idx="4014">
                  <c:v>1.3182104614488377E-4</c:v>
                </c:pt>
                <c:pt idx="4015">
                  <c:v>6.776333872055007E-5</c:v>
                </c:pt>
                <c:pt idx="4016">
                  <c:v>2.9729074937347166E-5</c:v>
                </c:pt>
                <c:pt idx="4017">
                  <c:v>1.7718254795281996E-5</c:v>
                </c:pt>
                <c:pt idx="4018">
                  <c:v>3.373268165136889E-5</c:v>
                </c:pt>
                <c:pt idx="4019">
                  <c:v>1.0579760250374604E-4</c:v>
                </c:pt>
                <c:pt idx="4020">
                  <c:v>2.3191121399540604E-4</c:v>
                </c:pt>
                <c:pt idx="4021">
                  <c:v>4.2408433626840714E-4</c:v>
                </c:pt>
                <c:pt idx="4022">
                  <c:v>6.6630254246667631E-4</c:v>
                </c:pt>
                <c:pt idx="4023">
                  <c:v>9.1452615873596765E-4</c:v>
                </c:pt>
                <c:pt idx="4024">
                  <c:v>1.1066992810089757E-3</c:v>
                </c:pt>
                <c:pt idx="4025">
                  <c:v>1.2428219092856935E-3</c:v>
                </c:pt>
                <c:pt idx="4026">
                  <c:v>1.3449138804932231E-3</c:v>
                </c:pt>
                <c:pt idx="4027">
                  <c:v>1.3969607677754986E-3</c:v>
                </c:pt>
                <c:pt idx="4028">
                  <c:v>1.4309914248446728E-3</c:v>
                </c:pt>
                <c:pt idx="4029">
                  <c:v>1.443002244986738E-3</c:v>
                </c:pt>
                <c:pt idx="4030">
                  <c:v>1.4089715879175568E-3</c:v>
                </c:pt>
                <c:pt idx="4031">
                  <c:v>1.3148868301380637E-3</c:v>
                </c:pt>
                <c:pt idx="4032">
                  <c:v>-2.1213875473420768E-3</c:v>
                </c:pt>
                <c:pt idx="4033">
                  <c:v>-2.1734344346243523E-3</c:v>
                </c:pt>
                <c:pt idx="4034">
                  <c:v>-2.2434975521197081E-3</c:v>
                </c:pt>
                <c:pt idx="4035">
                  <c:v>-2.5077355952450968E-3</c:v>
                </c:pt>
                <c:pt idx="4036">
                  <c:v>-2.816013312224707E-3</c:v>
                </c:pt>
                <c:pt idx="4037">
                  <c:v>-3.0362116814958602E-3</c:v>
                </c:pt>
                <c:pt idx="4038">
                  <c:v>-3.1583216862734985E-3</c:v>
                </c:pt>
                <c:pt idx="4039">
                  <c:v>-3.2223793936978322E-3</c:v>
                </c:pt>
                <c:pt idx="4040">
                  <c:v>-3.2604136574810316E-3</c:v>
                </c:pt>
                <c:pt idx="4041">
                  <c:v>-3.2724244776230968E-3</c:v>
                </c:pt>
                <c:pt idx="4042">
                  <c:v>-3.2564100507670134E-3</c:v>
                </c:pt>
                <c:pt idx="4043">
                  <c:v>-3.1843451299146328E-3</c:v>
                </c:pt>
                <c:pt idx="4044">
                  <c:v>-3.0582315184229762E-3</c:v>
                </c:pt>
                <c:pt idx="4045">
                  <c:v>-2.8660583961499682E-3</c:v>
                </c:pt>
                <c:pt idx="4046">
                  <c:v>-2.623840189951706E-3</c:v>
                </c:pt>
                <c:pt idx="4047">
                  <c:v>-2.3756165736824042E-3</c:v>
                </c:pt>
                <c:pt idx="4048">
                  <c:v>-2.1834434514094031E-3</c:v>
                </c:pt>
                <c:pt idx="4049">
                  <c:v>-2.0473208231326923E-3</c:v>
                </c:pt>
                <c:pt idx="4050">
                  <c:v>-1.9452288519251557E-3</c:v>
                </c:pt>
                <c:pt idx="4051">
                  <c:v>-1.8931819646428871E-3</c:v>
                </c:pt>
                <c:pt idx="4052">
                  <c:v>-1.8591513075737059E-3</c:v>
                </c:pt>
                <c:pt idx="4053">
                  <c:v>-1.8471404874316408E-3</c:v>
                </c:pt>
                <c:pt idx="4054">
                  <c:v>-1.881171144500822E-3</c:v>
                </c:pt>
                <c:pt idx="4055">
                  <c:v>-1.9752559022803151E-3</c:v>
                </c:pt>
                <c:pt idx="4056">
                  <c:v>6.6580002213446898E-4</c:v>
                </c:pt>
                <c:pt idx="4057">
                  <c:v>6.1375313485219352E-4</c:v>
                </c:pt>
                <c:pt idx="4058">
                  <c:v>5.436900173568307E-4</c:v>
                </c:pt>
                <c:pt idx="4059">
                  <c:v>2.7945197423144552E-4</c:v>
                </c:pt>
                <c:pt idx="4060">
                  <c:v>-2.882574274816474E-5</c:v>
                </c:pt>
                <c:pt idx="4061">
                  <c:v>-2.490241120193179E-4</c:v>
                </c:pt>
                <c:pt idx="4062">
                  <c:v>-3.7113411679695618E-4</c:v>
                </c:pt>
                <c:pt idx="4063">
                  <c:v>-4.3519182422128988E-4</c:v>
                </c:pt>
                <c:pt idx="4064">
                  <c:v>-4.7322608800448585E-4</c:v>
                </c:pt>
                <c:pt idx="4065">
                  <c:v>-4.8523690814655102E-4</c:v>
                </c:pt>
                <c:pt idx="4066">
                  <c:v>-4.6922248129047106E-4</c:v>
                </c:pt>
                <c:pt idx="4067">
                  <c:v>-3.9715756043808698E-4</c:v>
                </c:pt>
                <c:pt idx="4068">
                  <c:v>-2.7104394894643391E-4</c:v>
                </c:pt>
                <c:pt idx="4069">
                  <c:v>-7.8870826673425876E-5</c:v>
                </c:pt>
                <c:pt idx="4070">
                  <c:v>1.6334737952483636E-4</c:v>
                </c:pt>
                <c:pt idx="4071">
                  <c:v>4.1157099579413464E-4</c:v>
                </c:pt>
                <c:pt idx="4072">
                  <c:v>6.0374411806714268E-4</c:v>
                </c:pt>
                <c:pt idx="4073">
                  <c:v>7.3986674634385352E-4</c:v>
                </c:pt>
                <c:pt idx="4074">
                  <c:v>8.4195871755139012E-4</c:v>
                </c:pt>
                <c:pt idx="4075">
                  <c:v>8.9400560483365865E-4</c:v>
                </c:pt>
                <c:pt idx="4076">
                  <c:v>9.2803626190283983E-4</c:v>
                </c:pt>
                <c:pt idx="4077">
                  <c:v>9.40047082044905E-4</c:v>
                </c:pt>
                <c:pt idx="4078">
                  <c:v>9.0601642497572382E-4</c:v>
                </c:pt>
                <c:pt idx="4079">
                  <c:v>8.1193166719623067E-4</c:v>
                </c:pt>
                <c:pt idx="4080">
                  <c:v>-9.5777755121706498E-5</c:v>
                </c:pt>
                <c:pt idx="4081">
                  <c:v>-1.4782464240398197E-4</c:v>
                </c:pt>
                <c:pt idx="4082">
                  <c:v>-2.1788775989934478E-4</c:v>
                </c:pt>
                <c:pt idx="4083">
                  <c:v>-4.8212580302472996E-4</c:v>
                </c:pt>
                <c:pt idx="4084">
                  <c:v>-7.9040352000434022E-4</c:v>
                </c:pt>
                <c:pt idx="4085">
                  <c:v>-1.0106018892754934E-3</c:v>
                </c:pt>
                <c:pt idx="4086">
                  <c:v>-1.1327118940531317E-3</c:v>
                </c:pt>
                <c:pt idx="4087">
                  <c:v>-1.1967696014774654E-3</c:v>
                </c:pt>
                <c:pt idx="4088">
                  <c:v>-1.2348038652606683E-3</c:v>
                </c:pt>
                <c:pt idx="4089">
                  <c:v>-1.2468146854027334E-3</c:v>
                </c:pt>
                <c:pt idx="4090">
                  <c:v>-1.2308002585466465E-3</c:v>
                </c:pt>
                <c:pt idx="4091">
                  <c:v>-1.1587353376942694E-3</c:v>
                </c:pt>
                <c:pt idx="4092">
                  <c:v>-1.0326217262026094E-3</c:v>
                </c:pt>
                <c:pt idx="4093">
                  <c:v>-8.4044860392960136E-4</c:v>
                </c:pt>
                <c:pt idx="4094">
                  <c:v>-5.9823039773133913E-4</c:v>
                </c:pt>
                <c:pt idx="4095">
                  <c:v>-3.5000678146204084E-4</c:v>
                </c:pt>
                <c:pt idx="4096">
                  <c:v>-1.5783365918903974E-4</c:v>
                </c:pt>
                <c:pt idx="4097">
                  <c:v>-2.171103091232196E-5</c:v>
                </c:pt>
                <c:pt idx="4098">
                  <c:v>8.0380940295207703E-5</c:v>
                </c:pt>
                <c:pt idx="4099">
                  <c:v>1.3242782757748317E-4</c:v>
                </c:pt>
                <c:pt idx="4100">
                  <c:v>1.6645848464665741E-4</c:v>
                </c:pt>
                <c:pt idx="4101">
                  <c:v>1.7846930478872258E-4</c:v>
                </c:pt>
                <c:pt idx="4102">
                  <c:v>1.444386477195414E-4</c:v>
                </c:pt>
                <c:pt idx="4103">
                  <c:v>5.0353889940048246E-5</c:v>
                </c:pt>
                <c:pt idx="4104">
                  <c:v>3.7112028206523484E-4</c:v>
                </c:pt>
                <c:pt idx="4105">
                  <c:v>3.1907339478295937E-4</c:v>
                </c:pt>
                <c:pt idx="4106">
                  <c:v>2.4901027728759656E-4</c:v>
                </c:pt>
                <c:pt idx="4107">
                  <c:v>-1.522776583778862E-5</c:v>
                </c:pt>
                <c:pt idx="4108">
                  <c:v>-3.2350548281739888E-4</c:v>
                </c:pt>
                <c:pt idx="4109">
                  <c:v>-5.4370385208855204E-4</c:v>
                </c:pt>
                <c:pt idx="4110">
                  <c:v>-6.6581385686619032E-4</c:v>
                </c:pt>
                <c:pt idx="4111">
                  <c:v>-7.2987156429052402E-4</c:v>
                </c:pt>
                <c:pt idx="4112">
                  <c:v>-7.6790582807372693E-4</c:v>
                </c:pt>
                <c:pt idx="4113">
                  <c:v>-7.799166482157921E-4</c:v>
                </c:pt>
                <c:pt idx="4114">
                  <c:v>-7.639022213597052E-4</c:v>
                </c:pt>
                <c:pt idx="4115">
                  <c:v>-6.9183730050732806E-4</c:v>
                </c:pt>
                <c:pt idx="4116">
                  <c:v>-5.6572368901566805E-4</c:v>
                </c:pt>
                <c:pt idx="4117">
                  <c:v>-3.7355056674266002E-4</c:v>
                </c:pt>
                <c:pt idx="4118">
                  <c:v>-1.3133236054439779E-4</c:v>
                </c:pt>
                <c:pt idx="4119">
                  <c:v>1.168912557249005E-4</c:v>
                </c:pt>
                <c:pt idx="4120">
                  <c:v>3.090643779979016E-4</c:v>
                </c:pt>
                <c:pt idx="4121">
                  <c:v>4.4518700627461938E-4</c:v>
                </c:pt>
                <c:pt idx="4122">
                  <c:v>5.4727897748214904E-4</c:v>
                </c:pt>
                <c:pt idx="4123">
                  <c:v>5.9932586476442451E-4</c:v>
                </c:pt>
                <c:pt idx="4124">
                  <c:v>6.3335652183359875E-4</c:v>
                </c:pt>
                <c:pt idx="4125">
                  <c:v>6.4536734197566392E-4</c:v>
                </c:pt>
                <c:pt idx="4126">
                  <c:v>6.1133668490648274E-4</c:v>
                </c:pt>
                <c:pt idx="4127">
                  <c:v>5.1725192712698959E-4</c:v>
                </c:pt>
                <c:pt idx="4128">
                  <c:v>2.5588648711255546E-3</c:v>
                </c:pt>
                <c:pt idx="4129">
                  <c:v>2.5068179838432791E-3</c:v>
                </c:pt>
                <c:pt idx="4130">
                  <c:v>2.4367548663479233E-3</c:v>
                </c:pt>
                <c:pt idx="4131">
                  <c:v>2.1725168232225311E-3</c:v>
                </c:pt>
                <c:pt idx="4132">
                  <c:v>1.8642391062429209E-3</c:v>
                </c:pt>
                <c:pt idx="4133">
                  <c:v>1.6440407369717747E-3</c:v>
                </c:pt>
                <c:pt idx="4134">
                  <c:v>1.5219307321941294E-3</c:v>
                </c:pt>
                <c:pt idx="4135">
                  <c:v>1.4578730247697957E-3</c:v>
                </c:pt>
                <c:pt idx="4136">
                  <c:v>1.4198387609865998E-3</c:v>
                </c:pt>
                <c:pt idx="4137">
                  <c:v>1.4078279408445346E-3</c:v>
                </c:pt>
                <c:pt idx="4138">
                  <c:v>1.4238423677006146E-3</c:v>
                </c:pt>
                <c:pt idx="4139">
                  <c:v>1.4959072885529986E-3</c:v>
                </c:pt>
                <c:pt idx="4140">
                  <c:v>1.6220209000446517E-3</c:v>
                </c:pt>
                <c:pt idx="4141">
                  <c:v>1.8141940223176667E-3</c:v>
                </c:pt>
                <c:pt idx="4142">
                  <c:v>2.056412228515922E-3</c:v>
                </c:pt>
                <c:pt idx="4143">
                  <c:v>2.3046358447852272E-3</c:v>
                </c:pt>
                <c:pt idx="4144">
                  <c:v>2.4968089670582283E-3</c:v>
                </c:pt>
                <c:pt idx="4145">
                  <c:v>2.6329315953349391E-3</c:v>
                </c:pt>
                <c:pt idx="4146">
                  <c:v>2.7350235665424757E-3</c:v>
                </c:pt>
                <c:pt idx="4147">
                  <c:v>2.7870704538247443E-3</c:v>
                </c:pt>
                <c:pt idx="4148">
                  <c:v>2.8211011108939255E-3</c:v>
                </c:pt>
                <c:pt idx="4149">
                  <c:v>2.8331119310359906E-3</c:v>
                </c:pt>
                <c:pt idx="4150">
                  <c:v>2.7990812739668094E-3</c:v>
                </c:pt>
                <c:pt idx="4151">
                  <c:v>2.7049965161873163E-3</c:v>
                </c:pt>
                <c:pt idx="4152">
                  <c:v>8.2504892933031593E-4</c:v>
                </c:pt>
                <c:pt idx="4153">
                  <c:v>7.7300204204804046E-4</c:v>
                </c:pt>
                <c:pt idx="4154">
                  <c:v>7.0293892455267765E-4</c:v>
                </c:pt>
                <c:pt idx="4155">
                  <c:v>4.3870088142729247E-4</c:v>
                </c:pt>
                <c:pt idx="4156">
                  <c:v>1.304231644476822E-4</c:v>
                </c:pt>
                <c:pt idx="4157">
                  <c:v>-8.9775204823470955E-5</c:v>
                </c:pt>
                <c:pt idx="4158">
                  <c:v>-2.1188520960110924E-4</c:v>
                </c:pt>
                <c:pt idx="4159">
                  <c:v>-2.7594291702544294E-4</c:v>
                </c:pt>
                <c:pt idx="4160">
                  <c:v>-3.1397718080864584E-4</c:v>
                </c:pt>
                <c:pt idx="4161">
                  <c:v>-3.2598800095071101E-4</c:v>
                </c:pt>
                <c:pt idx="4162">
                  <c:v>-3.0997357409462412E-4</c:v>
                </c:pt>
                <c:pt idx="4163">
                  <c:v>-2.3790865324224697E-4</c:v>
                </c:pt>
                <c:pt idx="4164">
                  <c:v>-1.1179504175058697E-4</c:v>
                </c:pt>
                <c:pt idx="4165">
                  <c:v>8.0378080522421069E-5</c:v>
                </c:pt>
                <c:pt idx="4166">
                  <c:v>3.225962867206833E-4</c:v>
                </c:pt>
                <c:pt idx="4167">
                  <c:v>5.7081990298998159E-4</c:v>
                </c:pt>
                <c:pt idx="4168">
                  <c:v>7.6299302526298268E-4</c:v>
                </c:pt>
                <c:pt idx="4169">
                  <c:v>8.9911565353970047E-4</c:v>
                </c:pt>
                <c:pt idx="4170">
                  <c:v>1.0012076247472301E-3</c:v>
                </c:pt>
                <c:pt idx="4171">
                  <c:v>1.0532545120295056E-3</c:v>
                </c:pt>
                <c:pt idx="4172">
                  <c:v>1.0872851690986798E-3</c:v>
                </c:pt>
                <c:pt idx="4173">
                  <c:v>1.099295989240745E-3</c:v>
                </c:pt>
                <c:pt idx="4174">
                  <c:v>1.0652653321715638E-3</c:v>
                </c:pt>
                <c:pt idx="4175">
                  <c:v>9.7118057439207067E-4</c:v>
                </c:pt>
                <c:pt idx="4176">
                  <c:v>3.3376099981209592E-3</c:v>
                </c:pt>
                <c:pt idx="4177">
                  <c:v>3.2855631108386837E-3</c:v>
                </c:pt>
                <c:pt idx="4178">
                  <c:v>3.2154999933433209E-3</c:v>
                </c:pt>
                <c:pt idx="4179">
                  <c:v>2.9512619502179357E-3</c:v>
                </c:pt>
                <c:pt idx="4180">
                  <c:v>2.6429842332383255E-3</c:v>
                </c:pt>
                <c:pt idx="4181">
                  <c:v>2.4227858639671723E-3</c:v>
                </c:pt>
                <c:pt idx="4182">
                  <c:v>2.300675859189534E-3</c:v>
                </c:pt>
                <c:pt idx="4183">
                  <c:v>2.2366181517652003E-3</c:v>
                </c:pt>
                <c:pt idx="4184">
                  <c:v>2.1985838879819974E-3</c:v>
                </c:pt>
                <c:pt idx="4185">
                  <c:v>2.1865730678399392E-3</c:v>
                </c:pt>
                <c:pt idx="4186">
                  <c:v>2.2025874946960192E-3</c:v>
                </c:pt>
                <c:pt idx="4187">
                  <c:v>2.2746524155484033E-3</c:v>
                </c:pt>
                <c:pt idx="4188">
                  <c:v>2.4007660270400563E-3</c:v>
                </c:pt>
                <c:pt idx="4189">
                  <c:v>2.5929391493130644E-3</c:v>
                </c:pt>
                <c:pt idx="4190">
                  <c:v>2.8351573555113266E-3</c:v>
                </c:pt>
                <c:pt idx="4191">
                  <c:v>3.0833809717806249E-3</c:v>
                </c:pt>
                <c:pt idx="4192">
                  <c:v>3.275554094053626E-3</c:v>
                </c:pt>
                <c:pt idx="4193">
                  <c:v>3.4116767223303437E-3</c:v>
                </c:pt>
                <c:pt idx="4194">
                  <c:v>3.5137686935378803E-3</c:v>
                </c:pt>
                <c:pt idx="4195">
                  <c:v>3.5658155808201489E-3</c:v>
                </c:pt>
                <c:pt idx="4196">
                  <c:v>3.5998462378893231E-3</c:v>
                </c:pt>
                <c:pt idx="4197">
                  <c:v>3.6118570580313952E-3</c:v>
                </c:pt>
                <c:pt idx="4198">
                  <c:v>3.577826400962214E-3</c:v>
                </c:pt>
                <c:pt idx="4199">
                  <c:v>3.483741643182714E-3</c:v>
                </c:pt>
                <c:pt idx="4200">
                  <c:v>1.5499627661949497E-3</c:v>
                </c:pt>
                <c:pt idx="4201">
                  <c:v>1.4979158789126742E-3</c:v>
                </c:pt>
                <c:pt idx="4202">
                  <c:v>1.4278527614173114E-3</c:v>
                </c:pt>
                <c:pt idx="4203">
                  <c:v>1.1636147182919263E-3</c:v>
                </c:pt>
                <c:pt idx="4204">
                  <c:v>8.5533700131231599E-4</c:v>
                </c:pt>
                <c:pt idx="4205">
                  <c:v>6.3513863204116283E-4</c:v>
                </c:pt>
                <c:pt idx="4206">
                  <c:v>5.1302862726352455E-4</c:v>
                </c:pt>
                <c:pt idx="4207">
                  <c:v>4.4897091983919085E-4</c:v>
                </c:pt>
                <c:pt idx="4208">
                  <c:v>4.1093665605598795E-4</c:v>
                </c:pt>
                <c:pt idx="4209">
                  <c:v>3.9892583591392972E-4</c:v>
                </c:pt>
                <c:pt idx="4210">
                  <c:v>4.1494026277000967E-4</c:v>
                </c:pt>
                <c:pt idx="4211">
                  <c:v>4.8700518362239376E-4</c:v>
                </c:pt>
                <c:pt idx="4212">
                  <c:v>6.1311879511404682E-4</c:v>
                </c:pt>
                <c:pt idx="4213">
                  <c:v>8.0529191738705486E-4</c:v>
                </c:pt>
                <c:pt idx="4214">
                  <c:v>1.0475101235853171E-3</c:v>
                </c:pt>
                <c:pt idx="4215">
                  <c:v>1.2957337398546154E-3</c:v>
                </c:pt>
                <c:pt idx="4216">
                  <c:v>1.4879068621276165E-3</c:v>
                </c:pt>
                <c:pt idx="4217">
                  <c:v>1.6240294904043343E-3</c:v>
                </c:pt>
                <c:pt idx="4218">
                  <c:v>1.7261214616118709E-3</c:v>
                </c:pt>
                <c:pt idx="4219">
                  <c:v>1.7781683488941394E-3</c:v>
                </c:pt>
                <c:pt idx="4220">
                  <c:v>1.8121990059633136E-3</c:v>
                </c:pt>
                <c:pt idx="4221">
                  <c:v>1.8242098261053857E-3</c:v>
                </c:pt>
                <c:pt idx="4222">
                  <c:v>1.7901791690362046E-3</c:v>
                </c:pt>
                <c:pt idx="4223">
                  <c:v>1.6960944112567045E-3</c:v>
                </c:pt>
                <c:pt idx="4224">
                  <c:v>1.4941968932707245E-3</c:v>
                </c:pt>
                <c:pt idx="4225">
                  <c:v>1.442150005988449E-3</c:v>
                </c:pt>
                <c:pt idx="4226">
                  <c:v>1.3720868884930931E-3</c:v>
                </c:pt>
                <c:pt idx="4227">
                  <c:v>1.107848845367701E-3</c:v>
                </c:pt>
                <c:pt idx="4228">
                  <c:v>7.9957112838809075E-4</c:v>
                </c:pt>
                <c:pt idx="4229">
                  <c:v>5.7937275911694452E-4</c:v>
                </c:pt>
                <c:pt idx="4230">
                  <c:v>4.572627543392993E-4</c:v>
                </c:pt>
                <c:pt idx="4231">
                  <c:v>3.9320504691496561E-4</c:v>
                </c:pt>
                <c:pt idx="4232">
                  <c:v>3.5517078313176964E-4</c:v>
                </c:pt>
                <c:pt idx="4233">
                  <c:v>3.4315996298970447E-4</c:v>
                </c:pt>
                <c:pt idx="4234">
                  <c:v>3.5917438984578443E-4</c:v>
                </c:pt>
                <c:pt idx="4235">
                  <c:v>4.3123931069816851E-4</c:v>
                </c:pt>
                <c:pt idx="4236">
                  <c:v>5.5735292218982158E-4</c:v>
                </c:pt>
                <c:pt idx="4237">
                  <c:v>7.4952604446283655E-4</c:v>
                </c:pt>
                <c:pt idx="4238">
                  <c:v>9.9174425066109184E-4</c:v>
                </c:pt>
                <c:pt idx="4239">
                  <c:v>1.2399678669303971E-3</c:v>
                </c:pt>
                <c:pt idx="4240">
                  <c:v>1.4321409892033982E-3</c:v>
                </c:pt>
                <c:pt idx="4241">
                  <c:v>1.568263617480109E-3</c:v>
                </c:pt>
                <c:pt idx="4242">
                  <c:v>1.6703555886876456E-3</c:v>
                </c:pt>
                <c:pt idx="4243">
                  <c:v>1.7224024759699141E-3</c:v>
                </c:pt>
                <c:pt idx="4244">
                  <c:v>1.7564331330390953E-3</c:v>
                </c:pt>
                <c:pt idx="4245">
                  <c:v>1.7684439531811605E-3</c:v>
                </c:pt>
                <c:pt idx="4246">
                  <c:v>1.7344132961119793E-3</c:v>
                </c:pt>
                <c:pt idx="4247">
                  <c:v>1.6403285383324862E-3</c:v>
                </c:pt>
                <c:pt idx="4248">
                  <c:v>1.4941968932707245E-3</c:v>
                </c:pt>
                <c:pt idx="4249">
                  <c:v>1.442150005988449E-3</c:v>
                </c:pt>
                <c:pt idx="4250">
                  <c:v>1.3720868884930931E-3</c:v>
                </c:pt>
                <c:pt idx="4251">
                  <c:v>1.107848845367701E-3</c:v>
                </c:pt>
                <c:pt idx="4252">
                  <c:v>7.9957112838809075E-4</c:v>
                </c:pt>
                <c:pt idx="4253">
                  <c:v>5.7937275911694452E-4</c:v>
                </c:pt>
                <c:pt idx="4254">
                  <c:v>4.572627543392993E-4</c:v>
                </c:pt>
                <c:pt idx="4255">
                  <c:v>3.9320504691496561E-4</c:v>
                </c:pt>
                <c:pt idx="4256">
                  <c:v>3.5517078313176964E-4</c:v>
                </c:pt>
                <c:pt idx="4257">
                  <c:v>3.4315996298970447E-4</c:v>
                </c:pt>
                <c:pt idx="4258">
                  <c:v>3.5917438984578443E-4</c:v>
                </c:pt>
                <c:pt idx="4259">
                  <c:v>4.3123931069816851E-4</c:v>
                </c:pt>
                <c:pt idx="4260">
                  <c:v>5.5735292218982158E-4</c:v>
                </c:pt>
                <c:pt idx="4261">
                  <c:v>7.4952604446283655E-4</c:v>
                </c:pt>
                <c:pt idx="4262">
                  <c:v>9.9174425066109184E-4</c:v>
                </c:pt>
                <c:pt idx="4263">
                  <c:v>1.2399678669303971E-3</c:v>
                </c:pt>
                <c:pt idx="4264">
                  <c:v>1.4321409892033982E-3</c:v>
                </c:pt>
                <c:pt idx="4265">
                  <c:v>1.568263617480109E-3</c:v>
                </c:pt>
                <c:pt idx="4266">
                  <c:v>1.6703555886876456E-3</c:v>
                </c:pt>
                <c:pt idx="4267">
                  <c:v>1.7224024759699141E-3</c:v>
                </c:pt>
                <c:pt idx="4268">
                  <c:v>1.7564331330390953E-3</c:v>
                </c:pt>
                <c:pt idx="4269">
                  <c:v>1.7684439531811605E-3</c:v>
                </c:pt>
                <c:pt idx="4270">
                  <c:v>1.7344132961119793E-3</c:v>
                </c:pt>
                <c:pt idx="4271">
                  <c:v>1.6403285383324862E-3</c:v>
                </c:pt>
                <c:pt idx="4272">
                  <c:v>1.2780403945730698E-3</c:v>
                </c:pt>
                <c:pt idx="4273">
                  <c:v>1.2259935072907943E-3</c:v>
                </c:pt>
                <c:pt idx="4274">
                  <c:v>1.1559303897954315E-3</c:v>
                </c:pt>
                <c:pt idx="4275">
                  <c:v>8.9169234667004632E-4</c:v>
                </c:pt>
                <c:pt idx="4276">
                  <c:v>5.8341462969043606E-4</c:v>
                </c:pt>
                <c:pt idx="4277">
                  <c:v>3.632162604192829E-4</c:v>
                </c:pt>
                <c:pt idx="4278">
                  <c:v>2.4110625564164462E-4</c:v>
                </c:pt>
                <c:pt idx="4279">
                  <c:v>1.7704854821731092E-4</c:v>
                </c:pt>
                <c:pt idx="4280">
                  <c:v>1.3901428443410802E-4</c:v>
                </c:pt>
                <c:pt idx="4281">
                  <c:v>1.2700346429204284E-4</c:v>
                </c:pt>
                <c:pt idx="4282">
                  <c:v>1.4301789114812974E-4</c:v>
                </c:pt>
                <c:pt idx="4283">
                  <c:v>2.1508281200050688E-4</c:v>
                </c:pt>
                <c:pt idx="4284">
                  <c:v>3.4119642349216689E-4</c:v>
                </c:pt>
                <c:pt idx="4285">
                  <c:v>5.3336954576517492E-4</c:v>
                </c:pt>
                <c:pt idx="4286">
                  <c:v>7.7558775196343716E-4</c:v>
                </c:pt>
                <c:pt idx="4287">
                  <c:v>1.0238113682327354E-3</c:v>
                </c:pt>
                <c:pt idx="4288">
                  <c:v>1.2159844905057365E-3</c:v>
                </c:pt>
                <c:pt idx="4289">
                  <c:v>1.3521071187824543E-3</c:v>
                </c:pt>
                <c:pt idx="4290">
                  <c:v>1.454199089989984E-3</c:v>
                </c:pt>
                <c:pt idx="4291">
                  <c:v>1.5062459772722595E-3</c:v>
                </c:pt>
                <c:pt idx="4292">
                  <c:v>1.5402766343414337E-3</c:v>
                </c:pt>
                <c:pt idx="4293">
                  <c:v>1.5522874544834989E-3</c:v>
                </c:pt>
                <c:pt idx="4294">
                  <c:v>1.5182567974143177E-3</c:v>
                </c:pt>
                <c:pt idx="4295">
                  <c:v>1.4241720396348245E-3</c:v>
                </c:pt>
                <c:pt idx="4296">
                  <c:v>1.4001055235187479E-3</c:v>
                </c:pt>
                <c:pt idx="4297">
                  <c:v>1.3480586362364724E-3</c:v>
                </c:pt>
                <c:pt idx="4298">
                  <c:v>1.2779955187411096E-3</c:v>
                </c:pt>
                <c:pt idx="4299">
                  <c:v>1.0137574756157244E-3</c:v>
                </c:pt>
                <c:pt idx="4300">
                  <c:v>7.0547975863611417E-4</c:v>
                </c:pt>
                <c:pt idx="4301">
                  <c:v>4.8528138936496101E-4</c:v>
                </c:pt>
                <c:pt idx="4302">
                  <c:v>3.6317138458732273E-4</c:v>
                </c:pt>
                <c:pt idx="4303">
                  <c:v>2.9911367716298903E-4</c:v>
                </c:pt>
                <c:pt idx="4304">
                  <c:v>2.6107941337978613E-4</c:v>
                </c:pt>
                <c:pt idx="4305">
                  <c:v>2.490685932377279E-4</c:v>
                </c:pt>
                <c:pt idx="4306">
                  <c:v>2.6508302009380785E-4</c:v>
                </c:pt>
                <c:pt idx="4307">
                  <c:v>3.3714794094619194E-4</c:v>
                </c:pt>
                <c:pt idx="4308">
                  <c:v>4.63261552437845E-4</c:v>
                </c:pt>
                <c:pt idx="4309">
                  <c:v>6.5543467471085304E-4</c:v>
                </c:pt>
                <c:pt idx="4310">
                  <c:v>8.9765288090911527E-4</c:v>
                </c:pt>
                <c:pt idx="4311">
                  <c:v>1.1458764971784136E-3</c:v>
                </c:pt>
                <c:pt idx="4312">
                  <c:v>1.3380496194514147E-3</c:v>
                </c:pt>
                <c:pt idx="4313">
                  <c:v>1.4741722477281324E-3</c:v>
                </c:pt>
                <c:pt idx="4314">
                  <c:v>1.576264218935669E-3</c:v>
                </c:pt>
                <c:pt idx="4315">
                  <c:v>1.6283111062179376E-3</c:v>
                </c:pt>
                <c:pt idx="4316">
                  <c:v>1.6623417632871118E-3</c:v>
                </c:pt>
                <c:pt idx="4317">
                  <c:v>1.6743525834291839E-3</c:v>
                </c:pt>
                <c:pt idx="4318">
                  <c:v>1.6403219263600027E-3</c:v>
                </c:pt>
                <c:pt idx="4319">
                  <c:v>1.5462371685805026E-3</c:v>
                </c:pt>
                <c:pt idx="4320">
                  <c:v>6.0535651015179021E-4</c:v>
                </c:pt>
                <c:pt idx="4321">
                  <c:v>5.5330962286951474E-4</c:v>
                </c:pt>
                <c:pt idx="4322">
                  <c:v>4.8324650537415192E-4</c:v>
                </c:pt>
                <c:pt idx="4323">
                  <c:v>2.1900846224876674E-4</c:v>
                </c:pt>
                <c:pt idx="4324">
                  <c:v>-8.9269254730843517E-5</c:v>
                </c:pt>
                <c:pt idx="4325">
                  <c:v>-3.0946762400199668E-4</c:v>
                </c:pt>
                <c:pt idx="4326">
                  <c:v>-4.3157762877963496E-4</c:v>
                </c:pt>
                <c:pt idx="4327">
                  <c:v>-4.9563533620396866E-4</c:v>
                </c:pt>
                <c:pt idx="4328">
                  <c:v>-5.3366959998717156E-4</c:v>
                </c:pt>
                <c:pt idx="4329">
                  <c:v>-5.4568042012923673E-4</c:v>
                </c:pt>
                <c:pt idx="4330">
                  <c:v>-5.2966599327314984E-4</c:v>
                </c:pt>
                <c:pt idx="4331">
                  <c:v>-4.5760107242077269E-4</c:v>
                </c:pt>
                <c:pt idx="4332">
                  <c:v>-3.3148746092911269E-4</c:v>
                </c:pt>
                <c:pt idx="4333">
                  <c:v>-1.3931433865610465E-4</c:v>
                </c:pt>
                <c:pt idx="4334">
                  <c:v>1.0290386754215758E-4</c:v>
                </c:pt>
                <c:pt idx="4335">
                  <c:v>3.5112748381145586E-4</c:v>
                </c:pt>
                <c:pt idx="4336">
                  <c:v>5.4330060608445696E-4</c:v>
                </c:pt>
                <c:pt idx="4337">
                  <c:v>6.7942323436117474E-4</c:v>
                </c:pt>
                <c:pt idx="4338">
                  <c:v>7.8151520556870441E-4</c:v>
                </c:pt>
                <c:pt idx="4339">
                  <c:v>8.3356209285097987E-4</c:v>
                </c:pt>
                <c:pt idx="4340">
                  <c:v>8.6759274992015412E-4</c:v>
                </c:pt>
                <c:pt idx="4341">
                  <c:v>8.7960357006221929E-4</c:v>
                </c:pt>
                <c:pt idx="4342">
                  <c:v>8.4557291299303811E-4</c:v>
                </c:pt>
                <c:pt idx="4343">
                  <c:v>7.5148815521354495E-4</c:v>
                </c:pt>
                <c:pt idx="4344">
                  <c:v>6.0535651015179021E-4</c:v>
                </c:pt>
                <c:pt idx="4345">
                  <c:v>5.5330962286951474E-4</c:v>
                </c:pt>
                <c:pt idx="4346">
                  <c:v>4.8324650537415192E-4</c:v>
                </c:pt>
                <c:pt idx="4347">
                  <c:v>2.1900846224876674E-4</c:v>
                </c:pt>
                <c:pt idx="4348">
                  <c:v>-8.9269254730843517E-5</c:v>
                </c:pt>
                <c:pt idx="4349">
                  <c:v>-3.0946762400199668E-4</c:v>
                </c:pt>
                <c:pt idx="4350">
                  <c:v>-4.3157762877963496E-4</c:v>
                </c:pt>
                <c:pt idx="4351">
                  <c:v>-4.9563533620396866E-4</c:v>
                </c:pt>
                <c:pt idx="4352">
                  <c:v>-5.3366959998717156E-4</c:v>
                </c:pt>
                <c:pt idx="4353">
                  <c:v>-5.4568042012923673E-4</c:v>
                </c:pt>
                <c:pt idx="4354">
                  <c:v>-5.2966599327314984E-4</c:v>
                </c:pt>
                <c:pt idx="4355">
                  <c:v>-4.5760107242077269E-4</c:v>
                </c:pt>
                <c:pt idx="4356">
                  <c:v>-3.3148746092911269E-4</c:v>
                </c:pt>
                <c:pt idx="4357">
                  <c:v>-1.3931433865610465E-4</c:v>
                </c:pt>
                <c:pt idx="4358">
                  <c:v>1.0290386754215758E-4</c:v>
                </c:pt>
                <c:pt idx="4359">
                  <c:v>3.5112748381145586E-4</c:v>
                </c:pt>
                <c:pt idx="4360">
                  <c:v>5.4330060608445696E-4</c:v>
                </c:pt>
                <c:pt idx="4361">
                  <c:v>6.7942323436117474E-4</c:v>
                </c:pt>
                <c:pt idx="4362">
                  <c:v>7.8151520556870441E-4</c:v>
                </c:pt>
                <c:pt idx="4363">
                  <c:v>8.3356209285097987E-4</c:v>
                </c:pt>
                <c:pt idx="4364">
                  <c:v>8.6759274992015412E-4</c:v>
                </c:pt>
                <c:pt idx="4365">
                  <c:v>8.7960357006221929E-4</c:v>
                </c:pt>
                <c:pt idx="4366">
                  <c:v>8.4557291299303811E-4</c:v>
                </c:pt>
                <c:pt idx="4367">
                  <c:v>7.5148815521354495E-4</c:v>
                </c:pt>
                <c:pt idx="4368">
                  <c:v>6.0535651015179021E-4</c:v>
                </c:pt>
                <c:pt idx="4369">
                  <c:v>5.5330962286951474E-4</c:v>
                </c:pt>
                <c:pt idx="4370">
                  <c:v>4.8324650537415192E-4</c:v>
                </c:pt>
                <c:pt idx="4371">
                  <c:v>2.1900846224876674E-4</c:v>
                </c:pt>
                <c:pt idx="4372">
                  <c:v>-8.9269254730843517E-5</c:v>
                </c:pt>
                <c:pt idx="4373">
                  <c:v>-3.0946762400199668E-4</c:v>
                </c:pt>
                <c:pt idx="4374">
                  <c:v>-4.3157762877963496E-4</c:v>
                </c:pt>
                <c:pt idx="4375">
                  <c:v>-4.9563533620396866E-4</c:v>
                </c:pt>
                <c:pt idx="4376">
                  <c:v>-5.3366959998717156E-4</c:v>
                </c:pt>
                <c:pt idx="4377">
                  <c:v>-5.4568042012923673E-4</c:v>
                </c:pt>
                <c:pt idx="4378">
                  <c:v>-5.2966599327314984E-4</c:v>
                </c:pt>
                <c:pt idx="4379">
                  <c:v>-4.5760107242077269E-4</c:v>
                </c:pt>
                <c:pt idx="4380">
                  <c:v>-3.3148746092911269E-4</c:v>
                </c:pt>
                <c:pt idx="4381">
                  <c:v>-1.3931433865610465E-4</c:v>
                </c:pt>
                <c:pt idx="4382">
                  <c:v>1.0290386754215758E-4</c:v>
                </c:pt>
                <c:pt idx="4383">
                  <c:v>3.5112748381145586E-4</c:v>
                </c:pt>
                <c:pt idx="4384">
                  <c:v>5.4330060608445696E-4</c:v>
                </c:pt>
                <c:pt idx="4385">
                  <c:v>6.7942323436117474E-4</c:v>
                </c:pt>
                <c:pt idx="4386">
                  <c:v>7.8151520556870441E-4</c:v>
                </c:pt>
                <c:pt idx="4387">
                  <c:v>8.3356209285097987E-4</c:v>
                </c:pt>
                <c:pt idx="4388">
                  <c:v>8.6759274992015412E-4</c:v>
                </c:pt>
                <c:pt idx="4389">
                  <c:v>8.7960357006221929E-4</c:v>
                </c:pt>
                <c:pt idx="4390">
                  <c:v>8.4557291299303811E-4</c:v>
                </c:pt>
                <c:pt idx="4391">
                  <c:v>7.5148815521354495E-4</c:v>
                </c:pt>
                <c:pt idx="4392">
                  <c:v>6.0535651015179021E-4</c:v>
                </c:pt>
                <c:pt idx="4393">
                  <c:v>5.5330962286951474E-4</c:v>
                </c:pt>
                <c:pt idx="4394">
                  <c:v>4.8324650537415192E-4</c:v>
                </c:pt>
                <c:pt idx="4395">
                  <c:v>2.1900846224876674E-4</c:v>
                </c:pt>
                <c:pt idx="4396">
                  <c:v>-8.9269254730843517E-5</c:v>
                </c:pt>
                <c:pt idx="4397">
                  <c:v>-3.0946762400199668E-4</c:v>
                </c:pt>
                <c:pt idx="4398">
                  <c:v>-4.3157762877963496E-4</c:v>
                </c:pt>
                <c:pt idx="4399">
                  <c:v>-4.9563533620396866E-4</c:v>
                </c:pt>
                <c:pt idx="4400">
                  <c:v>-5.3366959998717156E-4</c:v>
                </c:pt>
                <c:pt idx="4401">
                  <c:v>-5.4568042012923673E-4</c:v>
                </c:pt>
                <c:pt idx="4402">
                  <c:v>-5.2966599327314984E-4</c:v>
                </c:pt>
                <c:pt idx="4403">
                  <c:v>-4.5760107242077269E-4</c:v>
                </c:pt>
                <c:pt idx="4404">
                  <c:v>-3.3148746092911269E-4</c:v>
                </c:pt>
                <c:pt idx="4405">
                  <c:v>-1.3931433865610465E-4</c:v>
                </c:pt>
                <c:pt idx="4406">
                  <c:v>1.0290386754215758E-4</c:v>
                </c:pt>
                <c:pt idx="4407">
                  <c:v>3.5112748381145586E-4</c:v>
                </c:pt>
                <c:pt idx="4408">
                  <c:v>5.4330060608445696E-4</c:v>
                </c:pt>
                <c:pt idx="4409">
                  <c:v>6.7942323436117474E-4</c:v>
                </c:pt>
                <c:pt idx="4410">
                  <c:v>7.8151520556870441E-4</c:v>
                </c:pt>
                <c:pt idx="4411">
                  <c:v>8.3356209285097987E-4</c:v>
                </c:pt>
                <c:pt idx="4412">
                  <c:v>8.6759274992015412E-4</c:v>
                </c:pt>
                <c:pt idx="4413">
                  <c:v>8.7960357006221929E-4</c:v>
                </c:pt>
                <c:pt idx="4414">
                  <c:v>8.4557291299303811E-4</c:v>
                </c:pt>
                <c:pt idx="4415">
                  <c:v>7.5148815521354495E-4</c:v>
                </c:pt>
                <c:pt idx="4416">
                  <c:v>5.4910147409263643E-4</c:v>
                </c:pt>
                <c:pt idx="4417">
                  <c:v>4.9705458681036097E-4</c:v>
                </c:pt>
                <c:pt idx="4418">
                  <c:v>4.2699146931500509E-4</c:v>
                </c:pt>
                <c:pt idx="4419">
                  <c:v>1.6275342618961297E-4</c:v>
                </c:pt>
                <c:pt idx="4420">
                  <c:v>-1.4552429078999729E-4</c:v>
                </c:pt>
                <c:pt idx="4421">
                  <c:v>-3.6572266006114351E-4</c:v>
                </c:pt>
                <c:pt idx="4422">
                  <c:v>-4.8783266483878873E-4</c:v>
                </c:pt>
                <c:pt idx="4423">
                  <c:v>-5.5189037226312243E-4</c:v>
                </c:pt>
                <c:pt idx="4424">
                  <c:v>-5.899246360463184E-4</c:v>
                </c:pt>
                <c:pt idx="4425">
                  <c:v>-6.0193545618838357E-4</c:v>
                </c:pt>
                <c:pt idx="4426">
                  <c:v>-5.8592102933230361E-4</c:v>
                </c:pt>
                <c:pt idx="4427">
                  <c:v>-5.1385610847991953E-4</c:v>
                </c:pt>
                <c:pt idx="4428">
                  <c:v>-3.8774249698826646E-4</c:v>
                </c:pt>
                <c:pt idx="4429">
                  <c:v>-1.9556937471525149E-4</c:v>
                </c:pt>
                <c:pt idx="4430">
                  <c:v>4.6648831483003805E-5</c:v>
                </c:pt>
                <c:pt idx="4431">
                  <c:v>2.9487244775230903E-4</c:v>
                </c:pt>
                <c:pt idx="4432">
                  <c:v>4.8704557002531013E-4</c:v>
                </c:pt>
                <c:pt idx="4433">
                  <c:v>6.2316819830202097E-4</c:v>
                </c:pt>
                <c:pt idx="4434">
                  <c:v>7.2526016950955757E-4</c:v>
                </c:pt>
                <c:pt idx="4435">
                  <c:v>7.773070567918261E-4</c:v>
                </c:pt>
                <c:pt idx="4436">
                  <c:v>8.1133771386100728E-4</c:v>
                </c:pt>
                <c:pt idx="4437">
                  <c:v>8.2334853400307245E-4</c:v>
                </c:pt>
                <c:pt idx="4438">
                  <c:v>7.8931787693389127E-4</c:v>
                </c:pt>
                <c:pt idx="4439">
                  <c:v>6.9523311915439812E-4</c:v>
                </c:pt>
                <c:pt idx="4440">
                  <c:v>6.8483141148848597E-4</c:v>
                </c:pt>
                <c:pt idx="4441">
                  <c:v>6.3278452420621051E-4</c:v>
                </c:pt>
                <c:pt idx="4442">
                  <c:v>5.6272140671084769E-4</c:v>
                </c:pt>
                <c:pt idx="4443">
                  <c:v>2.9848336358546251E-4</c:v>
                </c:pt>
                <c:pt idx="4444">
                  <c:v>-9.7943533941477479E-6</c:v>
                </c:pt>
                <c:pt idx="4445">
                  <c:v>-2.2999272266530091E-4</c:v>
                </c:pt>
                <c:pt idx="4446">
                  <c:v>-3.5210272744293919E-4</c:v>
                </c:pt>
                <c:pt idx="4447">
                  <c:v>-4.1616043486727289E-4</c:v>
                </c:pt>
                <c:pt idx="4448">
                  <c:v>-4.5419469865047579E-4</c:v>
                </c:pt>
                <c:pt idx="4449">
                  <c:v>-4.6620551879254096E-4</c:v>
                </c:pt>
                <c:pt idx="4450">
                  <c:v>-4.5019109193645407E-4</c:v>
                </c:pt>
                <c:pt idx="4451">
                  <c:v>-3.7812617108407692E-4</c:v>
                </c:pt>
                <c:pt idx="4452">
                  <c:v>-2.5201255959241692E-4</c:v>
                </c:pt>
                <c:pt idx="4453">
                  <c:v>-5.9839437319408884E-5</c:v>
                </c:pt>
                <c:pt idx="4454">
                  <c:v>1.8237876887885335E-4</c:v>
                </c:pt>
                <c:pt idx="4455">
                  <c:v>4.3060238514815163E-4</c:v>
                </c:pt>
                <c:pt idx="4456">
                  <c:v>6.2277550742115273E-4</c:v>
                </c:pt>
                <c:pt idx="4457">
                  <c:v>7.5889813569787051E-4</c:v>
                </c:pt>
                <c:pt idx="4458">
                  <c:v>8.6099010690540018E-4</c:v>
                </c:pt>
                <c:pt idx="4459">
                  <c:v>9.1303699418767564E-4</c:v>
                </c:pt>
                <c:pt idx="4460">
                  <c:v>9.4706765125684989E-4</c:v>
                </c:pt>
                <c:pt idx="4461">
                  <c:v>9.5907847139891506E-4</c:v>
                </c:pt>
                <c:pt idx="4462">
                  <c:v>9.2504781432973388E-4</c:v>
                </c:pt>
                <c:pt idx="4463">
                  <c:v>8.3096305655024072E-4</c:v>
                </c:pt>
                <c:pt idx="4464">
                  <c:v>2.1462901649246802E-3</c:v>
                </c:pt>
                <c:pt idx="4465">
                  <c:v>2.0942432776424047E-3</c:v>
                </c:pt>
                <c:pt idx="4466">
                  <c:v>2.0241801601470419E-3</c:v>
                </c:pt>
                <c:pt idx="4467">
                  <c:v>1.7599421170216567E-3</c:v>
                </c:pt>
                <c:pt idx="4468">
                  <c:v>1.4516644000420464E-3</c:v>
                </c:pt>
                <c:pt idx="4469">
                  <c:v>1.2314660307708933E-3</c:v>
                </c:pt>
                <c:pt idx="4470">
                  <c:v>1.109356025993255E-3</c:v>
                </c:pt>
                <c:pt idx="4471">
                  <c:v>1.0452983185689213E-3</c:v>
                </c:pt>
                <c:pt idx="4472">
                  <c:v>1.0072640547857253E-3</c:v>
                </c:pt>
                <c:pt idx="4473">
                  <c:v>9.9525323464365323E-4</c:v>
                </c:pt>
                <c:pt idx="4474">
                  <c:v>1.0112676614997401E-3</c:v>
                </c:pt>
                <c:pt idx="4475">
                  <c:v>1.0833325823521173E-3</c:v>
                </c:pt>
                <c:pt idx="4476">
                  <c:v>1.2094461938437773E-3</c:v>
                </c:pt>
                <c:pt idx="4477">
                  <c:v>1.4016193161167853E-3</c:v>
                </c:pt>
                <c:pt idx="4478">
                  <c:v>1.6438375223150475E-3</c:v>
                </c:pt>
                <c:pt idx="4479">
                  <c:v>1.8920611385843458E-3</c:v>
                </c:pt>
                <c:pt idx="4480">
                  <c:v>2.0842342608573539E-3</c:v>
                </c:pt>
                <c:pt idx="4481">
                  <c:v>2.2203568891340647E-3</c:v>
                </c:pt>
                <c:pt idx="4482">
                  <c:v>2.3224488603415944E-3</c:v>
                </c:pt>
                <c:pt idx="4483">
                  <c:v>2.3744957476238698E-3</c:v>
                </c:pt>
                <c:pt idx="4484">
                  <c:v>2.408526404693051E-3</c:v>
                </c:pt>
                <c:pt idx="4485">
                  <c:v>2.4205372248351092E-3</c:v>
                </c:pt>
                <c:pt idx="4486">
                  <c:v>2.3865065677659281E-3</c:v>
                </c:pt>
                <c:pt idx="4487">
                  <c:v>2.2924218099864418E-3</c:v>
                </c:pt>
                <c:pt idx="4488">
                  <c:v>-1.1142662966532185E-3</c:v>
                </c:pt>
                <c:pt idx="4489">
                  <c:v>-1.166313183935494E-3</c:v>
                </c:pt>
                <c:pt idx="4490">
                  <c:v>-1.2363763014308637E-3</c:v>
                </c:pt>
                <c:pt idx="4491">
                  <c:v>-1.500614344556242E-3</c:v>
                </c:pt>
                <c:pt idx="4492">
                  <c:v>-1.8088920615358522E-3</c:v>
                </c:pt>
                <c:pt idx="4493">
                  <c:v>-2.0290904308070123E-3</c:v>
                </c:pt>
                <c:pt idx="4494">
                  <c:v>-2.1512004355846437E-3</c:v>
                </c:pt>
                <c:pt idx="4495">
                  <c:v>-2.2152581430089774E-3</c:v>
                </c:pt>
                <c:pt idx="4496">
                  <c:v>-2.2532924067921803E-3</c:v>
                </c:pt>
                <c:pt idx="4497">
                  <c:v>-2.2653032269342455E-3</c:v>
                </c:pt>
                <c:pt idx="4498">
                  <c:v>-2.2492888000781586E-3</c:v>
                </c:pt>
                <c:pt idx="4499">
                  <c:v>-2.1772238792257814E-3</c:v>
                </c:pt>
                <c:pt idx="4500">
                  <c:v>-2.0511102677341214E-3</c:v>
                </c:pt>
                <c:pt idx="4501">
                  <c:v>-1.8589371454611203E-3</c:v>
                </c:pt>
                <c:pt idx="4502">
                  <c:v>-1.6167189392628512E-3</c:v>
                </c:pt>
                <c:pt idx="4503">
                  <c:v>-1.3684953229935598E-3</c:v>
                </c:pt>
                <c:pt idx="4504">
                  <c:v>-1.1763222007205518E-3</c:v>
                </c:pt>
                <c:pt idx="4505">
                  <c:v>-1.040199572443834E-3</c:v>
                </c:pt>
                <c:pt idx="4506">
                  <c:v>-9.3810760123630432E-4</c:v>
                </c:pt>
                <c:pt idx="4507">
                  <c:v>-8.8606071395402886E-4</c:v>
                </c:pt>
                <c:pt idx="4508">
                  <c:v>-8.5203005688485461E-4</c:v>
                </c:pt>
                <c:pt idx="4509">
                  <c:v>-8.4001923674278944E-4</c:v>
                </c:pt>
                <c:pt idx="4510">
                  <c:v>-8.7404989381197062E-4</c:v>
                </c:pt>
                <c:pt idx="4511">
                  <c:v>-9.6813465159146378E-4</c:v>
                </c:pt>
                <c:pt idx="4512">
                  <c:v>2.3461726915658052E-3</c:v>
                </c:pt>
                <c:pt idx="4513">
                  <c:v>2.2941258042835297E-3</c:v>
                </c:pt>
                <c:pt idx="4514">
                  <c:v>2.2240626867881669E-3</c:v>
                </c:pt>
                <c:pt idx="4515">
                  <c:v>1.9598246436627817E-3</c:v>
                </c:pt>
                <c:pt idx="4516">
                  <c:v>1.6515469266831714E-3</c:v>
                </c:pt>
                <c:pt idx="4517">
                  <c:v>1.4313485574120183E-3</c:v>
                </c:pt>
                <c:pt idx="4518">
                  <c:v>1.30923855263438E-3</c:v>
                </c:pt>
                <c:pt idx="4519">
                  <c:v>1.2451808452100463E-3</c:v>
                </c:pt>
                <c:pt idx="4520">
                  <c:v>1.2071465814268434E-3</c:v>
                </c:pt>
                <c:pt idx="4521">
                  <c:v>1.1951357612847852E-3</c:v>
                </c:pt>
                <c:pt idx="4522">
                  <c:v>1.2111501881408651E-3</c:v>
                </c:pt>
                <c:pt idx="4523">
                  <c:v>1.2832151089932492E-3</c:v>
                </c:pt>
                <c:pt idx="4524">
                  <c:v>1.4093287204849023E-3</c:v>
                </c:pt>
                <c:pt idx="4525">
                  <c:v>1.6015018427579103E-3</c:v>
                </c:pt>
                <c:pt idx="4526">
                  <c:v>1.8437200489561725E-3</c:v>
                </c:pt>
                <c:pt idx="4527">
                  <c:v>2.0919436652254708E-3</c:v>
                </c:pt>
                <c:pt idx="4528">
                  <c:v>2.2841167874984719E-3</c:v>
                </c:pt>
                <c:pt idx="4529">
                  <c:v>2.4202394157751897E-3</c:v>
                </c:pt>
                <c:pt idx="4530">
                  <c:v>2.5223313869827263E-3</c:v>
                </c:pt>
                <c:pt idx="4531">
                  <c:v>2.5743782742649948E-3</c:v>
                </c:pt>
                <c:pt idx="4532">
                  <c:v>2.6084089313341691E-3</c:v>
                </c:pt>
                <c:pt idx="4533">
                  <c:v>2.6204197514762412E-3</c:v>
                </c:pt>
                <c:pt idx="4534">
                  <c:v>2.58638909440706E-3</c:v>
                </c:pt>
                <c:pt idx="4535">
                  <c:v>2.4923043366275599E-3</c:v>
                </c:pt>
                <c:pt idx="4536">
                  <c:v>2.4618493895783161E-3</c:v>
                </c:pt>
                <c:pt idx="4537">
                  <c:v>2.4098025022960406E-3</c:v>
                </c:pt>
                <c:pt idx="4538">
                  <c:v>2.3397393848006709E-3</c:v>
                </c:pt>
                <c:pt idx="4539">
                  <c:v>2.0755013416752927E-3</c:v>
                </c:pt>
                <c:pt idx="4540">
                  <c:v>1.7672236246956824E-3</c:v>
                </c:pt>
                <c:pt idx="4541">
                  <c:v>1.5470252554245223E-3</c:v>
                </c:pt>
                <c:pt idx="4542">
                  <c:v>1.424915250646891E-3</c:v>
                </c:pt>
                <c:pt idx="4543">
                  <c:v>1.3608575432225573E-3</c:v>
                </c:pt>
                <c:pt idx="4544">
                  <c:v>1.3228232794393543E-3</c:v>
                </c:pt>
                <c:pt idx="4545">
                  <c:v>1.3108124592972892E-3</c:v>
                </c:pt>
                <c:pt idx="4546">
                  <c:v>1.3268268861533761E-3</c:v>
                </c:pt>
                <c:pt idx="4547">
                  <c:v>1.3988918070057532E-3</c:v>
                </c:pt>
                <c:pt idx="4548">
                  <c:v>1.5250054184974132E-3</c:v>
                </c:pt>
                <c:pt idx="4549">
                  <c:v>1.7171785407704143E-3</c:v>
                </c:pt>
                <c:pt idx="4550">
                  <c:v>1.9593967469686835E-3</c:v>
                </c:pt>
                <c:pt idx="4551">
                  <c:v>2.2076203632379748E-3</c:v>
                </c:pt>
                <c:pt idx="4552">
                  <c:v>2.3997934855109829E-3</c:v>
                </c:pt>
                <c:pt idx="4553">
                  <c:v>2.5359161137877007E-3</c:v>
                </c:pt>
                <c:pt idx="4554">
                  <c:v>2.6380080849952303E-3</c:v>
                </c:pt>
                <c:pt idx="4555">
                  <c:v>2.6900549722775058E-3</c:v>
                </c:pt>
                <c:pt idx="4556">
                  <c:v>2.72408562934668E-3</c:v>
                </c:pt>
                <c:pt idx="4557">
                  <c:v>2.7360964494887452E-3</c:v>
                </c:pt>
                <c:pt idx="4558">
                  <c:v>2.702065792419564E-3</c:v>
                </c:pt>
                <c:pt idx="4559">
                  <c:v>2.6079810346400709E-3</c:v>
                </c:pt>
                <c:pt idx="4560">
                  <c:v>1.2950703762113561E-3</c:v>
                </c:pt>
                <c:pt idx="4561">
                  <c:v>1.2430234889290806E-3</c:v>
                </c:pt>
                <c:pt idx="4562">
                  <c:v>1.1729603714337178E-3</c:v>
                </c:pt>
                <c:pt idx="4563">
                  <c:v>9.0872232830833261E-4</c:v>
                </c:pt>
                <c:pt idx="4564">
                  <c:v>6.0044461132872234E-4</c:v>
                </c:pt>
                <c:pt idx="4565">
                  <c:v>3.8024624205756918E-4</c:v>
                </c:pt>
                <c:pt idx="4566">
                  <c:v>2.581362372799309E-4</c:v>
                </c:pt>
                <c:pt idx="4567">
                  <c:v>1.940785298555972E-4</c:v>
                </c:pt>
                <c:pt idx="4568">
                  <c:v>1.560442660723943E-4</c:v>
                </c:pt>
                <c:pt idx="4569">
                  <c:v>1.4403344593032913E-4</c:v>
                </c:pt>
                <c:pt idx="4570">
                  <c:v>1.6004787278641602E-4</c:v>
                </c:pt>
                <c:pt idx="4571">
                  <c:v>2.3211279363879317E-4</c:v>
                </c:pt>
                <c:pt idx="4572">
                  <c:v>3.5822640513045317E-4</c:v>
                </c:pt>
                <c:pt idx="4573">
                  <c:v>5.5039952740346121E-4</c:v>
                </c:pt>
                <c:pt idx="4574">
                  <c:v>7.9261773360172344E-4</c:v>
                </c:pt>
                <c:pt idx="4575">
                  <c:v>1.0408413498710217E-3</c:v>
                </c:pt>
                <c:pt idx="4576">
                  <c:v>1.2330144721440228E-3</c:v>
                </c:pt>
                <c:pt idx="4577">
                  <c:v>1.3691371004207406E-3</c:v>
                </c:pt>
                <c:pt idx="4578">
                  <c:v>1.4712290716282703E-3</c:v>
                </c:pt>
                <c:pt idx="4579">
                  <c:v>1.5232759589105457E-3</c:v>
                </c:pt>
                <c:pt idx="4580">
                  <c:v>1.55730661597972E-3</c:v>
                </c:pt>
                <c:pt idx="4581">
                  <c:v>1.5693174361217851E-3</c:v>
                </c:pt>
                <c:pt idx="4582">
                  <c:v>1.535286779052604E-3</c:v>
                </c:pt>
                <c:pt idx="4583">
                  <c:v>1.4412020212731108E-3</c:v>
                </c:pt>
                <c:pt idx="4584">
                  <c:v>1.2950703762113561E-3</c:v>
                </c:pt>
                <c:pt idx="4585">
                  <c:v>1.2430234889290806E-3</c:v>
                </c:pt>
                <c:pt idx="4586">
                  <c:v>1.1729603714337178E-3</c:v>
                </c:pt>
                <c:pt idx="4587">
                  <c:v>9.0872232830833261E-4</c:v>
                </c:pt>
                <c:pt idx="4588">
                  <c:v>6.0044461132872234E-4</c:v>
                </c:pt>
                <c:pt idx="4589">
                  <c:v>3.8024624205756918E-4</c:v>
                </c:pt>
                <c:pt idx="4590">
                  <c:v>2.581362372799309E-4</c:v>
                </c:pt>
                <c:pt idx="4591">
                  <c:v>1.940785298555972E-4</c:v>
                </c:pt>
                <c:pt idx="4592">
                  <c:v>1.560442660723943E-4</c:v>
                </c:pt>
                <c:pt idx="4593">
                  <c:v>1.4403344593032913E-4</c:v>
                </c:pt>
                <c:pt idx="4594">
                  <c:v>1.6004787278641602E-4</c:v>
                </c:pt>
                <c:pt idx="4595">
                  <c:v>2.3211279363879317E-4</c:v>
                </c:pt>
                <c:pt idx="4596">
                  <c:v>3.5822640513045317E-4</c:v>
                </c:pt>
                <c:pt idx="4597">
                  <c:v>5.5039952740346121E-4</c:v>
                </c:pt>
                <c:pt idx="4598">
                  <c:v>7.9261773360172344E-4</c:v>
                </c:pt>
                <c:pt idx="4599">
                  <c:v>1.0408413498710217E-3</c:v>
                </c:pt>
                <c:pt idx="4600">
                  <c:v>1.2330144721440228E-3</c:v>
                </c:pt>
                <c:pt idx="4601">
                  <c:v>1.3691371004207406E-3</c:v>
                </c:pt>
                <c:pt idx="4602">
                  <c:v>1.4712290716282703E-3</c:v>
                </c:pt>
                <c:pt idx="4603">
                  <c:v>1.5232759589105457E-3</c:v>
                </c:pt>
                <c:pt idx="4604">
                  <c:v>1.55730661597972E-3</c:v>
                </c:pt>
                <c:pt idx="4605">
                  <c:v>1.5693174361217851E-3</c:v>
                </c:pt>
                <c:pt idx="4606">
                  <c:v>1.535286779052604E-3</c:v>
                </c:pt>
                <c:pt idx="4607">
                  <c:v>1.4412020212731108E-3</c:v>
                </c:pt>
                <c:pt idx="4608">
                  <c:v>1.2950703762113561E-3</c:v>
                </c:pt>
                <c:pt idx="4609">
                  <c:v>1.2430234889290806E-3</c:v>
                </c:pt>
                <c:pt idx="4610">
                  <c:v>1.1729603714337178E-3</c:v>
                </c:pt>
                <c:pt idx="4611">
                  <c:v>9.0872232830833261E-4</c:v>
                </c:pt>
                <c:pt idx="4612">
                  <c:v>6.0044461132872234E-4</c:v>
                </c:pt>
                <c:pt idx="4613">
                  <c:v>3.8024624205756918E-4</c:v>
                </c:pt>
                <c:pt idx="4614">
                  <c:v>2.581362372799309E-4</c:v>
                </c:pt>
                <c:pt idx="4615">
                  <c:v>1.940785298555972E-4</c:v>
                </c:pt>
                <c:pt idx="4616">
                  <c:v>1.560442660723943E-4</c:v>
                </c:pt>
                <c:pt idx="4617">
                  <c:v>1.4403344593032913E-4</c:v>
                </c:pt>
                <c:pt idx="4618">
                  <c:v>1.6004787278641602E-4</c:v>
                </c:pt>
                <c:pt idx="4619">
                  <c:v>2.3211279363879317E-4</c:v>
                </c:pt>
                <c:pt idx="4620">
                  <c:v>3.5822640513045317E-4</c:v>
                </c:pt>
                <c:pt idx="4621">
                  <c:v>5.5039952740346121E-4</c:v>
                </c:pt>
                <c:pt idx="4622">
                  <c:v>7.9261773360172344E-4</c:v>
                </c:pt>
                <c:pt idx="4623">
                  <c:v>1.0408413498710217E-3</c:v>
                </c:pt>
                <c:pt idx="4624">
                  <c:v>1.2330144721440228E-3</c:v>
                </c:pt>
                <c:pt idx="4625">
                  <c:v>1.3691371004207406E-3</c:v>
                </c:pt>
                <c:pt idx="4626">
                  <c:v>1.4712290716282703E-3</c:v>
                </c:pt>
                <c:pt idx="4627">
                  <c:v>1.5232759589105457E-3</c:v>
                </c:pt>
                <c:pt idx="4628">
                  <c:v>1.55730661597972E-3</c:v>
                </c:pt>
                <c:pt idx="4629">
                  <c:v>1.5693174361217851E-3</c:v>
                </c:pt>
                <c:pt idx="4630">
                  <c:v>1.535286779052604E-3</c:v>
                </c:pt>
                <c:pt idx="4631">
                  <c:v>1.4412020212731108E-3</c:v>
                </c:pt>
                <c:pt idx="4632">
                  <c:v>1.4907111386954844E-3</c:v>
                </c:pt>
                <c:pt idx="4633">
                  <c:v>1.4386642514132089E-3</c:v>
                </c:pt>
                <c:pt idx="4634">
                  <c:v>1.3686011339178461E-3</c:v>
                </c:pt>
                <c:pt idx="4635">
                  <c:v>1.1043630907924609E-3</c:v>
                </c:pt>
                <c:pt idx="4636">
                  <c:v>7.9608537381285066E-4</c:v>
                </c:pt>
                <c:pt idx="4637">
                  <c:v>5.758870045416975E-4</c:v>
                </c:pt>
                <c:pt idx="4638">
                  <c:v>4.5377699976405922E-4</c:v>
                </c:pt>
                <c:pt idx="4639">
                  <c:v>3.8971929233972552E-4</c:v>
                </c:pt>
                <c:pt idx="4640">
                  <c:v>3.5168502855652262E-4</c:v>
                </c:pt>
                <c:pt idx="4641">
                  <c:v>3.3967420841446438E-4</c:v>
                </c:pt>
                <c:pt idx="4642">
                  <c:v>3.5568863527054434E-4</c:v>
                </c:pt>
                <c:pt idx="4643">
                  <c:v>4.2775355612292842E-4</c:v>
                </c:pt>
                <c:pt idx="4644">
                  <c:v>5.5386716761458149E-4</c:v>
                </c:pt>
                <c:pt idx="4645">
                  <c:v>7.4604028988758953E-4</c:v>
                </c:pt>
                <c:pt idx="4646">
                  <c:v>9.8825849608585176E-4</c:v>
                </c:pt>
                <c:pt idx="4647">
                  <c:v>1.23648211235515E-3</c:v>
                </c:pt>
                <c:pt idx="4648">
                  <c:v>1.4286552346281511E-3</c:v>
                </c:pt>
                <c:pt idx="4649">
                  <c:v>1.5647778629048689E-3</c:v>
                </c:pt>
                <c:pt idx="4650">
                  <c:v>1.6668698341124055E-3</c:v>
                </c:pt>
                <c:pt idx="4651">
                  <c:v>1.7189167213946741E-3</c:v>
                </c:pt>
                <c:pt idx="4652">
                  <c:v>1.7529473784638483E-3</c:v>
                </c:pt>
                <c:pt idx="4653">
                  <c:v>1.7649581986059204E-3</c:v>
                </c:pt>
                <c:pt idx="4654">
                  <c:v>1.7309275415367392E-3</c:v>
                </c:pt>
                <c:pt idx="4655">
                  <c:v>1.6368427837572391E-3</c:v>
                </c:pt>
                <c:pt idx="4656">
                  <c:v>7.5577904312344735E-4</c:v>
                </c:pt>
                <c:pt idx="4657">
                  <c:v>7.0373215584117188E-4</c:v>
                </c:pt>
                <c:pt idx="4658">
                  <c:v>6.3366903834580907E-4</c:v>
                </c:pt>
                <c:pt idx="4659">
                  <c:v>3.6943099522042389E-4</c:v>
                </c:pt>
                <c:pt idx="4660">
                  <c:v>6.1153278240813624E-5</c:v>
                </c:pt>
                <c:pt idx="4661">
                  <c:v>-1.5904509103033954E-4</c:v>
                </c:pt>
                <c:pt idx="4662">
                  <c:v>-2.8115509580797782E-4</c:v>
                </c:pt>
                <c:pt idx="4663">
                  <c:v>-3.4521280323231152E-4</c:v>
                </c:pt>
                <c:pt idx="4664">
                  <c:v>-3.8324706701550748E-4</c:v>
                </c:pt>
                <c:pt idx="4665">
                  <c:v>-3.9525788715757265E-4</c:v>
                </c:pt>
                <c:pt idx="4666">
                  <c:v>-3.792434603014927E-4</c:v>
                </c:pt>
                <c:pt idx="4667">
                  <c:v>-3.0717853944910861E-4</c:v>
                </c:pt>
                <c:pt idx="4668">
                  <c:v>-1.8106492795745555E-4</c:v>
                </c:pt>
                <c:pt idx="4669">
                  <c:v>1.1108194315552489E-5</c:v>
                </c:pt>
                <c:pt idx="4670">
                  <c:v>2.5332640051381472E-4</c:v>
                </c:pt>
                <c:pt idx="4671">
                  <c:v>5.0155001678311301E-4</c:v>
                </c:pt>
                <c:pt idx="4672">
                  <c:v>6.9372313905612104E-4</c:v>
                </c:pt>
                <c:pt idx="4673">
                  <c:v>8.2984576733283189E-4</c:v>
                </c:pt>
                <c:pt idx="4674">
                  <c:v>9.3193773854036849E-4</c:v>
                </c:pt>
                <c:pt idx="4675">
                  <c:v>9.8398462582263702E-4</c:v>
                </c:pt>
                <c:pt idx="4676">
                  <c:v>1.0180152828918182E-3</c:v>
                </c:pt>
                <c:pt idx="4677">
                  <c:v>1.0300261030338834E-3</c:v>
                </c:pt>
                <c:pt idx="4678">
                  <c:v>9.9599544596470219E-4</c:v>
                </c:pt>
                <c:pt idx="4679">
                  <c:v>9.0191068818520903E-4</c:v>
                </c:pt>
                <c:pt idx="4680">
                  <c:v>-1.0777097103127492E-3</c:v>
                </c:pt>
                <c:pt idx="4681">
                  <c:v>-1.1297565975950247E-3</c:v>
                </c:pt>
                <c:pt idx="4682">
                  <c:v>-1.1998197150903805E-3</c:v>
                </c:pt>
                <c:pt idx="4683">
                  <c:v>-1.4640577582157727E-3</c:v>
                </c:pt>
                <c:pt idx="4684">
                  <c:v>-1.7723354751953829E-3</c:v>
                </c:pt>
                <c:pt idx="4685">
                  <c:v>-1.9925338444665291E-3</c:v>
                </c:pt>
                <c:pt idx="4686">
                  <c:v>-2.1146438492441744E-3</c:v>
                </c:pt>
                <c:pt idx="4687">
                  <c:v>-2.1787015566685081E-3</c:v>
                </c:pt>
                <c:pt idx="4688">
                  <c:v>-2.216735820451704E-3</c:v>
                </c:pt>
                <c:pt idx="4689">
                  <c:v>-2.2287466405937692E-3</c:v>
                </c:pt>
                <c:pt idx="4690">
                  <c:v>-2.2127322137376892E-3</c:v>
                </c:pt>
                <c:pt idx="4691">
                  <c:v>-2.1406672928853052E-3</c:v>
                </c:pt>
                <c:pt idx="4692">
                  <c:v>-2.0145536813936521E-3</c:v>
                </c:pt>
                <c:pt idx="4693">
                  <c:v>-1.8223805591206371E-3</c:v>
                </c:pt>
                <c:pt idx="4694">
                  <c:v>-1.5801623529223818E-3</c:v>
                </c:pt>
                <c:pt idx="4695">
                  <c:v>-1.3319387366530766E-3</c:v>
                </c:pt>
                <c:pt idx="4696">
                  <c:v>-1.1397656143800755E-3</c:v>
                </c:pt>
                <c:pt idx="4697">
                  <c:v>-1.0036429861033647E-3</c:v>
                </c:pt>
                <c:pt idx="4698">
                  <c:v>-9.0155101489582806E-4</c:v>
                </c:pt>
                <c:pt idx="4699">
                  <c:v>-8.4950412761355953E-4</c:v>
                </c:pt>
                <c:pt idx="4700">
                  <c:v>-8.1547347054437835E-4</c:v>
                </c:pt>
                <c:pt idx="4701">
                  <c:v>-8.0346265040231318E-4</c:v>
                </c:pt>
                <c:pt idx="4702">
                  <c:v>-8.3749330747149436E-4</c:v>
                </c:pt>
                <c:pt idx="4703">
                  <c:v>-9.3157806525098752E-4</c:v>
                </c:pt>
                <c:pt idx="4704">
                  <c:v>1.1236381027252829E-3</c:v>
                </c:pt>
                <c:pt idx="4705">
                  <c:v>1.0715912154430074E-3</c:v>
                </c:pt>
                <c:pt idx="4706">
                  <c:v>1.0015280979476376E-3</c:v>
                </c:pt>
                <c:pt idx="4707">
                  <c:v>7.372900548222594E-4</c:v>
                </c:pt>
                <c:pt idx="4708">
                  <c:v>4.2901233784264914E-4</c:v>
                </c:pt>
                <c:pt idx="4709">
                  <c:v>2.0881396857148904E-4</c:v>
                </c:pt>
                <c:pt idx="4710">
                  <c:v>8.6703963793857697E-5</c:v>
                </c:pt>
                <c:pt idx="4711">
                  <c:v>2.2646256369523998E-5</c:v>
                </c:pt>
                <c:pt idx="4712">
                  <c:v>-1.5388007413678906E-5</c:v>
                </c:pt>
                <c:pt idx="4713">
                  <c:v>-2.7398827555744076E-5</c:v>
                </c:pt>
                <c:pt idx="4714">
                  <c:v>-1.1384400699657182E-5</c:v>
                </c:pt>
                <c:pt idx="4715">
                  <c:v>6.0680520152719963E-5</c:v>
                </c:pt>
                <c:pt idx="4716">
                  <c:v>1.8679413164437997E-4</c:v>
                </c:pt>
                <c:pt idx="4717">
                  <c:v>3.7896725391738106E-4</c:v>
                </c:pt>
                <c:pt idx="4718">
                  <c:v>6.2118546011565023E-4</c:v>
                </c:pt>
                <c:pt idx="4719">
                  <c:v>8.6940907638494158E-4</c:v>
                </c:pt>
                <c:pt idx="4720">
                  <c:v>1.0615821986579496E-3</c:v>
                </c:pt>
                <c:pt idx="4721">
                  <c:v>1.1977048269346674E-3</c:v>
                </c:pt>
                <c:pt idx="4722">
                  <c:v>1.2997967981421971E-3</c:v>
                </c:pt>
                <c:pt idx="4723">
                  <c:v>1.3518436854244725E-3</c:v>
                </c:pt>
                <c:pt idx="4724">
                  <c:v>1.3858743424936468E-3</c:v>
                </c:pt>
                <c:pt idx="4725">
                  <c:v>1.3978851626357119E-3</c:v>
                </c:pt>
                <c:pt idx="4726">
                  <c:v>1.3638545055665308E-3</c:v>
                </c:pt>
                <c:pt idx="4727">
                  <c:v>1.2697697477870376E-3</c:v>
                </c:pt>
                <c:pt idx="4728">
                  <c:v>-3.3782065071091827E-4</c:v>
                </c:pt>
                <c:pt idx="4729">
                  <c:v>-3.8986753799319374E-4</c:v>
                </c:pt>
                <c:pt idx="4730">
                  <c:v>-4.5993065548854961E-4</c:v>
                </c:pt>
                <c:pt idx="4731">
                  <c:v>-7.2416869861394173E-4</c:v>
                </c:pt>
                <c:pt idx="4732">
                  <c:v>-1.032446415593552E-3</c:v>
                </c:pt>
                <c:pt idx="4733">
                  <c:v>-1.2526447848646982E-3</c:v>
                </c:pt>
                <c:pt idx="4734">
                  <c:v>-1.3747547896423434E-3</c:v>
                </c:pt>
                <c:pt idx="4735">
                  <c:v>-1.4388124970666771E-3</c:v>
                </c:pt>
                <c:pt idx="4736">
                  <c:v>-1.4768467608498731E-3</c:v>
                </c:pt>
                <c:pt idx="4737">
                  <c:v>-1.4888575809919383E-3</c:v>
                </c:pt>
                <c:pt idx="4738">
                  <c:v>-1.4728431541358583E-3</c:v>
                </c:pt>
                <c:pt idx="4739">
                  <c:v>-1.4007782332834742E-3</c:v>
                </c:pt>
                <c:pt idx="4740">
                  <c:v>-1.2746646217918212E-3</c:v>
                </c:pt>
                <c:pt idx="4741">
                  <c:v>-1.0824914995188062E-3</c:v>
                </c:pt>
                <c:pt idx="4742">
                  <c:v>-8.402732933205509E-4</c:v>
                </c:pt>
                <c:pt idx="4743">
                  <c:v>-5.9204967705124567E-4</c:v>
                </c:pt>
                <c:pt idx="4744">
                  <c:v>-3.9987655477824458E-4</c:v>
                </c:pt>
                <c:pt idx="4745">
                  <c:v>-2.6375392650153373E-4</c:v>
                </c:pt>
                <c:pt idx="4746">
                  <c:v>-1.6166195529399713E-4</c:v>
                </c:pt>
                <c:pt idx="4747">
                  <c:v>-1.096150680117286E-4</c:v>
                </c:pt>
                <c:pt idx="4748">
                  <c:v>-7.558441094254742E-5</c:v>
                </c:pt>
                <c:pt idx="4749">
                  <c:v>-6.3573590800482249E-5</c:v>
                </c:pt>
                <c:pt idx="4750">
                  <c:v>-9.760424786966343E-5</c:v>
                </c:pt>
                <c:pt idx="4751">
                  <c:v>-1.9168900564915659E-4</c:v>
                </c:pt>
                <c:pt idx="4752">
                  <c:v>4.6422340853240207E-3</c:v>
                </c:pt>
                <c:pt idx="4753">
                  <c:v>4.5901871980417452E-3</c:v>
                </c:pt>
                <c:pt idx="4754">
                  <c:v>4.5201240805463894E-3</c:v>
                </c:pt>
                <c:pt idx="4755">
                  <c:v>4.2558860374209972E-3</c:v>
                </c:pt>
                <c:pt idx="4756">
                  <c:v>3.947608320441387E-3</c:v>
                </c:pt>
                <c:pt idx="4757">
                  <c:v>3.7274099511702408E-3</c:v>
                </c:pt>
                <c:pt idx="4758">
                  <c:v>3.6052999463925955E-3</c:v>
                </c:pt>
                <c:pt idx="4759">
                  <c:v>3.5412422389682618E-3</c:v>
                </c:pt>
                <c:pt idx="4760">
                  <c:v>3.5032079751850659E-3</c:v>
                </c:pt>
                <c:pt idx="4761">
                  <c:v>3.4911971550430007E-3</c:v>
                </c:pt>
                <c:pt idx="4762">
                  <c:v>3.5072115818990807E-3</c:v>
                </c:pt>
                <c:pt idx="4763">
                  <c:v>3.5792765027514648E-3</c:v>
                </c:pt>
                <c:pt idx="4764">
                  <c:v>3.7053901142431178E-3</c:v>
                </c:pt>
                <c:pt idx="4765">
                  <c:v>3.8975632365161328E-3</c:v>
                </c:pt>
                <c:pt idx="4766">
                  <c:v>4.1397814427143881E-3</c:v>
                </c:pt>
                <c:pt idx="4767">
                  <c:v>4.3880050589836933E-3</c:v>
                </c:pt>
                <c:pt idx="4768">
                  <c:v>4.5801781812566944E-3</c:v>
                </c:pt>
                <c:pt idx="4769">
                  <c:v>4.7163008095334052E-3</c:v>
                </c:pt>
                <c:pt idx="4770">
                  <c:v>4.8183927807409418E-3</c:v>
                </c:pt>
                <c:pt idx="4771">
                  <c:v>4.8704396680232104E-3</c:v>
                </c:pt>
                <c:pt idx="4772">
                  <c:v>4.9044703250923916E-3</c:v>
                </c:pt>
                <c:pt idx="4773">
                  <c:v>4.9164811452344567E-3</c:v>
                </c:pt>
                <c:pt idx="4774">
                  <c:v>4.8824504881652755E-3</c:v>
                </c:pt>
                <c:pt idx="4775">
                  <c:v>4.7883657303857824E-3</c:v>
                </c:pt>
                <c:pt idx="4776">
                  <c:v>1.9540854934325877E-3</c:v>
                </c:pt>
                <c:pt idx="4777">
                  <c:v>1.9020386061503122E-3</c:v>
                </c:pt>
                <c:pt idx="4778">
                  <c:v>1.8319754886549494E-3</c:v>
                </c:pt>
                <c:pt idx="4779">
                  <c:v>1.5677374455295642E-3</c:v>
                </c:pt>
                <c:pt idx="4780">
                  <c:v>1.259459728549954E-3</c:v>
                </c:pt>
                <c:pt idx="4781">
                  <c:v>1.0392613592788008E-3</c:v>
                </c:pt>
                <c:pt idx="4782">
                  <c:v>9.1715135450116253E-4</c:v>
                </c:pt>
                <c:pt idx="4783">
                  <c:v>8.5309364707682883E-4</c:v>
                </c:pt>
                <c:pt idx="4784">
                  <c:v>8.1505938329362593E-4</c:v>
                </c:pt>
                <c:pt idx="4785">
                  <c:v>8.030485631515677E-4</c:v>
                </c:pt>
                <c:pt idx="4786">
                  <c:v>8.1906299000764765E-4</c:v>
                </c:pt>
                <c:pt idx="4787">
                  <c:v>8.9112791086003174E-4</c:v>
                </c:pt>
                <c:pt idx="4788">
                  <c:v>1.0172415223516848E-3</c:v>
                </c:pt>
                <c:pt idx="4789">
                  <c:v>1.2094146446246928E-3</c:v>
                </c:pt>
                <c:pt idx="4790">
                  <c:v>1.4516328508229551E-3</c:v>
                </c:pt>
                <c:pt idx="4791">
                  <c:v>1.6998564670922534E-3</c:v>
                </c:pt>
                <c:pt idx="4792">
                  <c:v>1.8920295893652544E-3</c:v>
                </c:pt>
                <c:pt idx="4793">
                  <c:v>2.0281522176419722E-3</c:v>
                </c:pt>
                <c:pt idx="4794">
                  <c:v>2.1302441888495088E-3</c:v>
                </c:pt>
                <c:pt idx="4795">
                  <c:v>2.1822910761317774E-3</c:v>
                </c:pt>
                <c:pt idx="4796">
                  <c:v>2.2163217332009516E-3</c:v>
                </c:pt>
                <c:pt idx="4797">
                  <c:v>2.2283325533430237E-3</c:v>
                </c:pt>
                <c:pt idx="4798">
                  <c:v>2.1943018962738425E-3</c:v>
                </c:pt>
                <c:pt idx="4799">
                  <c:v>2.1002171384943424E-3</c:v>
                </c:pt>
                <c:pt idx="4800">
                  <c:v>1.9540854934325877E-3</c:v>
                </c:pt>
                <c:pt idx="4801">
                  <c:v>1.9020386061503122E-3</c:v>
                </c:pt>
                <c:pt idx="4802">
                  <c:v>1.8319754886549494E-3</c:v>
                </c:pt>
                <c:pt idx="4803">
                  <c:v>1.5677374455295642E-3</c:v>
                </c:pt>
                <c:pt idx="4804">
                  <c:v>1.259459728549954E-3</c:v>
                </c:pt>
                <c:pt idx="4805">
                  <c:v>1.0392613592788008E-3</c:v>
                </c:pt>
                <c:pt idx="4806">
                  <c:v>9.1715135450116253E-4</c:v>
                </c:pt>
                <c:pt idx="4807">
                  <c:v>8.5309364707682883E-4</c:v>
                </c:pt>
                <c:pt idx="4808">
                  <c:v>8.1505938329362593E-4</c:v>
                </c:pt>
                <c:pt idx="4809">
                  <c:v>8.030485631515677E-4</c:v>
                </c:pt>
                <c:pt idx="4810">
                  <c:v>8.1906299000764765E-4</c:v>
                </c:pt>
                <c:pt idx="4811">
                  <c:v>8.9112791086003174E-4</c:v>
                </c:pt>
                <c:pt idx="4812">
                  <c:v>1.0172415223516848E-3</c:v>
                </c:pt>
                <c:pt idx="4813">
                  <c:v>1.2094146446246928E-3</c:v>
                </c:pt>
                <c:pt idx="4814">
                  <c:v>1.4516328508229551E-3</c:v>
                </c:pt>
                <c:pt idx="4815">
                  <c:v>1.6998564670922534E-3</c:v>
                </c:pt>
                <c:pt idx="4816">
                  <c:v>1.8920295893652544E-3</c:v>
                </c:pt>
                <c:pt idx="4817">
                  <c:v>2.0281522176419722E-3</c:v>
                </c:pt>
                <c:pt idx="4818">
                  <c:v>2.1302441888495088E-3</c:v>
                </c:pt>
                <c:pt idx="4819">
                  <c:v>2.1822910761317774E-3</c:v>
                </c:pt>
                <c:pt idx="4820">
                  <c:v>2.2163217332009516E-3</c:v>
                </c:pt>
                <c:pt idx="4821">
                  <c:v>2.2283325533430237E-3</c:v>
                </c:pt>
                <c:pt idx="4822">
                  <c:v>2.1943018962738425E-3</c:v>
                </c:pt>
                <c:pt idx="4823">
                  <c:v>2.1002171384943424E-3</c:v>
                </c:pt>
                <c:pt idx="4824">
                  <c:v>1.9540854934325877E-3</c:v>
                </c:pt>
                <c:pt idx="4825">
                  <c:v>1.9020386061503122E-3</c:v>
                </c:pt>
                <c:pt idx="4826">
                  <c:v>1.8319754886549494E-3</c:v>
                </c:pt>
                <c:pt idx="4827">
                  <c:v>1.5677374455295642E-3</c:v>
                </c:pt>
                <c:pt idx="4828">
                  <c:v>1.259459728549954E-3</c:v>
                </c:pt>
                <c:pt idx="4829">
                  <c:v>1.0392613592788008E-3</c:v>
                </c:pt>
                <c:pt idx="4830">
                  <c:v>9.1715135450116253E-4</c:v>
                </c:pt>
                <c:pt idx="4831">
                  <c:v>8.5309364707682883E-4</c:v>
                </c:pt>
                <c:pt idx="4832">
                  <c:v>8.1505938329362593E-4</c:v>
                </c:pt>
                <c:pt idx="4833">
                  <c:v>8.030485631515677E-4</c:v>
                </c:pt>
                <c:pt idx="4834">
                  <c:v>8.1906299000764765E-4</c:v>
                </c:pt>
                <c:pt idx="4835">
                  <c:v>8.9112791086003174E-4</c:v>
                </c:pt>
                <c:pt idx="4836">
                  <c:v>1.0172415223516848E-3</c:v>
                </c:pt>
                <c:pt idx="4837">
                  <c:v>1.2094146446246928E-3</c:v>
                </c:pt>
                <c:pt idx="4838">
                  <c:v>1.4516328508229551E-3</c:v>
                </c:pt>
                <c:pt idx="4839">
                  <c:v>1.6998564670922534E-3</c:v>
                </c:pt>
                <c:pt idx="4840">
                  <c:v>1.8920295893652544E-3</c:v>
                </c:pt>
                <c:pt idx="4841">
                  <c:v>2.0281522176419722E-3</c:v>
                </c:pt>
                <c:pt idx="4842">
                  <c:v>2.1302441888495088E-3</c:v>
                </c:pt>
                <c:pt idx="4843">
                  <c:v>2.1822910761317774E-3</c:v>
                </c:pt>
                <c:pt idx="4844">
                  <c:v>2.2163217332009516E-3</c:v>
                </c:pt>
                <c:pt idx="4845">
                  <c:v>2.2283325533430237E-3</c:v>
                </c:pt>
                <c:pt idx="4846">
                  <c:v>2.1943018962738425E-3</c:v>
                </c:pt>
                <c:pt idx="4847">
                  <c:v>2.1002171384943424E-3</c:v>
                </c:pt>
                <c:pt idx="4848">
                  <c:v>3.9775870280945452E-4</c:v>
                </c:pt>
                <c:pt idx="4849">
                  <c:v>3.4571181552717906E-4</c:v>
                </c:pt>
                <c:pt idx="4850">
                  <c:v>2.7564869803181624E-4</c:v>
                </c:pt>
                <c:pt idx="4851">
                  <c:v>1.1410654906431061E-5</c:v>
                </c:pt>
                <c:pt idx="4852">
                  <c:v>-2.968670620731792E-4</c:v>
                </c:pt>
                <c:pt idx="4853">
                  <c:v>-5.1706543134433236E-4</c:v>
                </c:pt>
                <c:pt idx="4854">
                  <c:v>-6.3917543612197064E-4</c:v>
                </c:pt>
                <c:pt idx="4855">
                  <c:v>-7.0323314354630434E-4</c:v>
                </c:pt>
                <c:pt idx="4856">
                  <c:v>-7.4126740732950031E-4</c:v>
                </c:pt>
                <c:pt idx="4857">
                  <c:v>-7.5327822747156548E-4</c:v>
                </c:pt>
                <c:pt idx="4858">
                  <c:v>-7.3726380061548552E-4</c:v>
                </c:pt>
                <c:pt idx="4859">
                  <c:v>-6.6519887976310144E-4</c:v>
                </c:pt>
                <c:pt idx="4860">
                  <c:v>-5.3908526827144837E-4</c:v>
                </c:pt>
                <c:pt idx="4861">
                  <c:v>-3.4691214599844034E-4</c:v>
                </c:pt>
                <c:pt idx="4862">
                  <c:v>-1.046939398001781E-4</c:v>
                </c:pt>
                <c:pt idx="4863">
                  <c:v>1.4352967646912018E-4</c:v>
                </c:pt>
                <c:pt idx="4864">
                  <c:v>3.3570279874212822E-4</c:v>
                </c:pt>
                <c:pt idx="4865">
                  <c:v>4.7182542701883906E-4</c:v>
                </c:pt>
                <c:pt idx="4866">
                  <c:v>5.7391739822637566E-4</c:v>
                </c:pt>
                <c:pt idx="4867">
                  <c:v>6.2596428550864419E-4</c:v>
                </c:pt>
                <c:pt idx="4868">
                  <c:v>6.5999494257782537E-4</c:v>
                </c:pt>
                <c:pt idx="4869">
                  <c:v>6.7200576271989054E-4</c:v>
                </c:pt>
                <c:pt idx="4870">
                  <c:v>6.3797510565070936E-4</c:v>
                </c:pt>
                <c:pt idx="4871">
                  <c:v>5.4389034787121621E-4</c:v>
                </c:pt>
                <c:pt idx="4872">
                  <c:v>-1.5567776898974262E-3</c:v>
                </c:pt>
                <c:pt idx="4873">
                  <c:v>-1.6088245771797016E-3</c:v>
                </c:pt>
                <c:pt idx="4874">
                  <c:v>-1.6788876946750644E-3</c:v>
                </c:pt>
                <c:pt idx="4875">
                  <c:v>-1.9431257378004496E-3</c:v>
                </c:pt>
                <c:pt idx="4876">
                  <c:v>-2.2514034547800599E-3</c:v>
                </c:pt>
                <c:pt idx="4877">
                  <c:v>-2.471601824051213E-3</c:v>
                </c:pt>
                <c:pt idx="4878">
                  <c:v>-2.5937118288288513E-3</c:v>
                </c:pt>
                <c:pt idx="4879">
                  <c:v>-2.657769536253185E-3</c:v>
                </c:pt>
                <c:pt idx="4880">
                  <c:v>-2.6958038000363879E-3</c:v>
                </c:pt>
                <c:pt idx="4881">
                  <c:v>-2.7078146201784531E-3</c:v>
                </c:pt>
                <c:pt idx="4882">
                  <c:v>-2.6918001933223662E-3</c:v>
                </c:pt>
                <c:pt idx="4883">
                  <c:v>-2.6197352724699891E-3</c:v>
                </c:pt>
                <c:pt idx="4884">
                  <c:v>-2.493621660978329E-3</c:v>
                </c:pt>
                <c:pt idx="4885">
                  <c:v>-2.301448538705321E-3</c:v>
                </c:pt>
                <c:pt idx="4886">
                  <c:v>-2.0592303325070588E-3</c:v>
                </c:pt>
                <c:pt idx="4887">
                  <c:v>-1.8110067162377605E-3</c:v>
                </c:pt>
                <c:pt idx="4888">
                  <c:v>-1.6188335939647594E-3</c:v>
                </c:pt>
                <c:pt idx="4889">
                  <c:v>-1.4827109656880416E-3</c:v>
                </c:pt>
                <c:pt idx="4890">
                  <c:v>-1.380618994480512E-3</c:v>
                </c:pt>
                <c:pt idx="4891">
                  <c:v>-1.3285721071982365E-3</c:v>
                </c:pt>
                <c:pt idx="4892">
                  <c:v>-1.2945414501290622E-3</c:v>
                </c:pt>
                <c:pt idx="4893">
                  <c:v>-1.2825306299869971E-3</c:v>
                </c:pt>
                <c:pt idx="4894">
                  <c:v>-1.3165612870561783E-3</c:v>
                </c:pt>
                <c:pt idx="4895">
                  <c:v>-1.4106460448356714E-3</c:v>
                </c:pt>
                <c:pt idx="4896">
                  <c:v>-9.6418850117470367E-5</c:v>
                </c:pt>
                <c:pt idx="4897">
                  <c:v>-1.4846573739974583E-4</c:v>
                </c:pt>
                <c:pt idx="4898">
                  <c:v>-2.1852885489510865E-4</c:v>
                </c:pt>
                <c:pt idx="4899">
                  <c:v>-4.8276689802049383E-4</c:v>
                </c:pt>
                <c:pt idx="4900">
                  <c:v>-7.9104461500010409E-4</c:v>
                </c:pt>
                <c:pt idx="4901">
                  <c:v>-1.0112429842712573E-3</c:v>
                </c:pt>
                <c:pt idx="4902">
                  <c:v>-1.1333529890488955E-3</c:v>
                </c:pt>
                <c:pt idx="4903">
                  <c:v>-1.1974106964732292E-3</c:v>
                </c:pt>
                <c:pt idx="4904">
                  <c:v>-1.2354449602564252E-3</c:v>
                </c:pt>
                <c:pt idx="4905">
                  <c:v>-1.2474557803984904E-3</c:v>
                </c:pt>
                <c:pt idx="4906">
                  <c:v>-1.2314413535424104E-3</c:v>
                </c:pt>
                <c:pt idx="4907">
                  <c:v>-1.1593764326900263E-3</c:v>
                </c:pt>
                <c:pt idx="4908">
                  <c:v>-1.0332628211983733E-3</c:v>
                </c:pt>
                <c:pt idx="4909">
                  <c:v>-8.4108969892536523E-4</c:v>
                </c:pt>
                <c:pt idx="4910">
                  <c:v>-5.9887149272710299E-4</c:v>
                </c:pt>
                <c:pt idx="4911">
                  <c:v>-3.5064787645780471E-4</c:v>
                </c:pt>
                <c:pt idx="4912">
                  <c:v>-1.5847475418479667E-4</c:v>
                </c:pt>
                <c:pt idx="4913">
                  <c:v>-2.2352125908085829E-5</c:v>
                </c:pt>
                <c:pt idx="4914">
                  <c:v>7.9739845299450773E-5</c:v>
                </c:pt>
                <c:pt idx="4915">
                  <c:v>1.317867325817193E-4</c:v>
                </c:pt>
                <c:pt idx="4916">
                  <c:v>1.6581738965090048E-4</c:v>
                </c:pt>
                <c:pt idx="4917">
                  <c:v>1.7782820979296565E-4</c:v>
                </c:pt>
                <c:pt idx="4918">
                  <c:v>1.4379755272378447E-4</c:v>
                </c:pt>
                <c:pt idx="4919">
                  <c:v>4.9712794944291316E-5</c:v>
                </c:pt>
                <c:pt idx="4920">
                  <c:v>5.84153651648954E-4</c:v>
                </c:pt>
                <c:pt idx="4921">
                  <c:v>5.3210676436667853E-4</c:v>
                </c:pt>
                <c:pt idx="4922">
                  <c:v>4.6204364687131572E-4</c:v>
                </c:pt>
                <c:pt idx="4923">
                  <c:v>1.9780560374593054E-4</c:v>
                </c:pt>
                <c:pt idx="4924">
                  <c:v>-1.1047211323367973E-4</c:v>
                </c:pt>
                <c:pt idx="4925">
                  <c:v>-3.3067048250483289E-4</c:v>
                </c:pt>
                <c:pt idx="4926">
                  <c:v>-4.5278048728247117E-4</c:v>
                </c:pt>
                <c:pt idx="4927">
                  <c:v>-5.1683819470680487E-4</c:v>
                </c:pt>
                <c:pt idx="4928">
                  <c:v>-5.5487245849000777E-4</c:v>
                </c:pt>
                <c:pt idx="4929">
                  <c:v>-5.6688327863207294E-4</c:v>
                </c:pt>
                <c:pt idx="4930">
                  <c:v>-5.5086885177598605E-4</c:v>
                </c:pt>
                <c:pt idx="4931">
                  <c:v>-4.788039309236089E-4</c:v>
                </c:pt>
                <c:pt idx="4932">
                  <c:v>-3.526903194319489E-4</c:v>
                </c:pt>
                <c:pt idx="4933">
                  <c:v>-1.6051719715894086E-4</c:v>
                </c:pt>
                <c:pt idx="4934">
                  <c:v>8.1701009039321371E-5</c:v>
                </c:pt>
                <c:pt idx="4935">
                  <c:v>3.2992462530861966E-4</c:v>
                </c:pt>
                <c:pt idx="4936">
                  <c:v>5.2209774758162075E-4</c:v>
                </c:pt>
                <c:pt idx="4937">
                  <c:v>6.5822037585833854E-4</c:v>
                </c:pt>
                <c:pt idx="4938">
                  <c:v>7.603123470658682E-4</c:v>
                </c:pt>
                <c:pt idx="4939">
                  <c:v>8.1235923434814367E-4</c:v>
                </c:pt>
                <c:pt idx="4940">
                  <c:v>8.4638989141731791E-4</c:v>
                </c:pt>
                <c:pt idx="4941">
                  <c:v>8.5840071155938308E-4</c:v>
                </c:pt>
                <c:pt idx="4942">
                  <c:v>8.243700544902019E-4</c:v>
                </c:pt>
                <c:pt idx="4943">
                  <c:v>7.3028529671070874E-4</c:v>
                </c:pt>
                <c:pt idx="4944">
                  <c:v>1.6428962205884343E-3</c:v>
                </c:pt>
                <c:pt idx="4945">
                  <c:v>1.5908493333061588E-3</c:v>
                </c:pt>
                <c:pt idx="4946">
                  <c:v>1.520786215810796E-3</c:v>
                </c:pt>
                <c:pt idx="4947">
                  <c:v>1.2565481726854108E-3</c:v>
                </c:pt>
                <c:pt idx="4948">
                  <c:v>9.4827045570580054E-4</c:v>
                </c:pt>
                <c:pt idx="4949">
                  <c:v>7.2807208643464738E-4</c:v>
                </c:pt>
                <c:pt idx="4950">
                  <c:v>6.059620816570091E-4</c:v>
                </c:pt>
                <c:pt idx="4951">
                  <c:v>5.419043742326754E-4</c:v>
                </c:pt>
                <c:pt idx="4952">
                  <c:v>5.038701104494725E-4</c:v>
                </c:pt>
                <c:pt idx="4953">
                  <c:v>4.9185929030741427E-4</c:v>
                </c:pt>
                <c:pt idx="4954">
                  <c:v>5.0787371716349422E-4</c:v>
                </c:pt>
                <c:pt idx="4955">
                  <c:v>5.799386380158783E-4</c:v>
                </c:pt>
                <c:pt idx="4956">
                  <c:v>7.0605224950753137E-4</c:v>
                </c:pt>
                <c:pt idx="4957">
                  <c:v>8.9822537178053941E-4</c:v>
                </c:pt>
                <c:pt idx="4958">
                  <c:v>1.1404435779788016E-3</c:v>
                </c:pt>
                <c:pt idx="4959">
                  <c:v>1.3886671942480999E-3</c:v>
                </c:pt>
                <c:pt idx="4960">
                  <c:v>1.580840316521101E-3</c:v>
                </c:pt>
                <c:pt idx="4961">
                  <c:v>1.7169629447978188E-3</c:v>
                </c:pt>
                <c:pt idx="4962">
                  <c:v>1.8190549160053554E-3</c:v>
                </c:pt>
                <c:pt idx="4963">
                  <c:v>1.8711018032876239E-3</c:v>
                </c:pt>
                <c:pt idx="4964">
                  <c:v>1.9051324603567982E-3</c:v>
                </c:pt>
                <c:pt idx="4965">
                  <c:v>1.9171432804988703E-3</c:v>
                </c:pt>
                <c:pt idx="4966">
                  <c:v>1.8831126234296891E-3</c:v>
                </c:pt>
                <c:pt idx="4967">
                  <c:v>1.789027865650189E-3</c:v>
                </c:pt>
                <c:pt idx="4968">
                  <c:v>1.6062052607776975E-3</c:v>
                </c:pt>
                <c:pt idx="4969">
                  <c:v>1.554158373495422E-3</c:v>
                </c:pt>
                <c:pt idx="4970">
                  <c:v>1.4840952560000592E-3</c:v>
                </c:pt>
                <c:pt idx="4971">
                  <c:v>1.219857212874674E-3</c:v>
                </c:pt>
                <c:pt idx="4972">
                  <c:v>9.1157949589506376E-4</c:v>
                </c:pt>
                <c:pt idx="4973">
                  <c:v>6.913811266239106E-4</c:v>
                </c:pt>
                <c:pt idx="4974">
                  <c:v>5.6927112184627232E-4</c:v>
                </c:pt>
                <c:pt idx="4975">
                  <c:v>5.0521341442193862E-4</c:v>
                </c:pt>
                <c:pt idx="4976">
                  <c:v>4.6717915063873572E-4</c:v>
                </c:pt>
                <c:pt idx="4977">
                  <c:v>4.5516833049667749E-4</c:v>
                </c:pt>
                <c:pt idx="4978">
                  <c:v>4.7118275735275744E-4</c:v>
                </c:pt>
                <c:pt idx="4979">
                  <c:v>5.4324767820514153E-4</c:v>
                </c:pt>
                <c:pt idx="4980">
                  <c:v>6.6936128969679459E-4</c:v>
                </c:pt>
                <c:pt idx="4981">
                  <c:v>8.6153441196980263E-4</c:v>
                </c:pt>
                <c:pt idx="4982">
                  <c:v>1.1037526181680649E-3</c:v>
                </c:pt>
                <c:pt idx="4983">
                  <c:v>1.3519762344373631E-3</c:v>
                </c:pt>
                <c:pt idx="4984">
                  <c:v>1.5441493567103642E-3</c:v>
                </c:pt>
                <c:pt idx="4985">
                  <c:v>1.680271984987082E-3</c:v>
                </c:pt>
                <c:pt idx="4986">
                  <c:v>1.7823639561946186E-3</c:v>
                </c:pt>
                <c:pt idx="4987">
                  <c:v>1.8344108434768872E-3</c:v>
                </c:pt>
                <c:pt idx="4988">
                  <c:v>1.8684415005460614E-3</c:v>
                </c:pt>
                <c:pt idx="4989">
                  <c:v>1.8804523206881335E-3</c:v>
                </c:pt>
                <c:pt idx="4990">
                  <c:v>1.8464216636189523E-3</c:v>
                </c:pt>
                <c:pt idx="4991">
                  <c:v>1.7523369058394522E-3</c:v>
                </c:pt>
                <c:pt idx="4992">
                  <c:v>3.7467884319403524E-3</c:v>
                </c:pt>
                <c:pt idx="4993">
                  <c:v>3.694741544658077E-3</c:v>
                </c:pt>
                <c:pt idx="4994">
                  <c:v>3.6246784271627142E-3</c:v>
                </c:pt>
                <c:pt idx="4995">
                  <c:v>3.360440384037329E-3</c:v>
                </c:pt>
                <c:pt idx="4996">
                  <c:v>3.0521626670577187E-3</c:v>
                </c:pt>
                <c:pt idx="4997">
                  <c:v>2.8319642977865656E-3</c:v>
                </c:pt>
                <c:pt idx="4998">
                  <c:v>2.7098542930089273E-3</c:v>
                </c:pt>
                <c:pt idx="4999">
                  <c:v>2.6457965855845936E-3</c:v>
                </c:pt>
                <c:pt idx="5000">
                  <c:v>2.6077623218013907E-3</c:v>
                </c:pt>
                <c:pt idx="5001">
                  <c:v>2.5957515016593324E-3</c:v>
                </c:pt>
                <c:pt idx="5002">
                  <c:v>2.6117659285154124E-3</c:v>
                </c:pt>
                <c:pt idx="5003">
                  <c:v>2.6838308493677965E-3</c:v>
                </c:pt>
                <c:pt idx="5004">
                  <c:v>2.8099444608594495E-3</c:v>
                </c:pt>
                <c:pt idx="5005">
                  <c:v>3.0021175831324576E-3</c:v>
                </c:pt>
                <c:pt idx="5006">
                  <c:v>3.2443357893307198E-3</c:v>
                </c:pt>
                <c:pt idx="5007">
                  <c:v>3.4925594056000181E-3</c:v>
                </c:pt>
                <c:pt idx="5008">
                  <c:v>3.6847325278730192E-3</c:v>
                </c:pt>
                <c:pt idx="5009">
                  <c:v>3.820855156149737E-3</c:v>
                </c:pt>
                <c:pt idx="5010">
                  <c:v>3.9229471273572736E-3</c:v>
                </c:pt>
                <c:pt idx="5011">
                  <c:v>3.9749940146395421E-3</c:v>
                </c:pt>
                <c:pt idx="5012">
                  <c:v>4.0090246717087163E-3</c:v>
                </c:pt>
                <c:pt idx="5013">
                  <c:v>4.0210354918507885E-3</c:v>
                </c:pt>
                <c:pt idx="5014">
                  <c:v>3.9870048347816073E-3</c:v>
                </c:pt>
                <c:pt idx="5015">
                  <c:v>3.8929200770021072E-3</c:v>
                </c:pt>
                <c:pt idx="5016">
                  <c:v>3.7467884319403524E-3</c:v>
                </c:pt>
                <c:pt idx="5017">
                  <c:v>3.694741544658077E-3</c:v>
                </c:pt>
                <c:pt idx="5018">
                  <c:v>3.6246784271627142E-3</c:v>
                </c:pt>
                <c:pt idx="5019">
                  <c:v>3.360440384037329E-3</c:v>
                </c:pt>
                <c:pt idx="5020">
                  <c:v>3.0521626670577187E-3</c:v>
                </c:pt>
                <c:pt idx="5021">
                  <c:v>2.8319642977865656E-3</c:v>
                </c:pt>
                <c:pt idx="5022">
                  <c:v>2.7098542930089273E-3</c:v>
                </c:pt>
                <c:pt idx="5023">
                  <c:v>2.6457965855845936E-3</c:v>
                </c:pt>
                <c:pt idx="5024">
                  <c:v>2.6077623218013907E-3</c:v>
                </c:pt>
                <c:pt idx="5025">
                  <c:v>2.5957515016593324E-3</c:v>
                </c:pt>
                <c:pt idx="5026">
                  <c:v>2.6117659285154124E-3</c:v>
                </c:pt>
                <c:pt idx="5027">
                  <c:v>2.6838308493677965E-3</c:v>
                </c:pt>
                <c:pt idx="5028">
                  <c:v>2.8099444608594495E-3</c:v>
                </c:pt>
                <c:pt idx="5029">
                  <c:v>3.0021175831324576E-3</c:v>
                </c:pt>
                <c:pt idx="5030">
                  <c:v>3.2443357893307198E-3</c:v>
                </c:pt>
                <c:pt idx="5031">
                  <c:v>3.4925594056000181E-3</c:v>
                </c:pt>
                <c:pt idx="5032">
                  <c:v>3.6847325278730192E-3</c:v>
                </c:pt>
                <c:pt idx="5033">
                  <c:v>3.820855156149737E-3</c:v>
                </c:pt>
                <c:pt idx="5034">
                  <c:v>3.9229471273572736E-3</c:v>
                </c:pt>
                <c:pt idx="5035">
                  <c:v>3.9749940146395421E-3</c:v>
                </c:pt>
                <c:pt idx="5036">
                  <c:v>4.0090246717087163E-3</c:v>
                </c:pt>
                <c:pt idx="5037">
                  <c:v>4.0210354918507885E-3</c:v>
                </c:pt>
                <c:pt idx="5038">
                  <c:v>3.9870048347816073E-3</c:v>
                </c:pt>
                <c:pt idx="5039">
                  <c:v>3.8929200770021072E-3</c:v>
                </c:pt>
                <c:pt idx="5040">
                  <c:v>2.3854685697455025E-3</c:v>
                </c:pt>
                <c:pt idx="5041">
                  <c:v>2.333421682463227E-3</c:v>
                </c:pt>
                <c:pt idx="5042">
                  <c:v>2.2633585649678642E-3</c:v>
                </c:pt>
                <c:pt idx="5043">
                  <c:v>1.999120521842479E-3</c:v>
                </c:pt>
                <c:pt idx="5044">
                  <c:v>1.6908428048628688E-3</c:v>
                </c:pt>
                <c:pt idx="5045">
                  <c:v>1.4706444355917156E-3</c:v>
                </c:pt>
                <c:pt idx="5046">
                  <c:v>1.3485344308140773E-3</c:v>
                </c:pt>
                <c:pt idx="5047">
                  <c:v>1.2844767233897436E-3</c:v>
                </c:pt>
                <c:pt idx="5048">
                  <c:v>1.2464424596065476E-3</c:v>
                </c:pt>
                <c:pt idx="5049">
                  <c:v>1.2344316394644755E-3</c:v>
                </c:pt>
                <c:pt idx="5050">
                  <c:v>1.2504460663205624E-3</c:v>
                </c:pt>
                <c:pt idx="5051">
                  <c:v>1.3225109871729396E-3</c:v>
                </c:pt>
                <c:pt idx="5052">
                  <c:v>1.4486245986645996E-3</c:v>
                </c:pt>
                <c:pt idx="5053">
                  <c:v>1.6407977209376076E-3</c:v>
                </c:pt>
                <c:pt idx="5054">
                  <c:v>1.8830159271358698E-3</c:v>
                </c:pt>
                <c:pt idx="5055">
                  <c:v>2.1312395434051681E-3</c:v>
                </c:pt>
                <c:pt idx="5056">
                  <c:v>2.3234126656781762E-3</c:v>
                </c:pt>
                <c:pt idx="5057">
                  <c:v>2.459535293954887E-3</c:v>
                </c:pt>
                <c:pt idx="5058">
                  <c:v>2.5616272651624167E-3</c:v>
                </c:pt>
                <c:pt idx="5059">
                  <c:v>2.6136741524446921E-3</c:v>
                </c:pt>
                <c:pt idx="5060">
                  <c:v>2.6477048095138733E-3</c:v>
                </c:pt>
                <c:pt idx="5061">
                  <c:v>2.6597156296559316E-3</c:v>
                </c:pt>
                <c:pt idx="5062">
                  <c:v>2.6256849725867504E-3</c:v>
                </c:pt>
                <c:pt idx="5063">
                  <c:v>2.5316002148072642E-3</c:v>
                </c:pt>
                <c:pt idx="5064">
                  <c:v>3.8110950690908724E-3</c:v>
                </c:pt>
                <c:pt idx="5065">
                  <c:v>3.7590481818085969E-3</c:v>
                </c:pt>
                <c:pt idx="5066">
                  <c:v>3.688985064313241E-3</c:v>
                </c:pt>
                <c:pt idx="5067">
                  <c:v>3.4247470211878489E-3</c:v>
                </c:pt>
                <c:pt idx="5068">
                  <c:v>3.1164693042082386E-3</c:v>
                </c:pt>
                <c:pt idx="5069">
                  <c:v>2.8962709349370924E-3</c:v>
                </c:pt>
                <c:pt idx="5070">
                  <c:v>2.7741609301594472E-3</c:v>
                </c:pt>
                <c:pt idx="5071">
                  <c:v>2.7101032227351135E-3</c:v>
                </c:pt>
                <c:pt idx="5072">
                  <c:v>2.6720689589519175E-3</c:v>
                </c:pt>
                <c:pt idx="5073">
                  <c:v>2.6600581388098524E-3</c:v>
                </c:pt>
                <c:pt idx="5074">
                  <c:v>2.6760725656659323E-3</c:v>
                </c:pt>
                <c:pt idx="5075">
                  <c:v>2.7481374865183164E-3</c:v>
                </c:pt>
                <c:pt idx="5076">
                  <c:v>2.8742510980099695E-3</c:v>
                </c:pt>
                <c:pt idx="5077">
                  <c:v>3.0664242202829844E-3</c:v>
                </c:pt>
                <c:pt idx="5078">
                  <c:v>3.3086424264812397E-3</c:v>
                </c:pt>
                <c:pt idx="5079">
                  <c:v>3.556866042750545E-3</c:v>
                </c:pt>
                <c:pt idx="5080">
                  <c:v>3.7490391650235461E-3</c:v>
                </c:pt>
                <c:pt idx="5081">
                  <c:v>3.8851617933002569E-3</c:v>
                </c:pt>
                <c:pt idx="5082">
                  <c:v>3.9872537645077935E-3</c:v>
                </c:pt>
                <c:pt idx="5083">
                  <c:v>4.039300651790062E-3</c:v>
                </c:pt>
                <c:pt idx="5084">
                  <c:v>4.0733313088592432E-3</c:v>
                </c:pt>
                <c:pt idx="5085">
                  <c:v>4.0853421290013084E-3</c:v>
                </c:pt>
                <c:pt idx="5086">
                  <c:v>4.0513114719321272E-3</c:v>
                </c:pt>
                <c:pt idx="5087">
                  <c:v>3.9572267141526341E-3</c:v>
                </c:pt>
                <c:pt idx="5088">
                  <c:v>2.2908254042226378E-3</c:v>
                </c:pt>
                <c:pt idx="5089">
                  <c:v>2.2387785169403623E-3</c:v>
                </c:pt>
                <c:pt idx="5090">
                  <c:v>2.1687153994449926E-3</c:v>
                </c:pt>
                <c:pt idx="5091">
                  <c:v>1.9044773563196143E-3</c:v>
                </c:pt>
                <c:pt idx="5092">
                  <c:v>1.5961996393400041E-3</c:v>
                </c:pt>
                <c:pt idx="5093">
                  <c:v>1.376001270068844E-3</c:v>
                </c:pt>
                <c:pt idx="5094">
                  <c:v>1.2538912652912126E-3</c:v>
                </c:pt>
                <c:pt idx="5095">
                  <c:v>1.1898335578668789E-3</c:v>
                </c:pt>
                <c:pt idx="5096">
                  <c:v>1.151799294083676E-3</c:v>
                </c:pt>
                <c:pt idx="5097">
                  <c:v>1.1397884739416109E-3</c:v>
                </c:pt>
                <c:pt idx="5098">
                  <c:v>1.1558029007976978E-3</c:v>
                </c:pt>
                <c:pt idx="5099">
                  <c:v>1.2278678216500749E-3</c:v>
                </c:pt>
                <c:pt idx="5100">
                  <c:v>1.3539814331417349E-3</c:v>
                </c:pt>
                <c:pt idx="5101">
                  <c:v>1.546154555414736E-3</c:v>
                </c:pt>
                <c:pt idx="5102">
                  <c:v>1.7883727616130052E-3</c:v>
                </c:pt>
                <c:pt idx="5103">
                  <c:v>2.0365963778822965E-3</c:v>
                </c:pt>
                <c:pt idx="5104">
                  <c:v>2.2287695001553046E-3</c:v>
                </c:pt>
                <c:pt idx="5105">
                  <c:v>2.3648921284320223E-3</c:v>
                </c:pt>
                <c:pt idx="5106">
                  <c:v>2.466984099639552E-3</c:v>
                </c:pt>
                <c:pt idx="5107">
                  <c:v>2.5190309869218275E-3</c:v>
                </c:pt>
                <c:pt idx="5108">
                  <c:v>2.5530616439910017E-3</c:v>
                </c:pt>
                <c:pt idx="5109">
                  <c:v>2.5650724641330669E-3</c:v>
                </c:pt>
                <c:pt idx="5110">
                  <c:v>2.5310418070638857E-3</c:v>
                </c:pt>
                <c:pt idx="5111">
                  <c:v>2.4369570492843926E-3</c:v>
                </c:pt>
                <c:pt idx="5112">
                  <c:v>5.5700946242739219E-4</c:v>
                </c:pt>
                <c:pt idx="5113">
                  <c:v>5.0496257514511672E-4</c:v>
                </c:pt>
                <c:pt idx="5114">
                  <c:v>4.3489945764975391E-4</c:v>
                </c:pt>
                <c:pt idx="5115">
                  <c:v>1.7066141452436873E-4</c:v>
                </c:pt>
                <c:pt idx="5116">
                  <c:v>-1.3761630245524153E-4</c:v>
                </c:pt>
                <c:pt idx="5117">
                  <c:v>-3.578146717263947E-4</c:v>
                </c:pt>
                <c:pt idx="5118">
                  <c:v>-4.7992467650403298E-4</c:v>
                </c:pt>
                <c:pt idx="5119">
                  <c:v>-5.4398238392836668E-4</c:v>
                </c:pt>
                <c:pt idx="5120">
                  <c:v>-5.8201664771156958E-4</c:v>
                </c:pt>
                <c:pt idx="5121">
                  <c:v>-5.9402746785363475E-4</c:v>
                </c:pt>
                <c:pt idx="5122">
                  <c:v>-5.7801304099754786E-4</c:v>
                </c:pt>
                <c:pt idx="5123">
                  <c:v>-5.0594812014517071E-4</c:v>
                </c:pt>
                <c:pt idx="5124">
                  <c:v>-3.7983450865351071E-4</c:v>
                </c:pt>
                <c:pt idx="5125">
                  <c:v>-1.8766138638050267E-4</c:v>
                </c:pt>
                <c:pt idx="5126">
                  <c:v>5.4556819817759561E-5</c:v>
                </c:pt>
                <c:pt idx="5127">
                  <c:v>3.0278043608705785E-4</c:v>
                </c:pt>
                <c:pt idx="5128">
                  <c:v>4.9495355836005894E-4</c:v>
                </c:pt>
                <c:pt idx="5129">
                  <c:v>6.3107618663677673E-4</c:v>
                </c:pt>
                <c:pt idx="5130">
                  <c:v>7.3316815784430639E-4</c:v>
                </c:pt>
                <c:pt idx="5131">
                  <c:v>7.8521504512658186E-4</c:v>
                </c:pt>
                <c:pt idx="5132">
                  <c:v>8.192457021957561E-4</c:v>
                </c:pt>
                <c:pt idx="5133">
                  <c:v>8.3125652233782127E-4</c:v>
                </c:pt>
                <c:pt idx="5134">
                  <c:v>7.9722586526864009E-4</c:v>
                </c:pt>
                <c:pt idx="5135">
                  <c:v>7.0314110748914693E-4</c:v>
                </c:pt>
                <c:pt idx="5136">
                  <c:v>4.1889202850280971E-3</c:v>
                </c:pt>
                <c:pt idx="5137">
                  <c:v>4.1368733977458216E-3</c:v>
                </c:pt>
                <c:pt idx="5138">
                  <c:v>4.0668102802504588E-3</c:v>
                </c:pt>
                <c:pt idx="5139">
                  <c:v>3.8025722371250736E-3</c:v>
                </c:pt>
                <c:pt idx="5140">
                  <c:v>3.4942945201454634E-3</c:v>
                </c:pt>
                <c:pt idx="5141">
                  <c:v>3.2740961508743102E-3</c:v>
                </c:pt>
                <c:pt idx="5142">
                  <c:v>3.1519861460966719E-3</c:v>
                </c:pt>
                <c:pt idx="5143">
                  <c:v>3.0879284386723382E-3</c:v>
                </c:pt>
                <c:pt idx="5144">
                  <c:v>3.0498941748891423E-3</c:v>
                </c:pt>
                <c:pt idx="5145">
                  <c:v>3.0378833547470702E-3</c:v>
                </c:pt>
                <c:pt idx="5146">
                  <c:v>3.0538977816031571E-3</c:v>
                </c:pt>
                <c:pt idx="5147">
                  <c:v>3.1259627024555342E-3</c:v>
                </c:pt>
                <c:pt idx="5148">
                  <c:v>3.2520763139471942E-3</c:v>
                </c:pt>
                <c:pt idx="5149">
                  <c:v>3.4442494362202022E-3</c:v>
                </c:pt>
                <c:pt idx="5150">
                  <c:v>3.6864676424184645E-3</c:v>
                </c:pt>
                <c:pt idx="5151">
                  <c:v>3.9346912586877628E-3</c:v>
                </c:pt>
                <c:pt idx="5152">
                  <c:v>4.1268643809607708E-3</c:v>
                </c:pt>
                <c:pt idx="5153">
                  <c:v>4.2629870092374816E-3</c:v>
                </c:pt>
                <c:pt idx="5154">
                  <c:v>4.3650789804450113E-3</c:v>
                </c:pt>
                <c:pt idx="5155">
                  <c:v>4.4171258677272868E-3</c:v>
                </c:pt>
                <c:pt idx="5156">
                  <c:v>4.451156524796468E-3</c:v>
                </c:pt>
                <c:pt idx="5157">
                  <c:v>4.4631673449385262E-3</c:v>
                </c:pt>
                <c:pt idx="5158">
                  <c:v>4.429136687869345E-3</c:v>
                </c:pt>
                <c:pt idx="5159">
                  <c:v>4.3350519300898588E-3</c:v>
                </c:pt>
                <c:pt idx="5160">
                  <c:v>6.7805710169807631E-4</c:v>
                </c:pt>
                <c:pt idx="5161">
                  <c:v>6.2601021441580085E-4</c:v>
                </c:pt>
                <c:pt idx="5162">
                  <c:v>5.5594709692044497E-4</c:v>
                </c:pt>
                <c:pt idx="5163">
                  <c:v>2.9170905379505285E-4</c:v>
                </c:pt>
                <c:pt idx="5164">
                  <c:v>-1.6568663184557408E-5</c:v>
                </c:pt>
                <c:pt idx="5165">
                  <c:v>-2.3676703245570363E-4</c:v>
                </c:pt>
                <c:pt idx="5166">
                  <c:v>-3.5887703723334885E-4</c:v>
                </c:pt>
                <c:pt idx="5167">
                  <c:v>-4.2293474465768255E-4</c:v>
                </c:pt>
                <c:pt idx="5168">
                  <c:v>-4.6096900844087851E-4</c:v>
                </c:pt>
                <c:pt idx="5169">
                  <c:v>-4.7297982858294368E-4</c:v>
                </c:pt>
                <c:pt idx="5170">
                  <c:v>-4.5696540172686373E-4</c:v>
                </c:pt>
                <c:pt idx="5171">
                  <c:v>-3.8490048087447964E-4</c:v>
                </c:pt>
                <c:pt idx="5172">
                  <c:v>-2.5878686938282658E-4</c:v>
                </c:pt>
                <c:pt idx="5173">
                  <c:v>-6.6613747109811605E-5</c:v>
                </c:pt>
                <c:pt idx="5174">
                  <c:v>1.7560445908844369E-4</c:v>
                </c:pt>
                <c:pt idx="5175">
                  <c:v>4.2382807535774891E-4</c:v>
                </c:pt>
                <c:pt idx="5176">
                  <c:v>6.1600119763075001E-4</c:v>
                </c:pt>
                <c:pt idx="5177">
                  <c:v>7.5212382590746085E-4</c:v>
                </c:pt>
                <c:pt idx="5178">
                  <c:v>8.5421579711499745E-4</c:v>
                </c:pt>
                <c:pt idx="5179">
                  <c:v>9.0626268439726598E-4</c:v>
                </c:pt>
                <c:pt idx="5180">
                  <c:v>9.4029334146644716E-4</c:v>
                </c:pt>
                <c:pt idx="5181">
                  <c:v>9.5230416160851233E-4</c:v>
                </c:pt>
                <c:pt idx="5182">
                  <c:v>9.1827350453933115E-4</c:v>
                </c:pt>
                <c:pt idx="5183">
                  <c:v>8.24188746759838E-4</c:v>
                </c:pt>
                <c:pt idx="5184">
                  <c:v>6.7805710169807631E-4</c:v>
                </c:pt>
                <c:pt idx="5185">
                  <c:v>6.2601021441580085E-4</c:v>
                </c:pt>
                <c:pt idx="5186">
                  <c:v>5.5594709692044497E-4</c:v>
                </c:pt>
                <c:pt idx="5187">
                  <c:v>2.9170905379505285E-4</c:v>
                </c:pt>
                <c:pt idx="5188">
                  <c:v>-1.6568663184557408E-5</c:v>
                </c:pt>
                <c:pt idx="5189">
                  <c:v>-2.3676703245570363E-4</c:v>
                </c:pt>
                <c:pt idx="5190">
                  <c:v>-3.5887703723334885E-4</c:v>
                </c:pt>
                <c:pt idx="5191">
                  <c:v>-4.2293474465768255E-4</c:v>
                </c:pt>
                <c:pt idx="5192">
                  <c:v>-4.6096900844087851E-4</c:v>
                </c:pt>
                <c:pt idx="5193">
                  <c:v>-4.7297982858294368E-4</c:v>
                </c:pt>
                <c:pt idx="5194">
                  <c:v>-4.5696540172686373E-4</c:v>
                </c:pt>
                <c:pt idx="5195">
                  <c:v>-3.8490048087447964E-4</c:v>
                </c:pt>
                <c:pt idx="5196">
                  <c:v>-2.5878686938282658E-4</c:v>
                </c:pt>
                <c:pt idx="5197">
                  <c:v>-6.6613747109811605E-5</c:v>
                </c:pt>
                <c:pt idx="5198">
                  <c:v>1.7560445908844369E-4</c:v>
                </c:pt>
                <c:pt idx="5199">
                  <c:v>4.2382807535774891E-4</c:v>
                </c:pt>
                <c:pt idx="5200">
                  <c:v>6.1600119763075001E-4</c:v>
                </c:pt>
                <c:pt idx="5201">
                  <c:v>7.5212382590746085E-4</c:v>
                </c:pt>
                <c:pt idx="5202">
                  <c:v>8.5421579711499745E-4</c:v>
                </c:pt>
                <c:pt idx="5203">
                  <c:v>9.0626268439726598E-4</c:v>
                </c:pt>
                <c:pt idx="5204">
                  <c:v>9.4029334146644716E-4</c:v>
                </c:pt>
                <c:pt idx="5205">
                  <c:v>9.5230416160851233E-4</c:v>
                </c:pt>
                <c:pt idx="5206">
                  <c:v>9.1827350453933115E-4</c:v>
                </c:pt>
                <c:pt idx="5207">
                  <c:v>8.24188746759838E-4</c:v>
                </c:pt>
                <c:pt idx="5208">
                  <c:v>6.7805710169807631E-4</c:v>
                </c:pt>
                <c:pt idx="5209">
                  <c:v>6.2601021441580085E-4</c:v>
                </c:pt>
                <c:pt idx="5210">
                  <c:v>5.5594709692044497E-4</c:v>
                </c:pt>
                <c:pt idx="5211">
                  <c:v>2.9170905379505285E-4</c:v>
                </c:pt>
                <c:pt idx="5212">
                  <c:v>-1.6568663184557408E-5</c:v>
                </c:pt>
                <c:pt idx="5213">
                  <c:v>-2.3676703245570363E-4</c:v>
                </c:pt>
                <c:pt idx="5214">
                  <c:v>-3.5887703723334885E-4</c:v>
                </c:pt>
                <c:pt idx="5215">
                  <c:v>-4.2293474465768255E-4</c:v>
                </c:pt>
                <c:pt idx="5216">
                  <c:v>-4.6096900844087851E-4</c:v>
                </c:pt>
                <c:pt idx="5217">
                  <c:v>-4.7297982858294368E-4</c:v>
                </c:pt>
                <c:pt idx="5218">
                  <c:v>-4.5696540172686373E-4</c:v>
                </c:pt>
                <c:pt idx="5219">
                  <c:v>-3.8490048087447964E-4</c:v>
                </c:pt>
                <c:pt idx="5220">
                  <c:v>-2.5878686938282658E-4</c:v>
                </c:pt>
                <c:pt idx="5221">
                  <c:v>-6.6613747109811605E-5</c:v>
                </c:pt>
                <c:pt idx="5222">
                  <c:v>1.7560445908844369E-4</c:v>
                </c:pt>
                <c:pt idx="5223">
                  <c:v>4.2382807535774891E-4</c:v>
                </c:pt>
                <c:pt idx="5224">
                  <c:v>6.1600119763075001E-4</c:v>
                </c:pt>
                <c:pt idx="5225">
                  <c:v>7.5212382590746085E-4</c:v>
                </c:pt>
                <c:pt idx="5226">
                  <c:v>8.5421579711499745E-4</c:v>
                </c:pt>
                <c:pt idx="5227">
                  <c:v>9.0626268439726598E-4</c:v>
                </c:pt>
                <c:pt idx="5228">
                  <c:v>9.4029334146644716E-4</c:v>
                </c:pt>
                <c:pt idx="5229">
                  <c:v>9.5230416160851233E-4</c:v>
                </c:pt>
                <c:pt idx="5230">
                  <c:v>9.1827350453933115E-4</c:v>
                </c:pt>
                <c:pt idx="5231">
                  <c:v>8.24188746759838E-4</c:v>
                </c:pt>
                <c:pt idx="5232">
                  <c:v>3.5707126987527954E-3</c:v>
                </c:pt>
                <c:pt idx="5233">
                  <c:v>3.5186658114705199E-3</c:v>
                </c:pt>
                <c:pt idx="5234">
                  <c:v>3.4486026939751571E-3</c:v>
                </c:pt>
                <c:pt idx="5235">
                  <c:v>3.1843646508497719E-3</c:v>
                </c:pt>
                <c:pt idx="5236">
                  <c:v>2.8760869338701617E-3</c:v>
                </c:pt>
                <c:pt idx="5237">
                  <c:v>2.6558885645990085E-3</c:v>
                </c:pt>
                <c:pt idx="5238">
                  <c:v>2.5337785598213702E-3</c:v>
                </c:pt>
                <c:pt idx="5239">
                  <c:v>2.4697208523970365E-3</c:v>
                </c:pt>
                <c:pt idx="5240">
                  <c:v>2.4316865886138406E-3</c:v>
                </c:pt>
                <c:pt idx="5241">
                  <c:v>2.4196757684717685E-3</c:v>
                </c:pt>
                <c:pt idx="5242">
                  <c:v>2.4356901953278554E-3</c:v>
                </c:pt>
                <c:pt idx="5243">
                  <c:v>2.5077551161802325E-3</c:v>
                </c:pt>
                <c:pt idx="5244">
                  <c:v>2.6338687276718925E-3</c:v>
                </c:pt>
                <c:pt idx="5245">
                  <c:v>2.8260418499449005E-3</c:v>
                </c:pt>
                <c:pt idx="5246">
                  <c:v>3.0682600561431628E-3</c:v>
                </c:pt>
                <c:pt idx="5247">
                  <c:v>3.3164836724124611E-3</c:v>
                </c:pt>
                <c:pt idx="5248">
                  <c:v>3.5086567946854691E-3</c:v>
                </c:pt>
                <c:pt idx="5249">
                  <c:v>3.6447794229621799E-3</c:v>
                </c:pt>
                <c:pt idx="5250">
                  <c:v>3.7468713941697096E-3</c:v>
                </c:pt>
                <c:pt idx="5251">
                  <c:v>3.7989182814519851E-3</c:v>
                </c:pt>
                <c:pt idx="5252">
                  <c:v>3.8329489385211662E-3</c:v>
                </c:pt>
                <c:pt idx="5253">
                  <c:v>3.8449597586632245E-3</c:v>
                </c:pt>
                <c:pt idx="5254">
                  <c:v>3.8109291015940433E-3</c:v>
                </c:pt>
                <c:pt idx="5255">
                  <c:v>3.7168443438145571E-3</c:v>
                </c:pt>
                <c:pt idx="5256">
                  <c:v>1.892662629881775E-3</c:v>
                </c:pt>
                <c:pt idx="5257">
                  <c:v>1.8406157425994996E-3</c:v>
                </c:pt>
                <c:pt idx="5258">
                  <c:v>1.7705526251041367E-3</c:v>
                </c:pt>
                <c:pt idx="5259">
                  <c:v>1.5063145819787516E-3</c:v>
                </c:pt>
                <c:pt idx="5260">
                  <c:v>1.1980368649991413E-3</c:v>
                </c:pt>
                <c:pt idx="5261">
                  <c:v>9.7783849572798814E-4</c:v>
                </c:pt>
                <c:pt idx="5262">
                  <c:v>8.5572849095034986E-4</c:v>
                </c:pt>
                <c:pt idx="5263">
                  <c:v>7.9167078352601616E-4</c:v>
                </c:pt>
                <c:pt idx="5264">
                  <c:v>7.536365197428202E-4</c:v>
                </c:pt>
                <c:pt idx="5265">
                  <c:v>7.4162569960074809E-4</c:v>
                </c:pt>
                <c:pt idx="5266">
                  <c:v>7.5764012645683498E-4</c:v>
                </c:pt>
                <c:pt idx="5267">
                  <c:v>8.2970504730921213E-4</c:v>
                </c:pt>
                <c:pt idx="5268">
                  <c:v>9.5581865880087213E-4</c:v>
                </c:pt>
                <c:pt idx="5269">
                  <c:v>1.1479917810738802E-3</c:v>
                </c:pt>
                <c:pt idx="5270">
                  <c:v>1.3902099872721424E-3</c:v>
                </c:pt>
                <c:pt idx="5271">
                  <c:v>1.6384336035414407E-3</c:v>
                </c:pt>
                <c:pt idx="5272">
                  <c:v>1.8306067258144487E-3</c:v>
                </c:pt>
                <c:pt idx="5273">
                  <c:v>1.9667293540911596E-3</c:v>
                </c:pt>
                <c:pt idx="5274">
                  <c:v>2.0688213252986892E-3</c:v>
                </c:pt>
                <c:pt idx="5275">
                  <c:v>2.1208682125809647E-3</c:v>
                </c:pt>
                <c:pt idx="5276">
                  <c:v>2.1548988696501459E-3</c:v>
                </c:pt>
                <c:pt idx="5277">
                  <c:v>2.1669096897922041E-3</c:v>
                </c:pt>
                <c:pt idx="5278">
                  <c:v>2.1328790327230229E-3</c:v>
                </c:pt>
                <c:pt idx="5279">
                  <c:v>2.0387942749435367E-3</c:v>
                </c:pt>
                <c:pt idx="5280">
                  <c:v>4.2448855609672903E-3</c:v>
                </c:pt>
                <c:pt idx="5281">
                  <c:v>4.1928386736850148E-3</c:v>
                </c:pt>
                <c:pt idx="5282">
                  <c:v>4.122775556189652E-3</c:v>
                </c:pt>
                <c:pt idx="5283">
                  <c:v>3.8585375130642668E-3</c:v>
                </c:pt>
                <c:pt idx="5284">
                  <c:v>3.5502597960846566E-3</c:v>
                </c:pt>
                <c:pt idx="5285">
                  <c:v>3.3300614268135034E-3</c:v>
                </c:pt>
                <c:pt idx="5286">
                  <c:v>3.2079514220358651E-3</c:v>
                </c:pt>
                <c:pt idx="5287">
                  <c:v>3.1438937146115314E-3</c:v>
                </c:pt>
                <c:pt idx="5288">
                  <c:v>3.1058594508283355E-3</c:v>
                </c:pt>
                <c:pt idx="5289">
                  <c:v>3.0938486306862634E-3</c:v>
                </c:pt>
                <c:pt idx="5290">
                  <c:v>3.1098630575423503E-3</c:v>
                </c:pt>
                <c:pt idx="5291">
                  <c:v>3.1819279783947274E-3</c:v>
                </c:pt>
                <c:pt idx="5292">
                  <c:v>3.3080415898863874E-3</c:v>
                </c:pt>
                <c:pt idx="5293">
                  <c:v>3.5002147121593954E-3</c:v>
                </c:pt>
                <c:pt idx="5294">
                  <c:v>3.7424329183576577E-3</c:v>
                </c:pt>
                <c:pt idx="5295">
                  <c:v>3.990656534626956E-3</c:v>
                </c:pt>
                <c:pt idx="5296">
                  <c:v>4.182829656899964E-3</c:v>
                </c:pt>
                <c:pt idx="5297">
                  <c:v>4.3189522851766748E-3</c:v>
                </c:pt>
                <c:pt idx="5298">
                  <c:v>4.4210442563842045E-3</c:v>
                </c:pt>
                <c:pt idx="5299">
                  <c:v>4.47309114366648E-3</c:v>
                </c:pt>
                <c:pt idx="5300">
                  <c:v>4.5071218007356612E-3</c:v>
                </c:pt>
                <c:pt idx="5301">
                  <c:v>4.5191326208777194E-3</c:v>
                </c:pt>
                <c:pt idx="5302">
                  <c:v>4.4851019638085382E-3</c:v>
                </c:pt>
                <c:pt idx="5303">
                  <c:v>4.391017206029052E-3</c:v>
                </c:pt>
                <c:pt idx="5304">
                  <c:v>3.89903516305104E-3</c:v>
                </c:pt>
                <c:pt idx="5305">
                  <c:v>3.8469882757687646E-3</c:v>
                </c:pt>
                <c:pt idx="5306">
                  <c:v>3.7769251582733948E-3</c:v>
                </c:pt>
                <c:pt idx="5307">
                  <c:v>3.5126871151480166E-3</c:v>
                </c:pt>
                <c:pt idx="5308">
                  <c:v>3.2044093981684063E-3</c:v>
                </c:pt>
                <c:pt idx="5309">
                  <c:v>2.9842110288972462E-3</c:v>
                </c:pt>
                <c:pt idx="5310">
                  <c:v>2.8621010241196149E-3</c:v>
                </c:pt>
                <c:pt idx="5311">
                  <c:v>2.7980433166952812E-3</c:v>
                </c:pt>
                <c:pt idx="5312">
                  <c:v>2.7600090529120783E-3</c:v>
                </c:pt>
                <c:pt idx="5313">
                  <c:v>2.7479982327700131E-3</c:v>
                </c:pt>
                <c:pt idx="5314">
                  <c:v>2.7640126596261E-3</c:v>
                </c:pt>
                <c:pt idx="5315">
                  <c:v>2.8360775804784771E-3</c:v>
                </c:pt>
                <c:pt idx="5316">
                  <c:v>2.9621911919701371E-3</c:v>
                </c:pt>
                <c:pt idx="5317">
                  <c:v>3.1543643142431382E-3</c:v>
                </c:pt>
                <c:pt idx="5318">
                  <c:v>3.3965825204414074E-3</c:v>
                </c:pt>
                <c:pt idx="5319">
                  <c:v>3.6448061367106988E-3</c:v>
                </c:pt>
                <c:pt idx="5320">
                  <c:v>3.8369792589837068E-3</c:v>
                </c:pt>
                <c:pt idx="5321">
                  <c:v>3.9731018872604246E-3</c:v>
                </c:pt>
                <c:pt idx="5322">
                  <c:v>4.0751938584679542E-3</c:v>
                </c:pt>
                <c:pt idx="5323">
                  <c:v>4.1272407457502297E-3</c:v>
                </c:pt>
                <c:pt idx="5324">
                  <c:v>4.1612714028194039E-3</c:v>
                </c:pt>
                <c:pt idx="5325">
                  <c:v>4.1732822229614691E-3</c:v>
                </c:pt>
                <c:pt idx="5326">
                  <c:v>4.1392515658922879E-3</c:v>
                </c:pt>
                <c:pt idx="5327">
                  <c:v>4.0451668081127948E-3</c:v>
                </c:pt>
                <c:pt idx="5328">
                  <c:v>3.89903516305104E-3</c:v>
                </c:pt>
                <c:pt idx="5329">
                  <c:v>3.8469882757687646E-3</c:v>
                </c:pt>
                <c:pt idx="5330">
                  <c:v>3.7769251582733948E-3</c:v>
                </c:pt>
                <c:pt idx="5331">
                  <c:v>3.5126871151480166E-3</c:v>
                </c:pt>
                <c:pt idx="5332">
                  <c:v>3.2044093981684063E-3</c:v>
                </c:pt>
                <c:pt idx="5333">
                  <c:v>2.9842110288972462E-3</c:v>
                </c:pt>
                <c:pt idx="5334">
                  <c:v>2.8621010241196149E-3</c:v>
                </c:pt>
                <c:pt idx="5335">
                  <c:v>2.7980433166952812E-3</c:v>
                </c:pt>
                <c:pt idx="5336">
                  <c:v>2.7600090529120783E-3</c:v>
                </c:pt>
                <c:pt idx="5337">
                  <c:v>2.7479982327700131E-3</c:v>
                </c:pt>
                <c:pt idx="5338">
                  <c:v>2.7640126596261E-3</c:v>
                </c:pt>
                <c:pt idx="5339">
                  <c:v>2.8360775804784771E-3</c:v>
                </c:pt>
                <c:pt idx="5340">
                  <c:v>2.9621911919701371E-3</c:v>
                </c:pt>
                <c:pt idx="5341">
                  <c:v>3.1543643142431382E-3</c:v>
                </c:pt>
                <c:pt idx="5342">
                  <c:v>3.3965825204414074E-3</c:v>
                </c:pt>
                <c:pt idx="5343">
                  <c:v>3.6448061367106988E-3</c:v>
                </c:pt>
                <c:pt idx="5344">
                  <c:v>3.8369792589837068E-3</c:v>
                </c:pt>
                <c:pt idx="5345">
                  <c:v>3.9731018872604246E-3</c:v>
                </c:pt>
                <c:pt idx="5346">
                  <c:v>4.0751938584679542E-3</c:v>
                </c:pt>
                <c:pt idx="5347">
                  <c:v>4.1272407457502297E-3</c:v>
                </c:pt>
                <c:pt idx="5348">
                  <c:v>4.1612714028194039E-3</c:v>
                </c:pt>
                <c:pt idx="5349">
                  <c:v>4.1732822229614691E-3</c:v>
                </c:pt>
                <c:pt idx="5350">
                  <c:v>4.1392515658922879E-3</c:v>
                </c:pt>
                <c:pt idx="5351">
                  <c:v>4.0451668081127948E-3</c:v>
                </c:pt>
                <c:pt idx="5352">
                  <c:v>2.4678383194325151E-3</c:v>
                </c:pt>
                <c:pt idx="5353">
                  <c:v>2.4157914321502397E-3</c:v>
                </c:pt>
                <c:pt idx="5354">
                  <c:v>2.3457283146548769E-3</c:v>
                </c:pt>
                <c:pt idx="5355">
                  <c:v>2.0814902715294917E-3</c:v>
                </c:pt>
                <c:pt idx="5356">
                  <c:v>1.7732125545498814E-3</c:v>
                </c:pt>
                <c:pt idx="5357">
                  <c:v>1.5530141852787283E-3</c:v>
                </c:pt>
                <c:pt idx="5358">
                  <c:v>1.43090418050109E-3</c:v>
                </c:pt>
                <c:pt idx="5359">
                  <c:v>1.3668464730767563E-3</c:v>
                </c:pt>
                <c:pt idx="5360">
                  <c:v>1.3288122092935534E-3</c:v>
                </c:pt>
                <c:pt idx="5361">
                  <c:v>1.3168013891514951E-3</c:v>
                </c:pt>
                <c:pt idx="5362">
                  <c:v>1.3328158160075751E-3</c:v>
                </c:pt>
                <c:pt idx="5363">
                  <c:v>1.4048807368599592E-3</c:v>
                </c:pt>
                <c:pt idx="5364">
                  <c:v>1.5309943483516122E-3</c:v>
                </c:pt>
                <c:pt idx="5365">
                  <c:v>1.7231674706246203E-3</c:v>
                </c:pt>
                <c:pt idx="5366">
                  <c:v>1.9653856768228825E-3</c:v>
                </c:pt>
                <c:pt idx="5367">
                  <c:v>2.2136092930921808E-3</c:v>
                </c:pt>
                <c:pt idx="5368">
                  <c:v>2.4057824153651819E-3</c:v>
                </c:pt>
                <c:pt idx="5369">
                  <c:v>2.5419050436418997E-3</c:v>
                </c:pt>
                <c:pt idx="5370">
                  <c:v>2.6439970148494363E-3</c:v>
                </c:pt>
                <c:pt idx="5371">
                  <c:v>2.6960439021317048E-3</c:v>
                </c:pt>
                <c:pt idx="5372">
                  <c:v>2.730074559200879E-3</c:v>
                </c:pt>
                <c:pt idx="5373">
                  <c:v>2.7420853793429512E-3</c:v>
                </c:pt>
                <c:pt idx="5374">
                  <c:v>2.70805472227377E-3</c:v>
                </c:pt>
                <c:pt idx="5375">
                  <c:v>2.6139699644942699E-3</c:v>
                </c:pt>
                <c:pt idx="5376">
                  <c:v>4.2016542612277608E-3</c:v>
                </c:pt>
                <c:pt idx="5377">
                  <c:v>4.1496073739454853E-3</c:v>
                </c:pt>
                <c:pt idx="5378">
                  <c:v>4.0795442564501155E-3</c:v>
                </c:pt>
                <c:pt idx="5379">
                  <c:v>3.8153062133247373E-3</c:v>
                </c:pt>
                <c:pt idx="5380">
                  <c:v>3.507028496345127E-3</c:v>
                </c:pt>
                <c:pt idx="5381">
                  <c:v>3.2868301270739669E-3</c:v>
                </c:pt>
                <c:pt idx="5382">
                  <c:v>3.1647201222963356E-3</c:v>
                </c:pt>
                <c:pt idx="5383">
                  <c:v>3.1006624148720019E-3</c:v>
                </c:pt>
                <c:pt idx="5384">
                  <c:v>3.062628151088799E-3</c:v>
                </c:pt>
                <c:pt idx="5385">
                  <c:v>3.0506173309467338E-3</c:v>
                </c:pt>
                <c:pt idx="5386">
                  <c:v>3.0666317578028207E-3</c:v>
                </c:pt>
                <c:pt idx="5387">
                  <c:v>3.1386966786551979E-3</c:v>
                </c:pt>
                <c:pt idx="5388">
                  <c:v>3.2648102901468579E-3</c:v>
                </c:pt>
                <c:pt idx="5389">
                  <c:v>3.456983412419859E-3</c:v>
                </c:pt>
                <c:pt idx="5390">
                  <c:v>3.6992016186181281E-3</c:v>
                </c:pt>
                <c:pt idx="5391">
                  <c:v>3.9474252348874195E-3</c:v>
                </c:pt>
                <c:pt idx="5392">
                  <c:v>4.1395983571604275E-3</c:v>
                </c:pt>
                <c:pt idx="5393">
                  <c:v>4.2757209854371453E-3</c:v>
                </c:pt>
                <c:pt idx="5394">
                  <c:v>4.377812956644675E-3</c:v>
                </c:pt>
                <c:pt idx="5395">
                  <c:v>4.4298598439269504E-3</c:v>
                </c:pt>
                <c:pt idx="5396">
                  <c:v>4.4638905009961247E-3</c:v>
                </c:pt>
                <c:pt idx="5397">
                  <c:v>4.4759013211381898E-3</c:v>
                </c:pt>
                <c:pt idx="5398">
                  <c:v>4.4418706640690087E-3</c:v>
                </c:pt>
                <c:pt idx="5399">
                  <c:v>4.3477859062895155E-3</c:v>
                </c:pt>
                <c:pt idx="5400">
                  <c:v>1.9685342302576403E-3</c:v>
                </c:pt>
                <c:pt idx="5401">
                  <c:v>1.9164873429753648E-3</c:v>
                </c:pt>
                <c:pt idx="5402">
                  <c:v>1.846424225480002E-3</c:v>
                </c:pt>
                <c:pt idx="5403">
                  <c:v>1.5821861823546168E-3</c:v>
                </c:pt>
                <c:pt idx="5404">
                  <c:v>1.2739084653750066E-3</c:v>
                </c:pt>
                <c:pt idx="5405">
                  <c:v>1.0537100961038534E-3</c:v>
                </c:pt>
                <c:pt idx="5406">
                  <c:v>9.3160009132621513E-4</c:v>
                </c:pt>
                <c:pt idx="5407">
                  <c:v>8.6754238390188143E-4</c:v>
                </c:pt>
                <c:pt idx="5408">
                  <c:v>8.2950812011868547E-4</c:v>
                </c:pt>
                <c:pt idx="5409">
                  <c:v>8.1749729997661336E-4</c:v>
                </c:pt>
                <c:pt idx="5410">
                  <c:v>8.3351172683270025E-4</c:v>
                </c:pt>
                <c:pt idx="5411">
                  <c:v>9.055766476850774E-4</c:v>
                </c:pt>
                <c:pt idx="5412">
                  <c:v>1.0316902591767374E-3</c:v>
                </c:pt>
                <c:pt idx="5413">
                  <c:v>1.2238633814497454E-3</c:v>
                </c:pt>
                <c:pt idx="5414">
                  <c:v>1.4660815876480077E-3</c:v>
                </c:pt>
                <c:pt idx="5415">
                  <c:v>1.714305203917306E-3</c:v>
                </c:pt>
                <c:pt idx="5416">
                  <c:v>1.906478326190314E-3</c:v>
                </c:pt>
                <c:pt idx="5417">
                  <c:v>2.0426009544670248E-3</c:v>
                </c:pt>
                <c:pt idx="5418">
                  <c:v>2.1446929256745545E-3</c:v>
                </c:pt>
                <c:pt idx="5419">
                  <c:v>2.19673981295683E-3</c:v>
                </c:pt>
                <c:pt idx="5420">
                  <c:v>2.2307704700260111E-3</c:v>
                </c:pt>
                <c:pt idx="5421">
                  <c:v>2.2427812901680694E-3</c:v>
                </c:pt>
                <c:pt idx="5422">
                  <c:v>2.2087506330988882E-3</c:v>
                </c:pt>
                <c:pt idx="5423">
                  <c:v>2.114665875319402E-3</c:v>
                </c:pt>
                <c:pt idx="5424">
                  <c:v>5.4889245097418521E-3</c:v>
                </c:pt>
                <c:pt idx="5425">
                  <c:v>5.4368776224595766E-3</c:v>
                </c:pt>
                <c:pt idx="5426">
                  <c:v>5.3668145049642069E-3</c:v>
                </c:pt>
                <c:pt idx="5427">
                  <c:v>5.1025764618388286E-3</c:v>
                </c:pt>
                <c:pt idx="5428">
                  <c:v>4.7942987448592184E-3</c:v>
                </c:pt>
                <c:pt idx="5429">
                  <c:v>4.5741003755880583E-3</c:v>
                </c:pt>
                <c:pt idx="5430">
                  <c:v>4.4519903708104269E-3</c:v>
                </c:pt>
                <c:pt idx="5431">
                  <c:v>4.3879326633860932E-3</c:v>
                </c:pt>
                <c:pt idx="5432">
                  <c:v>4.3498983996028903E-3</c:v>
                </c:pt>
                <c:pt idx="5433">
                  <c:v>4.3378875794608251E-3</c:v>
                </c:pt>
                <c:pt idx="5434">
                  <c:v>4.353902006316912E-3</c:v>
                </c:pt>
                <c:pt idx="5435">
                  <c:v>4.4259669271692892E-3</c:v>
                </c:pt>
                <c:pt idx="5436">
                  <c:v>4.5520805386609492E-3</c:v>
                </c:pt>
                <c:pt idx="5437">
                  <c:v>4.7442536609339503E-3</c:v>
                </c:pt>
                <c:pt idx="5438">
                  <c:v>4.9864718671322195E-3</c:v>
                </c:pt>
                <c:pt idx="5439">
                  <c:v>5.2346954834015108E-3</c:v>
                </c:pt>
                <c:pt idx="5440">
                  <c:v>5.4268686056745188E-3</c:v>
                </c:pt>
                <c:pt idx="5441">
                  <c:v>5.5629912339512366E-3</c:v>
                </c:pt>
                <c:pt idx="5442">
                  <c:v>5.6650832051587663E-3</c:v>
                </c:pt>
                <c:pt idx="5443">
                  <c:v>5.7171300924410418E-3</c:v>
                </c:pt>
                <c:pt idx="5444">
                  <c:v>5.751160749510216E-3</c:v>
                </c:pt>
                <c:pt idx="5445">
                  <c:v>5.7631715696522812E-3</c:v>
                </c:pt>
                <c:pt idx="5446">
                  <c:v>5.7291409125831E-3</c:v>
                </c:pt>
                <c:pt idx="5447">
                  <c:v>5.6350561548036068E-3</c:v>
                </c:pt>
                <c:pt idx="5448">
                  <c:v>2.4135237389189892E-3</c:v>
                </c:pt>
                <c:pt idx="5449">
                  <c:v>2.3614768516367138E-3</c:v>
                </c:pt>
                <c:pt idx="5450">
                  <c:v>2.291413734141351E-3</c:v>
                </c:pt>
                <c:pt idx="5451">
                  <c:v>2.0271756910159658E-3</c:v>
                </c:pt>
                <c:pt idx="5452">
                  <c:v>1.7188979740363555E-3</c:v>
                </c:pt>
                <c:pt idx="5453">
                  <c:v>1.4986996047652024E-3</c:v>
                </c:pt>
                <c:pt idx="5454">
                  <c:v>1.3765895999875641E-3</c:v>
                </c:pt>
                <c:pt idx="5455">
                  <c:v>1.3125318925632304E-3</c:v>
                </c:pt>
                <c:pt idx="5456">
                  <c:v>1.2744976287800275E-3</c:v>
                </c:pt>
                <c:pt idx="5457">
                  <c:v>1.2624868086379692E-3</c:v>
                </c:pt>
                <c:pt idx="5458">
                  <c:v>1.2785012354940492E-3</c:v>
                </c:pt>
                <c:pt idx="5459">
                  <c:v>1.3505661563464333E-3</c:v>
                </c:pt>
                <c:pt idx="5460">
                  <c:v>1.4766797678380864E-3</c:v>
                </c:pt>
                <c:pt idx="5461">
                  <c:v>1.6688528901110944E-3</c:v>
                </c:pt>
                <c:pt idx="5462">
                  <c:v>1.9110710963093566E-3</c:v>
                </c:pt>
                <c:pt idx="5463">
                  <c:v>2.1592947125786549E-3</c:v>
                </c:pt>
                <c:pt idx="5464">
                  <c:v>2.351467834851656E-3</c:v>
                </c:pt>
                <c:pt idx="5465">
                  <c:v>2.4875904631283738E-3</c:v>
                </c:pt>
                <c:pt idx="5466">
                  <c:v>2.5896824343359104E-3</c:v>
                </c:pt>
                <c:pt idx="5467">
                  <c:v>2.6417293216181789E-3</c:v>
                </c:pt>
                <c:pt idx="5468">
                  <c:v>2.6757599786873532E-3</c:v>
                </c:pt>
                <c:pt idx="5469">
                  <c:v>2.6877707988294253E-3</c:v>
                </c:pt>
                <c:pt idx="5470">
                  <c:v>2.6537401417602441E-3</c:v>
                </c:pt>
                <c:pt idx="5471">
                  <c:v>2.559655383980744E-3</c:v>
                </c:pt>
                <c:pt idx="5472">
                  <c:v>1.146605834310685E-3</c:v>
                </c:pt>
                <c:pt idx="5473">
                  <c:v>1.0945589470284095E-3</c:v>
                </c:pt>
                <c:pt idx="5474">
                  <c:v>1.0244958295330536E-3</c:v>
                </c:pt>
                <c:pt idx="5475">
                  <c:v>7.6025778640766151E-4</c:v>
                </c:pt>
                <c:pt idx="5476">
                  <c:v>4.5198006942805125E-4</c:v>
                </c:pt>
                <c:pt idx="5477">
                  <c:v>2.3178170015690502E-4</c:v>
                </c:pt>
                <c:pt idx="5478">
                  <c:v>1.096716953792598E-4</c:v>
                </c:pt>
                <c:pt idx="5479">
                  <c:v>4.5613987954926105E-5</c:v>
                </c:pt>
                <c:pt idx="5480">
                  <c:v>7.57972417173014E-6</c:v>
                </c:pt>
                <c:pt idx="5481">
                  <c:v>-4.4310959703350306E-6</c:v>
                </c:pt>
                <c:pt idx="5482">
                  <c:v>1.1583330885744925E-5</c:v>
                </c:pt>
                <c:pt idx="5483">
                  <c:v>8.3648251738129009E-5</c:v>
                </c:pt>
                <c:pt idx="5484">
                  <c:v>2.0976186322978208E-4</c:v>
                </c:pt>
                <c:pt idx="5485">
                  <c:v>4.0193498550279705E-4</c:v>
                </c:pt>
                <c:pt idx="5486">
                  <c:v>6.4415319170105234E-4</c:v>
                </c:pt>
                <c:pt idx="5487">
                  <c:v>8.9237680797035757E-4</c:v>
                </c:pt>
                <c:pt idx="5488">
                  <c:v>1.0845499302433587E-3</c:v>
                </c:pt>
                <c:pt idx="5489">
                  <c:v>1.2206725585200695E-3</c:v>
                </c:pt>
                <c:pt idx="5490">
                  <c:v>1.3227645297276061E-3</c:v>
                </c:pt>
                <c:pt idx="5491">
                  <c:v>1.3748114170098746E-3</c:v>
                </c:pt>
                <c:pt idx="5492">
                  <c:v>1.4088420740790558E-3</c:v>
                </c:pt>
                <c:pt idx="5493">
                  <c:v>1.420852894221121E-3</c:v>
                </c:pt>
                <c:pt idx="5494">
                  <c:v>1.3868222371519398E-3</c:v>
                </c:pt>
                <c:pt idx="5495">
                  <c:v>1.2927374793724467E-3</c:v>
                </c:pt>
                <c:pt idx="5496">
                  <c:v>1.6135038714976263E-3</c:v>
                </c:pt>
                <c:pt idx="5497">
                  <c:v>1.5614569842153508E-3</c:v>
                </c:pt>
                <c:pt idx="5498">
                  <c:v>1.491393866719995E-3</c:v>
                </c:pt>
                <c:pt idx="5499">
                  <c:v>1.2271558235946028E-3</c:v>
                </c:pt>
                <c:pt idx="5500">
                  <c:v>9.1887810661499258E-4</c:v>
                </c:pt>
                <c:pt idx="5501">
                  <c:v>6.9867973734384636E-4</c:v>
                </c:pt>
                <c:pt idx="5502">
                  <c:v>5.7656973256620114E-4</c:v>
                </c:pt>
                <c:pt idx="5503">
                  <c:v>5.1251202514186744E-4</c:v>
                </c:pt>
                <c:pt idx="5504">
                  <c:v>4.7447776135867148E-4</c:v>
                </c:pt>
                <c:pt idx="5505">
                  <c:v>4.6246694121660631E-4</c:v>
                </c:pt>
                <c:pt idx="5506">
                  <c:v>4.7848136807268626E-4</c:v>
                </c:pt>
                <c:pt idx="5507">
                  <c:v>5.5054628892507035E-4</c:v>
                </c:pt>
                <c:pt idx="5508">
                  <c:v>6.7665990041672341E-4</c:v>
                </c:pt>
                <c:pt idx="5509">
                  <c:v>8.6883302268973839E-4</c:v>
                </c:pt>
                <c:pt idx="5510">
                  <c:v>1.1110512288879937E-3</c:v>
                </c:pt>
                <c:pt idx="5511">
                  <c:v>1.3592748451572989E-3</c:v>
                </c:pt>
                <c:pt idx="5512">
                  <c:v>1.5514479674303E-3</c:v>
                </c:pt>
                <c:pt idx="5513">
                  <c:v>1.6875705957070108E-3</c:v>
                </c:pt>
                <c:pt idx="5514">
                  <c:v>1.7896625669145474E-3</c:v>
                </c:pt>
                <c:pt idx="5515">
                  <c:v>1.841709454196816E-3</c:v>
                </c:pt>
                <c:pt idx="5516">
                  <c:v>1.8757401112659972E-3</c:v>
                </c:pt>
                <c:pt idx="5517">
                  <c:v>1.8877509314080623E-3</c:v>
                </c:pt>
                <c:pt idx="5518">
                  <c:v>1.8537202743388811E-3</c:v>
                </c:pt>
                <c:pt idx="5519">
                  <c:v>1.759635516559388E-3</c:v>
                </c:pt>
                <c:pt idx="5520">
                  <c:v>5.5350644023531986E-3</c:v>
                </c:pt>
                <c:pt idx="5521">
                  <c:v>5.4830175150709232E-3</c:v>
                </c:pt>
                <c:pt idx="5522">
                  <c:v>5.4129543975755534E-3</c:v>
                </c:pt>
                <c:pt idx="5523">
                  <c:v>5.1487163544501752E-3</c:v>
                </c:pt>
                <c:pt idx="5524">
                  <c:v>4.8404386374705649E-3</c:v>
                </c:pt>
                <c:pt idx="5525">
                  <c:v>4.6202402681994048E-3</c:v>
                </c:pt>
                <c:pt idx="5526">
                  <c:v>4.4981302634217735E-3</c:v>
                </c:pt>
                <c:pt idx="5527">
                  <c:v>4.4340725559974398E-3</c:v>
                </c:pt>
                <c:pt idx="5528">
                  <c:v>4.3960382922142369E-3</c:v>
                </c:pt>
                <c:pt idx="5529">
                  <c:v>4.3840274720721717E-3</c:v>
                </c:pt>
                <c:pt idx="5530">
                  <c:v>4.4000418989282586E-3</c:v>
                </c:pt>
                <c:pt idx="5531">
                  <c:v>4.4721068197806357E-3</c:v>
                </c:pt>
                <c:pt idx="5532">
                  <c:v>4.5982204312722957E-3</c:v>
                </c:pt>
                <c:pt idx="5533">
                  <c:v>4.7903935535452968E-3</c:v>
                </c:pt>
                <c:pt idx="5534">
                  <c:v>5.032611759743566E-3</c:v>
                </c:pt>
                <c:pt idx="5535">
                  <c:v>5.2808353760128574E-3</c:v>
                </c:pt>
                <c:pt idx="5536">
                  <c:v>5.4730084982858654E-3</c:v>
                </c:pt>
                <c:pt idx="5537">
                  <c:v>5.6091311265625832E-3</c:v>
                </c:pt>
                <c:pt idx="5538">
                  <c:v>5.7112230977701128E-3</c:v>
                </c:pt>
                <c:pt idx="5539">
                  <c:v>5.7632699850523883E-3</c:v>
                </c:pt>
                <c:pt idx="5540">
                  <c:v>5.7973006421215625E-3</c:v>
                </c:pt>
                <c:pt idx="5541">
                  <c:v>5.8093114622636277E-3</c:v>
                </c:pt>
                <c:pt idx="5542">
                  <c:v>5.7752808051944465E-3</c:v>
                </c:pt>
                <c:pt idx="5543">
                  <c:v>5.6811960474149534E-3</c:v>
                </c:pt>
                <c:pt idx="5544">
                  <c:v>1.9855338714976287E-3</c:v>
                </c:pt>
                <c:pt idx="5545">
                  <c:v>1.9334869842153532E-3</c:v>
                </c:pt>
                <c:pt idx="5546">
                  <c:v>1.8634238667199904E-3</c:v>
                </c:pt>
                <c:pt idx="5547">
                  <c:v>1.5991858235946052E-3</c:v>
                </c:pt>
                <c:pt idx="5548">
                  <c:v>1.2909081066149949E-3</c:v>
                </c:pt>
                <c:pt idx="5549">
                  <c:v>1.0707097373438418E-3</c:v>
                </c:pt>
                <c:pt idx="5550">
                  <c:v>9.485997325662035E-4</c:v>
                </c:pt>
                <c:pt idx="5551">
                  <c:v>8.845420251418698E-4</c:v>
                </c:pt>
                <c:pt idx="5552">
                  <c:v>8.465077613586669E-4</c:v>
                </c:pt>
                <c:pt idx="5553">
                  <c:v>8.3449694121660867E-4</c:v>
                </c:pt>
                <c:pt idx="5554">
                  <c:v>8.5051136807268862E-4</c:v>
                </c:pt>
                <c:pt idx="5555">
                  <c:v>9.2257628892507271E-4</c:v>
                </c:pt>
                <c:pt idx="5556">
                  <c:v>1.0486899004167258E-3</c:v>
                </c:pt>
                <c:pt idx="5557">
                  <c:v>1.2408630226897338E-3</c:v>
                </c:pt>
                <c:pt idx="5558">
                  <c:v>1.483081228887996E-3</c:v>
                </c:pt>
                <c:pt idx="5559">
                  <c:v>1.7313048451572943E-3</c:v>
                </c:pt>
                <c:pt idx="5560">
                  <c:v>1.9234779674302954E-3</c:v>
                </c:pt>
                <c:pt idx="5561">
                  <c:v>2.0596005957070132E-3</c:v>
                </c:pt>
                <c:pt idx="5562">
                  <c:v>2.1616925669145498E-3</c:v>
                </c:pt>
                <c:pt idx="5563">
                  <c:v>2.2137394541968183E-3</c:v>
                </c:pt>
                <c:pt idx="5564">
                  <c:v>2.2477701112659926E-3</c:v>
                </c:pt>
                <c:pt idx="5565">
                  <c:v>2.2597809314080647E-3</c:v>
                </c:pt>
                <c:pt idx="5566">
                  <c:v>2.2257502743388835E-3</c:v>
                </c:pt>
                <c:pt idx="5567">
                  <c:v>2.1316655165593834E-3</c:v>
                </c:pt>
                <c:pt idx="5568">
                  <c:v>3.1337735363658678E-3</c:v>
                </c:pt>
                <c:pt idx="5569">
                  <c:v>3.0817266490835923E-3</c:v>
                </c:pt>
                <c:pt idx="5570">
                  <c:v>3.0116635315882295E-3</c:v>
                </c:pt>
                <c:pt idx="5571">
                  <c:v>2.7474254884628443E-3</c:v>
                </c:pt>
                <c:pt idx="5572">
                  <c:v>2.4391477714832341E-3</c:v>
                </c:pt>
                <c:pt idx="5573">
                  <c:v>2.2189494022120809E-3</c:v>
                </c:pt>
                <c:pt idx="5574">
                  <c:v>2.0968393974344426E-3</c:v>
                </c:pt>
                <c:pt idx="5575">
                  <c:v>2.0327816900101089E-3</c:v>
                </c:pt>
                <c:pt idx="5576">
                  <c:v>1.994747426226906E-3</c:v>
                </c:pt>
                <c:pt idx="5577">
                  <c:v>1.9827366060848478E-3</c:v>
                </c:pt>
                <c:pt idx="5578">
                  <c:v>1.9987510329409278E-3</c:v>
                </c:pt>
                <c:pt idx="5579">
                  <c:v>2.0708159537933118E-3</c:v>
                </c:pt>
                <c:pt idx="5580">
                  <c:v>2.1969295652849649E-3</c:v>
                </c:pt>
                <c:pt idx="5581">
                  <c:v>2.3891026875579729E-3</c:v>
                </c:pt>
                <c:pt idx="5582">
                  <c:v>2.6313208937562352E-3</c:v>
                </c:pt>
                <c:pt idx="5583">
                  <c:v>2.8795445100255335E-3</c:v>
                </c:pt>
                <c:pt idx="5584">
                  <c:v>3.0717176322985346E-3</c:v>
                </c:pt>
                <c:pt idx="5585">
                  <c:v>3.2078402605752523E-3</c:v>
                </c:pt>
                <c:pt idx="5586">
                  <c:v>3.3099322317827889E-3</c:v>
                </c:pt>
                <c:pt idx="5587">
                  <c:v>3.3619791190650575E-3</c:v>
                </c:pt>
                <c:pt idx="5588">
                  <c:v>3.3960097761342317E-3</c:v>
                </c:pt>
                <c:pt idx="5589">
                  <c:v>3.4080205962763038E-3</c:v>
                </c:pt>
                <c:pt idx="5590">
                  <c:v>3.3739899392071226E-3</c:v>
                </c:pt>
                <c:pt idx="5591">
                  <c:v>3.2799051814276226E-3</c:v>
                </c:pt>
                <c:pt idx="5592">
                  <c:v>3.1337735363658678E-3</c:v>
                </c:pt>
                <c:pt idx="5593">
                  <c:v>3.0817266490835923E-3</c:v>
                </c:pt>
                <c:pt idx="5594">
                  <c:v>3.0116635315882295E-3</c:v>
                </c:pt>
                <c:pt idx="5595">
                  <c:v>2.7474254884628443E-3</c:v>
                </c:pt>
                <c:pt idx="5596">
                  <c:v>2.4391477714832341E-3</c:v>
                </c:pt>
                <c:pt idx="5597">
                  <c:v>2.2189494022120809E-3</c:v>
                </c:pt>
                <c:pt idx="5598">
                  <c:v>2.0968393974344426E-3</c:v>
                </c:pt>
                <c:pt idx="5599">
                  <c:v>2.0327816900101089E-3</c:v>
                </c:pt>
                <c:pt idx="5600">
                  <c:v>1.994747426226906E-3</c:v>
                </c:pt>
                <c:pt idx="5601">
                  <c:v>1.9827366060848478E-3</c:v>
                </c:pt>
                <c:pt idx="5602">
                  <c:v>1.9987510329409278E-3</c:v>
                </c:pt>
                <c:pt idx="5603">
                  <c:v>2.0708159537933118E-3</c:v>
                </c:pt>
                <c:pt idx="5604">
                  <c:v>2.1969295652849649E-3</c:v>
                </c:pt>
                <c:pt idx="5605">
                  <c:v>2.3891026875579729E-3</c:v>
                </c:pt>
                <c:pt idx="5606">
                  <c:v>2.6313208937562352E-3</c:v>
                </c:pt>
                <c:pt idx="5607">
                  <c:v>2.8795445100255335E-3</c:v>
                </c:pt>
                <c:pt idx="5608">
                  <c:v>3.0717176322985346E-3</c:v>
                </c:pt>
                <c:pt idx="5609">
                  <c:v>3.2078402605752523E-3</c:v>
                </c:pt>
                <c:pt idx="5610">
                  <c:v>3.3099322317827889E-3</c:v>
                </c:pt>
                <c:pt idx="5611">
                  <c:v>3.3619791190650575E-3</c:v>
                </c:pt>
                <c:pt idx="5612">
                  <c:v>3.3960097761342317E-3</c:v>
                </c:pt>
                <c:pt idx="5613">
                  <c:v>3.4080205962763038E-3</c:v>
                </c:pt>
                <c:pt idx="5614">
                  <c:v>3.3739899392071226E-3</c:v>
                </c:pt>
                <c:pt idx="5615">
                  <c:v>3.2799051814276226E-3</c:v>
                </c:pt>
                <c:pt idx="5616">
                  <c:v>4.3704295311565028E-3</c:v>
                </c:pt>
                <c:pt idx="5617">
                  <c:v>4.3183826438742273E-3</c:v>
                </c:pt>
                <c:pt idx="5618">
                  <c:v>4.2483195263788576E-3</c:v>
                </c:pt>
                <c:pt idx="5619">
                  <c:v>3.9840814832534793E-3</c:v>
                </c:pt>
                <c:pt idx="5620">
                  <c:v>3.6758037662738691E-3</c:v>
                </c:pt>
                <c:pt idx="5621">
                  <c:v>3.455605397002709E-3</c:v>
                </c:pt>
                <c:pt idx="5622">
                  <c:v>3.3334953922250776E-3</c:v>
                </c:pt>
                <c:pt idx="5623">
                  <c:v>3.2694376848007439E-3</c:v>
                </c:pt>
                <c:pt idx="5624">
                  <c:v>3.231403421017541E-3</c:v>
                </c:pt>
                <c:pt idx="5625">
                  <c:v>3.2193926008754759E-3</c:v>
                </c:pt>
                <c:pt idx="5626">
                  <c:v>3.2354070277315627E-3</c:v>
                </c:pt>
                <c:pt idx="5627">
                  <c:v>3.3074719485839399E-3</c:v>
                </c:pt>
                <c:pt idx="5628">
                  <c:v>3.4335855600755999E-3</c:v>
                </c:pt>
                <c:pt idx="5629">
                  <c:v>3.625758682348601E-3</c:v>
                </c:pt>
                <c:pt idx="5630">
                  <c:v>3.8679768885468702E-3</c:v>
                </c:pt>
                <c:pt idx="5631">
                  <c:v>4.1162005048161615E-3</c:v>
                </c:pt>
                <c:pt idx="5632">
                  <c:v>4.3083736270891695E-3</c:v>
                </c:pt>
                <c:pt idx="5633">
                  <c:v>4.4444962553658873E-3</c:v>
                </c:pt>
                <c:pt idx="5634">
                  <c:v>4.546588226573417E-3</c:v>
                </c:pt>
                <c:pt idx="5635">
                  <c:v>4.5986351138556925E-3</c:v>
                </c:pt>
                <c:pt idx="5636">
                  <c:v>4.6326657709248667E-3</c:v>
                </c:pt>
                <c:pt idx="5637">
                  <c:v>4.6446765910669319E-3</c:v>
                </c:pt>
                <c:pt idx="5638">
                  <c:v>4.6106459339977507E-3</c:v>
                </c:pt>
                <c:pt idx="5639">
                  <c:v>4.5165611762182575E-3</c:v>
                </c:pt>
                <c:pt idx="5640">
                  <c:v>5.1295874983689552E-3</c:v>
                </c:pt>
                <c:pt idx="5641">
                  <c:v>5.0775406110866797E-3</c:v>
                </c:pt>
                <c:pt idx="5642">
                  <c:v>5.0074774935913169E-3</c:v>
                </c:pt>
                <c:pt idx="5643">
                  <c:v>4.7432394504659317E-3</c:v>
                </c:pt>
                <c:pt idx="5644">
                  <c:v>4.4349617334863214E-3</c:v>
                </c:pt>
                <c:pt idx="5645">
                  <c:v>4.2147633642151683E-3</c:v>
                </c:pt>
                <c:pt idx="5646">
                  <c:v>4.09265335943753E-3</c:v>
                </c:pt>
                <c:pt idx="5647">
                  <c:v>4.0285956520131963E-3</c:v>
                </c:pt>
                <c:pt idx="5648">
                  <c:v>3.9905613882299934E-3</c:v>
                </c:pt>
                <c:pt idx="5649">
                  <c:v>3.9785505680879352E-3</c:v>
                </c:pt>
                <c:pt idx="5650">
                  <c:v>3.9945649949440151E-3</c:v>
                </c:pt>
                <c:pt idx="5651">
                  <c:v>4.0666299157963992E-3</c:v>
                </c:pt>
                <c:pt idx="5652">
                  <c:v>4.1927435272880523E-3</c:v>
                </c:pt>
                <c:pt idx="5653">
                  <c:v>4.3849166495610603E-3</c:v>
                </c:pt>
                <c:pt idx="5654">
                  <c:v>4.6271348557593225E-3</c:v>
                </c:pt>
                <c:pt idx="5655">
                  <c:v>4.8753584720286208E-3</c:v>
                </c:pt>
                <c:pt idx="5656">
                  <c:v>5.0675315943016219E-3</c:v>
                </c:pt>
                <c:pt idx="5657">
                  <c:v>5.2036542225783397E-3</c:v>
                </c:pt>
                <c:pt idx="5658">
                  <c:v>5.3057461937858763E-3</c:v>
                </c:pt>
                <c:pt idx="5659">
                  <c:v>5.3577930810681448E-3</c:v>
                </c:pt>
                <c:pt idx="5660">
                  <c:v>5.3918237381373191E-3</c:v>
                </c:pt>
                <c:pt idx="5661">
                  <c:v>5.4038345582793912E-3</c:v>
                </c:pt>
                <c:pt idx="5662">
                  <c:v>5.36980390121021E-3</c:v>
                </c:pt>
                <c:pt idx="5663">
                  <c:v>5.2757191434307099E-3</c:v>
                </c:pt>
                <c:pt idx="5664">
                  <c:v>1.8984226524605685E-3</c:v>
                </c:pt>
                <c:pt idx="5665">
                  <c:v>1.846375765178293E-3</c:v>
                </c:pt>
                <c:pt idx="5666">
                  <c:v>1.7763126476829233E-3</c:v>
                </c:pt>
                <c:pt idx="5667">
                  <c:v>1.5120746045575451E-3</c:v>
                </c:pt>
                <c:pt idx="5668">
                  <c:v>1.2037968875779348E-3</c:v>
                </c:pt>
                <c:pt idx="5669">
                  <c:v>9.8359851830677469E-4</c:v>
                </c:pt>
                <c:pt idx="5670">
                  <c:v>8.6148851352914335E-4</c:v>
                </c:pt>
                <c:pt idx="5671">
                  <c:v>7.9743080610480965E-4</c:v>
                </c:pt>
                <c:pt idx="5672">
                  <c:v>7.5939654232160675E-4</c:v>
                </c:pt>
                <c:pt idx="5673">
                  <c:v>7.4738572217954158E-4</c:v>
                </c:pt>
                <c:pt idx="5674">
                  <c:v>7.6340014903562847E-4</c:v>
                </c:pt>
                <c:pt idx="5675">
                  <c:v>8.3546506988800562E-4</c:v>
                </c:pt>
                <c:pt idx="5676">
                  <c:v>9.6157868137966562E-4</c:v>
                </c:pt>
                <c:pt idx="5677">
                  <c:v>1.1537518036526667E-3</c:v>
                </c:pt>
                <c:pt idx="5678">
                  <c:v>1.3959700098509359E-3</c:v>
                </c:pt>
                <c:pt idx="5679">
                  <c:v>1.6441936261202272E-3</c:v>
                </c:pt>
                <c:pt idx="5680">
                  <c:v>1.8363667483932353E-3</c:v>
                </c:pt>
                <c:pt idx="5681">
                  <c:v>1.9724893766699531E-3</c:v>
                </c:pt>
                <c:pt idx="5682">
                  <c:v>2.0745813478774827E-3</c:v>
                </c:pt>
                <c:pt idx="5683">
                  <c:v>2.1266282351597582E-3</c:v>
                </c:pt>
                <c:pt idx="5684">
                  <c:v>2.1606588922289324E-3</c:v>
                </c:pt>
                <c:pt idx="5685">
                  <c:v>2.1726697123709976E-3</c:v>
                </c:pt>
                <c:pt idx="5686">
                  <c:v>2.1386390553018164E-3</c:v>
                </c:pt>
                <c:pt idx="5687">
                  <c:v>2.0445542975223233E-3</c:v>
                </c:pt>
                <c:pt idx="5688">
                  <c:v>5.7269383642021693E-4</c:v>
                </c:pt>
                <c:pt idx="5689">
                  <c:v>5.2064694913794146E-4</c:v>
                </c:pt>
                <c:pt idx="5690">
                  <c:v>4.5058383164257865E-4</c:v>
                </c:pt>
                <c:pt idx="5691">
                  <c:v>1.8634578851719347E-4</c:v>
                </c:pt>
                <c:pt idx="5692">
                  <c:v>-1.2193192846241679E-4</c:v>
                </c:pt>
                <c:pt idx="5693">
                  <c:v>-3.4213029773356995E-4</c:v>
                </c:pt>
                <c:pt idx="5694">
                  <c:v>-4.6424030251120824E-4</c:v>
                </c:pt>
                <c:pt idx="5695">
                  <c:v>-5.2829800993554193E-4</c:v>
                </c:pt>
                <c:pt idx="5696">
                  <c:v>-5.663322737187379E-4</c:v>
                </c:pt>
                <c:pt idx="5697">
                  <c:v>-5.7834309386080307E-4</c:v>
                </c:pt>
                <c:pt idx="5698">
                  <c:v>-5.6232866700472312E-4</c:v>
                </c:pt>
                <c:pt idx="5699">
                  <c:v>-4.9026374615233903E-4</c:v>
                </c:pt>
                <c:pt idx="5700">
                  <c:v>-3.6415013466068596E-4</c:v>
                </c:pt>
                <c:pt idx="5701">
                  <c:v>-1.7197701238767793E-4</c:v>
                </c:pt>
                <c:pt idx="5702">
                  <c:v>7.0241193810584301E-5</c:v>
                </c:pt>
                <c:pt idx="5703">
                  <c:v>3.1846481007988259E-4</c:v>
                </c:pt>
                <c:pt idx="5704">
                  <c:v>5.1063793235289062E-4</c:v>
                </c:pt>
                <c:pt idx="5705">
                  <c:v>6.4676056062960147E-4</c:v>
                </c:pt>
                <c:pt idx="5706">
                  <c:v>7.4885253183713807E-4</c:v>
                </c:pt>
                <c:pt idx="5707">
                  <c:v>8.008994191194066E-4</c:v>
                </c:pt>
                <c:pt idx="5708">
                  <c:v>8.3493007618858778E-4</c:v>
                </c:pt>
                <c:pt idx="5709">
                  <c:v>8.4694089633065295E-4</c:v>
                </c:pt>
                <c:pt idx="5710">
                  <c:v>8.1291023926147177E-4</c:v>
                </c:pt>
                <c:pt idx="5711">
                  <c:v>7.1882548148197861E-4</c:v>
                </c:pt>
                <c:pt idx="5712">
                  <c:v>4.2138428733185657E-4</c:v>
                </c:pt>
                <c:pt idx="5713">
                  <c:v>3.693374000495811E-4</c:v>
                </c:pt>
                <c:pt idx="5714">
                  <c:v>2.9927428255421828E-4</c:v>
                </c:pt>
                <c:pt idx="5715">
                  <c:v>3.5036239428833105E-5</c:v>
                </c:pt>
                <c:pt idx="5716">
                  <c:v>-2.7324147755077716E-4</c:v>
                </c:pt>
                <c:pt idx="5717">
                  <c:v>-4.9343984682193032E-4</c:v>
                </c:pt>
                <c:pt idx="5718">
                  <c:v>-6.155498515995686E-4</c:v>
                </c:pt>
                <c:pt idx="5719">
                  <c:v>-6.796075590239023E-4</c:v>
                </c:pt>
                <c:pt idx="5720">
                  <c:v>-7.1764182280709826E-4</c:v>
                </c:pt>
                <c:pt idx="5721">
                  <c:v>-7.2965264294916343E-4</c:v>
                </c:pt>
                <c:pt idx="5722">
                  <c:v>-7.1363821609308348E-4</c:v>
                </c:pt>
                <c:pt idx="5723">
                  <c:v>-6.4157329524069939E-4</c:v>
                </c:pt>
                <c:pt idx="5724">
                  <c:v>-5.1545968374904633E-4</c:v>
                </c:pt>
                <c:pt idx="5725">
                  <c:v>-3.2328656147603829E-4</c:v>
                </c:pt>
                <c:pt idx="5726">
                  <c:v>-8.1068355277776061E-5</c:v>
                </c:pt>
                <c:pt idx="5727">
                  <c:v>1.6715526099152223E-4</c:v>
                </c:pt>
                <c:pt idx="5728">
                  <c:v>3.5932838326453026E-4</c:v>
                </c:pt>
                <c:pt idx="5729">
                  <c:v>4.954510115412411E-4</c:v>
                </c:pt>
                <c:pt idx="5730">
                  <c:v>5.9754298274877771E-4</c:v>
                </c:pt>
                <c:pt idx="5731">
                  <c:v>6.4958987003104623E-4</c:v>
                </c:pt>
                <c:pt idx="5732">
                  <c:v>6.8362052710022742E-4</c:v>
                </c:pt>
                <c:pt idx="5733">
                  <c:v>6.9563134724229259E-4</c:v>
                </c:pt>
                <c:pt idx="5734">
                  <c:v>6.6160069017311141E-4</c:v>
                </c:pt>
                <c:pt idx="5735">
                  <c:v>5.6751593239361825E-4</c:v>
                </c:pt>
                <c:pt idx="5736">
                  <c:v>5.737519451551043E-4</c:v>
                </c:pt>
                <c:pt idx="5737">
                  <c:v>5.2170505787282884E-4</c:v>
                </c:pt>
                <c:pt idx="5738">
                  <c:v>4.5164194037745908E-4</c:v>
                </c:pt>
                <c:pt idx="5739">
                  <c:v>1.8740389725208084E-4</c:v>
                </c:pt>
                <c:pt idx="5740">
                  <c:v>-1.2087381972752942E-4</c:v>
                </c:pt>
                <c:pt idx="5741">
                  <c:v>-3.4107218899868952E-4</c:v>
                </c:pt>
                <c:pt idx="5742">
                  <c:v>-4.6318219377632086E-4</c:v>
                </c:pt>
                <c:pt idx="5743">
                  <c:v>-5.2723990120065456E-4</c:v>
                </c:pt>
                <c:pt idx="5744">
                  <c:v>-5.6527416498385746E-4</c:v>
                </c:pt>
                <c:pt idx="5745">
                  <c:v>-5.7728498512592263E-4</c:v>
                </c:pt>
                <c:pt idx="5746">
                  <c:v>-5.6127055826983574E-4</c:v>
                </c:pt>
                <c:pt idx="5747">
                  <c:v>-4.8920563741745859E-4</c:v>
                </c:pt>
                <c:pt idx="5748">
                  <c:v>-3.6309202592579859E-4</c:v>
                </c:pt>
                <c:pt idx="5749">
                  <c:v>-1.7091890365279749E-4</c:v>
                </c:pt>
                <c:pt idx="5750">
                  <c:v>7.1299302545471677E-5</c:v>
                </c:pt>
                <c:pt idx="5751">
                  <c:v>3.1952291881476302E-4</c:v>
                </c:pt>
                <c:pt idx="5752">
                  <c:v>5.1169604108777106E-4</c:v>
                </c:pt>
                <c:pt idx="5753">
                  <c:v>6.4781866936448884E-4</c:v>
                </c:pt>
                <c:pt idx="5754">
                  <c:v>7.4991064057201851E-4</c:v>
                </c:pt>
                <c:pt idx="5755">
                  <c:v>8.0195752785429397E-4</c:v>
                </c:pt>
                <c:pt idx="5756">
                  <c:v>8.3598818492346821E-4</c:v>
                </c:pt>
                <c:pt idx="5757">
                  <c:v>8.4799900506553338E-4</c:v>
                </c:pt>
                <c:pt idx="5758">
                  <c:v>8.139683479963522E-4</c:v>
                </c:pt>
                <c:pt idx="5759">
                  <c:v>7.1988359021685905E-4</c:v>
                </c:pt>
                <c:pt idx="5760">
                  <c:v>2.1562583378619826E-3</c:v>
                </c:pt>
                <c:pt idx="5761">
                  <c:v>2.1042114505797072E-3</c:v>
                </c:pt>
                <c:pt idx="5762">
                  <c:v>2.0341483330843443E-3</c:v>
                </c:pt>
                <c:pt idx="5763">
                  <c:v>1.7699102899589592E-3</c:v>
                </c:pt>
                <c:pt idx="5764">
                  <c:v>1.4616325729793489E-3</c:v>
                </c:pt>
                <c:pt idx="5765">
                  <c:v>1.2414342037081957E-3</c:v>
                </c:pt>
                <c:pt idx="5766">
                  <c:v>1.1193241989305575E-3</c:v>
                </c:pt>
                <c:pt idx="5767">
                  <c:v>1.0552664915062238E-3</c:v>
                </c:pt>
                <c:pt idx="5768">
                  <c:v>1.0172322277230278E-3</c:v>
                </c:pt>
                <c:pt idx="5769">
                  <c:v>1.0052214075809557E-3</c:v>
                </c:pt>
                <c:pt idx="5770">
                  <c:v>1.0212358344370426E-3</c:v>
                </c:pt>
                <c:pt idx="5771">
                  <c:v>1.0933007552894197E-3</c:v>
                </c:pt>
                <c:pt idx="5772">
                  <c:v>1.2194143667810797E-3</c:v>
                </c:pt>
                <c:pt idx="5773">
                  <c:v>1.4115874890540878E-3</c:v>
                </c:pt>
                <c:pt idx="5774">
                  <c:v>1.65380569525235E-3</c:v>
                </c:pt>
                <c:pt idx="5775">
                  <c:v>1.9020293115216483E-3</c:v>
                </c:pt>
                <c:pt idx="5776">
                  <c:v>2.0942024337946563E-3</c:v>
                </c:pt>
                <c:pt idx="5777">
                  <c:v>2.2303250620713672E-3</c:v>
                </c:pt>
                <c:pt idx="5778">
                  <c:v>2.3324170332788968E-3</c:v>
                </c:pt>
                <c:pt idx="5779">
                  <c:v>2.3844639205611723E-3</c:v>
                </c:pt>
                <c:pt idx="5780">
                  <c:v>2.4184945776303535E-3</c:v>
                </c:pt>
                <c:pt idx="5781">
                  <c:v>2.4305053977724117E-3</c:v>
                </c:pt>
                <c:pt idx="5782">
                  <c:v>2.3964747407032305E-3</c:v>
                </c:pt>
                <c:pt idx="5783">
                  <c:v>2.3023899829237443E-3</c:v>
                </c:pt>
                <c:pt idx="5784">
                  <c:v>2.1562583378619826E-3</c:v>
                </c:pt>
                <c:pt idx="5785">
                  <c:v>2.1042114505797072E-3</c:v>
                </c:pt>
                <c:pt idx="5786">
                  <c:v>2.0341483330843443E-3</c:v>
                </c:pt>
                <c:pt idx="5787">
                  <c:v>1.7699102899589592E-3</c:v>
                </c:pt>
                <c:pt idx="5788">
                  <c:v>1.4616325729793489E-3</c:v>
                </c:pt>
                <c:pt idx="5789">
                  <c:v>1.2414342037081957E-3</c:v>
                </c:pt>
                <c:pt idx="5790">
                  <c:v>1.1193241989305575E-3</c:v>
                </c:pt>
                <c:pt idx="5791">
                  <c:v>1.0552664915062238E-3</c:v>
                </c:pt>
                <c:pt idx="5792">
                  <c:v>1.0172322277230278E-3</c:v>
                </c:pt>
                <c:pt idx="5793">
                  <c:v>1.0052214075809557E-3</c:v>
                </c:pt>
                <c:pt idx="5794">
                  <c:v>1.0212358344370426E-3</c:v>
                </c:pt>
                <c:pt idx="5795">
                  <c:v>1.0933007552894197E-3</c:v>
                </c:pt>
                <c:pt idx="5796">
                  <c:v>1.2194143667810797E-3</c:v>
                </c:pt>
                <c:pt idx="5797">
                  <c:v>1.4115874890540878E-3</c:v>
                </c:pt>
                <c:pt idx="5798">
                  <c:v>1.65380569525235E-3</c:v>
                </c:pt>
                <c:pt idx="5799">
                  <c:v>1.9020293115216483E-3</c:v>
                </c:pt>
                <c:pt idx="5800">
                  <c:v>2.0942024337946563E-3</c:v>
                </c:pt>
                <c:pt idx="5801">
                  <c:v>2.2303250620713672E-3</c:v>
                </c:pt>
                <c:pt idx="5802">
                  <c:v>2.3324170332788968E-3</c:v>
                </c:pt>
                <c:pt idx="5803">
                  <c:v>2.3844639205611723E-3</c:v>
                </c:pt>
                <c:pt idx="5804">
                  <c:v>2.4184945776303535E-3</c:v>
                </c:pt>
                <c:pt idx="5805">
                  <c:v>2.4305053977724117E-3</c:v>
                </c:pt>
                <c:pt idx="5806">
                  <c:v>2.3964747407032305E-3</c:v>
                </c:pt>
                <c:pt idx="5807">
                  <c:v>2.3023899829237443E-3</c:v>
                </c:pt>
                <c:pt idx="5808">
                  <c:v>4.6074730330934177E-3</c:v>
                </c:pt>
                <c:pt idx="5809">
                  <c:v>4.5554261458111422E-3</c:v>
                </c:pt>
                <c:pt idx="5810">
                  <c:v>4.4853630283157864E-3</c:v>
                </c:pt>
                <c:pt idx="5811">
                  <c:v>4.2211249851903943E-3</c:v>
                </c:pt>
                <c:pt idx="5812">
                  <c:v>3.912847268210784E-3</c:v>
                </c:pt>
                <c:pt idx="5813">
                  <c:v>3.6926488989396378E-3</c:v>
                </c:pt>
                <c:pt idx="5814">
                  <c:v>3.5705388941619925E-3</c:v>
                </c:pt>
                <c:pt idx="5815">
                  <c:v>3.5064811867376589E-3</c:v>
                </c:pt>
                <c:pt idx="5816">
                  <c:v>3.4684469229544629E-3</c:v>
                </c:pt>
                <c:pt idx="5817">
                  <c:v>3.4564361028123977E-3</c:v>
                </c:pt>
                <c:pt idx="5818">
                  <c:v>3.4724505296684777E-3</c:v>
                </c:pt>
                <c:pt idx="5819">
                  <c:v>3.5445154505208618E-3</c:v>
                </c:pt>
                <c:pt idx="5820">
                  <c:v>3.6706290620125148E-3</c:v>
                </c:pt>
                <c:pt idx="5821">
                  <c:v>3.8628021842855298E-3</c:v>
                </c:pt>
                <c:pt idx="5822">
                  <c:v>4.1050203904837851E-3</c:v>
                </c:pt>
                <c:pt idx="5823">
                  <c:v>4.3532440067530903E-3</c:v>
                </c:pt>
                <c:pt idx="5824">
                  <c:v>4.5454171290260914E-3</c:v>
                </c:pt>
                <c:pt idx="5825">
                  <c:v>4.6815397573028023E-3</c:v>
                </c:pt>
                <c:pt idx="5826">
                  <c:v>4.7836317285103389E-3</c:v>
                </c:pt>
                <c:pt idx="5827">
                  <c:v>4.8356786157926074E-3</c:v>
                </c:pt>
                <c:pt idx="5828">
                  <c:v>4.8697092728617886E-3</c:v>
                </c:pt>
                <c:pt idx="5829">
                  <c:v>4.8817200930038537E-3</c:v>
                </c:pt>
                <c:pt idx="5830">
                  <c:v>4.8476894359346726E-3</c:v>
                </c:pt>
                <c:pt idx="5831">
                  <c:v>4.7536046781551794E-3</c:v>
                </c:pt>
                <c:pt idx="5832">
                  <c:v>3.742847038302792E-3</c:v>
                </c:pt>
                <c:pt idx="5833">
                  <c:v>3.6908001510205166E-3</c:v>
                </c:pt>
                <c:pt idx="5834">
                  <c:v>3.6207370335251537E-3</c:v>
                </c:pt>
                <c:pt idx="5835">
                  <c:v>3.3564989903997686E-3</c:v>
                </c:pt>
                <c:pt idx="5836">
                  <c:v>3.0482212734201583E-3</c:v>
                </c:pt>
                <c:pt idx="5837">
                  <c:v>2.8280229041490051E-3</c:v>
                </c:pt>
                <c:pt idx="5838">
                  <c:v>2.7059128993713669E-3</c:v>
                </c:pt>
                <c:pt idx="5839">
                  <c:v>2.6418551919470332E-3</c:v>
                </c:pt>
                <c:pt idx="5840">
                  <c:v>2.6038209281638303E-3</c:v>
                </c:pt>
                <c:pt idx="5841">
                  <c:v>2.591810108021772E-3</c:v>
                </c:pt>
                <c:pt idx="5842">
                  <c:v>2.607824534877852E-3</c:v>
                </c:pt>
                <c:pt idx="5843">
                  <c:v>2.6798894557302361E-3</c:v>
                </c:pt>
                <c:pt idx="5844">
                  <c:v>2.8060030672218891E-3</c:v>
                </c:pt>
                <c:pt idx="5845">
                  <c:v>2.9981761894948972E-3</c:v>
                </c:pt>
                <c:pt idx="5846">
                  <c:v>3.2403943956931594E-3</c:v>
                </c:pt>
                <c:pt idx="5847">
                  <c:v>3.4886180119624577E-3</c:v>
                </c:pt>
                <c:pt idx="5848">
                  <c:v>3.6807911342354588E-3</c:v>
                </c:pt>
                <c:pt idx="5849">
                  <c:v>3.8169137625121766E-3</c:v>
                </c:pt>
                <c:pt idx="5850">
                  <c:v>3.9190057337197132E-3</c:v>
                </c:pt>
                <c:pt idx="5851">
                  <c:v>3.9710526210019817E-3</c:v>
                </c:pt>
                <c:pt idx="5852">
                  <c:v>4.0050832780711559E-3</c:v>
                </c:pt>
                <c:pt idx="5853">
                  <c:v>4.017094098213228E-3</c:v>
                </c:pt>
                <c:pt idx="5854">
                  <c:v>3.9830634411440469E-3</c:v>
                </c:pt>
                <c:pt idx="5855">
                  <c:v>3.8889786833645468E-3</c:v>
                </c:pt>
                <c:pt idx="5856">
                  <c:v>3.1592244918191154E-3</c:v>
                </c:pt>
                <c:pt idx="5857">
                  <c:v>3.1071776045368399E-3</c:v>
                </c:pt>
                <c:pt idx="5858">
                  <c:v>3.0371144870414771E-3</c:v>
                </c:pt>
                <c:pt idx="5859">
                  <c:v>2.7728764439160919E-3</c:v>
                </c:pt>
                <c:pt idx="5860">
                  <c:v>2.4645987269364816E-3</c:v>
                </c:pt>
                <c:pt idx="5861">
                  <c:v>2.2444003576653285E-3</c:v>
                </c:pt>
                <c:pt idx="5862">
                  <c:v>2.1222903528876902E-3</c:v>
                </c:pt>
                <c:pt idx="5863">
                  <c:v>2.0582326454633565E-3</c:v>
                </c:pt>
                <c:pt idx="5864">
                  <c:v>2.0201983816801605E-3</c:v>
                </c:pt>
                <c:pt idx="5865">
                  <c:v>2.0081875615380884E-3</c:v>
                </c:pt>
                <c:pt idx="5866">
                  <c:v>2.0242019883941753E-3</c:v>
                </c:pt>
                <c:pt idx="5867">
                  <c:v>2.0962669092465525E-3</c:v>
                </c:pt>
                <c:pt idx="5868">
                  <c:v>2.2223805207382125E-3</c:v>
                </c:pt>
                <c:pt idx="5869">
                  <c:v>2.4145536430112205E-3</c:v>
                </c:pt>
                <c:pt idx="5870">
                  <c:v>2.6567718492094827E-3</c:v>
                </c:pt>
                <c:pt idx="5871">
                  <c:v>2.904995465478781E-3</c:v>
                </c:pt>
                <c:pt idx="5872">
                  <c:v>3.097168587751789E-3</c:v>
                </c:pt>
                <c:pt idx="5873">
                  <c:v>3.2332912160284999E-3</c:v>
                </c:pt>
                <c:pt idx="5874">
                  <c:v>3.3353831872360296E-3</c:v>
                </c:pt>
                <c:pt idx="5875">
                  <c:v>3.387430074518305E-3</c:v>
                </c:pt>
                <c:pt idx="5876">
                  <c:v>3.4214607315874862E-3</c:v>
                </c:pt>
                <c:pt idx="5877">
                  <c:v>3.4334715517295444E-3</c:v>
                </c:pt>
                <c:pt idx="5878">
                  <c:v>3.3994408946603633E-3</c:v>
                </c:pt>
                <c:pt idx="5879">
                  <c:v>3.305356136880877E-3</c:v>
                </c:pt>
                <c:pt idx="5880">
                  <c:v>2.2055256757787661E-3</c:v>
                </c:pt>
                <c:pt idx="5881">
                  <c:v>2.1534787884964907E-3</c:v>
                </c:pt>
                <c:pt idx="5882">
                  <c:v>2.0834156710011278E-3</c:v>
                </c:pt>
                <c:pt idx="5883">
                  <c:v>1.8191776278757427E-3</c:v>
                </c:pt>
                <c:pt idx="5884">
                  <c:v>1.5108999108961324E-3</c:v>
                </c:pt>
                <c:pt idx="5885">
                  <c:v>1.2907015416249792E-3</c:v>
                </c:pt>
                <c:pt idx="5886">
                  <c:v>1.168591536847341E-3</c:v>
                </c:pt>
                <c:pt idx="5887">
                  <c:v>1.1045338294230073E-3</c:v>
                </c:pt>
                <c:pt idx="5888">
                  <c:v>1.0664995656398113E-3</c:v>
                </c:pt>
                <c:pt idx="5889">
                  <c:v>1.0544887454977392E-3</c:v>
                </c:pt>
                <c:pt idx="5890">
                  <c:v>1.0705031723538261E-3</c:v>
                </c:pt>
                <c:pt idx="5891">
                  <c:v>1.1425680932062032E-3</c:v>
                </c:pt>
                <c:pt idx="5892">
                  <c:v>1.2686817046978632E-3</c:v>
                </c:pt>
                <c:pt idx="5893">
                  <c:v>1.4608548269708713E-3</c:v>
                </c:pt>
                <c:pt idx="5894">
                  <c:v>1.7030730331691335E-3</c:v>
                </c:pt>
                <c:pt idx="5895">
                  <c:v>1.9512966494384318E-3</c:v>
                </c:pt>
                <c:pt idx="5896">
                  <c:v>2.1434697717114398E-3</c:v>
                </c:pt>
                <c:pt idx="5897">
                  <c:v>2.2795923999881507E-3</c:v>
                </c:pt>
                <c:pt idx="5898">
                  <c:v>2.3816843711956803E-3</c:v>
                </c:pt>
                <c:pt idx="5899">
                  <c:v>2.4337312584779558E-3</c:v>
                </c:pt>
                <c:pt idx="5900">
                  <c:v>2.467761915547137E-3</c:v>
                </c:pt>
                <c:pt idx="5901">
                  <c:v>2.4797727356891952E-3</c:v>
                </c:pt>
                <c:pt idx="5902">
                  <c:v>2.445742078620014E-3</c:v>
                </c:pt>
                <c:pt idx="5903">
                  <c:v>2.3516573208405278E-3</c:v>
                </c:pt>
                <c:pt idx="5904">
                  <c:v>2.4778828641378176E-3</c:v>
                </c:pt>
                <c:pt idx="5905">
                  <c:v>2.4258359768555421E-3</c:v>
                </c:pt>
                <c:pt idx="5906">
                  <c:v>2.3557728593601723E-3</c:v>
                </c:pt>
                <c:pt idx="5907">
                  <c:v>2.0915348162347941E-3</c:v>
                </c:pt>
                <c:pt idx="5908">
                  <c:v>1.7832570992551838E-3</c:v>
                </c:pt>
                <c:pt idx="5909">
                  <c:v>1.5630587299840237E-3</c:v>
                </c:pt>
                <c:pt idx="5910">
                  <c:v>1.4409487252063924E-3</c:v>
                </c:pt>
                <c:pt idx="5911">
                  <c:v>1.3768910177820587E-3</c:v>
                </c:pt>
                <c:pt idx="5912">
                  <c:v>1.3388567539988558E-3</c:v>
                </c:pt>
                <c:pt idx="5913">
                  <c:v>1.3268459338567906E-3</c:v>
                </c:pt>
                <c:pt idx="5914">
                  <c:v>1.3428603607128775E-3</c:v>
                </c:pt>
                <c:pt idx="5915">
                  <c:v>1.4149252815652547E-3</c:v>
                </c:pt>
                <c:pt idx="5916">
                  <c:v>1.5410388930569147E-3</c:v>
                </c:pt>
                <c:pt idx="5917">
                  <c:v>1.7332120153299158E-3</c:v>
                </c:pt>
                <c:pt idx="5918">
                  <c:v>1.9754302215281849E-3</c:v>
                </c:pt>
                <c:pt idx="5919">
                  <c:v>2.2236538377974763E-3</c:v>
                </c:pt>
                <c:pt idx="5920">
                  <c:v>2.4158269600704843E-3</c:v>
                </c:pt>
                <c:pt idx="5921">
                  <c:v>2.5519495883472021E-3</c:v>
                </c:pt>
                <c:pt idx="5922">
                  <c:v>2.6540415595547318E-3</c:v>
                </c:pt>
                <c:pt idx="5923">
                  <c:v>2.7060884468370072E-3</c:v>
                </c:pt>
                <c:pt idx="5924">
                  <c:v>2.7401191039061815E-3</c:v>
                </c:pt>
                <c:pt idx="5925">
                  <c:v>2.7521299240482466E-3</c:v>
                </c:pt>
                <c:pt idx="5926">
                  <c:v>2.7180992669790655E-3</c:v>
                </c:pt>
                <c:pt idx="5927">
                  <c:v>2.6240145091995723E-3</c:v>
                </c:pt>
                <c:pt idx="5928">
                  <c:v>8.953764714309323E-4</c:v>
                </c:pt>
                <c:pt idx="5929">
                  <c:v>8.4332958414865683E-4</c:v>
                </c:pt>
                <c:pt idx="5930">
                  <c:v>7.7326646665329402E-4</c:v>
                </c:pt>
                <c:pt idx="5931">
                  <c:v>5.0902842352790884E-4</c:v>
                </c:pt>
                <c:pt idx="5932">
                  <c:v>2.0075070654829857E-4</c:v>
                </c:pt>
                <c:pt idx="5933">
                  <c:v>-1.9447662722854586E-5</c:v>
                </c:pt>
                <c:pt idx="5934">
                  <c:v>-1.4155766750049287E-4</c:v>
                </c:pt>
                <c:pt idx="5935">
                  <c:v>-2.0561537492482657E-4</c:v>
                </c:pt>
                <c:pt idx="5936">
                  <c:v>-2.4364963870802947E-4</c:v>
                </c:pt>
                <c:pt idx="5937">
                  <c:v>-2.5566045885009464E-4</c:v>
                </c:pt>
                <c:pt idx="5938">
                  <c:v>-2.3964603199400775E-4</c:v>
                </c:pt>
                <c:pt idx="5939">
                  <c:v>-1.675811111416306E-4</c:v>
                </c:pt>
                <c:pt idx="5940">
                  <c:v>-4.1467499649970596E-5</c:v>
                </c:pt>
                <c:pt idx="5941">
                  <c:v>1.5070562262303744E-4</c:v>
                </c:pt>
                <c:pt idx="5942">
                  <c:v>3.9292382882129967E-4</c:v>
                </c:pt>
                <c:pt idx="5943">
                  <c:v>6.4114744509059796E-4</c:v>
                </c:pt>
                <c:pt idx="5944">
                  <c:v>8.3332056736359905E-4</c:v>
                </c:pt>
                <c:pt idx="5945">
                  <c:v>9.6944319564031683E-4</c:v>
                </c:pt>
                <c:pt idx="5946">
                  <c:v>1.0715351668478465E-3</c:v>
                </c:pt>
                <c:pt idx="5947">
                  <c:v>1.123582054130122E-3</c:v>
                </c:pt>
                <c:pt idx="5948">
                  <c:v>1.1576127111992962E-3</c:v>
                </c:pt>
                <c:pt idx="5949">
                  <c:v>1.1696235313413614E-3</c:v>
                </c:pt>
                <c:pt idx="5950">
                  <c:v>1.1355928742721802E-3</c:v>
                </c:pt>
                <c:pt idx="5951">
                  <c:v>1.041508116492687E-3</c:v>
                </c:pt>
                <c:pt idx="5952">
                  <c:v>1.2412268693471895E-3</c:v>
                </c:pt>
                <c:pt idx="5953">
                  <c:v>1.189179982064914E-3</c:v>
                </c:pt>
                <c:pt idx="5954">
                  <c:v>1.1191168645695443E-3</c:v>
                </c:pt>
                <c:pt idx="5955">
                  <c:v>8.5487882144416605E-4</c:v>
                </c:pt>
                <c:pt idx="5956">
                  <c:v>5.4660110446455579E-4</c:v>
                </c:pt>
                <c:pt idx="5957">
                  <c:v>3.2640273519339569E-4</c:v>
                </c:pt>
                <c:pt idx="5958">
                  <c:v>2.0429273041576435E-4</c:v>
                </c:pt>
                <c:pt idx="5959">
                  <c:v>1.4023502299143065E-4</c:v>
                </c:pt>
                <c:pt idx="5960">
                  <c:v>1.0220075920822774E-4</c:v>
                </c:pt>
                <c:pt idx="5961">
                  <c:v>9.0189939066162572E-5</c:v>
                </c:pt>
                <c:pt idx="5962">
                  <c:v>1.0620436592224947E-4</c:v>
                </c:pt>
                <c:pt idx="5963">
                  <c:v>1.7826928677462661E-4</c:v>
                </c:pt>
                <c:pt idx="5964">
                  <c:v>3.0438289826628662E-4</c:v>
                </c:pt>
                <c:pt idx="5965">
                  <c:v>4.9655602053928771E-4</c:v>
                </c:pt>
                <c:pt idx="5966">
                  <c:v>7.3877422673755688E-4</c:v>
                </c:pt>
                <c:pt idx="5967">
                  <c:v>9.8699784300684823E-4</c:v>
                </c:pt>
                <c:pt idx="5968">
                  <c:v>1.1791709652798563E-3</c:v>
                </c:pt>
                <c:pt idx="5969">
                  <c:v>1.315293593556574E-3</c:v>
                </c:pt>
                <c:pt idx="5970">
                  <c:v>1.4173855647641037E-3</c:v>
                </c:pt>
                <c:pt idx="5971">
                  <c:v>1.4694324520463792E-3</c:v>
                </c:pt>
                <c:pt idx="5972">
                  <c:v>1.5034631091155534E-3</c:v>
                </c:pt>
                <c:pt idx="5973">
                  <c:v>1.5154739292576186E-3</c:v>
                </c:pt>
                <c:pt idx="5974">
                  <c:v>1.4814432721884374E-3</c:v>
                </c:pt>
                <c:pt idx="5975">
                  <c:v>1.3873585144089443E-3</c:v>
                </c:pt>
                <c:pt idx="5976">
                  <c:v>4.2931313735977486E-3</c:v>
                </c:pt>
                <c:pt idx="5977">
                  <c:v>4.2410844863154731E-3</c:v>
                </c:pt>
                <c:pt idx="5978">
                  <c:v>4.1710213688201103E-3</c:v>
                </c:pt>
                <c:pt idx="5979">
                  <c:v>3.9067833256947251E-3</c:v>
                </c:pt>
                <c:pt idx="5980">
                  <c:v>3.5985056087151149E-3</c:v>
                </c:pt>
                <c:pt idx="5981">
                  <c:v>3.3783072394439617E-3</c:v>
                </c:pt>
                <c:pt idx="5982">
                  <c:v>3.2561972346663234E-3</c:v>
                </c:pt>
                <c:pt idx="5983">
                  <c:v>3.1921395272419897E-3</c:v>
                </c:pt>
                <c:pt idx="5984">
                  <c:v>3.1541052634587868E-3</c:v>
                </c:pt>
                <c:pt idx="5985">
                  <c:v>3.1420944433167286E-3</c:v>
                </c:pt>
                <c:pt idx="5986">
                  <c:v>3.1581088701728086E-3</c:v>
                </c:pt>
                <c:pt idx="5987">
                  <c:v>3.2301737910251926E-3</c:v>
                </c:pt>
                <c:pt idx="5988">
                  <c:v>3.3562874025168457E-3</c:v>
                </c:pt>
                <c:pt idx="5989">
                  <c:v>3.5484605247898537E-3</c:v>
                </c:pt>
                <c:pt idx="5990">
                  <c:v>3.790678730988116E-3</c:v>
                </c:pt>
                <c:pt idx="5991">
                  <c:v>4.0389023472574143E-3</c:v>
                </c:pt>
                <c:pt idx="5992">
                  <c:v>4.2310754695304154E-3</c:v>
                </c:pt>
                <c:pt idx="5993">
                  <c:v>4.3671980978071331E-3</c:v>
                </c:pt>
                <c:pt idx="5994">
                  <c:v>4.4692900690146697E-3</c:v>
                </c:pt>
                <c:pt idx="5995">
                  <c:v>4.5213369562969383E-3</c:v>
                </c:pt>
                <c:pt idx="5996">
                  <c:v>4.5553676133661125E-3</c:v>
                </c:pt>
                <c:pt idx="5997">
                  <c:v>4.5673784335081846E-3</c:v>
                </c:pt>
                <c:pt idx="5998">
                  <c:v>4.5333477764390034E-3</c:v>
                </c:pt>
                <c:pt idx="5999">
                  <c:v>4.4392630186595033E-3</c:v>
                </c:pt>
                <c:pt idx="6000">
                  <c:v>-3.5943113467171856E-4</c:v>
                </c:pt>
                <c:pt idx="6001">
                  <c:v>-4.1147802195399402E-4</c:v>
                </c:pt>
                <c:pt idx="6002">
                  <c:v>-4.8154113944935684E-4</c:v>
                </c:pt>
                <c:pt idx="6003">
                  <c:v>-7.4577918257474202E-4</c:v>
                </c:pt>
                <c:pt idx="6004">
                  <c:v>-1.0540568995543523E-3</c:v>
                </c:pt>
                <c:pt idx="6005">
                  <c:v>-1.2742552688255054E-3</c:v>
                </c:pt>
                <c:pt idx="6006">
                  <c:v>-1.3963652736031437E-3</c:v>
                </c:pt>
                <c:pt idx="6007">
                  <c:v>-1.4604229810274774E-3</c:v>
                </c:pt>
                <c:pt idx="6008">
                  <c:v>-1.4984572448106803E-3</c:v>
                </c:pt>
                <c:pt idx="6009">
                  <c:v>-1.5104680649527455E-3</c:v>
                </c:pt>
                <c:pt idx="6010">
                  <c:v>-1.4944536380966586E-3</c:v>
                </c:pt>
                <c:pt idx="6011">
                  <c:v>-1.4223887172442815E-3</c:v>
                </c:pt>
                <c:pt idx="6012">
                  <c:v>-1.2962751057526214E-3</c:v>
                </c:pt>
                <c:pt idx="6013">
                  <c:v>-1.1041019834796134E-3</c:v>
                </c:pt>
                <c:pt idx="6014">
                  <c:v>-8.6188377728135118E-4</c:v>
                </c:pt>
                <c:pt idx="6015">
                  <c:v>-6.136601610120529E-4</c:v>
                </c:pt>
                <c:pt idx="6016">
                  <c:v>-4.214870387390518E-4</c:v>
                </c:pt>
                <c:pt idx="6017">
                  <c:v>-2.8536441046233402E-4</c:v>
                </c:pt>
                <c:pt idx="6018">
                  <c:v>-1.8327243925480435E-4</c:v>
                </c:pt>
                <c:pt idx="6019">
                  <c:v>-1.3122555197252889E-4</c:v>
                </c:pt>
                <c:pt idx="6020">
                  <c:v>-9.7194894903354645E-5</c:v>
                </c:pt>
                <c:pt idx="6021">
                  <c:v>-8.5184074761289474E-5</c:v>
                </c:pt>
                <c:pt idx="6022">
                  <c:v>-1.1921473183047065E-4</c:v>
                </c:pt>
                <c:pt idx="6023">
                  <c:v>-2.1329948960996381E-4</c:v>
                </c:pt>
                <c:pt idx="6024">
                  <c:v>-8.8319495843912355E-4</c:v>
                </c:pt>
                <c:pt idx="6025">
                  <c:v>-9.3524184572139901E-4</c:v>
                </c:pt>
                <c:pt idx="6026">
                  <c:v>-1.0053049632167549E-3</c:v>
                </c:pt>
                <c:pt idx="6027">
                  <c:v>-1.269543006342147E-3</c:v>
                </c:pt>
                <c:pt idx="6028">
                  <c:v>-1.5778207233217573E-3</c:v>
                </c:pt>
                <c:pt idx="6029">
                  <c:v>-1.7980190925929035E-3</c:v>
                </c:pt>
                <c:pt idx="6030">
                  <c:v>-1.9201290973705487E-3</c:v>
                </c:pt>
                <c:pt idx="6031">
                  <c:v>-1.9841868047948824E-3</c:v>
                </c:pt>
                <c:pt idx="6032">
                  <c:v>-2.0222210685780784E-3</c:v>
                </c:pt>
                <c:pt idx="6033">
                  <c:v>-2.0342318887201435E-3</c:v>
                </c:pt>
                <c:pt idx="6034">
                  <c:v>-2.0182174618640636E-3</c:v>
                </c:pt>
                <c:pt idx="6035">
                  <c:v>-1.9461525410116795E-3</c:v>
                </c:pt>
                <c:pt idx="6036">
                  <c:v>-1.8200389295200264E-3</c:v>
                </c:pt>
                <c:pt idx="6037">
                  <c:v>-1.6278658072470115E-3</c:v>
                </c:pt>
                <c:pt idx="6038">
                  <c:v>-1.3856476010487562E-3</c:v>
                </c:pt>
                <c:pt idx="6039">
                  <c:v>-1.1374239847794509E-3</c:v>
                </c:pt>
                <c:pt idx="6040">
                  <c:v>-9.4525086250644985E-4</c:v>
                </c:pt>
                <c:pt idx="6041">
                  <c:v>-8.0912823422973901E-4</c:v>
                </c:pt>
                <c:pt idx="6042">
                  <c:v>-7.070362630222024E-4</c:v>
                </c:pt>
                <c:pt idx="6043">
                  <c:v>-6.5498937573993388E-4</c:v>
                </c:pt>
                <c:pt idx="6044">
                  <c:v>-6.209587186707527E-4</c:v>
                </c:pt>
                <c:pt idx="6045">
                  <c:v>-6.0894789852868753E-4</c:v>
                </c:pt>
                <c:pt idx="6046">
                  <c:v>-6.4297855559786871E-4</c:v>
                </c:pt>
                <c:pt idx="6047">
                  <c:v>-7.3706331337736186E-4</c:v>
                </c:pt>
                <c:pt idx="6048">
                  <c:v>1.9791987287979262E-3</c:v>
                </c:pt>
                <c:pt idx="6049">
                  <c:v>1.9271518415156508E-3</c:v>
                </c:pt>
                <c:pt idx="6050">
                  <c:v>1.857088724020288E-3</c:v>
                </c:pt>
                <c:pt idx="6051">
                  <c:v>1.5928506808949028E-3</c:v>
                </c:pt>
                <c:pt idx="6052">
                  <c:v>1.2845729639152925E-3</c:v>
                </c:pt>
                <c:pt idx="6053">
                  <c:v>1.0643745946441394E-3</c:v>
                </c:pt>
                <c:pt idx="6054">
                  <c:v>9.4226458986650108E-4</c:v>
                </c:pt>
                <c:pt idx="6055">
                  <c:v>8.7820688244216738E-4</c:v>
                </c:pt>
                <c:pt idx="6056">
                  <c:v>8.4017261865897142E-4</c:v>
                </c:pt>
                <c:pt idx="6057">
                  <c:v>8.2816179851689931E-4</c:v>
                </c:pt>
                <c:pt idx="6058">
                  <c:v>8.441762253729862E-4</c:v>
                </c:pt>
                <c:pt idx="6059">
                  <c:v>9.1624114622536335E-4</c:v>
                </c:pt>
                <c:pt idx="6060">
                  <c:v>1.0423547577170234E-3</c:v>
                </c:pt>
                <c:pt idx="6061">
                  <c:v>1.2345278799900314E-3</c:v>
                </c:pt>
                <c:pt idx="6062">
                  <c:v>1.4767460861882936E-3</c:v>
                </c:pt>
                <c:pt idx="6063">
                  <c:v>1.7249697024575919E-3</c:v>
                </c:pt>
                <c:pt idx="6064">
                  <c:v>1.9171428247305999E-3</c:v>
                </c:pt>
                <c:pt idx="6065">
                  <c:v>2.0532654530073108E-3</c:v>
                </c:pt>
                <c:pt idx="6066">
                  <c:v>2.1553574242148404E-3</c:v>
                </c:pt>
                <c:pt idx="6067">
                  <c:v>2.2074043114971159E-3</c:v>
                </c:pt>
                <c:pt idx="6068">
                  <c:v>2.2414349685662971E-3</c:v>
                </c:pt>
                <c:pt idx="6069">
                  <c:v>2.2534457887083553E-3</c:v>
                </c:pt>
                <c:pt idx="6070">
                  <c:v>2.2194151316391741E-3</c:v>
                </c:pt>
                <c:pt idx="6071">
                  <c:v>2.1253303738596879E-3</c:v>
                </c:pt>
                <c:pt idx="6072">
                  <c:v>2.2385865272351174E-3</c:v>
                </c:pt>
                <c:pt idx="6073">
                  <c:v>2.186539639952842E-3</c:v>
                </c:pt>
                <c:pt idx="6074">
                  <c:v>2.1164765224574722E-3</c:v>
                </c:pt>
                <c:pt idx="6075">
                  <c:v>1.852238479332094E-3</c:v>
                </c:pt>
                <c:pt idx="6076">
                  <c:v>1.5439607623524837E-3</c:v>
                </c:pt>
                <c:pt idx="6077">
                  <c:v>1.3237623930813236E-3</c:v>
                </c:pt>
                <c:pt idx="6078">
                  <c:v>1.2016523883036923E-3</c:v>
                </c:pt>
                <c:pt idx="6079">
                  <c:v>1.1375946808793586E-3</c:v>
                </c:pt>
                <c:pt idx="6080">
                  <c:v>1.0995604170961557E-3</c:v>
                </c:pt>
                <c:pt idx="6081">
                  <c:v>1.0875495969540905E-3</c:v>
                </c:pt>
                <c:pt idx="6082">
                  <c:v>1.1035640238101774E-3</c:v>
                </c:pt>
                <c:pt idx="6083">
                  <c:v>1.1756289446625545E-3</c:v>
                </c:pt>
                <c:pt idx="6084">
                  <c:v>1.3017425561542145E-3</c:v>
                </c:pt>
                <c:pt idx="6085">
                  <c:v>1.4939156784272156E-3</c:v>
                </c:pt>
                <c:pt idx="6086">
                  <c:v>1.7361338846254848E-3</c:v>
                </c:pt>
                <c:pt idx="6087">
                  <c:v>1.9843575008947761E-3</c:v>
                </c:pt>
                <c:pt idx="6088">
                  <c:v>2.1765306231677842E-3</c:v>
                </c:pt>
                <c:pt idx="6089">
                  <c:v>2.312653251444502E-3</c:v>
                </c:pt>
                <c:pt idx="6090">
                  <c:v>2.4147452226520316E-3</c:v>
                </c:pt>
                <c:pt idx="6091">
                  <c:v>2.4667921099343071E-3</c:v>
                </c:pt>
                <c:pt idx="6092">
                  <c:v>2.5008227670034813E-3</c:v>
                </c:pt>
                <c:pt idx="6093">
                  <c:v>2.5128335871455465E-3</c:v>
                </c:pt>
                <c:pt idx="6094">
                  <c:v>2.4788029300763653E-3</c:v>
                </c:pt>
                <c:pt idx="6095">
                  <c:v>2.3847181722968722E-3</c:v>
                </c:pt>
                <c:pt idx="6096">
                  <c:v>3.5999063894299604E-3</c:v>
                </c:pt>
                <c:pt idx="6097">
                  <c:v>3.547859502147685E-3</c:v>
                </c:pt>
                <c:pt idx="6098">
                  <c:v>3.4777963846523291E-3</c:v>
                </c:pt>
                <c:pt idx="6099">
                  <c:v>3.213558341526937E-3</c:v>
                </c:pt>
                <c:pt idx="6100">
                  <c:v>2.9052806245473267E-3</c:v>
                </c:pt>
                <c:pt idx="6101">
                  <c:v>2.6850822552761805E-3</c:v>
                </c:pt>
                <c:pt idx="6102">
                  <c:v>2.5629722504985353E-3</c:v>
                </c:pt>
                <c:pt idx="6103">
                  <c:v>2.4989145430742016E-3</c:v>
                </c:pt>
                <c:pt idx="6104">
                  <c:v>2.4608802792910056E-3</c:v>
                </c:pt>
                <c:pt idx="6105">
                  <c:v>2.4488694591489404E-3</c:v>
                </c:pt>
                <c:pt idx="6106">
                  <c:v>2.4648838860050204E-3</c:v>
                </c:pt>
                <c:pt idx="6107">
                  <c:v>2.5369488068574045E-3</c:v>
                </c:pt>
                <c:pt idx="6108">
                  <c:v>2.6630624183490575E-3</c:v>
                </c:pt>
                <c:pt idx="6109">
                  <c:v>2.8552355406220725E-3</c:v>
                </c:pt>
                <c:pt idx="6110">
                  <c:v>3.0974537468203278E-3</c:v>
                </c:pt>
                <c:pt idx="6111">
                  <c:v>3.345677363089633E-3</c:v>
                </c:pt>
                <c:pt idx="6112">
                  <c:v>3.5378504853626341E-3</c:v>
                </c:pt>
                <c:pt idx="6113">
                  <c:v>3.673973113639345E-3</c:v>
                </c:pt>
                <c:pt idx="6114">
                  <c:v>3.7760650848468816E-3</c:v>
                </c:pt>
                <c:pt idx="6115">
                  <c:v>3.8281119721291501E-3</c:v>
                </c:pt>
                <c:pt idx="6116">
                  <c:v>3.8621426291983313E-3</c:v>
                </c:pt>
                <c:pt idx="6117">
                  <c:v>3.8741534493403965E-3</c:v>
                </c:pt>
                <c:pt idx="6118">
                  <c:v>3.8401227922712153E-3</c:v>
                </c:pt>
                <c:pt idx="6119">
                  <c:v>3.7460380344917221E-3</c:v>
                </c:pt>
                <c:pt idx="6120">
                  <c:v>5.047705854398718E-4</c:v>
                </c:pt>
                <c:pt idx="6121">
                  <c:v>4.5272369815759633E-4</c:v>
                </c:pt>
                <c:pt idx="6122">
                  <c:v>3.8266058066223352E-4</c:v>
                </c:pt>
                <c:pt idx="6123">
                  <c:v>1.1842253753684834E-4</c:v>
                </c:pt>
                <c:pt idx="6124">
                  <c:v>-1.8985517944276192E-4</c:v>
                </c:pt>
                <c:pt idx="6125">
                  <c:v>-4.1005354871391508E-4</c:v>
                </c:pt>
                <c:pt idx="6126">
                  <c:v>-5.3216355349155336E-4</c:v>
                </c:pt>
                <c:pt idx="6127">
                  <c:v>-5.9622126091588706E-4</c:v>
                </c:pt>
                <c:pt idx="6128">
                  <c:v>-6.3425552469908997E-4</c:v>
                </c:pt>
                <c:pt idx="6129">
                  <c:v>-6.4626634484115514E-4</c:v>
                </c:pt>
                <c:pt idx="6130">
                  <c:v>-6.3025191798506824E-4</c:v>
                </c:pt>
                <c:pt idx="6131">
                  <c:v>-5.581869971326911E-4</c:v>
                </c:pt>
                <c:pt idx="6132">
                  <c:v>-4.3207338564103109E-4</c:v>
                </c:pt>
                <c:pt idx="6133">
                  <c:v>-2.3990026336802306E-4</c:v>
                </c:pt>
                <c:pt idx="6134">
                  <c:v>2.3179428302391725E-6</c:v>
                </c:pt>
                <c:pt idx="6135">
                  <c:v>2.5054155909953746E-4</c:v>
                </c:pt>
                <c:pt idx="6136">
                  <c:v>4.4271468137253855E-4</c:v>
                </c:pt>
                <c:pt idx="6137">
                  <c:v>5.7883730964925634E-4</c:v>
                </c:pt>
                <c:pt idx="6138">
                  <c:v>6.80929280856786E-4</c:v>
                </c:pt>
                <c:pt idx="6139">
                  <c:v>7.3297616813906147E-4</c:v>
                </c:pt>
                <c:pt idx="6140">
                  <c:v>7.6700682520823571E-4</c:v>
                </c:pt>
                <c:pt idx="6141">
                  <c:v>7.7901764535030088E-4</c:v>
                </c:pt>
                <c:pt idx="6142">
                  <c:v>7.449869882811197E-4</c:v>
                </c:pt>
                <c:pt idx="6143">
                  <c:v>6.5090223050162654E-4</c:v>
                </c:pt>
                <c:pt idx="6144">
                  <c:v>3.5487357315829443E-3</c:v>
                </c:pt>
                <c:pt idx="6145">
                  <c:v>3.4966888443006688E-3</c:v>
                </c:pt>
                <c:pt idx="6146">
                  <c:v>3.426625726805313E-3</c:v>
                </c:pt>
                <c:pt idx="6147">
                  <c:v>3.1623876836799208E-3</c:v>
                </c:pt>
                <c:pt idx="6148">
                  <c:v>2.8541099667003106E-3</c:v>
                </c:pt>
                <c:pt idx="6149">
                  <c:v>2.6339115974291644E-3</c:v>
                </c:pt>
                <c:pt idx="6150">
                  <c:v>2.5118015926515191E-3</c:v>
                </c:pt>
                <c:pt idx="6151">
                  <c:v>2.4477438852271854E-3</c:v>
                </c:pt>
                <c:pt idx="6152">
                  <c:v>2.4097096214439895E-3</c:v>
                </c:pt>
                <c:pt idx="6153">
                  <c:v>2.3976988013019243E-3</c:v>
                </c:pt>
                <c:pt idx="6154">
                  <c:v>2.4137132281580043E-3</c:v>
                </c:pt>
                <c:pt idx="6155">
                  <c:v>2.4857781490103883E-3</c:v>
                </c:pt>
                <c:pt idx="6156">
                  <c:v>2.6118917605020414E-3</c:v>
                </c:pt>
                <c:pt idx="6157">
                  <c:v>2.8040648827750564E-3</c:v>
                </c:pt>
                <c:pt idx="6158">
                  <c:v>3.0462830889733117E-3</c:v>
                </c:pt>
                <c:pt idx="6159">
                  <c:v>3.2945067052426169E-3</c:v>
                </c:pt>
                <c:pt idx="6160">
                  <c:v>3.486679827515618E-3</c:v>
                </c:pt>
                <c:pt idx="6161">
                  <c:v>3.6228024557923288E-3</c:v>
                </c:pt>
                <c:pt idx="6162">
                  <c:v>3.7248944269998654E-3</c:v>
                </c:pt>
                <c:pt idx="6163">
                  <c:v>3.776941314282134E-3</c:v>
                </c:pt>
                <c:pt idx="6164">
                  <c:v>3.8109719713513152E-3</c:v>
                </c:pt>
                <c:pt idx="6165">
                  <c:v>3.8229827914933803E-3</c:v>
                </c:pt>
                <c:pt idx="6166">
                  <c:v>3.7889521344241991E-3</c:v>
                </c:pt>
                <c:pt idx="6167">
                  <c:v>3.694867376644706E-3</c:v>
                </c:pt>
                <c:pt idx="6168">
                  <c:v>1.6636102406993453E-3</c:v>
                </c:pt>
                <c:pt idx="6169">
                  <c:v>1.6115633534170698E-3</c:v>
                </c:pt>
                <c:pt idx="6170">
                  <c:v>1.541500235921707E-3</c:v>
                </c:pt>
                <c:pt idx="6171">
                  <c:v>1.2772621927963218E-3</c:v>
                </c:pt>
                <c:pt idx="6172">
                  <c:v>9.6898447581671154E-4</c:v>
                </c:pt>
                <c:pt idx="6173">
                  <c:v>7.4878610654555838E-4</c:v>
                </c:pt>
                <c:pt idx="6174">
                  <c:v>6.266761017679201E-4</c:v>
                </c:pt>
                <c:pt idx="6175">
                  <c:v>5.626183943435864E-4</c:v>
                </c:pt>
                <c:pt idx="6176">
                  <c:v>5.2458413056039044E-4</c:v>
                </c:pt>
                <c:pt idx="6177">
                  <c:v>5.1257331041831833E-4</c:v>
                </c:pt>
                <c:pt idx="6178">
                  <c:v>5.2858773727440522E-4</c:v>
                </c:pt>
                <c:pt idx="6179">
                  <c:v>6.0065265812678237E-4</c:v>
                </c:pt>
                <c:pt idx="6180">
                  <c:v>7.2676626961844237E-4</c:v>
                </c:pt>
                <c:pt idx="6181">
                  <c:v>9.1893939189145041E-4</c:v>
                </c:pt>
                <c:pt idx="6182">
                  <c:v>1.1611575980897126E-3</c:v>
                </c:pt>
                <c:pt idx="6183">
                  <c:v>1.4093812143590109E-3</c:v>
                </c:pt>
                <c:pt idx="6184">
                  <c:v>1.601554336632019E-3</c:v>
                </c:pt>
                <c:pt idx="6185">
                  <c:v>1.7376769649087298E-3</c:v>
                </c:pt>
                <c:pt idx="6186">
                  <c:v>1.8397689361162595E-3</c:v>
                </c:pt>
                <c:pt idx="6187">
                  <c:v>1.8918158233985349E-3</c:v>
                </c:pt>
                <c:pt idx="6188">
                  <c:v>1.9258464804677161E-3</c:v>
                </c:pt>
                <c:pt idx="6189">
                  <c:v>1.9378573006097743E-3</c:v>
                </c:pt>
                <c:pt idx="6190">
                  <c:v>1.9038266435405932E-3</c:v>
                </c:pt>
                <c:pt idx="6191">
                  <c:v>1.8097418857611069E-3</c:v>
                </c:pt>
                <c:pt idx="6192">
                  <c:v>5.1341684538777632E-4</c:v>
                </c:pt>
                <c:pt idx="6193">
                  <c:v>4.6136995810550085E-4</c:v>
                </c:pt>
                <c:pt idx="6194">
                  <c:v>3.9130684061013804E-4</c:v>
                </c:pt>
                <c:pt idx="6195">
                  <c:v>1.2706879748475286E-4</c:v>
                </c:pt>
                <c:pt idx="6196">
                  <c:v>-1.812089194948574E-4</c:v>
                </c:pt>
                <c:pt idx="6197">
                  <c:v>-4.0140728876601056E-4</c:v>
                </c:pt>
                <c:pt idx="6198">
                  <c:v>-5.2351729354364884E-4</c:v>
                </c:pt>
                <c:pt idx="6199">
                  <c:v>-5.8757500096798254E-4</c:v>
                </c:pt>
                <c:pt idx="6200">
                  <c:v>-6.2560926475117851E-4</c:v>
                </c:pt>
                <c:pt idx="6201">
                  <c:v>-6.3762008489324368E-4</c:v>
                </c:pt>
                <c:pt idx="6202">
                  <c:v>-6.2160565803716372E-4</c:v>
                </c:pt>
                <c:pt idx="6203">
                  <c:v>-5.4954073718477964E-4</c:v>
                </c:pt>
                <c:pt idx="6204">
                  <c:v>-4.2342712569312657E-4</c:v>
                </c:pt>
                <c:pt idx="6205">
                  <c:v>-2.3125400342011854E-4</c:v>
                </c:pt>
                <c:pt idx="6206">
                  <c:v>1.0964202778143695E-5</c:v>
                </c:pt>
                <c:pt idx="6207">
                  <c:v>2.5918781904744198E-4</c:v>
                </c:pt>
                <c:pt idx="6208">
                  <c:v>4.5136094132045002E-4</c:v>
                </c:pt>
                <c:pt idx="6209">
                  <c:v>5.8748356959716086E-4</c:v>
                </c:pt>
                <c:pt idx="6210">
                  <c:v>6.8957554080469746E-4</c:v>
                </c:pt>
                <c:pt idx="6211">
                  <c:v>7.4162242808696599E-4</c:v>
                </c:pt>
                <c:pt idx="6212">
                  <c:v>7.7565308515614717E-4</c:v>
                </c:pt>
                <c:pt idx="6213">
                  <c:v>7.8766390529821234E-4</c:v>
                </c:pt>
                <c:pt idx="6214">
                  <c:v>7.5363324822903116E-4</c:v>
                </c:pt>
                <c:pt idx="6215">
                  <c:v>6.5954849044953801E-4</c:v>
                </c:pt>
                <c:pt idx="6216">
                  <c:v>1.3852170141630468E-3</c:v>
                </c:pt>
                <c:pt idx="6217">
                  <c:v>1.3331701268807714E-3</c:v>
                </c:pt>
                <c:pt idx="6218">
                  <c:v>1.2631070093854085E-3</c:v>
                </c:pt>
                <c:pt idx="6219">
                  <c:v>9.9886896626002336E-4</c:v>
                </c:pt>
                <c:pt idx="6220">
                  <c:v>6.905912492804131E-4</c:v>
                </c:pt>
                <c:pt idx="6221">
                  <c:v>4.7039288000925994E-4</c:v>
                </c:pt>
                <c:pt idx="6222">
                  <c:v>3.4828287523162166E-4</c:v>
                </c:pt>
                <c:pt idx="6223">
                  <c:v>2.8422516780728796E-4</c:v>
                </c:pt>
                <c:pt idx="6224">
                  <c:v>2.4619090402408506E-4</c:v>
                </c:pt>
                <c:pt idx="6225">
                  <c:v>2.3418008388202682E-4</c:v>
                </c:pt>
                <c:pt idx="6226">
                  <c:v>2.5019451073810678E-4</c:v>
                </c:pt>
                <c:pt idx="6227">
                  <c:v>3.2225943159049086E-4</c:v>
                </c:pt>
                <c:pt idx="6228">
                  <c:v>4.4837304308214393E-4</c:v>
                </c:pt>
                <c:pt idx="6229">
                  <c:v>6.4054616535515196E-4</c:v>
                </c:pt>
                <c:pt idx="6230">
                  <c:v>8.827643715534142E-4</c:v>
                </c:pt>
                <c:pt idx="6231">
                  <c:v>1.1309879878227125E-3</c:v>
                </c:pt>
                <c:pt idx="6232">
                  <c:v>1.3231611100957136E-3</c:v>
                </c:pt>
                <c:pt idx="6233">
                  <c:v>1.4592837383724314E-3</c:v>
                </c:pt>
                <c:pt idx="6234">
                  <c:v>1.561375709579968E-3</c:v>
                </c:pt>
                <c:pt idx="6235">
                  <c:v>1.6134225968622365E-3</c:v>
                </c:pt>
                <c:pt idx="6236">
                  <c:v>1.6474532539314107E-3</c:v>
                </c:pt>
                <c:pt idx="6237">
                  <c:v>1.6594640740734828E-3</c:v>
                </c:pt>
                <c:pt idx="6238">
                  <c:v>1.6254334170043017E-3</c:v>
                </c:pt>
                <c:pt idx="6239">
                  <c:v>1.5313486592248016E-3</c:v>
                </c:pt>
                <c:pt idx="6240">
                  <c:v>4.3044296602376617E-3</c:v>
                </c:pt>
                <c:pt idx="6241">
                  <c:v>4.2523827729553862E-3</c:v>
                </c:pt>
                <c:pt idx="6242">
                  <c:v>4.1823196554600234E-3</c:v>
                </c:pt>
                <c:pt idx="6243">
                  <c:v>3.9180816123346382E-3</c:v>
                </c:pt>
                <c:pt idx="6244">
                  <c:v>3.6098038953550279E-3</c:v>
                </c:pt>
                <c:pt idx="6245">
                  <c:v>3.3896055260838748E-3</c:v>
                </c:pt>
                <c:pt idx="6246">
                  <c:v>3.2674955213062365E-3</c:v>
                </c:pt>
                <c:pt idx="6247">
                  <c:v>3.2034378138819028E-3</c:v>
                </c:pt>
                <c:pt idx="6248">
                  <c:v>3.1654035500986999E-3</c:v>
                </c:pt>
                <c:pt idx="6249">
                  <c:v>3.1533927299566417E-3</c:v>
                </c:pt>
                <c:pt idx="6250">
                  <c:v>3.1694071568127216E-3</c:v>
                </c:pt>
                <c:pt idx="6251">
                  <c:v>3.2414720776651057E-3</c:v>
                </c:pt>
                <c:pt idx="6252">
                  <c:v>3.3675856891567588E-3</c:v>
                </c:pt>
                <c:pt idx="6253">
                  <c:v>3.5597588114297668E-3</c:v>
                </c:pt>
                <c:pt idx="6254">
                  <c:v>3.801977017628029E-3</c:v>
                </c:pt>
                <c:pt idx="6255">
                  <c:v>4.0502006338973273E-3</c:v>
                </c:pt>
                <c:pt idx="6256">
                  <c:v>4.2423737561703284E-3</c:v>
                </c:pt>
                <c:pt idx="6257">
                  <c:v>4.3784963844470462E-3</c:v>
                </c:pt>
                <c:pt idx="6258">
                  <c:v>4.4805883556545828E-3</c:v>
                </c:pt>
                <c:pt idx="6259">
                  <c:v>4.5326352429368513E-3</c:v>
                </c:pt>
                <c:pt idx="6260">
                  <c:v>4.5666659000060256E-3</c:v>
                </c:pt>
                <c:pt idx="6261">
                  <c:v>4.5786767201480977E-3</c:v>
                </c:pt>
                <c:pt idx="6262">
                  <c:v>4.5446460630789165E-3</c:v>
                </c:pt>
                <c:pt idx="6263">
                  <c:v>4.4505613052994164E-3</c:v>
                </c:pt>
                <c:pt idx="6264">
                  <c:v>2.5273824187028865E-3</c:v>
                </c:pt>
                <c:pt idx="6265">
                  <c:v>2.475335531420611E-3</c:v>
                </c:pt>
                <c:pt idx="6266">
                  <c:v>2.4052724139252482E-3</c:v>
                </c:pt>
                <c:pt idx="6267">
                  <c:v>2.141034370799863E-3</c:v>
                </c:pt>
                <c:pt idx="6268">
                  <c:v>1.8327566538202528E-3</c:v>
                </c:pt>
                <c:pt idx="6269">
                  <c:v>1.6125582845490996E-3</c:v>
                </c:pt>
                <c:pt idx="6270">
                  <c:v>1.4904482797714613E-3</c:v>
                </c:pt>
                <c:pt idx="6271">
                  <c:v>1.4263905723471276E-3</c:v>
                </c:pt>
                <c:pt idx="6272">
                  <c:v>1.3883563085639317E-3</c:v>
                </c:pt>
                <c:pt idx="6273">
                  <c:v>1.3763454884218596E-3</c:v>
                </c:pt>
                <c:pt idx="6274">
                  <c:v>1.3923599152779464E-3</c:v>
                </c:pt>
                <c:pt idx="6275">
                  <c:v>1.4644248361303236E-3</c:v>
                </c:pt>
                <c:pt idx="6276">
                  <c:v>1.5905384476219836E-3</c:v>
                </c:pt>
                <c:pt idx="6277">
                  <c:v>1.7827115698949916E-3</c:v>
                </c:pt>
                <c:pt idx="6278">
                  <c:v>2.0249297760932539E-3</c:v>
                </c:pt>
                <c:pt idx="6279">
                  <c:v>2.2731533923625521E-3</c:v>
                </c:pt>
                <c:pt idx="6280">
                  <c:v>2.4653265146355602E-3</c:v>
                </c:pt>
                <c:pt idx="6281">
                  <c:v>2.601449142912271E-3</c:v>
                </c:pt>
                <c:pt idx="6282">
                  <c:v>2.7035411141198007E-3</c:v>
                </c:pt>
                <c:pt idx="6283">
                  <c:v>2.7555880014020762E-3</c:v>
                </c:pt>
                <c:pt idx="6284">
                  <c:v>2.7896186584712573E-3</c:v>
                </c:pt>
                <c:pt idx="6285">
                  <c:v>2.8016294786133156E-3</c:v>
                </c:pt>
                <c:pt idx="6286">
                  <c:v>2.7675988215441344E-3</c:v>
                </c:pt>
                <c:pt idx="6287">
                  <c:v>2.6735140637646482E-3</c:v>
                </c:pt>
                <c:pt idx="6288">
                  <c:v>4.5335555488571766E-3</c:v>
                </c:pt>
                <c:pt idx="6289">
                  <c:v>4.4815086615749011E-3</c:v>
                </c:pt>
                <c:pt idx="6290">
                  <c:v>4.4114455440795383E-3</c:v>
                </c:pt>
                <c:pt idx="6291">
                  <c:v>4.1472075009541531E-3</c:v>
                </c:pt>
                <c:pt idx="6292">
                  <c:v>3.8389297839745429E-3</c:v>
                </c:pt>
                <c:pt idx="6293">
                  <c:v>3.6187314147033897E-3</c:v>
                </c:pt>
                <c:pt idx="6294">
                  <c:v>3.4966214099257514E-3</c:v>
                </c:pt>
                <c:pt idx="6295">
                  <c:v>3.4325637025014177E-3</c:v>
                </c:pt>
                <c:pt idx="6296">
                  <c:v>3.3945294387182218E-3</c:v>
                </c:pt>
                <c:pt idx="6297">
                  <c:v>3.3825186185761497E-3</c:v>
                </c:pt>
                <c:pt idx="6298">
                  <c:v>3.3985330454322366E-3</c:v>
                </c:pt>
                <c:pt idx="6299">
                  <c:v>3.4705979662846137E-3</c:v>
                </c:pt>
                <c:pt idx="6300">
                  <c:v>3.5967115777762737E-3</c:v>
                </c:pt>
                <c:pt idx="6301">
                  <c:v>3.7888847000492817E-3</c:v>
                </c:pt>
                <c:pt idx="6302">
                  <c:v>4.031102906247544E-3</c:v>
                </c:pt>
                <c:pt idx="6303">
                  <c:v>4.2793265225168423E-3</c:v>
                </c:pt>
                <c:pt idx="6304">
                  <c:v>4.4714996447898503E-3</c:v>
                </c:pt>
                <c:pt idx="6305">
                  <c:v>4.6076222730665611E-3</c:v>
                </c:pt>
                <c:pt idx="6306">
                  <c:v>4.7097142442740908E-3</c:v>
                </c:pt>
                <c:pt idx="6307">
                  <c:v>4.7617611315563663E-3</c:v>
                </c:pt>
                <c:pt idx="6308">
                  <c:v>4.7957917886255474E-3</c:v>
                </c:pt>
                <c:pt idx="6309">
                  <c:v>4.8078026087676057E-3</c:v>
                </c:pt>
                <c:pt idx="6310">
                  <c:v>4.7737719516984245E-3</c:v>
                </c:pt>
                <c:pt idx="6311">
                  <c:v>4.6796871939189383E-3</c:v>
                </c:pt>
                <c:pt idx="6312">
                  <c:v>7.456473055729565E-3</c:v>
                </c:pt>
                <c:pt idx="6313">
                  <c:v>7.4044261684472895E-3</c:v>
                </c:pt>
                <c:pt idx="6314">
                  <c:v>7.3343630509519267E-3</c:v>
                </c:pt>
                <c:pt idx="6315">
                  <c:v>7.0701250078265415E-3</c:v>
                </c:pt>
                <c:pt idx="6316">
                  <c:v>6.7618472908469313E-3</c:v>
                </c:pt>
                <c:pt idx="6317">
                  <c:v>6.5416489215757781E-3</c:v>
                </c:pt>
                <c:pt idx="6318">
                  <c:v>6.4195389167981398E-3</c:v>
                </c:pt>
                <c:pt idx="6319">
                  <c:v>6.3554812093738061E-3</c:v>
                </c:pt>
                <c:pt idx="6320">
                  <c:v>6.3174469455906102E-3</c:v>
                </c:pt>
                <c:pt idx="6321">
                  <c:v>6.305436125448538E-3</c:v>
                </c:pt>
                <c:pt idx="6322">
                  <c:v>6.3214505523046249E-3</c:v>
                </c:pt>
                <c:pt idx="6323">
                  <c:v>6.3935154731570021E-3</c:v>
                </c:pt>
                <c:pt idx="6324">
                  <c:v>6.5196290846486621E-3</c:v>
                </c:pt>
                <c:pt idx="6325">
                  <c:v>6.7118022069216701E-3</c:v>
                </c:pt>
                <c:pt idx="6326">
                  <c:v>6.9540204131199324E-3</c:v>
                </c:pt>
                <c:pt idx="6327">
                  <c:v>7.2022440293892306E-3</c:v>
                </c:pt>
                <c:pt idx="6328">
                  <c:v>7.3944171516622387E-3</c:v>
                </c:pt>
                <c:pt idx="6329">
                  <c:v>7.5305397799389495E-3</c:v>
                </c:pt>
                <c:pt idx="6330">
                  <c:v>7.6326317511464792E-3</c:v>
                </c:pt>
                <c:pt idx="6331">
                  <c:v>7.6846786384287546E-3</c:v>
                </c:pt>
                <c:pt idx="6332">
                  <c:v>7.7187092954979358E-3</c:v>
                </c:pt>
                <c:pt idx="6333">
                  <c:v>7.7307201156399941E-3</c:v>
                </c:pt>
                <c:pt idx="6334">
                  <c:v>7.6966894585708129E-3</c:v>
                </c:pt>
                <c:pt idx="6335">
                  <c:v>7.6026047007913267E-3</c:v>
                </c:pt>
                <c:pt idx="6336">
                  <c:v>4.9665336431715598E-3</c:v>
                </c:pt>
                <c:pt idx="6337">
                  <c:v>4.9144867558892844E-3</c:v>
                </c:pt>
                <c:pt idx="6338">
                  <c:v>4.8444236383939215E-3</c:v>
                </c:pt>
                <c:pt idx="6339">
                  <c:v>4.5801855952685364E-3</c:v>
                </c:pt>
                <c:pt idx="6340">
                  <c:v>4.2719078782889261E-3</c:v>
                </c:pt>
                <c:pt idx="6341">
                  <c:v>4.0517095090177729E-3</c:v>
                </c:pt>
                <c:pt idx="6342">
                  <c:v>3.9295995042401347E-3</c:v>
                </c:pt>
                <c:pt idx="6343">
                  <c:v>3.865541796815801E-3</c:v>
                </c:pt>
                <c:pt idx="6344">
                  <c:v>3.8275075330325981E-3</c:v>
                </c:pt>
                <c:pt idx="6345">
                  <c:v>3.8154967128905398E-3</c:v>
                </c:pt>
                <c:pt idx="6346">
                  <c:v>3.8315111397466198E-3</c:v>
                </c:pt>
                <c:pt idx="6347">
                  <c:v>3.9035760605990039E-3</c:v>
                </c:pt>
                <c:pt idx="6348">
                  <c:v>4.0296896720906569E-3</c:v>
                </c:pt>
                <c:pt idx="6349">
                  <c:v>4.221862794363665E-3</c:v>
                </c:pt>
                <c:pt idx="6350">
                  <c:v>4.4640810005619272E-3</c:v>
                </c:pt>
                <c:pt idx="6351">
                  <c:v>4.7123046168312255E-3</c:v>
                </c:pt>
                <c:pt idx="6352">
                  <c:v>4.9044777391042266E-3</c:v>
                </c:pt>
                <c:pt idx="6353">
                  <c:v>5.0406003673809444E-3</c:v>
                </c:pt>
                <c:pt idx="6354">
                  <c:v>5.142692338588481E-3</c:v>
                </c:pt>
                <c:pt idx="6355">
                  <c:v>5.1947392258707495E-3</c:v>
                </c:pt>
                <c:pt idx="6356">
                  <c:v>5.2287698829399237E-3</c:v>
                </c:pt>
                <c:pt idx="6357">
                  <c:v>5.2407807030819958E-3</c:v>
                </c:pt>
                <c:pt idx="6358">
                  <c:v>5.2067500460128147E-3</c:v>
                </c:pt>
                <c:pt idx="6359">
                  <c:v>5.1126652882333146E-3</c:v>
                </c:pt>
                <c:pt idx="6360">
                  <c:v>4.9665336431715598E-3</c:v>
                </c:pt>
                <c:pt idx="6361">
                  <c:v>4.9144867558892844E-3</c:v>
                </c:pt>
                <c:pt idx="6362">
                  <c:v>4.8444236383939215E-3</c:v>
                </c:pt>
                <c:pt idx="6363">
                  <c:v>4.5801855952685364E-3</c:v>
                </c:pt>
                <c:pt idx="6364">
                  <c:v>4.2719078782889261E-3</c:v>
                </c:pt>
                <c:pt idx="6365">
                  <c:v>4.0517095090177729E-3</c:v>
                </c:pt>
                <c:pt idx="6366">
                  <c:v>3.9295995042401347E-3</c:v>
                </c:pt>
                <c:pt idx="6367">
                  <c:v>3.865541796815801E-3</c:v>
                </c:pt>
                <c:pt idx="6368">
                  <c:v>3.8275075330325981E-3</c:v>
                </c:pt>
                <c:pt idx="6369">
                  <c:v>3.8154967128905398E-3</c:v>
                </c:pt>
                <c:pt idx="6370">
                  <c:v>3.8315111397466198E-3</c:v>
                </c:pt>
                <c:pt idx="6371">
                  <c:v>3.9035760605990039E-3</c:v>
                </c:pt>
                <c:pt idx="6372">
                  <c:v>4.0296896720906569E-3</c:v>
                </c:pt>
                <c:pt idx="6373">
                  <c:v>4.221862794363665E-3</c:v>
                </c:pt>
                <c:pt idx="6374">
                  <c:v>4.4640810005619272E-3</c:v>
                </c:pt>
                <c:pt idx="6375">
                  <c:v>4.7123046168312255E-3</c:v>
                </c:pt>
                <c:pt idx="6376">
                  <c:v>4.9044777391042266E-3</c:v>
                </c:pt>
                <c:pt idx="6377">
                  <c:v>5.0406003673809444E-3</c:v>
                </c:pt>
                <c:pt idx="6378">
                  <c:v>5.142692338588481E-3</c:v>
                </c:pt>
                <c:pt idx="6379">
                  <c:v>5.1947392258707495E-3</c:v>
                </c:pt>
                <c:pt idx="6380">
                  <c:v>5.2287698829399237E-3</c:v>
                </c:pt>
                <c:pt idx="6381">
                  <c:v>5.2407807030819958E-3</c:v>
                </c:pt>
                <c:pt idx="6382">
                  <c:v>5.2067500460128147E-3</c:v>
                </c:pt>
                <c:pt idx="6383">
                  <c:v>5.1126652882333146E-3</c:v>
                </c:pt>
                <c:pt idx="6384">
                  <c:v>5.3902003806189716E-3</c:v>
                </c:pt>
                <c:pt idx="6385">
                  <c:v>5.3381534933366961E-3</c:v>
                </c:pt>
                <c:pt idx="6386">
                  <c:v>5.2680903758413333E-3</c:v>
                </c:pt>
                <c:pt idx="6387">
                  <c:v>5.0038523327159481E-3</c:v>
                </c:pt>
                <c:pt idx="6388">
                  <c:v>4.6955746157363379E-3</c:v>
                </c:pt>
                <c:pt idx="6389">
                  <c:v>4.4753762464651847E-3</c:v>
                </c:pt>
                <c:pt idx="6390">
                  <c:v>4.3532662416875464E-3</c:v>
                </c:pt>
                <c:pt idx="6391">
                  <c:v>4.2892085342632127E-3</c:v>
                </c:pt>
                <c:pt idx="6392">
                  <c:v>4.2511742704800098E-3</c:v>
                </c:pt>
                <c:pt idx="6393">
                  <c:v>4.2391634503379516E-3</c:v>
                </c:pt>
                <c:pt idx="6394">
                  <c:v>4.2551778771940316E-3</c:v>
                </c:pt>
                <c:pt idx="6395">
                  <c:v>4.3272427980464157E-3</c:v>
                </c:pt>
                <c:pt idx="6396">
                  <c:v>4.4533564095380687E-3</c:v>
                </c:pt>
                <c:pt idx="6397">
                  <c:v>4.6455295318110768E-3</c:v>
                </c:pt>
                <c:pt idx="6398">
                  <c:v>4.887747738009339E-3</c:v>
                </c:pt>
                <c:pt idx="6399">
                  <c:v>5.1359713542786373E-3</c:v>
                </c:pt>
                <c:pt idx="6400">
                  <c:v>5.3281444765516384E-3</c:v>
                </c:pt>
                <c:pt idx="6401">
                  <c:v>5.4642671048283561E-3</c:v>
                </c:pt>
                <c:pt idx="6402">
                  <c:v>5.5663590760358928E-3</c:v>
                </c:pt>
                <c:pt idx="6403">
                  <c:v>5.6184059633181613E-3</c:v>
                </c:pt>
                <c:pt idx="6404">
                  <c:v>5.6524366203873355E-3</c:v>
                </c:pt>
                <c:pt idx="6405">
                  <c:v>5.6644474405294076E-3</c:v>
                </c:pt>
                <c:pt idx="6406">
                  <c:v>5.6304167834602264E-3</c:v>
                </c:pt>
                <c:pt idx="6407">
                  <c:v>5.5363320256807264E-3</c:v>
                </c:pt>
                <c:pt idx="6408">
                  <c:v>4.0284144388237283E-3</c:v>
                </c:pt>
                <c:pt idx="6409">
                  <c:v>3.9763675515414529E-3</c:v>
                </c:pt>
                <c:pt idx="6410">
                  <c:v>3.9063044340460901E-3</c:v>
                </c:pt>
                <c:pt idx="6411">
                  <c:v>3.6420663909207049E-3</c:v>
                </c:pt>
                <c:pt idx="6412">
                  <c:v>3.3337886739410946E-3</c:v>
                </c:pt>
                <c:pt idx="6413">
                  <c:v>3.1135903046699415E-3</c:v>
                </c:pt>
                <c:pt idx="6414">
                  <c:v>2.9914802998923032E-3</c:v>
                </c:pt>
                <c:pt idx="6415">
                  <c:v>2.9274225924679695E-3</c:v>
                </c:pt>
                <c:pt idx="6416">
                  <c:v>2.8893883286847666E-3</c:v>
                </c:pt>
                <c:pt idx="6417">
                  <c:v>2.8773775085427084E-3</c:v>
                </c:pt>
                <c:pt idx="6418">
                  <c:v>2.8933919353987883E-3</c:v>
                </c:pt>
                <c:pt idx="6419">
                  <c:v>2.9654568562511724E-3</c:v>
                </c:pt>
                <c:pt idx="6420">
                  <c:v>3.0915704677428255E-3</c:v>
                </c:pt>
                <c:pt idx="6421">
                  <c:v>3.2837435900158335E-3</c:v>
                </c:pt>
                <c:pt idx="6422">
                  <c:v>3.5259617962140957E-3</c:v>
                </c:pt>
                <c:pt idx="6423">
                  <c:v>3.774185412483394E-3</c:v>
                </c:pt>
                <c:pt idx="6424">
                  <c:v>3.9663585347563951E-3</c:v>
                </c:pt>
                <c:pt idx="6425">
                  <c:v>4.1024811630331129E-3</c:v>
                </c:pt>
                <c:pt idx="6426">
                  <c:v>4.2045731342406495E-3</c:v>
                </c:pt>
                <c:pt idx="6427">
                  <c:v>4.256620021522918E-3</c:v>
                </c:pt>
                <c:pt idx="6428">
                  <c:v>4.2906506785920923E-3</c:v>
                </c:pt>
                <c:pt idx="6429">
                  <c:v>4.3026614987341644E-3</c:v>
                </c:pt>
                <c:pt idx="6430">
                  <c:v>4.2686308416649832E-3</c:v>
                </c:pt>
                <c:pt idx="6431">
                  <c:v>4.1745460838854831E-3</c:v>
                </c:pt>
                <c:pt idx="6432">
                  <c:v>4.4436757385632603E-3</c:v>
                </c:pt>
                <c:pt idx="6433">
                  <c:v>4.3916288512809848E-3</c:v>
                </c:pt>
                <c:pt idx="6434">
                  <c:v>4.321565733785622E-3</c:v>
                </c:pt>
                <c:pt idx="6435">
                  <c:v>4.0573276906602368E-3</c:v>
                </c:pt>
                <c:pt idx="6436">
                  <c:v>3.7490499736806265E-3</c:v>
                </c:pt>
                <c:pt idx="6437">
                  <c:v>3.5288516044094734E-3</c:v>
                </c:pt>
                <c:pt idx="6438">
                  <c:v>3.4067415996318351E-3</c:v>
                </c:pt>
                <c:pt idx="6439">
                  <c:v>3.3426838922075014E-3</c:v>
                </c:pt>
                <c:pt idx="6440">
                  <c:v>3.3046496284243054E-3</c:v>
                </c:pt>
                <c:pt idx="6441">
                  <c:v>3.2926388082822333E-3</c:v>
                </c:pt>
                <c:pt idx="6442">
                  <c:v>3.3086532351383202E-3</c:v>
                </c:pt>
                <c:pt idx="6443">
                  <c:v>3.3807181559906974E-3</c:v>
                </c:pt>
                <c:pt idx="6444">
                  <c:v>3.5068317674823574E-3</c:v>
                </c:pt>
                <c:pt idx="6445">
                  <c:v>3.6990048897553654E-3</c:v>
                </c:pt>
                <c:pt idx="6446">
                  <c:v>3.9412230959536276E-3</c:v>
                </c:pt>
                <c:pt idx="6447">
                  <c:v>4.1894467122229259E-3</c:v>
                </c:pt>
                <c:pt idx="6448">
                  <c:v>4.381619834495934E-3</c:v>
                </c:pt>
                <c:pt idx="6449">
                  <c:v>4.5177424627726448E-3</c:v>
                </c:pt>
                <c:pt idx="6450">
                  <c:v>4.6198344339801745E-3</c:v>
                </c:pt>
                <c:pt idx="6451">
                  <c:v>4.6718813212624499E-3</c:v>
                </c:pt>
                <c:pt idx="6452">
                  <c:v>4.7059119783316311E-3</c:v>
                </c:pt>
                <c:pt idx="6453">
                  <c:v>4.7179227984736893E-3</c:v>
                </c:pt>
                <c:pt idx="6454">
                  <c:v>4.6838921414045082E-3</c:v>
                </c:pt>
                <c:pt idx="6455">
                  <c:v>4.5898073836250219E-3</c:v>
                </c:pt>
                <c:pt idx="6456">
                  <c:v>1.3841309807276631E-3</c:v>
                </c:pt>
                <c:pt idx="6457">
                  <c:v>1.3320840934453876E-3</c:v>
                </c:pt>
                <c:pt idx="6458">
                  <c:v>1.2620209759500317E-3</c:v>
                </c:pt>
                <c:pt idx="6459">
                  <c:v>9.9778293282463959E-4</c:v>
                </c:pt>
                <c:pt idx="6460">
                  <c:v>6.8950521584502933E-4</c:v>
                </c:pt>
                <c:pt idx="6461">
                  <c:v>4.6930684657388311E-4</c:v>
                </c:pt>
                <c:pt idx="6462">
                  <c:v>3.4719684179623789E-4</c:v>
                </c:pt>
                <c:pt idx="6463">
                  <c:v>2.8313913437190419E-4</c:v>
                </c:pt>
                <c:pt idx="6464">
                  <c:v>2.4510487058870822E-4</c:v>
                </c:pt>
                <c:pt idx="6465">
                  <c:v>2.3309405044664305E-4</c:v>
                </c:pt>
                <c:pt idx="6466">
                  <c:v>2.4910847730272301E-4</c:v>
                </c:pt>
                <c:pt idx="6467">
                  <c:v>3.2117339815510709E-4</c:v>
                </c:pt>
                <c:pt idx="6468">
                  <c:v>4.4728700964676016E-4</c:v>
                </c:pt>
                <c:pt idx="6469">
                  <c:v>6.3946013191977513E-4</c:v>
                </c:pt>
                <c:pt idx="6470">
                  <c:v>8.8167833811803042E-4</c:v>
                </c:pt>
                <c:pt idx="6471">
                  <c:v>1.1299019543873356E-3</c:v>
                </c:pt>
                <c:pt idx="6472">
                  <c:v>1.3220750766603367E-3</c:v>
                </c:pt>
                <c:pt idx="6473">
                  <c:v>1.4581977049370476E-3</c:v>
                </c:pt>
                <c:pt idx="6474">
                  <c:v>1.5602896761445842E-3</c:v>
                </c:pt>
                <c:pt idx="6475">
                  <c:v>1.6123365634268527E-3</c:v>
                </c:pt>
                <c:pt idx="6476">
                  <c:v>1.6463672204960339E-3</c:v>
                </c:pt>
                <c:pt idx="6477">
                  <c:v>1.6583780406380991E-3</c:v>
                </c:pt>
                <c:pt idx="6478">
                  <c:v>1.6243473835689179E-3</c:v>
                </c:pt>
                <c:pt idx="6479">
                  <c:v>1.5302626257894247E-3</c:v>
                </c:pt>
                <c:pt idx="6480">
                  <c:v>1.2072756636114026E-3</c:v>
                </c:pt>
                <c:pt idx="6481">
                  <c:v>1.1552287763291272E-3</c:v>
                </c:pt>
                <c:pt idx="6482">
                  <c:v>1.0851656588337644E-3</c:v>
                </c:pt>
                <c:pt idx="6483">
                  <c:v>8.2092761570837919E-4</c:v>
                </c:pt>
                <c:pt idx="6484">
                  <c:v>5.1264989872876893E-4</c:v>
                </c:pt>
                <c:pt idx="6485">
                  <c:v>2.9245152945761577E-4</c:v>
                </c:pt>
                <c:pt idx="6486">
                  <c:v>1.7034152467997749E-4</c:v>
                </c:pt>
                <c:pt idx="6487">
                  <c:v>1.0628381725564379E-4</c:v>
                </c:pt>
                <c:pt idx="6488">
                  <c:v>6.8249553472440883E-5</c:v>
                </c:pt>
                <c:pt idx="6489">
                  <c:v>5.6238733330375712E-5</c:v>
                </c:pt>
                <c:pt idx="6490">
                  <c:v>7.2253160186462606E-5</c:v>
                </c:pt>
                <c:pt idx="6491">
                  <c:v>1.4431808103883975E-4</c:v>
                </c:pt>
                <c:pt idx="6492">
                  <c:v>2.7043169253049976E-4</c:v>
                </c:pt>
                <c:pt idx="6493">
                  <c:v>4.6260481480350779E-4</c:v>
                </c:pt>
                <c:pt idx="6494">
                  <c:v>7.0482302100177002E-4</c:v>
                </c:pt>
                <c:pt idx="6495">
                  <c:v>9.5304663727106831E-4</c:v>
                </c:pt>
                <c:pt idx="6496">
                  <c:v>1.1452197595440694E-3</c:v>
                </c:pt>
                <c:pt idx="6497">
                  <c:v>1.2813423878207872E-3</c:v>
                </c:pt>
                <c:pt idx="6498">
                  <c:v>1.3834343590283169E-3</c:v>
                </c:pt>
                <c:pt idx="6499">
                  <c:v>1.4354812463105923E-3</c:v>
                </c:pt>
                <c:pt idx="6500">
                  <c:v>1.4695119033797666E-3</c:v>
                </c:pt>
                <c:pt idx="6501">
                  <c:v>1.4815227235218317E-3</c:v>
                </c:pt>
                <c:pt idx="6502">
                  <c:v>1.4474920664526505E-3</c:v>
                </c:pt>
                <c:pt idx="6503">
                  <c:v>1.3534073086731574E-3</c:v>
                </c:pt>
                <c:pt idx="6504">
                  <c:v>-1.5514411223968572E-4</c:v>
                </c:pt>
                <c:pt idx="6505">
                  <c:v>-2.0719099952196118E-4</c:v>
                </c:pt>
                <c:pt idx="6506">
                  <c:v>-2.77254117017324E-4</c:v>
                </c:pt>
                <c:pt idx="6507">
                  <c:v>-5.4149216014270918E-4</c:v>
                </c:pt>
                <c:pt idx="6508">
                  <c:v>-8.4976987712231944E-4</c:v>
                </c:pt>
                <c:pt idx="6509">
                  <c:v>-1.0699682463934726E-3</c:v>
                </c:pt>
                <c:pt idx="6510">
                  <c:v>-1.1920782511711109E-3</c:v>
                </c:pt>
                <c:pt idx="6511">
                  <c:v>-1.2561359585954446E-3</c:v>
                </c:pt>
                <c:pt idx="6512">
                  <c:v>-1.2941702223786405E-3</c:v>
                </c:pt>
                <c:pt idx="6513">
                  <c:v>-1.3061810425207057E-3</c:v>
                </c:pt>
                <c:pt idx="6514">
                  <c:v>-1.2901666156646258E-3</c:v>
                </c:pt>
                <c:pt idx="6515">
                  <c:v>-1.2181016948122417E-3</c:v>
                </c:pt>
                <c:pt idx="6516">
                  <c:v>-1.0919880833205886E-3</c:v>
                </c:pt>
                <c:pt idx="6517">
                  <c:v>-8.9981496104758057E-4</c:v>
                </c:pt>
                <c:pt idx="6518">
                  <c:v>-6.5759675484931834E-4</c:v>
                </c:pt>
                <c:pt idx="6519">
                  <c:v>-4.0937313858002006E-4</c:v>
                </c:pt>
                <c:pt idx="6520">
                  <c:v>-2.1720001630701202E-4</c:v>
                </c:pt>
                <c:pt idx="6521">
                  <c:v>-8.1077388030301178E-5</c:v>
                </c:pt>
                <c:pt idx="6522">
                  <c:v>2.1014583177235424E-5</c:v>
                </c:pt>
                <c:pt idx="6523">
                  <c:v>7.3061470459503952E-5</c:v>
                </c:pt>
                <c:pt idx="6524">
                  <c:v>1.0709212752868513E-4</c:v>
                </c:pt>
                <c:pt idx="6525">
                  <c:v>1.191029476707503E-4</c:v>
                </c:pt>
                <c:pt idx="6526">
                  <c:v>8.5072290601569123E-5</c:v>
                </c:pt>
                <c:pt idx="6527">
                  <c:v>-9.0124671779240328E-6</c:v>
                </c:pt>
                <c:pt idx="6528">
                  <c:v>2.9832647964112974E-3</c:v>
                </c:pt>
                <c:pt idx="6529">
                  <c:v>2.9312179091290219E-3</c:v>
                </c:pt>
                <c:pt idx="6530">
                  <c:v>2.8611547916336522E-3</c:v>
                </c:pt>
                <c:pt idx="6531">
                  <c:v>2.5969167485082739E-3</c:v>
                </c:pt>
                <c:pt idx="6532">
                  <c:v>2.2886390315286637E-3</c:v>
                </c:pt>
                <c:pt idx="6533">
                  <c:v>2.0684406622575036E-3</c:v>
                </c:pt>
                <c:pt idx="6534">
                  <c:v>1.9463306574798722E-3</c:v>
                </c:pt>
                <c:pt idx="6535">
                  <c:v>1.8822729500555385E-3</c:v>
                </c:pt>
                <c:pt idx="6536">
                  <c:v>1.8442386862723356E-3</c:v>
                </c:pt>
                <c:pt idx="6537">
                  <c:v>1.8322278661302704E-3</c:v>
                </c:pt>
                <c:pt idx="6538">
                  <c:v>1.8482422929863573E-3</c:v>
                </c:pt>
                <c:pt idx="6539">
                  <c:v>1.9203072138387345E-3</c:v>
                </c:pt>
                <c:pt idx="6540">
                  <c:v>2.0464208253303945E-3</c:v>
                </c:pt>
                <c:pt idx="6541">
                  <c:v>2.2385939476033956E-3</c:v>
                </c:pt>
                <c:pt idx="6542">
                  <c:v>2.4808121538016648E-3</c:v>
                </c:pt>
                <c:pt idx="6543">
                  <c:v>2.7290357700709561E-3</c:v>
                </c:pt>
                <c:pt idx="6544">
                  <c:v>2.9212088923439641E-3</c:v>
                </c:pt>
                <c:pt idx="6545">
                  <c:v>3.0573315206206819E-3</c:v>
                </c:pt>
                <c:pt idx="6546">
                  <c:v>3.1594234918282116E-3</c:v>
                </c:pt>
                <c:pt idx="6547">
                  <c:v>3.2114703791104871E-3</c:v>
                </c:pt>
                <c:pt idx="6548">
                  <c:v>3.2455010361796613E-3</c:v>
                </c:pt>
                <c:pt idx="6549">
                  <c:v>3.2575118563217265E-3</c:v>
                </c:pt>
                <c:pt idx="6550">
                  <c:v>3.2234811992525453E-3</c:v>
                </c:pt>
                <c:pt idx="6551">
                  <c:v>3.1293964414730521E-3</c:v>
                </c:pt>
                <c:pt idx="6552">
                  <c:v>4.9325721399851238E-3</c:v>
                </c:pt>
                <c:pt idx="6553">
                  <c:v>4.8805252527028484E-3</c:v>
                </c:pt>
                <c:pt idx="6554">
                  <c:v>4.8104621352074856E-3</c:v>
                </c:pt>
                <c:pt idx="6555">
                  <c:v>4.5462240920821004E-3</c:v>
                </c:pt>
                <c:pt idx="6556">
                  <c:v>4.2379463751024901E-3</c:v>
                </c:pt>
                <c:pt idx="6557">
                  <c:v>4.017748005831337E-3</c:v>
                </c:pt>
                <c:pt idx="6558">
                  <c:v>3.8956380010536987E-3</c:v>
                </c:pt>
                <c:pt idx="6559">
                  <c:v>3.831580293629365E-3</c:v>
                </c:pt>
                <c:pt idx="6560">
                  <c:v>3.7935460298461621E-3</c:v>
                </c:pt>
                <c:pt idx="6561">
                  <c:v>3.7815352097041038E-3</c:v>
                </c:pt>
                <c:pt idx="6562">
                  <c:v>3.7975496365601838E-3</c:v>
                </c:pt>
                <c:pt idx="6563">
                  <c:v>3.8696145574125679E-3</c:v>
                </c:pt>
                <c:pt idx="6564">
                  <c:v>3.9957281689042209E-3</c:v>
                </c:pt>
                <c:pt idx="6565">
                  <c:v>4.187901291177229E-3</c:v>
                </c:pt>
                <c:pt idx="6566">
                  <c:v>4.4301194973754912E-3</c:v>
                </c:pt>
                <c:pt idx="6567">
                  <c:v>4.6783431136447895E-3</c:v>
                </c:pt>
                <c:pt idx="6568">
                  <c:v>4.8705162359177906E-3</c:v>
                </c:pt>
                <c:pt idx="6569">
                  <c:v>5.0066388641945084E-3</c:v>
                </c:pt>
                <c:pt idx="6570">
                  <c:v>5.108730835402045E-3</c:v>
                </c:pt>
                <c:pt idx="6571">
                  <c:v>5.1607777226843135E-3</c:v>
                </c:pt>
                <c:pt idx="6572">
                  <c:v>5.1948083797534877E-3</c:v>
                </c:pt>
                <c:pt idx="6573">
                  <c:v>5.2068191998955599E-3</c:v>
                </c:pt>
                <c:pt idx="6574">
                  <c:v>5.1727885428263787E-3</c:v>
                </c:pt>
                <c:pt idx="6575">
                  <c:v>5.0787037850468786E-3</c:v>
                </c:pt>
                <c:pt idx="6576">
                  <c:v>3.3749441743613287E-3</c:v>
                </c:pt>
                <c:pt idx="6577">
                  <c:v>3.3228972870790532E-3</c:v>
                </c:pt>
                <c:pt idx="6578">
                  <c:v>3.2528341695836904E-3</c:v>
                </c:pt>
                <c:pt idx="6579">
                  <c:v>2.9885961264583052E-3</c:v>
                </c:pt>
                <c:pt idx="6580">
                  <c:v>2.680318409478695E-3</c:v>
                </c:pt>
                <c:pt idx="6581">
                  <c:v>2.4601200402075418E-3</c:v>
                </c:pt>
                <c:pt idx="6582">
                  <c:v>2.3380100354299035E-3</c:v>
                </c:pt>
                <c:pt idx="6583">
                  <c:v>2.2739523280055698E-3</c:v>
                </c:pt>
                <c:pt idx="6584">
                  <c:v>2.2359180642223669E-3</c:v>
                </c:pt>
                <c:pt idx="6585">
                  <c:v>2.2239072440803087E-3</c:v>
                </c:pt>
                <c:pt idx="6586">
                  <c:v>2.2399216709363887E-3</c:v>
                </c:pt>
                <c:pt idx="6587">
                  <c:v>2.3119865917887727E-3</c:v>
                </c:pt>
                <c:pt idx="6588">
                  <c:v>2.4381002032804258E-3</c:v>
                </c:pt>
                <c:pt idx="6589">
                  <c:v>2.6302733255534338E-3</c:v>
                </c:pt>
                <c:pt idx="6590">
                  <c:v>2.8724915317516961E-3</c:v>
                </c:pt>
                <c:pt idx="6591">
                  <c:v>3.1207151480209944E-3</c:v>
                </c:pt>
                <c:pt idx="6592">
                  <c:v>3.3128882702939955E-3</c:v>
                </c:pt>
                <c:pt idx="6593">
                  <c:v>3.4490108985707132E-3</c:v>
                </c:pt>
                <c:pt idx="6594">
                  <c:v>3.5511028697782498E-3</c:v>
                </c:pt>
                <c:pt idx="6595">
                  <c:v>3.6031497570605184E-3</c:v>
                </c:pt>
                <c:pt idx="6596">
                  <c:v>3.6371804141296926E-3</c:v>
                </c:pt>
                <c:pt idx="6597">
                  <c:v>3.6491912342717647E-3</c:v>
                </c:pt>
                <c:pt idx="6598">
                  <c:v>3.6151605772025835E-3</c:v>
                </c:pt>
                <c:pt idx="6599">
                  <c:v>3.5210758194230835E-3</c:v>
                </c:pt>
                <c:pt idx="6600">
                  <c:v>3.3749441743613287E-3</c:v>
                </c:pt>
                <c:pt idx="6601">
                  <c:v>3.3228972870790532E-3</c:v>
                </c:pt>
                <c:pt idx="6602">
                  <c:v>3.2528341695836904E-3</c:v>
                </c:pt>
                <c:pt idx="6603">
                  <c:v>2.9885961264583052E-3</c:v>
                </c:pt>
                <c:pt idx="6604">
                  <c:v>2.680318409478695E-3</c:v>
                </c:pt>
                <c:pt idx="6605">
                  <c:v>2.4601200402075418E-3</c:v>
                </c:pt>
                <c:pt idx="6606">
                  <c:v>2.3380100354299035E-3</c:v>
                </c:pt>
                <c:pt idx="6607">
                  <c:v>2.2739523280055698E-3</c:v>
                </c:pt>
                <c:pt idx="6608">
                  <c:v>2.2359180642223669E-3</c:v>
                </c:pt>
                <c:pt idx="6609">
                  <c:v>2.2239072440803087E-3</c:v>
                </c:pt>
                <c:pt idx="6610">
                  <c:v>2.2399216709363887E-3</c:v>
                </c:pt>
                <c:pt idx="6611">
                  <c:v>2.3119865917887727E-3</c:v>
                </c:pt>
                <c:pt idx="6612">
                  <c:v>2.4381002032804258E-3</c:v>
                </c:pt>
                <c:pt idx="6613">
                  <c:v>2.6302733255534338E-3</c:v>
                </c:pt>
                <c:pt idx="6614">
                  <c:v>2.8724915317516961E-3</c:v>
                </c:pt>
                <c:pt idx="6615">
                  <c:v>3.1207151480209944E-3</c:v>
                </c:pt>
                <c:pt idx="6616">
                  <c:v>3.3128882702939955E-3</c:v>
                </c:pt>
                <c:pt idx="6617">
                  <c:v>3.4490108985707132E-3</c:v>
                </c:pt>
                <c:pt idx="6618">
                  <c:v>3.5511028697782498E-3</c:v>
                </c:pt>
                <c:pt idx="6619">
                  <c:v>3.6031497570605184E-3</c:v>
                </c:pt>
                <c:pt idx="6620">
                  <c:v>3.6371804141296926E-3</c:v>
                </c:pt>
                <c:pt idx="6621">
                  <c:v>3.6491912342717647E-3</c:v>
                </c:pt>
                <c:pt idx="6622">
                  <c:v>3.6151605772025835E-3</c:v>
                </c:pt>
                <c:pt idx="6623">
                  <c:v>3.5210758194230835E-3</c:v>
                </c:pt>
                <c:pt idx="6624">
                  <c:v>5.3033009649844642E-3</c:v>
                </c:pt>
                <c:pt idx="6625">
                  <c:v>5.2512540777021888E-3</c:v>
                </c:pt>
                <c:pt idx="6626">
                  <c:v>5.181190960206826E-3</c:v>
                </c:pt>
                <c:pt idx="6627">
                  <c:v>4.9169529170814408E-3</c:v>
                </c:pt>
                <c:pt idx="6628">
                  <c:v>4.6086752001018305E-3</c:v>
                </c:pt>
                <c:pt idx="6629">
                  <c:v>4.3884768308306774E-3</c:v>
                </c:pt>
                <c:pt idx="6630">
                  <c:v>4.2663668260530391E-3</c:v>
                </c:pt>
                <c:pt idx="6631">
                  <c:v>4.2023091186287054E-3</c:v>
                </c:pt>
                <c:pt idx="6632">
                  <c:v>4.1642748548455094E-3</c:v>
                </c:pt>
                <c:pt idx="6633">
                  <c:v>4.1522640347034373E-3</c:v>
                </c:pt>
                <c:pt idx="6634">
                  <c:v>4.1682784615595242E-3</c:v>
                </c:pt>
                <c:pt idx="6635">
                  <c:v>4.2403433824119013E-3</c:v>
                </c:pt>
                <c:pt idx="6636">
                  <c:v>4.3664569939035613E-3</c:v>
                </c:pt>
                <c:pt idx="6637">
                  <c:v>4.5586301161765694E-3</c:v>
                </c:pt>
                <c:pt idx="6638">
                  <c:v>4.8008483223748316E-3</c:v>
                </c:pt>
                <c:pt idx="6639">
                  <c:v>5.0490719386441299E-3</c:v>
                </c:pt>
                <c:pt idx="6640">
                  <c:v>5.2412450609171379E-3</c:v>
                </c:pt>
                <c:pt idx="6641">
                  <c:v>5.3773676891938488E-3</c:v>
                </c:pt>
                <c:pt idx="6642">
                  <c:v>5.4794596604013784E-3</c:v>
                </c:pt>
                <c:pt idx="6643">
                  <c:v>5.5315065476836539E-3</c:v>
                </c:pt>
                <c:pt idx="6644">
                  <c:v>5.5655372047528351E-3</c:v>
                </c:pt>
                <c:pt idx="6645">
                  <c:v>5.5775480248948933E-3</c:v>
                </c:pt>
                <c:pt idx="6646">
                  <c:v>5.5435173678257121E-3</c:v>
                </c:pt>
                <c:pt idx="6647">
                  <c:v>5.4494326100462259E-3</c:v>
                </c:pt>
                <c:pt idx="6648">
                  <c:v>3.720794572277579E-3</c:v>
                </c:pt>
                <c:pt idx="6649">
                  <c:v>3.6687476849953035E-3</c:v>
                </c:pt>
                <c:pt idx="6650">
                  <c:v>3.5986845674999407E-3</c:v>
                </c:pt>
                <c:pt idx="6651">
                  <c:v>3.3344465243745555E-3</c:v>
                </c:pt>
                <c:pt idx="6652">
                  <c:v>3.0261688073949453E-3</c:v>
                </c:pt>
                <c:pt idx="6653">
                  <c:v>2.8059704381237921E-3</c:v>
                </c:pt>
                <c:pt idx="6654">
                  <c:v>2.6838604333461538E-3</c:v>
                </c:pt>
                <c:pt idx="6655">
                  <c:v>2.6198027259218201E-3</c:v>
                </c:pt>
                <c:pt idx="6656">
                  <c:v>2.5817684621386172E-3</c:v>
                </c:pt>
                <c:pt idx="6657">
                  <c:v>2.569757641996559E-3</c:v>
                </c:pt>
                <c:pt idx="6658">
                  <c:v>2.5857720688526389E-3</c:v>
                </c:pt>
                <c:pt idx="6659">
                  <c:v>2.657836989705023E-3</c:v>
                </c:pt>
                <c:pt idx="6660">
                  <c:v>2.7839506011966761E-3</c:v>
                </c:pt>
                <c:pt idx="6661">
                  <c:v>2.9761237234696841E-3</c:v>
                </c:pt>
                <c:pt idx="6662">
                  <c:v>3.2183419296679464E-3</c:v>
                </c:pt>
                <c:pt idx="6663">
                  <c:v>3.4665655459372446E-3</c:v>
                </c:pt>
                <c:pt idx="6664">
                  <c:v>3.6587386682102457E-3</c:v>
                </c:pt>
                <c:pt idx="6665">
                  <c:v>3.7948612964869635E-3</c:v>
                </c:pt>
                <c:pt idx="6666">
                  <c:v>3.8969532676945001E-3</c:v>
                </c:pt>
                <c:pt idx="6667">
                  <c:v>3.9490001549767687E-3</c:v>
                </c:pt>
                <c:pt idx="6668">
                  <c:v>3.9830308120459429E-3</c:v>
                </c:pt>
                <c:pt idx="6669">
                  <c:v>3.995041632188015E-3</c:v>
                </c:pt>
                <c:pt idx="6670">
                  <c:v>3.9610109751188338E-3</c:v>
                </c:pt>
                <c:pt idx="6671">
                  <c:v>3.8669262173393337E-3</c:v>
                </c:pt>
                <c:pt idx="6672">
                  <c:v>5.2161858100627373E-3</c:v>
                </c:pt>
                <c:pt idx="6673">
                  <c:v>5.1641389227804618E-3</c:v>
                </c:pt>
                <c:pt idx="6674">
                  <c:v>5.094075805285099E-3</c:v>
                </c:pt>
                <c:pt idx="6675">
                  <c:v>4.8298377621597138E-3</c:v>
                </c:pt>
                <c:pt idx="6676">
                  <c:v>4.5215600451801036E-3</c:v>
                </c:pt>
                <c:pt idx="6677">
                  <c:v>4.3013616759089504E-3</c:v>
                </c:pt>
                <c:pt idx="6678">
                  <c:v>4.1792516711313121E-3</c:v>
                </c:pt>
                <c:pt idx="6679">
                  <c:v>4.1151939637069784E-3</c:v>
                </c:pt>
                <c:pt idx="6680">
                  <c:v>4.0771596999237825E-3</c:v>
                </c:pt>
                <c:pt idx="6681">
                  <c:v>4.0651488797817104E-3</c:v>
                </c:pt>
                <c:pt idx="6682">
                  <c:v>4.0811633066377973E-3</c:v>
                </c:pt>
                <c:pt idx="6683">
                  <c:v>4.1532282274901744E-3</c:v>
                </c:pt>
                <c:pt idx="6684">
                  <c:v>4.2793418389818344E-3</c:v>
                </c:pt>
                <c:pt idx="6685">
                  <c:v>4.4715149612548424E-3</c:v>
                </c:pt>
                <c:pt idx="6686">
                  <c:v>4.7137331674531047E-3</c:v>
                </c:pt>
                <c:pt idx="6687">
                  <c:v>4.961956783722403E-3</c:v>
                </c:pt>
                <c:pt idx="6688">
                  <c:v>5.154129905995411E-3</c:v>
                </c:pt>
                <c:pt idx="6689">
                  <c:v>5.2902525342721218E-3</c:v>
                </c:pt>
                <c:pt idx="6690">
                  <c:v>5.3923445054796515E-3</c:v>
                </c:pt>
                <c:pt idx="6691">
                  <c:v>5.444391392761927E-3</c:v>
                </c:pt>
                <c:pt idx="6692">
                  <c:v>5.4784220498311081E-3</c:v>
                </c:pt>
                <c:pt idx="6693">
                  <c:v>5.4904328699731664E-3</c:v>
                </c:pt>
                <c:pt idx="6694">
                  <c:v>5.4564022129039852E-3</c:v>
                </c:pt>
                <c:pt idx="6695">
                  <c:v>5.362317455124499E-3</c:v>
                </c:pt>
                <c:pt idx="6696">
                  <c:v>3.2878290194396018E-3</c:v>
                </c:pt>
                <c:pt idx="6697">
                  <c:v>3.2357821321573263E-3</c:v>
                </c:pt>
                <c:pt idx="6698">
                  <c:v>3.1657190146619635E-3</c:v>
                </c:pt>
                <c:pt idx="6699">
                  <c:v>2.9014809715365783E-3</c:v>
                </c:pt>
                <c:pt idx="6700">
                  <c:v>2.593203254556968E-3</c:v>
                </c:pt>
                <c:pt idx="6701">
                  <c:v>2.3730048852858149E-3</c:v>
                </c:pt>
                <c:pt idx="6702">
                  <c:v>2.2508948805081766E-3</c:v>
                </c:pt>
                <c:pt idx="6703">
                  <c:v>2.1868371730838429E-3</c:v>
                </c:pt>
                <c:pt idx="6704">
                  <c:v>2.14880290930064E-3</c:v>
                </c:pt>
                <c:pt idx="6705">
                  <c:v>2.1367920891585818E-3</c:v>
                </c:pt>
                <c:pt idx="6706">
                  <c:v>2.1528065160146617E-3</c:v>
                </c:pt>
                <c:pt idx="6707">
                  <c:v>2.2248714368670458E-3</c:v>
                </c:pt>
                <c:pt idx="6708">
                  <c:v>2.3509850483586989E-3</c:v>
                </c:pt>
                <c:pt idx="6709">
                  <c:v>2.5431581706317069E-3</c:v>
                </c:pt>
                <c:pt idx="6710">
                  <c:v>2.7853763768299691E-3</c:v>
                </c:pt>
                <c:pt idx="6711">
                  <c:v>3.0335999930992674E-3</c:v>
                </c:pt>
                <c:pt idx="6712">
                  <c:v>3.2257731153722685E-3</c:v>
                </c:pt>
                <c:pt idx="6713">
                  <c:v>3.3618957436489863E-3</c:v>
                </c:pt>
                <c:pt idx="6714">
                  <c:v>3.4639877148565229E-3</c:v>
                </c:pt>
                <c:pt idx="6715">
                  <c:v>3.5160346021387914E-3</c:v>
                </c:pt>
                <c:pt idx="6716">
                  <c:v>3.5500652592079657E-3</c:v>
                </c:pt>
                <c:pt idx="6717">
                  <c:v>3.5620760793500378E-3</c:v>
                </c:pt>
                <c:pt idx="6718">
                  <c:v>3.5280454222808566E-3</c:v>
                </c:pt>
                <c:pt idx="6719">
                  <c:v>3.4339606645013565E-3</c:v>
                </c:pt>
                <c:pt idx="6720">
                  <c:v>2.9419786215233446E-3</c:v>
                </c:pt>
                <c:pt idx="6721">
                  <c:v>2.8899317342410691E-3</c:v>
                </c:pt>
                <c:pt idx="6722">
                  <c:v>2.8198686167457132E-3</c:v>
                </c:pt>
                <c:pt idx="6723">
                  <c:v>2.5556305736203211E-3</c:v>
                </c:pt>
                <c:pt idx="6724">
                  <c:v>2.2473528566407108E-3</c:v>
                </c:pt>
                <c:pt idx="6725">
                  <c:v>2.0271544873695646E-3</c:v>
                </c:pt>
                <c:pt idx="6726">
                  <c:v>1.9050444825919194E-3</c:v>
                </c:pt>
                <c:pt idx="6727">
                  <c:v>1.8409867751675857E-3</c:v>
                </c:pt>
                <c:pt idx="6728">
                  <c:v>1.8029525113843897E-3</c:v>
                </c:pt>
                <c:pt idx="6729">
                  <c:v>1.7909416912423246E-3</c:v>
                </c:pt>
                <c:pt idx="6730">
                  <c:v>1.8069561180984045E-3</c:v>
                </c:pt>
                <c:pt idx="6731">
                  <c:v>1.8790210389507886E-3</c:v>
                </c:pt>
                <c:pt idx="6732">
                  <c:v>2.0051346504424417E-3</c:v>
                </c:pt>
                <c:pt idx="6733">
                  <c:v>2.1973077727154566E-3</c:v>
                </c:pt>
                <c:pt idx="6734">
                  <c:v>2.4395259789137119E-3</c:v>
                </c:pt>
                <c:pt idx="6735">
                  <c:v>2.6877495951830171E-3</c:v>
                </c:pt>
                <c:pt idx="6736">
                  <c:v>2.8799227174560182E-3</c:v>
                </c:pt>
                <c:pt idx="6737">
                  <c:v>3.0160453457327291E-3</c:v>
                </c:pt>
                <c:pt idx="6738">
                  <c:v>3.1181373169402657E-3</c:v>
                </c:pt>
                <c:pt idx="6739">
                  <c:v>3.1701842042225342E-3</c:v>
                </c:pt>
                <c:pt idx="6740">
                  <c:v>3.2042148612917154E-3</c:v>
                </c:pt>
                <c:pt idx="6741">
                  <c:v>3.2162256814337806E-3</c:v>
                </c:pt>
                <c:pt idx="6742">
                  <c:v>3.1821950243645994E-3</c:v>
                </c:pt>
                <c:pt idx="6743">
                  <c:v>3.0881102665851062E-3</c:v>
                </c:pt>
                <c:pt idx="6744">
                  <c:v>3.7673034347325829E-3</c:v>
                </c:pt>
                <c:pt idx="6745">
                  <c:v>3.7152565474503074E-3</c:v>
                </c:pt>
                <c:pt idx="6746">
                  <c:v>3.6451934299549515E-3</c:v>
                </c:pt>
                <c:pt idx="6747">
                  <c:v>3.3809553868295594E-3</c:v>
                </c:pt>
                <c:pt idx="6748">
                  <c:v>3.0726776698499492E-3</c:v>
                </c:pt>
                <c:pt idx="6749">
                  <c:v>2.8524793005788029E-3</c:v>
                </c:pt>
                <c:pt idx="6750">
                  <c:v>2.7303692958011577E-3</c:v>
                </c:pt>
                <c:pt idx="6751">
                  <c:v>2.666311588376824E-3</c:v>
                </c:pt>
                <c:pt idx="6752">
                  <c:v>2.6282773245936281E-3</c:v>
                </c:pt>
                <c:pt idx="6753">
                  <c:v>2.6162665044515629E-3</c:v>
                </c:pt>
                <c:pt idx="6754">
                  <c:v>2.6322809313076428E-3</c:v>
                </c:pt>
                <c:pt idx="6755">
                  <c:v>2.7043458521600269E-3</c:v>
                </c:pt>
                <c:pt idx="6756">
                  <c:v>2.83045946365168E-3</c:v>
                </c:pt>
                <c:pt idx="6757">
                  <c:v>3.022632585924695E-3</c:v>
                </c:pt>
                <c:pt idx="6758">
                  <c:v>3.2648507921229503E-3</c:v>
                </c:pt>
                <c:pt idx="6759">
                  <c:v>3.5130744083922555E-3</c:v>
                </c:pt>
                <c:pt idx="6760">
                  <c:v>3.7052475306652566E-3</c:v>
                </c:pt>
                <c:pt idx="6761">
                  <c:v>3.8413701589419674E-3</c:v>
                </c:pt>
                <c:pt idx="6762">
                  <c:v>3.943462130149504E-3</c:v>
                </c:pt>
                <c:pt idx="6763">
                  <c:v>3.9955090174317726E-3</c:v>
                </c:pt>
                <c:pt idx="6764">
                  <c:v>4.0295396745009537E-3</c:v>
                </c:pt>
                <c:pt idx="6765">
                  <c:v>4.0415504946430189E-3</c:v>
                </c:pt>
                <c:pt idx="6766">
                  <c:v>4.0075198375738377E-3</c:v>
                </c:pt>
                <c:pt idx="6767">
                  <c:v>3.9134350797943446E-3</c:v>
                </c:pt>
                <c:pt idx="6768">
                  <c:v>3.5367054601498013E-3</c:v>
                </c:pt>
                <c:pt idx="6769">
                  <c:v>3.4846585728675258E-3</c:v>
                </c:pt>
                <c:pt idx="6770">
                  <c:v>3.414595455372163E-3</c:v>
                </c:pt>
                <c:pt idx="6771">
                  <c:v>3.1503574122467778E-3</c:v>
                </c:pt>
                <c:pt idx="6772">
                  <c:v>2.8420796952671676E-3</c:v>
                </c:pt>
                <c:pt idx="6773">
                  <c:v>2.6218813259960144E-3</c:v>
                </c:pt>
                <c:pt idx="6774">
                  <c:v>2.4997713212183761E-3</c:v>
                </c:pt>
                <c:pt idx="6775">
                  <c:v>2.4357136137940424E-3</c:v>
                </c:pt>
                <c:pt idx="6776">
                  <c:v>2.3976793500108395E-3</c:v>
                </c:pt>
                <c:pt idx="6777">
                  <c:v>2.3856685298687813E-3</c:v>
                </c:pt>
                <c:pt idx="6778">
                  <c:v>2.4016829567248613E-3</c:v>
                </c:pt>
                <c:pt idx="6779">
                  <c:v>2.4737478775772453E-3</c:v>
                </c:pt>
                <c:pt idx="6780">
                  <c:v>2.5998614890688984E-3</c:v>
                </c:pt>
                <c:pt idx="6781">
                  <c:v>2.7920346113419064E-3</c:v>
                </c:pt>
                <c:pt idx="6782">
                  <c:v>3.0342528175401687E-3</c:v>
                </c:pt>
                <c:pt idx="6783">
                  <c:v>3.282476433809467E-3</c:v>
                </c:pt>
                <c:pt idx="6784">
                  <c:v>3.4746495560824681E-3</c:v>
                </c:pt>
                <c:pt idx="6785">
                  <c:v>3.6107721843591858E-3</c:v>
                </c:pt>
                <c:pt idx="6786">
                  <c:v>3.7128641555667224E-3</c:v>
                </c:pt>
                <c:pt idx="6787">
                  <c:v>3.764911042848991E-3</c:v>
                </c:pt>
                <c:pt idx="6788">
                  <c:v>3.7989416999181652E-3</c:v>
                </c:pt>
                <c:pt idx="6789">
                  <c:v>3.8109525200602373E-3</c:v>
                </c:pt>
                <c:pt idx="6790">
                  <c:v>3.7769218629910561E-3</c:v>
                </c:pt>
                <c:pt idx="6791">
                  <c:v>3.6828371052115561E-3</c:v>
                </c:pt>
                <c:pt idx="6792">
                  <c:v>3.0068255711326458E-3</c:v>
                </c:pt>
                <c:pt idx="6793">
                  <c:v>2.9547786838503703E-3</c:v>
                </c:pt>
                <c:pt idx="6794">
                  <c:v>2.8847155663550075E-3</c:v>
                </c:pt>
                <c:pt idx="6795">
                  <c:v>2.6204775232296224E-3</c:v>
                </c:pt>
                <c:pt idx="6796">
                  <c:v>2.3121998062500121E-3</c:v>
                </c:pt>
                <c:pt idx="6797">
                  <c:v>2.0920014369788589E-3</c:v>
                </c:pt>
                <c:pt idx="6798">
                  <c:v>1.9698914322012206E-3</c:v>
                </c:pt>
                <c:pt idx="6799">
                  <c:v>1.905833724776887E-3</c:v>
                </c:pt>
                <c:pt idx="6800">
                  <c:v>1.867799460993691E-3</c:v>
                </c:pt>
                <c:pt idx="6801">
                  <c:v>1.8557886408516189E-3</c:v>
                </c:pt>
                <c:pt idx="6802">
                  <c:v>1.8718030677077058E-3</c:v>
                </c:pt>
                <c:pt idx="6803">
                  <c:v>1.9438679885600829E-3</c:v>
                </c:pt>
                <c:pt idx="6804">
                  <c:v>2.0699816000517429E-3</c:v>
                </c:pt>
                <c:pt idx="6805">
                  <c:v>2.262154722324751E-3</c:v>
                </c:pt>
                <c:pt idx="6806">
                  <c:v>2.5043729285230132E-3</c:v>
                </c:pt>
                <c:pt idx="6807">
                  <c:v>2.7525965447923115E-3</c:v>
                </c:pt>
                <c:pt idx="6808">
                  <c:v>2.9447696670653195E-3</c:v>
                </c:pt>
                <c:pt idx="6809">
                  <c:v>3.0808922953420304E-3</c:v>
                </c:pt>
                <c:pt idx="6810">
                  <c:v>3.18298426654956E-3</c:v>
                </c:pt>
                <c:pt idx="6811">
                  <c:v>3.2350311538318355E-3</c:v>
                </c:pt>
                <c:pt idx="6812">
                  <c:v>3.2690618109010167E-3</c:v>
                </c:pt>
                <c:pt idx="6813">
                  <c:v>3.2810726310430749E-3</c:v>
                </c:pt>
                <c:pt idx="6814">
                  <c:v>3.2470419739738937E-3</c:v>
                </c:pt>
                <c:pt idx="6815">
                  <c:v>3.1529572161944075E-3</c:v>
                </c:pt>
                <c:pt idx="6816">
                  <c:v>2.4402547223047535E-3</c:v>
                </c:pt>
                <c:pt idx="6817">
                  <c:v>2.3882078350224781E-3</c:v>
                </c:pt>
                <c:pt idx="6818">
                  <c:v>2.3181447175271153E-3</c:v>
                </c:pt>
                <c:pt idx="6819">
                  <c:v>2.0539066744017301E-3</c:v>
                </c:pt>
                <c:pt idx="6820">
                  <c:v>1.7456289574221198E-3</c:v>
                </c:pt>
                <c:pt idx="6821">
                  <c:v>1.5254305881509667E-3</c:v>
                </c:pt>
                <c:pt idx="6822">
                  <c:v>1.4033205833733284E-3</c:v>
                </c:pt>
                <c:pt idx="6823">
                  <c:v>1.3392628759489947E-3</c:v>
                </c:pt>
                <c:pt idx="6824">
                  <c:v>1.3012286121657918E-3</c:v>
                </c:pt>
                <c:pt idx="6825">
                  <c:v>1.2892177920237335E-3</c:v>
                </c:pt>
                <c:pt idx="6826">
                  <c:v>1.3052322188798135E-3</c:v>
                </c:pt>
                <c:pt idx="6827">
                  <c:v>1.3772971397321976E-3</c:v>
                </c:pt>
                <c:pt idx="6828">
                  <c:v>1.5034107512238506E-3</c:v>
                </c:pt>
                <c:pt idx="6829">
                  <c:v>1.6955838734968587E-3</c:v>
                </c:pt>
                <c:pt idx="6830">
                  <c:v>1.9378020796951209E-3</c:v>
                </c:pt>
                <c:pt idx="6831">
                  <c:v>2.1860256959644192E-3</c:v>
                </c:pt>
                <c:pt idx="6832">
                  <c:v>2.3781988182374203E-3</c:v>
                </c:pt>
                <c:pt idx="6833">
                  <c:v>2.5143214465141381E-3</c:v>
                </c:pt>
                <c:pt idx="6834">
                  <c:v>2.6164134177216747E-3</c:v>
                </c:pt>
                <c:pt idx="6835">
                  <c:v>2.6684603050039432E-3</c:v>
                </c:pt>
                <c:pt idx="6836">
                  <c:v>2.7024909620731175E-3</c:v>
                </c:pt>
                <c:pt idx="6837">
                  <c:v>2.7145017822151896E-3</c:v>
                </c:pt>
                <c:pt idx="6838">
                  <c:v>2.6804711251460084E-3</c:v>
                </c:pt>
                <c:pt idx="6839">
                  <c:v>2.5863863673665083E-3</c:v>
                </c:pt>
                <c:pt idx="6840">
                  <c:v>5.379176115548695E-3</c:v>
                </c:pt>
                <c:pt idx="6841">
                  <c:v>5.3271292282664195E-3</c:v>
                </c:pt>
                <c:pt idx="6842">
                  <c:v>5.2570661107710567E-3</c:v>
                </c:pt>
                <c:pt idx="6843">
                  <c:v>4.9928280676456716E-3</c:v>
                </c:pt>
                <c:pt idx="6844">
                  <c:v>4.6845503506660613E-3</c:v>
                </c:pt>
                <c:pt idx="6845">
                  <c:v>4.4643519813949081E-3</c:v>
                </c:pt>
                <c:pt idx="6846">
                  <c:v>4.3422419766172698E-3</c:v>
                </c:pt>
                <c:pt idx="6847">
                  <c:v>4.2781842691929362E-3</c:v>
                </c:pt>
                <c:pt idx="6848">
                  <c:v>4.2401500054097402E-3</c:v>
                </c:pt>
                <c:pt idx="6849">
                  <c:v>4.2281391852676681E-3</c:v>
                </c:pt>
                <c:pt idx="6850">
                  <c:v>4.244153612123755E-3</c:v>
                </c:pt>
                <c:pt idx="6851">
                  <c:v>4.3162185329761321E-3</c:v>
                </c:pt>
                <c:pt idx="6852">
                  <c:v>4.4423321444677921E-3</c:v>
                </c:pt>
                <c:pt idx="6853">
                  <c:v>4.6345052667408002E-3</c:v>
                </c:pt>
                <c:pt idx="6854">
                  <c:v>4.8767234729390624E-3</c:v>
                </c:pt>
                <c:pt idx="6855">
                  <c:v>5.1249470892083607E-3</c:v>
                </c:pt>
                <c:pt idx="6856">
                  <c:v>5.3171202114813687E-3</c:v>
                </c:pt>
                <c:pt idx="6857">
                  <c:v>5.4532428397580796E-3</c:v>
                </c:pt>
                <c:pt idx="6858">
                  <c:v>5.5553348109656092E-3</c:v>
                </c:pt>
                <c:pt idx="6859">
                  <c:v>5.6073816982478847E-3</c:v>
                </c:pt>
                <c:pt idx="6860">
                  <c:v>5.6414123553170659E-3</c:v>
                </c:pt>
                <c:pt idx="6861">
                  <c:v>5.6534231754591241E-3</c:v>
                </c:pt>
                <c:pt idx="6862">
                  <c:v>5.6193925183899429E-3</c:v>
                </c:pt>
                <c:pt idx="6863">
                  <c:v>5.5253077606104567E-3</c:v>
                </c:pt>
                <c:pt idx="6864">
                  <c:v>4.1691239975208544E-3</c:v>
                </c:pt>
                <c:pt idx="6865">
                  <c:v>4.1170771102385789E-3</c:v>
                </c:pt>
                <c:pt idx="6866">
                  <c:v>4.0470139927432161E-3</c:v>
                </c:pt>
                <c:pt idx="6867">
                  <c:v>3.7827759496178309E-3</c:v>
                </c:pt>
                <c:pt idx="6868">
                  <c:v>3.4744982326382207E-3</c:v>
                </c:pt>
                <c:pt idx="6869">
                  <c:v>3.2542998633670675E-3</c:v>
                </c:pt>
                <c:pt idx="6870">
                  <c:v>3.1321898585894292E-3</c:v>
                </c:pt>
                <c:pt idx="6871">
                  <c:v>3.0681321511650955E-3</c:v>
                </c:pt>
                <c:pt idx="6872">
                  <c:v>3.0300978873818996E-3</c:v>
                </c:pt>
                <c:pt idx="6873">
                  <c:v>3.0180870672398274E-3</c:v>
                </c:pt>
                <c:pt idx="6874">
                  <c:v>3.0341014940959143E-3</c:v>
                </c:pt>
                <c:pt idx="6875">
                  <c:v>3.1061664149482915E-3</c:v>
                </c:pt>
                <c:pt idx="6876">
                  <c:v>3.2322800264399515E-3</c:v>
                </c:pt>
                <c:pt idx="6877">
                  <c:v>3.4244531487129595E-3</c:v>
                </c:pt>
                <c:pt idx="6878">
                  <c:v>3.6666713549112218E-3</c:v>
                </c:pt>
                <c:pt idx="6879">
                  <c:v>3.91489497118052E-3</c:v>
                </c:pt>
                <c:pt idx="6880">
                  <c:v>4.1070680934535281E-3</c:v>
                </c:pt>
                <c:pt idx="6881">
                  <c:v>4.2431907217302389E-3</c:v>
                </c:pt>
                <c:pt idx="6882">
                  <c:v>4.3452826929377686E-3</c:v>
                </c:pt>
                <c:pt idx="6883">
                  <c:v>4.3973295802200441E-3</c:v>
                </c:pt>
                <c:pt idx="6884">
                  <c:v>4.4313602372892252E-3</c:v>
                </c:pt>
                <c:pt idx="6885">
                  <c:v>4.4433710574312835E-3</c:v>
                </c:pt>
                <c:pt idx="6886">
                  <c:v>4.4093404003621023E-3</c:v>
                </c:pt>
                <c:pt idx="6887">
                  <c:v>4.3152556425826161E-3</c:v>
                </c:pt>
                <c:pt idx="6888">
                  <c:v>2.3894665342154287E-3</c:v>
                </c:pt>
                <c:pt idx="6889">
                  <c:v>2.3374196469331532E-3</c:v>
                </c:pt>
                <c:pt idx="6890">
                  <c:v>2.2673565294377834E-3</c:v>
                </c:pt>
                <c:pt idx="6891">
                  <c:v>2.0031184863124052E-3</c:v>
                </c:pt>
                <c:pt idx="6892">
                  <c:v>1.6948407693327949E-3</c:v>
                </c:pt>
                <c:pt idx="6893">
                  <c:v>1.4746424000616348E-3</c:v>
                </c:pt>
                <c:pt idx="6894">
                  <c:v>1.3525323952840035E-3</c:v>
                </c:pt>
                <c:pt idx="6895">
                  <c:v>1.2884746878596698E-3</c:v>
                </c:pt>
                <c:pt idx="6896">
                  <c:v>1.2504404240764669E-3</c:v>
                </c:pt>
                <c:pt idx="6897">
                  <c:v>1.2384296039344017E-3</c:v>
                </c:pt>
                <c:pt idx="6898">
                  <c:v>1.2544440307904886E-3</c:v>
                </c:pt>
                <c:pt idx="6899">
                  <c:v>1.3265089516428658E-3</c:v>
                </c:pt>
                <c:pt idx="6900">
                  <c:v>1.4526225631345258E-3</c:v>
                </c:pt>
                <c:pt idx="6901">
                  <c:v>1.6447956854075269E-3</c:v>
                </c:pt>
                <c:pt idx="6902">
                  <c:v>1.887013891605796E-3</c:v>
                </c:pt>
                <c:pt idx="6903">
                  <c:v>2.1352375078750874E-3</c:v>
                </c:pt>
                <c:pt idx="6904">
                  <c:v>2.3274106301480954E-3</c:v>
                </c:pt>
                <c:pt idx="6905">
                  <c:v>2.4635332584248132E-3</c:v>
                </c:pt>
                <c:pt idx="6906">
                  <c:v>2.5656252296323429E-3</c:v>
                </c:pt>
                <c:pt idx="6907">
                  <c:v>2.6176721169146183E-3</c:v>
                </c:pt>
                <c:pt idx="6908">
                  <c:v>2.6517027739837926E-3</c:v>
                </c:pt>
                <c:pt idx="6909">
                  <c:v>2.6637135941258577E-3</c:v>
                </c:pt>
                <c:pt idx="6910">
                  <c:v>2.6296829370566766E-3</c:v>
                </c:pt>
                <c:pt idx="6911">
                  <c:v>2.5355981792771834E-3</c:v>
                </c:pt>
                <c:pt idx="6912">
                  <c:v>4.60179799326383E-3</c:v>
                </c:pt>
                <c:pt idx="6913">
                  <c:v>4.5497511059815546E-3</c:v>
                </c:pt>
                <c:pt idx="6914">
                  <c:v>4.4796879884861918E-3</c:v>
                </c:pt>
                <c:pt idx="6915">
                  <c:v>4.2154499453608066E-3</c:v>
                </c:pt>
                <c:pt idx="6916">
                  <c:v>3.9071722283811963E-3</c:v>
                </c:pt>
                <c:pt idx="6917">
                  <c:v>3.6869738591100432E-3</c:v>
                </c:pt>
                <c:pt idx="6918">
                  <c:v>3.5648638543324049E-3</c:v>
                </c:pt>
                <c:pt idx="6919">
                  <c:v>3.5008061469080712E-3</c:v>
                </c:pt>
                <c:pt idx="6920">
                  <c:v>3.4627718831248683E-3</c:v>
                </c:pt>
                <c:pt idx="6921">
                  <c:v>3.45076106298281E-3</c:v>
                </c:pt>
                <c:pt idx="6922">
                  <c:v>3.46677548983889E-3</c:v>
                </c:pt>
                <c:pt idx="6923">
                  <c:v>3.5388404106912741E-3</c:v>
                </c:pt>
                <c:pt idx="6924">
                  <c:v>3.6649540221829272E-3</c:v>
                </c:pt>
                <c:pt idx="6925">
                  <c:v>3.8571271444559352E-3</c:v>
                </c:pt>
                <c:pt idx="6926">
                  <c:v>4.0993453506541974E-3</c:v>
                </c:pt>
                <c:pt idx="6927">
                  <c:v>4.3475689669234957E-3</c:v>
                </c:pt>
                <c:pt idx="6928">
                  <c:v>4.5397420891964968E-3</c:v>
                </c:pt>
                <c:pt idx="6929">
                  <c:v>4.6758647174732146E-3</c:v>
                </c:pt>
                <c:pt idx="6930">
                  <c:v>4.7779566886807512E-3</c:v>
                </c:pt>
                <c:pt idx="6931">
                  <c:v>4.8300035759630197E-3</c:v>
                </c:pt>
                <c:pt idx="6932">
                  <c:v>4.864034233032194E-3</c:v>
                </c:pt>
                <c:pt idx="6933">
                  <c:v>4.8760450531742661E-3</c:v>
                </c:pt>
                <c:pt idx="6934">
                  <c:v>4.8420143961050849E-3</c:v>
                </c:pt>
                <c:pt idx="6935">
                  <c:v>4.7479296383255848E-3</c:v>
                </c:pt>
                <c:pt idx="6936">
                  <c:v>3.0192916005569448E-3</c:v>
                </c:pt>
                <c:pt idx="6937">
                  <c:v>2.9672447132746693E-3</c:v>
                </c:pt>
                <c:pt idx="6938">
                  <c:v>2.8971815957793065E-3</c:v>
                </c:pt>
                <c:pt idx="6939">
                  <c:v>2.6329435526539213E-3</c:v>
                </c:pt>
                <c:pt idx="6940">
                  <c:v>2.3246658356743111E-3</c:v>
                </c:pt>
                <c:pt idx="6941">
                  <c:v>2.1044674664031579E-3</c:v>
                </c:pt>
                <c:pt idx="6942">
                  <c:v>1.9823574616255196E-3</c:v>
                </c:pt>
                <c:pt idx="6943">
                  <c:v>1.9182997542011859E-3</c:v>
                </c:pt>
                <c:pt idx="6944">
                  <c:v>1.88026549041799E-3</c:v>
                </c:pt>
                <c:pt idx="6945">
                  <c:v>1.8682546702759179E-3</c:v>
                </c:pt>
                <c:pt idx="6946">
                  <c:v>1.8842690971320047E-3</c:v>
                </c:pt>
                <c:pt idx="6947">
                  <c:v>1.9563340179843819E-3</c:v>
                </c:pt>
                <c:pt idx="6948">
                  <c:v>2.0824476294760419E-3</c:v>
                </c:pt>
                <c:pt idx="6949">
                  <c:v>2.2746207517490499E-3</c:v>
                </c:pt>
                <c:pt idx="6950">
                  <c:v>2.5168389579473122E-3</c:v>
                </c:pt>
                <c:pt idx="6951">
                  <c:v>2.7650625742166104E-3</c:v>
                </c:pt>
                <c:pt idx="6952">
                  <c:v>2.9572356964896185E-3</c:v>
                </c:pt>
                <c:pt idx="6953">
                  <c:v>3.0933583247663293E-3</c:v>
                </c:pt>
                <c:pt idx="6954">
                  <c:v>3.195450295973859E-3</c:v>
                </c:pt>
                <c:pt idx="6955">
                  <c:v>3.2474971832561345E-3</c:v>
                </c:pt>
                <c:pt idx="6956">
                  <c:v>3.2815278403253156E-3</c:v>
                </c:pt>
                <c:pt idx="6957">
                  <c:v>3.2935386604673739E-3</c:v>
                </c:pt>
                <c:pt idx="6958">
                  <c:v>3.2595080033981927E-3</c:v>
                </c:pt>
                <c:pt idx="6959">
                  <c:v>3.1654232456187065E-3</c:v>
                </c:pt>
                <c:pt idx="6960">
                  <c:v>2.0655927845165956E-3</c:v>
                </c:pt>
                <c:pt idx="6961">
                  <c:v>2.0135458972343201E-3</c:v>
                </c:pt>
                <c:pt idx="6962">
                  <c:v>1.9434827797389573E-3</c:v>
                </c:pt>
                <c:pt idx="6963">
                  <c:v>1.6792447366135721E-3</c:v>
                </c:pt>
                <c:pt idx="6964">
                  <c:v>1.3709670196339618E-3</c:v>
                </c:pt>
                <c:pt idx="6965">
                  <c:v>1.1507686503628087E-3</c:v>
                </c:pt>
                <c:pt idx="6966">
                  <c:v>1.0286586455851704E-3</c:v>
                </c:pt>
                <c:pt idx="6967">
                  <c:v>9.646009381608367E-4</c:v>
                </c:pt>
                <c:pt idx="6968">
                  <c:v>9.2656667437764073E-4</c:v>
                </c:pt>
                <c:pt idx="6969">
                  <c:v>9.1455585423556862E-4</c:v>
                </c:pt>
                <c:pt idx="6970">
                  <c:v>9.3057028109165552E-4</c:v>
                </c:pt>
                <c:pt idx="6971">
                  <c:v>1.0026352019440327E-3</c:v>
                </c:pt>
                <c:pt idx="6972">
                  <c:v>1.1287488134356927E-3</c:v>
                </c:pt>
                <c:pt idx="6973">
                  <c:v>1.3209219357087007E-3</c:v>
                </c:pt>
                <c:pt idx="6974">
                  <c:v>1.5631401419069629E-3</c:v>
                </c:pt>
                <c:pt idx="6975">
                  <c:v>1.8113637581762612E-3</c:v>
                </c:pt>
                <c:pt idx="6976">
                  <c:v>2.0035368804492693E-3</c:v>
                </c:pt>
                <c:pt idx="6977">
                  <c:v>2.1396595087259801E-3</c:v>
                </c:pt>
                <c:pt idx="6978">
                  <c:v>2.2417514799335098E-3</c:v>
                </c:pt>
                <c:pt idx="6979">
                  <c:v>2.2937983672157852E-3</c:v>
                </c:pt>
                <c:pt idx="6980">
                  <c:v>2.3278290242849664E-3</c:v>
                </c:pt>
                <c:pt idx="6981">
                  <c:v>2.3398398444270246E-3</c:v>
                </c:pt>
                <c:pt idx="6982">
                  <c:v>2.3058091873578435E-3</c:v>
                </c:pt>
                <c:pt idx="6983">
                  <c:v>2.2117244295783572E-3</c:v>
                </c:pt>
                <c:pt idx="6984">
                  <c:v>2.0295356587617039E-3</c:v>
                </c:pt>
                <c:pt idx="6985">
                  <c:v>1.9774887714794284E-3</c:v>
                </c:pt>
                <c:pt idx="6986">
                  <c:v>1.9074256539840656E-3</c:v>
                </c:pt>
                <c:pt idx="6987">
                  <c:v>1.6431876108586804E-3</c:v>
                </c:pt>
                <c:pt idx="6988">
                  <c:v>1.3349098938790702E-3</c:v>
                </c:pt>
                <c:pt idx="6989">
                  <c:v>1.114711524607917E-3</c:v>
                </c:pt>
                <c:pt idx="6990">
                  <c:v>9.9260151983027872E-4</c:v>
                </c:pt>
                <c:pt idx="6991">
                  <c:v>9.2854381240594502E-4</c:v>
                </c:pt>
                <c:pt idx="6992">
                  <c:v>8.9050954862274212E-4</c:v>
                </c:pt>
                <c:pt idx="6993">
                  <c:v>8.7849872848068389E-4</c:v>
                </c:pt>
                <c:pt idx="6994">
                  <c:v>8.9451315533676384E-4</c:v>
                </c:pt>
                <c:pt idx="6995">
                  <c:v>9.6657807618914793E-4</c:v>
                </c:pt>
                <c:pt idx="6996">
                  <c:v>1.092691687680801E-3</c:v>
                </c:pt>
                <c:pt idx="6997">
                  <c:v>1.284864809953809E-3</c:v>
                </c:pt>
                <c:pt idx="6998">
                  <c:v>1.5270830161520713E-3</c:v>
                </c:pt>
                <c:pt idx="6999">
                  <c:v>1.7753066324213695E-3</c:v>
                </c:pt>
                <c:pt idx="7000">
                  <c:v>1.9674797546943706E-3</c:v>
                </c:pt>
                <c:pt idx="7001">
                  <c:v>2.1036023829710884E-3</c:v>
                </c:pt>
                <c:pt idx="7002">
                  <c:v>2.205694354178625E-3</c:v>
                </c:pt>
                <c:pt idx="7003">
                  <c:v>2.2577412414608936E-3</c:v>
                </c:pt>
                <c:pt idx="7004">
                  <c:v>2.2917718985300678E-3</c:v>
                </c:pt>
                <c:pt idx="7005">
                  <c:v>2.3037827186721399E-3</c:v>
                </c:pt>
                <c:pt idx="7006">
                  <c:v>2.2697520616029587E-3</c:v>
                </c:pt>
                <c:pt idx="7007">
                  <c:v>2.1756673038234586E-3</c:v>
                </c:pt>
                <c:pt idx="7008">
                  <c:v>6.6774971696646063E-4</c:v>
                </c:pt>
                <c:pt idx="7009">
                  <c:v>6.1570282968418516E-4</c:v>
                </c:pt>
                <c:pt idx="7010">
                  <c:v>5.4563971218882235E-4</c:v>
                </c:pt>
                <c:pt idx="7011">
                  <c:v>2.8140166906343717E-4</c:v>
                </c:pt>
                <c:pt idx="7012">
                  <c:v>-2.6876047916173096E-5</c:v>
                </c:pt>
                <c:pt idx="7013">
                  <c:v>-2.4707441718732626E-4</c:v>
                </c:pt>
                <c:pt idx="7014">
                  <c:v>-3.6918442196496454E-4</c:v>
                </c:pt>
                <c:pt idx="7015">
                  <c:v>-4.3324212938929824E-4</c:v>
                </c:pt>
                <c:pt idx="7016">
                  <c:v>-4.7127639317250114E-4</c:v>
                </c:pt>
                <c:pt idx="7017">
                  <c:v>-4.8328721331456631E-4</c:v>
                </c:pt>
                <c:pt idx="7018">
                  <c:v>-4.6727278645847942E-4</c:v>
                </c:pt>
                <c:pt idx="7019">
                  <c:v>-3.9520786560610227E-4</c:v>
                </c:pt>
                <c:pt idx="7020">
                  <c:v>-2.6909425411444227E-4</c:v>
                </c:pt>
                <c:pt idx="7021">
                  <c:v>-7.6921131841434232E-5</c:v>
                </c:pt>
                <c:pt idx="7022">
                  <c:v>1.65297074356828E-4</c:v>
                </c:pt>
                <c:pt idx="7023">
                  <c:v>4.1352069062612629E-4</c:v>
                </c:pt>
                <c:pt idx="7024">
                  <c:v>6.0569381289912738E-4</c:v>
                </c:pt>
                <c:pt idx="7025">
                  <c:v>7.4181644117584516E-4</c:v>
                </c:pt>
                <c:pt idx="7026">
                  <c:v>8.4390841238337483E-4</c:v>
                </c:pt>
                <c:pt idx="7027">
                  <c:v>8.959552996656503E-4</c:v>
                </c:pt>
                <c:pt idx="7028">
                  <c:v>9.2998595673482454E-4</c:v>
                </c:pt>
                <c:pt idx="7029">
                  <c:v>9.4199677687688971E-4</c:v>
                </c:pt>
                <c:pt idx="7030">
                  <c:v>9.0796611980770853E-4</c:v>
                </c:pt>
                <c:pt idx="7031">
                  <c:v>8.1388136202821537E-4</c:v>
                </c:pt>
                <c:pt idx="7032">
                  <c:v>1.5621715419743692E-3</c:v>
                </c:pt>
                <c:pt idx="7033">
                  <c:v>1.5101246546920938E-3</c:v>
                </c:pt>
                <c:pt idx="7034">
                  <c:v>1.440061537196731E-3</c:v>
                </c:pt>
                <c:pt idx="7035">
                  <c:v>1.1758234940713458E-3</c:v>
                </c:pt>
                <c:pt idx="7036">
                  <c:v>8.6754577709173553E-4</c:v>
                </c:pt>
                <c:pt idx="7037">
                  <c:v>6.4734740782058237E-4</c:v>
                </c:pt>
                <c:pt idx="7038">
                  <c:v>5.2523740304294408E-4</c:v>
                </c:pt>
                <c:pt idx="7039">
                  <c:v>4.6117969561861039E-4</c:v>
                </c:pt>
                <c:pt idx="7040">
                  <c:v>4.2314543183541442E-4</c:v>
                </c:pt>
                <c:pt idx="7041">
                  <c:v>4.1113461169334231E-4</c:v>
                </c:pt>
                <c:pt idx="7042">
                  <c:v>4.2714903854942921E-4</c:v>
                </c:pt>
                <c:pt idx="7043">
                  <c:v>4.9921395940180635E-4</c:v>
                </c:pt>
                <c:pt idx="7044">
                  <c:v>6.2532757089346636E-4</c:v>
                </c:pt>
                <c:pt idx="7045">
                  <c:v>8.1750069316647439E-4</c:v>
                </c:pt>
                <c:pt idx="7046">
                  <c:v>1.0597188993647366E-3</c:v>
                </c:pt>
                <c:pt idx="7047">
                  <c:v>1.3079425156340349E-3</c:v>
                </c:pt>
                <c:pt idx="7048">
                  <c:v>1.5001156379070429E-3</c:v>
                </c:pt>
                <c:pt idx="7049">
                  <c:v>1.6362382661837538E-3</c:v>
                </c:pt>
                <c:pt idx="7050">
                  <c:v>1.7383302373912835E-3</c:v>
                </c:pt>
                <c:pt idx="7051">
                  <c:v>1.7903771246735589E-3</c:v>
                </c:pt>
                <c:pt idx="7052">
                  <c:v>1.8244077817427401E-3</c:v>
                </c:pt>
                <c:pt idx="7053">
                  <c:v>1.8364186018847983E-3</c:v>
                </c:pt>
                <c:pt idx="7054">
                  <c:v>1.8023879448156171E-3</c:v>
                </c:pt>
                <c:pt idx="7055">
                  <c:v>1.7083031870361309E-3</c:v>
                </c:pt>
                <c:pt idx="7056">
                  <c:v>-1.5340641756719647E-3</c:v>
                </c:pt>
                <c:pt idx="7057">
                  <c:v>-1.5861110629542402E-3</c:v>
                </c:pt>
                <c:pt idx="7058">
                  <c:v>-1.6561741804495961E-3</c:v>
                </c:pt>
                <c:pt idx="7059">
                  <c:v>-1.9204122235749882E-3</c:v>
                </c:pt>
                <c:pt idx="7060">
                  <c:v>-2.2286899405545985E-3</c:v>
                </c:pt>
                <c:pt idx="7061">
                  <c:v>-2.4488883098257481E-3</c:v>
                </c:pt>
                <c:pt idx="7062">
                  <c:v>-2.5709983146033864E-3</c:v>
                </c:pt>
                <c:pt idx="7063">
                  <c:v>-2.6350560220277201E-3</c:v>
                </c:pt>
                <c:pt idx="7064">
                  <c:v>-2.6730902858109196E-3</c:v>
                </c:pt>
                <c:pt idx="7065">
                  <c:v>-2.6851011059529847E-3</c:v>
                </c:pt>
                <c:pt idx="7066">
                  <c:v>-2.6690866790969013E-3</c:v>
                </c:pt>
                <c:pt idx="7067">
                  <c:v>-2.5970217582445207E-3</c:v>
                </c:pt>
                <c:pt idx="7068">
                  <c:v>-2.4709081467528642E-3</c:v>
                </c:pt>
                <c:pt idx="7069">
                  <c:v>-2.2787350244798527E-3</c:v>
                </c:pt>
                <c:pt idx="7070">
                  <c:v>-2.0365168182815974E-3</c:v>
                </c:pt>
                <c:pt idx="7071">
                  <c:v>-1.7882932020122921E-3</c:v>
                </c:pt>
                <c:pt idx="7072">
                  <c:v>-1.596120079739291E-3</c:v>
                </c:pt>
                <c:pt idx="7073">
                  <c:v>-1.4599974514625802E-3</c:v>
                </c:pt>
                <c:pt idx="7074">
                  <c:v>-1.3579054802550436E-3</c:v>
                </c:pt>
                <c:pt idx="7075">
                  <c:v>-1.3058585929727751E-3</c:v>
                </c:pt>
                <c:pt idx="7076">
                  <c:v>-1.2718279359035939E-3</c:v>
                </c:pt>
                <c:pt idx="7077">
                  <c:v>-1.2598171157615287E-3</c:v>
                </c:pt>
                <c:pt idx="7078">
                  <c:v>-1.2938477728307099E-3</c:v>
                </c:pt>
                <c:pt idx="7079">
                  <c:v>-1.3879325306102031E-3</c:v>
                </c:pt>
                <c:pt idx="7080">
                  <c:v>3.0692497160675417E-3</c:v>
                </c:pt>
                <c:pt idx="7081">
                  <c:v>3.0172028287852662E-3</c:v>
                </c:pt>
                <c:pt idx="7082">
                  <c:v>2.9471397112899034E-3</c:v>
                </c:pt>
                <c:pt idx="7083">
                  <c:v>2.6829016681645182E-3</c:v>
                </c:pt>
                <c:pt idx="7084">
                  <c:v>2.3746239511849079E-3</c:v>
                </c:pt>
                <c:pt idx="7085">
                  <c:v>2.1544255819137548E-3</c:v>
                </c:pt>
                <c:pt idx="7086">
                  <c:v>2.0323155771361165E-3</c:v>
                </c:pt>
                <c:pt idx="7087">
                  <c:v>1.9682578697117828E-3</c:v>
                </c:pt>
                <c:pt idx="7088">
                  <c:v>1.9302236059285799E-3</c:v>
                </c:pt>
                <c:pt idx="7089">
                  <c:v>1.9182127857865217E-3</c:v>
                </c:pt>
                <c:pt idx="7090">
                  <c:v>1.9342272126426016E-3</c:v>
                </c:pt>
                <c:pt idx="7091">
                  <c:v>2.0062921334949857E-3</c:v>
                </c:pt>
                <c:pt idx="7092">
                  <c:v>2.1324057449866388E-3</c:v>
                </c:pt>
                <c:pt idx="7093">
                  <c:v>2.3245788672596468E-3</c:v>
                </c:pt>
                <c:pt idx="7094">
                  <c:v>2.566797073457909E-3</c:v>
                </c:pt>
                <c:pt idx="7095">
                  <c:v>2.8150206897272073E-3</c:v>
                </c:pt>
                <c:pt idx="7096">
                  <c:v>3.0071938120002084E-3</c:v>
                </c:pt>
                <c:pt idx="7097">
                  <c:v>3.1433164402769262E-3</c:v>
                </c:pt>
                <c:pt idx="7098">
                  <c:v>3.2454084114844628E-3</c:v>
                </c:pt>
                <c:pt idx="7099">
                  <c:v>3.2974552987667313E-3</c:v>
                </c:pt>
                <c:pt idx="7100">
                  <c:v>3.3314859558359056E-3</c:v>
                </c:pt>
                <c:pt idx="7101">
                  <c:v>3.3434967759779777E-3</c:v>
                </c:pt>
                <c:pt idx="7102">
                  <c:v>3.3094661189087965E-3</c:v>
                </c:pt>
                <c:pt idx="7103">
                  <c:v>3.2153813611292964E-3</c:v>
                </c:pt>
                <c:pt idx="7104">
                  <c:v>3.0363775844792149E-3</c:v>
                </c:pt>
                <c:pt idx="7105">
                  <c:v>2.9843306971969394E-3</c:v>
                </c:pt>
                <c:pt idx="7106">
                  <c:v>2.9142675797015766E-3</c:v>
                </c:pt>
                <c:pt idx="7107">
                  <c:v>2.6500295365761914E-3</c:v>
                </c:pt>
                <c:pt idx="7108">
                  <c:v>2.3417518195965811E-3</c:v>
                </c:pt>
                <c:pt idx="7109">
                  <c:v>2.121553450325428E-3</c:v>
                </c:pt>
                <c:pt idx="7110">
                  <c:v>1.9994434455477897E-3</c:v>
                </c:pt>
                <c:pt idx="7111">
                  <c:v>1.935385738123456E-3</c:v>
                </c:pt>
                <c:pt idx="7112">
                  <c:v>1.8973514743402531E-3</c:v>
                </c:pt>
                <c:pt idx="7113">
                  <c:v>1.8853406541981949E-3</c:v>
                </c:pt>
                <c:pt idx="7114">
                  <c:v>1.9013550810542748E-3</c:v>
                </c:pt>
                <c:pt idx="7115">
                  <c:v>1.9734200019066589E-3</c:v>
                </c:pt>
                <c:pt idx="7116">
                  <c:v>2.099533613398312E-3</c:v>
                </c:pt>
                <c:pt idx="7117">
                  <c:v>2.29170673567132E-3</c:v>
                </c:pt>
                <c:pt idx="7118">
                  <c:v>2.5339249418695822E-3</c:v>
                </c:pt>
                <c:pt idx="7119">
                  <c:v>2.7821485581388805E-3</c:v>
                </c:pt>
                <c:pt idx="7120">
                  <c:v>2.9743216804118816E-3</c:v>
                </c:pt>
                <c:pt idx="7121">
                  <c:v>3.1104443086885994E-3</c:v>
                </c:pt>
                <c:pt idx="7122">
                  <c:v>3.212536279896136E-3</c:v>
                </c:pt>
                <c:pt idx="7123">
                  <c:v>3.2645831671784045E-3</c:v>
                </c:pt>
                <c:pt idx="7124">
                  <c:v>3.2986138242475788E-3</c:v>
                </c:pt>
                <c:pt idx="7125">
                  <c:v>3.3106246443896509E-3</c:v>
                </c:pt>
                <c:pt idx="7126">
                  <c:v>3.2765939873204697E-3</c:v>
                </c:pt>
                <c:pt idx="7127">
                  <c:v>3.1825092295409696E-3</c:v>
                </c:pt>
                <c:pt idx="7128">
                  <c:v>2.8850680353908545E-3</c:v>
                </c:pt>
                <c:pt idx="7129">
                  <c:v>2.833021148108579E-3</c:v>
                </c:pt>
                <c:pt idx="7130">
                  <c:v>2.7629580306132162E-3</c:v>
                </c:pt>
                <c:pt idx="7131">
                  <c:v>2.498719987487831E-3</c:v>
                </c:pt>
                <c:pt idx="7132">
                  <c:v>2.1904422705082208E-3</c:v>
                </c:pt>
                <c:pt idx="7133">
                  <c:v>1.9702439012370676E-3</c:v>
                </c:pt>
                <c:pt idx="7134">
                  <c:v>1.8481338964594293E-3</c:v>
                </c:pt>
                <c:pt idx="7135">
                  <c:v>1.7840761890350956E-3</c:v>
                </c:pt>
                <c:pt idx="7136">
                  <c:v>1.7460419252518927E-3</c:v>
                </c:pt>
                <c:pt idx="7137">
                  <c:v>1.7340311051098345E-3</c:v>
                </c:pt>
                <c:pt idx="7138">
                  <c:v>1.7500455319659144E-3</c:v>
                </c:pt>
                <c:pt idx="7139">
                  <c:v>1.8221104528182985E-3</c:v>
                </c:pt>
                <c:pt idx="7140">
                  <c:v>1.9482240643099516E-3</c:v>
                </c:pt>
                <c:pt idx="7141">
                  <c:v>2.1403971865829596E-3</c:v>
                </c:pt>
                <c:pt idx="7142">
                  <c:v>2.3826153927812219E-3</c:v>
                </c:pt>
                <c:pt idx="7143">
                  <c:v>2.6308390090505201E-3</c:v>
                </c:pt>
                <c:pt idx="7144">
                  <c:v>2.8230121313235212E-3</c:v>
                </c:pt>
                <c:pt idx="7145">
                  <c:v>2.959134759600239E-3</c:v>
                </c:pt>
                <c:pt idx="7146">
                  <c:v>3.0612267308077756E-3</c:v>
                </c:pt>
                <c:pt idx="7147">
                  <c:v>3.1132736180900442E-3</c:v>
                </c:pt>
                <c:pt idx="7148">
                  <c:v>3.1473042751592184E-3</c:v>
                </c:pt>
                <c:pt idx="7149">
                  <c:v>3.1593150953012905E-3</c:v>
                </c:pt>
                <c:pt idx="7150">
                  <c:v>3.1252844382321093E-3</c:v>
                </c:pt>
                <c:pt idx="7151">
                  <c:v>3.0311996804526092E-3</c:v>
                </c:pt>
                <c:pt idx="7152">
                  <c:v>5.4359555422632405E-3</c:v>
                </c:pt>
                <c:pt idx="7153">
                  <c:v>5.383908654980965E-3</c:v>
                </c:pt>
                <c:pt idx="7154">
                  <c:v>5.3138455374856092E-3</c:v>
                </c:pt>
                <c:pt idx="7155">
                  <c:v>5.0496074943602171E-3</c:v>
                </c:pt>
                <c:pt idx="7156">
                  <c:v>4.7413297773806068E-3</c:v>
                </c:pt>
                <c:pt idx="7157">
                  <c:v>4.5211314081094606E-3</c:v>
                </c:pt>
                <c:pt idx="7158">
                  <c:v>4.3990214033318153E-3</c:v>
                </c:pt>
                <c:pt idx="7159">
                  <c:v>4.3349636959074817E-3</c:v>
                </c:pt>
                <c:pt idx="7160">
                  <c:v>4.2969294321242857E-3</c:v>
                </c:pt>
                <c:pt idx="7161">
                  <c:v>4.2849186119822205E-3</c:v>
                </c:pt>
                <c:pt idx="7162">
                  <c:v>4.3009330388383005E-3</c:v>
                </c:pt>
                <c:pt idx="7163">
                  <c:v>4.3729979596906846E-3</c:v>
                </c:pt>
                <c:pt idx="7164">
                  <c:v>4.4991115711823376E-3</c:v>
                </c:pt>
                <c:pt idx="7165">
                  <c:v>4.6912846934553526E-3</c:v>
                </c:pt>
                <c:pt idx="7166">
                  <c:v>4.9335028996536079E-3</c:v>
                </c:pt>
                <c:pt idx="7167">
                  <c:v>5.1817265159229131E-3</c:v>
                </c:pt>
                <c:pt idx="7168">
                  <c:v>5.3738996381959142E-3</c:v>
                </c:pt>
                <c:pt idx="7169">
                  <c:v>5.5100222664726251E-3</c:v>
                </c:pt>
                <c:pt idx="7170">
                  <c:v>5.6121142376801617E-3</c:v>
                </c:pt>
                <c:pt idx="7171">
                  <c:v>5.6641611249624302E-3</c:v>
                </c:pt>
                <c:pt idx="7172">
                  <c:v>5.6981917820316114E-3</c:v>
                </c:pt>
                <c:pt idx="7173">
                  <c:v>5.7102026021736765E-3</c:v>
                </c:pt>
                <c:pt idx="7174">
                  <c:v>5.6761719451044954E-3</c:v>
                </c:pt>
                <c:pt idx="7175">
                  <c:v>5.5820871873250022E-3</c:v>
                </c:pt>
                <c:pt idx="7176">
                  <c:v>3.8718020222128086E-3</c:v>
                </c:pt>
                <c:pt idx="7177">
                  <c:v>3.8197551349305331E-3</c:v>
                </c:pt>
                <c:pt idx="7178">
                  <c:v>3.7496920174351703E-3</c:v>
                </c:pt>
                <c:pt idx="7179">
                  <c:v>3.4854539743097851E-3</c:v>
                </c:pt>
                <c:pt idx="7180">
                  <c:v>3.1771762573301748E-3</c:v>
                </c:pt>
                <c:pt idx="7181">
                  <c:v>2.9569778880590217E-3</c:v>
                </c:pt>
                <c:pt idx="7182">
                  <c:v>2.8348678832813834E-3</c:v>
                </c:pt>
                <c:pt idx="7183">
                  <c:v>2.7708101758570497E-3</c:v>
                </c:pt>
                <c:pt idx="7184">
                  <c:v>2.7327759120738537E-3</c:v>
                </c:pt>
                <c:pt idx="7185">
                  <c:v>2.7207650919317816E-3</c:v>
                </c:pt>
                <c:pt idx="7186">
                  <c:v>2.7367795187878685E-3</c:v>
                </c:pt>
                <c:pt idx="7187">
                  <c:v>2.8088444396402457E-3</c:v>
                </c:pt>
                <c:pt idx="7188">
                  <c:v>2.9349580511319057E-3</c:v>
                </c:pt>
                <c:pt idx="7189">
                  <c:v>3.1271311734049137E-3</c:v>
                </c:pt>
                <c:pt idx="7190">
                  <c:v>3.3693493796031759E-3</c:v>
                </c:pt>
                <c:pt idx="7191">
                  <c:v>3.6175729958724742E-3</c:v>
                </c:pt>
                <c:pt idx="7192">
                  <c:v>3.8097461181454823E-3</c:v>
                </c:pt>
                <c:pt idx="7193">
                  <c:v>3.9458687464221931E-3</c:v>
                </c:pt>
                <c:pt idx="7194">
                  <c:v>4.0479607176297228E-3</c:v>
                </c:pt>
                <c:pt idx="7195">
                  <c:v>4.1000076049119982E-3</c:v>
                </c:pt>
                <c:pt idx="7196">
                  <c:v>4.1340382619811794E-3</c:v>
                </c:pt>
                <c:pt idx="7197">
                  <c:v>4.1460490821232376E-3</c:v>
                </c:pt>
                <c:pt idx="7198">
                  <c:v>4.1120184250540565E-3</c:v>
                </c:pt>
                <c:pt idx="7199">
                  <c:v>4.0179336672745702E-3</c:v>
                </c:pt>
                <c:pt idx="7200">
                  <c:v>3.7821900076219078E-3</c:v>
                </c:pt>
                <c:pt idx="7201">
                  <c:v>3.7301431203396324E-3</c:v>
                </c:pt>
                <c:pt idx="7202">
                  <c:v>3.6600800028442626E-3</c:v>
                </c:pt>
                <c:pt idx="7203">
                  <c:v>3.3958419597188844E-3</c:v>
                </c:pt>
                <c:pt idx="7204">
                  <c:v>3.0875642427392741E-3</c:v>
                </c:pt>
                <c:pt idx="7205">
                  <c:v>2.867365873468114E-3</c:v>
                </c:pt>
                <c:pt idx="7206">
                  <c:v>2.7452558686904827E-3</c:v>
                </c:pt>
                <c:pt idx="7207">
                  <c:v>2.681198161266149E-3</c:v>
                </c:pt>
                <c:pt idx="7208">
                  <c:v>2.6431638974829461E-3</c:v>
                </c:pt>
                <c:pt idx="7209">
                  <c:v>2.6311530773408809E-3</c:v>
                </c:pt>
                <c:pt idx="7210">
                  <c:v>2.6471675041969678E-3</c:v>
                </c:pt>
                <c:pt idx="7211">
                  <c:v>2.7192324250493449E-3</c:v>
                </c:pt>
                <c:pt idx="7212">
                  <c:v>2.8453460365410049E-3</c:v>
                </c:pt>
                <c:pt idx="7213">
                  <c:v>3.037519158814006E-3</c:v>
                </c:pt>
                <c:pt idx="7214">
                  <c:v>3.2797373650122752E-3</c:v>
                </c:pt>
                <c:pt idx="7215">
                  <c:v>3.5279609812815665E-3</c:v>
                </c:pt>
                <c:pt idx="7216">
                  <c:v>3.7201341035545746E-3</c:v>
                </c:pt>
                <c:pt idx="7217">
                  <c:v>3.8562567318312924E-3</c:v>
                </c:pt>
                <c:pt idx="7218">
                  <c:v>3.958348703038822E-3</c:v>
                </c:pt>
                <c:pt idx="7219">
                  <c:v>4.0103955903210975E-3</c:v>
                </c:pt>
                <c:pt idx="7220">
                  <c:v>4.0444262473902717E-3</c:v>
                </c:pt>
                <c:pt idx="7221">
                  <c:v>4.0564370675323369E-3</c:v>
                </c:pt>
                <c:pt idx="7222">
                  <c:v>4.0224064104631557E-3</c:v>
                </c:pt>
                <c:pt idx="7223">
                  <c:v>3.9283216526836626E-3</c:v>
                </c:pt>
                <c:pt idx="7224">
                  <c:v>3.7821900076219078E-3</c:v>
                </c:pt>
                <c:pt idx="7225">
                  <c:v>3.7301431203396324E-3</c:v>
                </c:pt>
                <c:pt idx="7226">
                  <c:v>3.6600800028442626E-3</c:v>
                </c:pt>
                <c:pt idx="7227">
                  <c:v>3.3958419597188844E-3</c:v>
                </c:pt>
                <c:pt idx="7228">
                  <c:v>3.0875642427392741E-3</c:v>
                </c:pt>
                <c:pt idx="7229">
                  <c:v>2.867365873468114E-3</c:v>
                </c:pt>
                <c:pt idx="7230">
                  <c:v>2.7452558686904827E-3</c:v>
                </c:pt>
                <c:pt idx="7231">
                  <c:v>2.681198161266149E-3</c:v>
                </c:pt>
                <c:pt idx="7232">
                  <c:v>2.6431638974829461E-3</c:v>
                </c:pt>
                <c:pt idx="7233">
                  <c:v>2.6311530773408809E-3</c:v>
                </c:pt>
                <c:pt idx="7234">
                  <c:v>2.6471675041969678E-3</c:v>
                </c:pt>
                <c:pt idx="7235">
                  <c:v>2.7192324250493449E-3</c:v>
                </c:pt>
                <c:pt idx="7236">
                  <c:v>2.8453460365410049E-3</c:v>
                </c:pt>
                <c:pt idx="7237">
                  <c:v>3.037519158814006E-3</c:v>
                </c:pt>
                <c:pt idx="7238">
                  <c:v>3.2797373650122752E-3</c:v>
                </c:pt>
                <c:pt idx="7239">
                  <c:v>3.5279609812815665E-3</c:v>
                </c:pt>
                <c:pt idx="7240">
                  <c:v>3.7201341035545746E-3</c:v>
                </c:pt>
                <c:pt idx="7241">
                  <c:v>3.8562567318312924E-3</c:v>
                </c:pt>
                <c:pt idx="7242">
                  <c:v>3.958348703038822E-3</c:v>
                </c:pt>
                <c:pt idx="7243">
                  <c:v>4.0103955903210975E-3</c:v>
                </c:pt>
                <c:pt idx="7244">
                  <c:v>4.0444262473902717E-3</c:v>
                </c:pt>
                <c:pt idx="7245">
                  <c:v>4.0564370675323369E-3</c:v>
                </c:pt>
                <c:pt idx="7246">
                  <c:v>4.0224064104631557E-3</c:v>
                </c:pt>
                <c:pt idx="7247">
                  <c:v>3.9283216526836626E-3</c:v>
                </c:pt>
                <c:pt idx="7248">
                  <c:v>3.587649158794011E-3</c:v>
                </c:pt>
                <c:pt idx="7249">
                  <c:v>3.5356022715117355E-3</c:v>
                </c:pt>
                <c:pt idx="7250">
                  <c:v>3.4655391540163727E-3</c:v>
                </c:pt>
                <c:pt idx="7251">
                  <c:v>3.2013011108909875E-3</c:v>
                </c:pt>
                <c:pt idx="7252">
                  <c:v>2.8930233939113773E-3</c:v>
                </c:pt>
                <c:pt idx="7253">
                  <c:v>2.6728250246402241E-3</c:v>
                </c:pt>
                <c:pt idx="7254">
                  <c:v>2.5507150198625858E-3</c:v>
                </c:pt>
                <c:pt idx="7255">
                  <c:v>2.4866573124382521E-3</c:v>
                </c:pt>
                <c:pt idx="7256">
                  <c:v>2.4486230486550492E-3</c:v>
                </c:pt>
                <c:pt idx="7257">
                  <c:v>2.436612228512991E-3</c:v>
                </c:pt>
                <c:pt idx="7258">
                  <c:v>2.4526266553690709E-3</c:v>
                </c:pt>
                <c:pt idx="7259">
                  <c:v>2.524691576221455E-3</c:v>
                </c:pt>
                <c:pt idx="7260">
                  <c:v>2.6508051877131081E-3</c:v>
                </c:pt>
                <c:pt idx="7261">
                  <c:v>2.8429783099861161E-3</c:v>
                </c:pt>
                <c:pt idx="7262">
                  <c:v>3.0851965161843783E-3</c:v>
                </c:pt>
                <c:pt idx="7263">
                  <c:v>3.3334201324536766E-3</c:v>
                </c:pt>
                <c:pt idx="7264">
                  <c:v>3.5255932547266777E-3</c:v>
                </c:pt>
                <c:pt idx="7265">
                  <c:v>3.6617158830033955E-3</c:v>
                </c:pt>
                <c:pt idx="7266">
                  <c:v>3.7638078542109321E-3</c:v>
                </c:pt>
                <c:pt idx="7267">
                  <c:v>3.8158547414932006E-3</c:v>
                </c:pt>
                <c:pt idx="7268">
                  <c:v>3.8498853985623749E-3</c:v>
                </c:pt>
                <c:pt idx="7269">
                  <c:v>3.861896218704447E-3</c:v>
                </c:pt>
                <c:pt idx="7270">
                  <c:v>3.8278655616352658E-3</c:v>
                </c:pt>
                <c:pt idx="7271">
                  <c:v>3.7337808038557657E-3</c:v>
                </c:pt>
                <c:pt idx="7272">
                  <c:v>-2.8587529786801291E-4</c:v>
                </c:pt>
                <c:pt idx="7273">
                  <c:v>-3.3792218515028838E-4</c:v>
                </c:pt>
                <c:pt idx="7274">
                  <c:v>-4.0798530264565119E-4</c:v>
                </c:pt>
                <c:pt idx="7275">
                  <c:v>-6.7222334577103637E-4</c:v>
                </c:pt>
                <c:pt idx="7276">
                  <c:v>-9.8050106275064663E-4</c:v>
                </c:pt>
                <c:pt idx="7277">
                  <c:v>-1.2006994320217998E-3</c:v>
                </c:pt>
                <c:pt idx="7278">
                  <c:v>-1.3228094367994381E-3</c:v>
                </c:pt>
                <c:pt idx="7279">
                  <c:v>-1.3868671442237718E-3</c:v>
                </c:pt>
                <c:pt idx="7280">
                  <c:v>-1.4249014080069747E-3</c:v>
                </c:pt>
                <c:pt idx="7281">
                  <c:v>-1.4369122281490398E-3</c:v>
                </c:pt>
                <c:pt idx="7282">
                  <c:v>-1.420897801292953E-3</c:v>
                </c:pt>
                <c:pt idx="7283">
                  <c:v>-1.3488328804405758E-3</c:v>
                </c:pt>
                <c:pt idx="7284">
                  <c:v>-1.2227192689489158E-3</c:v>
                </c:pt>
                <c:pt idx="7285">
                  <c:v>-1.0305461466759078E-3</c:v>
                </c:pt>
                <c:pt idx="7286">
                  <c:v>-7.8832794047764554E-4</c:v>
                </c:pt>
                <c:pt idx="7287">
                  <c:v>-5.4010432420834725E-4</c:v>
                </c:pt>
                <c:pt idx="7288">
                  <c:v>-3.4793120193534616E-4</c:v>
                </c:pt>
                <c:pt idx="7289">
                  <c:v>-2.1180857365862837E-4</c:v>
                </c:pt>
                <c:pt idx="7290">
                  <c:v>-1.0971660245109871E-4</c:v>
                </c:pt>
                <c:pt idx="7291">
                  <c:v>-5.7669715168823243E-5</c:v>
                </c:pt>
                <c:pt idx="7292">
                  <c:v>-2.3639058099649002E-5</c:v>
                </c:pt>
                <c:pt idx="7293">
                  <c:v>-1.1628237957583831E-5</c:v>
                </c:pt>
                <c:pt idx="7294">
                  <c:v>-4.5658895026765012E-5</c:v>
                </c:pt>
                <c:pt idx="7295">
                  <c:v>-1.3974365280625817E-4</c:v>
                </c:pt>
                <c:pt idx="7296">
                  <c:v>-9.0028993054967754E-4</c:v>
                </c:pt>
                <c:pt idx="7297">
                  <c:v>-9.5233681783195301E-4</c:v>
                </c:pt>
                <c:pt idx="7298">
                  <c:v>-1.0223999353273158E-3</c:v>
                </c:pt>
                <c:pt idx="7299">
                  <c:v>-1.286637978452701E-3</c:v>
                </c:pt>
                <c:pt idx="7300">
                  <c:v>-1.5949156954323113E-3</c:v>
                </c:pt>
                <c:pt idx="7301">
                  <c:v>-1.8151140647034644E-3</c:v>
                </c:pt>
                <c:pt idx="7302">
                  <c:v>-1.9372240694811027E-3</c:v>
                </c:pt>
                <c:pt idx="7303">
                  <c:v>-2.0012817769054364E-3</c:v>
                </c:pt>
                <c:pt idx="7304">
                  <c:v>-2.0393160406886393E-3</c:v>
                </c:pt>
                <c:pt idx="7305">
                  <c:v>-2.0513268608307045E-3</c:v>
                </c:pt>
                <c:pt idx="7306">
                  <c:v>-2.0353124339746176E-3</c:v>
                </c:pt>
                <c:pt idx="7307">
                  <c:v>-1.9632475131222404E-3</c:v>
                </c:pt>
                <c:pt idx="7308">
                  <c:v>-1.8371339016305804E-3</c:v>
                </c:pt>
                <c:pt idx="7309">
                  <c:v>-1.6449607793575724E-3</c:v>
                </c:pt>
                <c:pt idx="7310">
                  <c:v>-1.4027425731593102E-3</c:v>
                </c:pt>
                <c:pt idx="7311">
                  <c:v>-1.1545189568900119E-3</c:v>
                </c:pt>
                <c:pt idx="7312">
                  <c:v>-9.6234583461701079E-4</c:v>
                </c:pt>
                <c:pt idx="7313">
                  <c:v>-8.26223206340293E-4</c:v>
                </c:pt>
                <c:pt idx="7314">
                  <c:v>-7.2413123513276334E-4</c:v>
                </c:pt>
                <c:pt idx="7315">
                  <c:v>-6.7208434785048787E-4</c:v>
                </c:pt>
                <c:pt idx="7316">
                  <c:v>-6.3805369078131363E-4</c:v>
                </c:pt>
                <c:pt idx="7317">
                  <c:v>-6.2604287063924846E-4</c:v>
                </c:pt>
                <c:pt idx="7318">
                  <c:v>-6.6007352770842964E-4</c:v>
                </c:pt>
                <c:pt idx="7319">
                  <c:v>-7.541582854879228E-4</c:v>
                </c:pt>
                <c:pt idx="7320">
                  <c:v>-2.0670689439166376E-3</c:v>
                </c:pt>
                <c:pt idx="7321">
                  <c:v>-2.1191158311989131E-3</c:v>
                </c:pt>
                <c:pt idx="7322">
                  <c:v>-2.1891789486942759E-3</c:v>
                </c:pt>
                <c:pt idx="7323">
                  <c:v>-2.4534169918196611E-3</c:v>
                </c:pt>
                <c:pt idx="7324">
                  <c:v>-2.7616947087992713E-3</c:v>
                </c:pt>
                <c:pt idx="7325">
                  <c:v>-2.9818930780704245E-3</c:v>
                </c:pt>
                <c:pt idx="7326">
                  <c:v>-3.1040030828480628E-3</c:v>
                </c:pt>
                <c:pt idx="7327">
                  <c:v>-3.1680607902723965E-3</c:v>
                </c:pt>
                <c:pt idx="7328">
                  <c:v>-3.2060950540555924E-3</c:v>
                </c:pt>
                <c:pt idx="7329">
                  <c:v>-3.2181058741976576E-3</c:v>
                </c:pt>
                <c:pt idx="7330">
                  <c:v>-3.2020914473415776E-3</c:v>
                </c:pt>
                <c:pt idx="7331">
                  <c:v>-3.1300265264891936E-3</c:v>
                </c:pt>
                <c:pt idx="7332">
                  <c:v>-3.0039129149975405E-3</c:v>
                </c:pt>
                <c:pt idx="7333">
                  <c:v>-2.8117397927245324E-3</c:v>
                </c:pt>
                <c:pt idx="7334">
                  <c:v>-2.5695215865262702E-3</c:v>
                </c:pt>
                <c:pt idx="7335">
                  <c:v>-2.3212979702569719E-3</c:v>
                </c:pt>
                <c:pt idx="7336">
                  <c:v>-2.1291248479839639E-3</c:v>
                </c:pt>
                <c:pt idx="7337">
                  <c:v>-1.9930022197072531E-3</c:v>
                </c:pt>
                <c:pt idx="7338">
                  <c:v>-1.8909102484997165E-3</c:v>
                </c:pt>
                <c:pt idx="7339">
                  <c:v>-1.8388633612174479E-3</c:v>
                </c:pt>
                <c:pt idx="7340">
                  <c:v>-1.8048327041482667E-3</c:v>
                </c:pt>
                <c:pt idx="7341">
                  <c:v>-1.7928218840062016E-3</c:v>
                </c:pt>
                <c:pt idx="7342">
                  <c:v>-1.8268525410753828E-3</c:v>
                </c:pt>
                <c:pt idx="7343">
                  <c:v>-1.9209372988548759E-3</c:v>
                </c:pt>
                <c:pt idx="7344">
                  <c:v>-1.7212185460003804E-3</c:v>
                </c:pt>
                <c:pt idx="7345">
                  <c:v>-1.7732654332826558E-3</c:v>
                </c:pt>
                <c:pt idx="7346">
                  <c:v>-1.8433285507780256E-3</c:v>
                </c:pt>
                <c:pt idx="7347">
                  <c:v>-2.1075665939034038E-3</c:v>
                </c:pt>
                <c:pt idx="7348">
                  <c:v>-2.4158443108830176E-3</c:v>
                </c:pt>
                <c:pt idx="7349">
                  <c:v>-2.6360426801541707E-3</c:v>
                </c:pt>
                <c:pt idx="7350">
                  <c:v>-2.758152684931809E-3</c:v>
                </c:pt>
                <c:pt idx="7351">
                  <c:v>-2.8222103923561427E-3</c:v>
                </c:pt>
                <c:pt idx="7352">
                  <c:v>-2.8602446561393421E-3</c:v>
                </c:pt>
                <c:pt idx="7353">
                  <c:v>-2.8722554762814073E-3</c:v>
                </c:pt>
                <c:pt idx="7354">
                  <c:v>-2.8562410494253239E-3</c:v>
                </c:pt>
                <c:pt idx="7355">
                  <c:v>-2.7841761285729433E-3</c:v>
                </c:pt>
                <c:pt idx="7356">
                  <c:v>-2.6580625170812867E-3</c:v>
                </c:pt>
                <c:pt idx="7357">
                  <c:v>-2.4658893948082787E-3</c:v>
                </c:pt>
                <c:pt idx="7358">
                  <c:v>-2.223671188610013E-3</c:v>
                </c:pt>
                <c:pt idx="7359">
                  <c:v>-1.9754475723407217E-3</c:v>
                </c:pt>
                <c:pt idx="7360">
                  <c:v>-1.7832744500677136E-3</c:v>
                </c:pt>
                <c:pt idx="7361">
                  <c:v>-1.6471518217909958E-3</c:v>
                </c:pt>
                <c:pt idx="7362">
                  <c:v>-1.5450598505834662E-3</c:v>
                </c:pt>
                <c:pt idx="7363">
                  <c:v>-1.4930129633011907E-3</c:v>
                </c:pt>
                <c:pt idx="7364">
                  <c:v>-1.4589823062320165E-3</c:v>
                </c:pt>
                <c:pt idx="7365">
                  <c:v>-1.4469714860899513E-3</c:v>
                </c:pt>
                <c:pt idx="7366">
                  <c:v>-1.4810021431591325E-3</c:v>
                </c:pt>
                <c:pt idx="7367">
                  <c:v>-1.5750869009386256E-3</c:v>
                </c:pt>
                <c:pt idx="7368">
                  <c:v>-2.6666321004404879E-3</c:v>
                </c:pt>
                <c:pt idx="7369">
                  <c:v>-2.7186789877227634E-3</c:v>
                </c:pt>
                <c:pt idx="7370">
                  <c:v>-2.7887421052181262E-3</c:v>
                </c:pt>
                <c:pt idx="7371">
                  <c:v>-3.0529801483435114E-3</c:v>
                </c:pt>
                <c:pt idx="7372">
                  <c:v>-3.3612578653231216E-3</c:v>
                </c:pt>
                <c:pt idx="7373">
                  <c:v>-3.5814562345942748E-3</c:v>
                </c:pt>
                <c:pt idx="7374">
                  <c:v>-3.7035662393719131E-3</c:v>
                </c:pt>
                <c:pt idx="7375">
                  <c:v>-3.7676239467962468E-3</c:v>
                </c:pt>
                <c:pt idx="7376">
                  <c:v>-3.8056582105794462E-3</c:v>
                </c:pt>
                <c:pt idx="7377">
                  <c:v>-3.8176690307215114E-3</c:v>
                </c:pt>
                <c:pt idx="7378">
                  <c:v>-3.8016546038654279E-3</c:v>
                </c:pt>
                <c:pt idx="7379">
                  <c:v>-3.7295896830130473E-3</c:v>
                </c:pt>
                <c:pt idx="7380">
                  <c:v>-3.6034760715213908E-3</c:v>
                </c:pt>
                <c:pt idx="7381">
                  <c:v>-3.4113029492483828E-3</c:v>
                </c:pt>
                <c:pt idx="7382">
                  <c:v>-3.1690847430501205E-3</c:v>
                </c:pt>
                <c:pt idx="7383">
                  <c:v>-2.9208611267808222E-3</c:v>
                </c:pt>
                <c:pt idx="7384">
                  <c:v>-2.7286880045078177E-3</c:v>
                </c:pt>
                <c:pt idx="7385">
                  <c:v>-2.5925653762311034E-3</c:v>
                </c:pt>
                <c:pt idx="7386">
                  <c:v>-2.4904734050235702E-3</c:v>
                </c:pt>
                <c:pt idx="7387">
                  <c:v>-2.4384265177412982E-3</c:v>
                </c:pt>
                <c:pt idx="7388">
                  <c:v>-2.4043958606721205E-3</c:v>
                </c:pt>
                <c:pt idx="7389">
                  <c:v>-2.3923850405300554E-3</c:v>
                </c:pt>
                <c:pt idx="7390">
                  <c:v>-2.4264156975992365E-3</c:v>
                </c:pt>
                <c:pt idx="7391">
                  <c:v>-2.5205004553787297E-3</c:v>
                </c:pt>
                <c:pt idx="7392">
                  <c:v>-8.1176851937455469E-4</c:v>
                </c:pt>
                <c:pt idx="7393">
                  <c:v>-8.6381540665683015E-4</c:v>
                </c:pt>
                <c:pt idx="7394">
                  <c:v>-9.3387852415219297E-4</c:v>
                </c:pt>
                <c:pt idx="7395">
                  <c:v>-1.1981165672775781E-3</c:v>
                </c:pt>
                <c:pt idx="7396">
                  <c:v>-1.5063942842571884E-3</c:v>
                </c:pt>
                <c:pt idx="7397">
                  <c:v>-1.7265926535283416E-3</c:v>
                </c:pt>
                <c:pt idx="7398">
                  <c:v>-1.8487026583059799E-3</c:v>
                </c:pt>
                <c:pt idx="7399">
                  <c:v>-1.9127603657303135E-3</c:v>
                </c:pt>
                <c:pt idx="7400">
                  <c:v>-1.9507946295135165E-3</c:v>
                </c:pt>
                <c:pt idx="7401">
                  <c:v>-1.9628054496555816E-3</c:v>
                </c:pt>
                <c:pt idx="7402">
                  <c:v>-1.9467910227994947E-3</c:v>
                </c:pt>
                <c:pt idx="7403">
                  <c:v>-1.8747261019471176E-3</c:v>
                </c:pt>
                <c:pt idx="7404">
                  <c:v>-1.7486124904554576E-3</c:v>
                </c:pt>
                <c:pt idx="7405">
                  <c:v>-1.5564393681824495E-3</c:v>
                </c:pt>
                <c:pt idx="7406">
                  <c:v>-1.3142211619841873E-3</c:v>
                </c:pt>
                <c:pt idx="7407">
                  <c:v>-1.065997545714889E-3</c:v>
                </c:pt>
                <c:pt idx="7408">
                  <c:v>-8.7382442344188793E-4</c:v>
                </c:pt>
                <c:pt idx="7409">
                  <c:v>-7.3770179516517015E-4</c:v>
                </c:pt>
                <c:pt idx="7410">
                  <c:v>-6.3560982395764049E-4</c:v>
                </c:pt>
                <c:pt idx="7411">
                  <c:v>-5.8356293667536502E-4</c:v>
                </c:pt>
                <c:pt idx="7412">
                  <c:v>-5.4953227960619078E-4</c:v>
                </c:pt>
                <c:pt idx="7413">
                  <c:v>-5.3752145946412561E-4</c:v>
                </c:pt>
                <c:pt idx="7414">
                  <c:v>-5.7155211653330679E-4</c:v>
                </c:pt>
                <c:pt idx="7415">
                  <c:v>-6.6563687431279994E-4</c:v>
                </c:pt>
                <c:pt idx="7416">
                  <c:v>-8.1176851937455469E-4</c:v>
                </c:pt>
                <c:pt idx="7417">
                  <c:v>-8.6381540665683015E-4</c:v>
                </c:pt>
                <c:pt idx="7418">
                  <c:v>-9.3387852415219297E-4</c:v>
                </c:pt>
                <c:pt idx="7419">
                  <c:v>-1.1981165672775781E-3</c:v>
                </c:pt>
                <c:pt idx="7420">
                  <c:v>-1.5063942842571884E-3</c:v>
                </c:pt>
                <c:pt idx="7421">
                  <c:v>-1.7265926535283416E-3</c:v>
                </c:pt>
                <c:pt idx="7422">
                  <c:v>-1.8487026583059799E-3</c:v>
                </c:pt>
                <c:pt idx="7423">
                  <c:v>-1.9127603657303135E-3</c:v>
                </c:pt>
                <c:pt idx="7424">
                  <c:v>-1.9507946295135165E-3</c:v>
                </c:pt>
                <c:pt idx="7425">
                  <c:v>-1.9628054496555816E-3</c:v>
                </c:pt>
                <c:pt idx="7426">
                  <c:v>-1.9467910227994947E-3</c:v>
                </c:pt>
                <c:pt idx="7427">
                  <c:v>-1.8747261019471176E-3</c:v>
                </c:pt>
                <c:pt idx="7428">
                  <c:v>-1.7486124904554576E-3</c:v>
                </c:pt>
                <c:pt idx="7429">
                  <c:v>-1.5564393681824495E-3</c:v>
                </c:pt>
                <c:pt idx="7430">
                  <c:v>-1.3142211619841873E-3</c:v>
                </c:pt>
                <c:pt idx="7431">
                  <c:v>-1.065997545714889E-3</c:v>
                </c:pt>
                <c:pt idx="7432">
                  <c:v>-8.7382442344188793E-4</c:v>
                </c:pt>
                <c:pt idx="7433">
                  <c:v>-7.3770179516517015E-4</c:v>
                </c:pt>
                <c:pt idx="7434">
                  <c:v>-6.3560982395764049E-4</c:v>
                </c:pt>
                <c:pt idx="7435">
                  <c:v>-5.8356293667536502E-4</c:v>
                </c:pt>
                <c:pt idx="7436">
                  <c:v>-5.4953227960619078E-4</c:v>
                </c:pt>
                <c:pt idx="7437">
                  <c:v>-5.3752145946412561E-4</c:v>
                </c:pt>
                <c:pt idx="7438">
                  <c:v>-5.7155211653330679E-4</c:v>
                </c:pt>
                <c:pt idx="7439">
                  <c:v>-6.6563687431279994E-4</c:v>
                </c:pt>
                <c:pt idx="7440">
                  <c:v>7.1966996877623202E-4</c:v>
                </c:pt>
                <c:pt idx="7441">
                  <c:v>6.6762308149395655E-4</c:v>
                </c:pt>
                <c:pt idx="7442">
                  <c:v>5.975599639985868E-4</c:v>
                </c:pt>
                <c:pt idx="7443">
                  <c:v>3.3332192087320855E-4</c:v>
                </c:pt>
                <c:pt idx="7444">
                  <c:v>2.5044203893598294E-5</c:v>
                </c:pt>
                <c:pt idx="7445">
                  <c:v>-1.9515416537756181E-4</c:v>
                </c:pt>
                <c:pt idx="7446">
                  <c:v>-3.1726417015519315E-4</c:v>
                </c:pt>
                <c:pt idx="7447">
                  <c:v>-3.8132187757952685E-4</c:v>
                </c:pt>
                <c:pt idx="7448">
                  <c:v>-4.1935614136272975E-4</c:v>
                </c:pt>
                <c:pt idx="7449">
                  <c:v>-4.3136696150479492E-4</c:v>
                </c:pt>
                <c:pt idx="7450">
                  <c:v>-4.1535253464870803E-4</c:v>
                </c:pt>
                <c:pt idx="7451">
                  <c:v>-3.4328761379633088E-4</c:v>
                </c:pt>
                <c:pt idx="7452">
                  <c:v>-2.1717400230467088E-4</c:v>
                </c:pt>
                <c:pt idx="7453">
                  <c:v>-2.5000880031669781E-5</c:v>
                </c:pt>
                <c:pt idx="7454">
                  <c:v>2.1721732616659939E-4</c:v>
                </c:pt>
                <c:pt idx="7455">
                  <c:v>4.6544094243589074E-4</c:v>
                </c:pt>
                <c:pt idx="7456">
                  <c:v>6.5761406470889877E-4</c:v>
                </c:pt>
                <c:pt idx="7457">
                  <c:v>7.9373669298561655E-4</c:v>
                </c:pt>
                <c:pt idx="7458">
                  <c:v>8.9582866419314622E-4</c:v>
                </c:pt>
                <c:pt idx="7459">
                  <c:v>9.4787555147542168E-4</c:v>
                </c:pt>
                <c:pt idx="7460">
                  <c:v>9.8190620854459593E-4</c:v>
                </c:pt>
                <c:pt idx="7461">
                  <c:v>9.939170286866611E-4</c:v>
                </c:pt>
                <c:pt idx="7462">
                  <c:v>9.5988637161747992E-4</c:v>
                </c:pt>
                <c:pt idx="7463">
                  <c:v>8.6580161383798676E-4</c:v>
                </c:pt>
                <c:pt idx="7464">
                  <c:v>-3.7864586684790286E-4</c:v>
                </c:pt>
                <c:pt idx="7465">
                  <c:v>-4.3069275413017832E-4</c:v>
                </c:pt>
                <c:pt idx="7466">
                  <c:v>-5.0075587162554114E-4</c:v>
                </c:pt>
                <c:pt idx="7467">
                  <c:v>-7.6499391475092632E-4</c:v>
                </c:pt>
                <c:pt idx="7468">
                  <c:v>-1.0732716317305366E-3</c:v>
                </c:pt>
                <c:pt idx="7469">
                  <c:v>-1.2934700010016897E-3</c:v>
                </c:pt>
                <c:pt idx="7470">
                  <c:v>-1.415580005779328E-3</c:v>
                </c:pt>
                <c:pt idx="7471">
                  <c:v>-1.4796377132036617E-3</c:v>
                </c:pt>
                <c:pt idx="7472">
                  <c:v>-1.5176719769868577E-3</c:v>
                </c:pt>
                <c:pt idx="7473">
                  <c:v>-1.5296827971289229E-3</c:v>
                </c:pt>
                <c:pt idx="7474">
                  <c:v>-1.5136683702728429E-3</c:v>
                </c:pt>
                <c:pt idx="7475">
                  <c:v>-1.4416034494204588E-3</c:v>
                </c:pt>
                <c:pt idx="7476">
                  <c:v>-1.3154898379288057E-3</c:v>
                </c:pt>
                <c:pt idx="7477">
                  <c:v>-1.1233167156557977E-3</c:v>
                </c:pt>
                <c:pt idx="7478">
                  <c:v>-8.8109850945753548E-4</c:v>
                </c:pt>
                <c:pt idx="7479">
                  <c:v>-6.328748931882372E-4</c:v>
                </c:pt>
                <c:pt idx="7480">
                  <c:v>-4.4070177091522916E-4</c:v>
                </c:pt>
                <c:pt idx="7481">
                  <c:v>-3.0457914263851832E-4</c:v>
                </c:pt>
                <c:pt idx="7482">
                  <c:v>-2.0248717143098172E-4</c:v>
                </c:pt>
                <c:pt idx="7483">
                  <c:v>-1.5044028414871319E-4</c:v>
                </c:pt>
                <c:pt idx="7484">
                  <c:v>-1.1640962707953201E-4</c:v>
                </c:pt>
                <c:pt idx="7485">
                  <c:v>-1.0439880693746684E-4</c:v>
                </c:pt>
                <c:pt idx="7486">
                  <c:v>-1.3842946400664802E-4</c:v>
                </c:pt>
                <c:pt idx="7487">
                  <c:v>-2.3251422178614117E-4</c:v>
                </c:pt>
                <c:pt idx="7488">
                  <c:v>-2.8649064417803072E-5</c:v>
                </c:pt>
                <c:pt idx="7489">
                  <c:v>-8.0695951700078539E-5</c:v>
                </c:pt>
                <c:pt idx="7490">
                  <c:v>-1.5075906919544135E-4</c:v>
                </c:pt>
                <c:pt idx="7491">
                  <c:v>-4.1499711232082653E-4</c:v>
                </c:pt>
                <c:pt idx="7492">
                  <c:v>-7.2327482930043679E-4</c:v>
                </c:pt>
                <c:pt idx="7493">
                  <c:v>-9.4347319857158995E-4</c:v>
                </c:pt>
                <c:pt idx="7494">
                  <c:v>-1.0655832033492282E-3</c:v>
                </c:pt>
                <c:pt idx="7495">
                  <c:v>-1.1296409107735619E-3</c:v>
                </c:pt>
                <c:pt idx="7496">
                  <c:v>-1.1676751745567579E-3</c:v>
                </c:pt>
                <c:pt idx="7497">
                  <c:v>-1.1796859946988231E-3</c:v>
                </c:pt>
                <c:pt idx="7498">
                  <c:v>-1.1636715678427431E-3</c:v>
                </c:pt>
                <c:pt idx="7499">
                  <c:v>-1.091606646990359E-3</c:v>
                </c:pt>
                <c:pt idx="7500">
                  <c:v>-9.6549303549870596E-4</c:v>
                </c:pt>
                <c:pt idx="7501">
                  <c:v>-7.7331991322569793E-4</c:v>
                </c:pt>
                <c:pt idx="7502">
                  <c:v>-5.311017070274357E-4</c:v>
                </c:pt>
                <c:pt idx="7503">
                  <c:v>-2.8287809075813741E-4</c:v>
                </c:pt>
                <c:pt idx="7504">
                  <c:v>-9.0704968485129378E-5</c:v>
                </c:pt>
                <c:pt idx="7505">
                  <c:v>4.5417659791581466E-5</c:v>
                </c:pt>
                <c:pt idx="7506">
                  <c:v>1.4750963099911807E-4</c:v>
                </c:pt>
                <c:pt idx="7507">
                  <c:v>1.995565182813866E-4</c:v>
                </c:pt>
                <c:pt idx="7508">
                  <c:v>2.3358717535056778E-4</c:v>
                </c:pt>
                <c:pt idx="7509">
                  <c:v>2.4559799549263295E-4</c:v>
                </c:pt>
                <c:pt idx="7510">
                  <c:v>2.1156733842345177E-4</c:v>
                </c:pt>
                <c:pt idx="7511">
                  <c:v>1.1748258064395861E-4</c:v>
                </c:pt>
                <c:pt idx="7512">
                  <c:v>-4.9554710160474441E-4</c:v>
                </c:pt>
                <c:pt idx="7513">
                  <c:v>-5.4759398888701988E-4</c:v>
                </c:pt>
                <c:pt idx="7514">
                  <c:v>-6.1765710638238269E-4</c:v>
                </c:pt>
                <c:pt idx="7515">
                  <c:v>-8.8189514950776787E-4</c:v>
                </c:pt>
                <c:pt idx="7516">
                  <c:v>-1.1901728664873781E-3</c:v>
                </c:pt>
                <c:pt idx="7517">
                  <c:v>-1.4103712357585313E-3</c:v>
                </c:pt>
                <c:pt idx="7518">
                  <c:v>-1.5324812405361696E-3</c:v>
                </c:pt>
                <c:pt idx="7519">
                  <c:v>-1.5965389479605033E-3</c:v>
                </c:pt>
                <c:pt idx="7520">
                  <c:v>-1.6345732117436992E-3</c:v>
                </c:pt>
                <c:pt idx="7521">
                  <c:v>-1.6465840318857644E-3</c:v>
                </c:pt>
                <c:pt idx="7522">
                  <c:v>-1.6305696050296845E-3</c:v>
                </c:pt>
                <c:pt idx="7523">
                  <c:v>-1.5585046841773004E-3</c:v>
                </c:pt>
                <c:pt idx="7524">
                  <c:v>-1.4323910726856473E-3</c:v>
                </c:pt>
                <c:pt idx="7525">
                  <c:v>-1.2402179504126393E-3</c:v>
                </c:pt>
                <c:pt idx="7526">
                  <c:v>-9.9799974421437704E-4</c:v>
                </c:pt>
                <c:pt idx="7527">
                  <c:v>-7.4977612794507875E-4</c:v>
                </c:pt>
                <c:pt idx="7528">
                  <c:v>-5.5760300567207072E-4</c:v>
                </c:pt>
                <c:pt idx="7529">
                  <c:v>-4.2148037739535987E-4</c:v>
                </c:pt>
                <c:pt idx="7530">
                  <c:v>-3.1938840618782327E-4</c:v>
                </c:pt>
                <c:pt idx="7531">
                  <c:v>-2.6734151890555474E-4</c:v>
                </c:pt>
                <c:pt idx="7532">
                  <c:v>-2.3331086183637356E-4</c:v>
                </c:pt>
                <c:pt idx="7533">
                  <c:v>-2.2130004169430839E-4</c:v>
                </c:pt>
                <c:pt idx="7534">
                  <c:v>-2.5533069876348957E-4</c:v>
                </c:pt>
                <c:pt idx="7535">
                  <c:v>-3.4941545654298273E-4</c:v>
                </c:pt>
                <c:pt idx="7536">
                  <c:v>1.2382688401905012E-3</c:v>
                </c:pt>
                <c:pt idx="7537">
                  <c:v>1.1862219529082257E-3</c:v>
                </c:pt>
                <c:pt idx="7538">
                  <c:v>1.1161588354128629E-3</c:v>
                </c:pt>
                <c:pt idx="7539">
                  <c:v>8.5192079228747775E-4</c:v>
                </c:pt>
                <c:pt idx="7540">
                  <c:v>5.4364307530786748E-4</c:v>
                </c:pt>
                <c:pt idx="7541">
                  <c:v>3.2344470603671432E-4</c:v>
                </c:pt>
                <c:pt idx="7542">
                  <c:v>2.0133470125907604E-4</c:v>
                </c:pt>
                <c:pt idx="7543">
                  <c:v>1.3727699383474234E-4</c:v>
                </c:pt>
                <c:pt idx="7544">
                  <c:v>9.9242730051539441E-5</c:v>
                </c:pt>
                <c:pt idx="7545">
                  <c:v>8.723190990947427E-5</c:v>
                </c:pt>
                <c:pt idx="7546">
                  <c:v>1.0324633676556116E-4</c:v>
                </c:pt>
                <c:pt idx="7547">
                  <c:v>1.7531125761793831E-4</c:v>
                </c:pt>
                <c:pt idx="7548">
                  <c:v>3.0142486910959831E-4</c:v>
                </c:pt>
                <c:pt idx="7549">
                  <c:v>4.9359799138260635E-4</c:v>
                </c:pt>
                <c:pt idx="7550">
                  <c:v>7.3581619758086858E-4</c:v>
                </c:pt>
                <c:pt idx="7551">
                  <c:v>9.8403981385016687E-4</c:v>
                </c:pt>
                <c:pt idx="7552">
                  <c:v>1.176212936123168E-3</c:v>
                </c:pt>
                <c:pt idx="7553">
                  <c:v>1.3123355643998857E-3</c:v>
                </c:pt>
                <c:pt idx="7554">
                  <c:v>1.4144275356074154E-3</c:v>
                </c:pt>
                <c:pt idx="7555">
                  <c:v>1.4664744228896909E-3</c:v>
                </c:pt>
                <c:pt idx="7556">
                  <c:v>1.5005050799588651E-3</c:v>
                </c:pt>
                <c:pt idx="7557">
                  <c:v>1.5125159001009303E-3</c:v>
                </c:pt>
                <c:pt idx="7558">
                  <c:v>1.4784852430317491E-3</c:v>
                </c:pt>
                <c:pt idx="7559">
                  <c:v>1.384400485252256E-3</c:v>
                </c:pt>
                <c:pt idx="7560">
                  <c:v>1.320801321511425E-3</c:v>
                </c:pt>
                <c:pt idx="7561">
                  <c:v>1.2687544342291496E-3</c:v>
                </c:pt>
                <c:pt idx="7562">
                  <c:v>1.1986913167337868E-3</c:v>
                </c:pt>
                <c:pt idx="7563">
                  <c:v>9.3445327360840158E-4</c:v>
                </c:pt>
                <c:pt idx="7564">
                  <c:v>6.2617555662879132E-4</c:v>
                </c:pt>
                <c:pt idx="7565">
                  <c:v>4.0597718735763816E-4</c:v>
                </c:pt>
                <c:pt idx="7566">
                  <c:v>2.8386718257999988E-4</c:v>
                </c:pt>
                <c:pt idx="7567">
                  <c:v>2.1980947515566618E-4</c:v>
                </c:pt>
                <c:pt idx="7568">
                  <c:v>1.8177521137246327E-4</c:v>
                </c:pt>
                <c:pt idx="7569">
                  <c:v>1.697643912303981E-4</c:v>
                </c:pt>
                <c:pt idx="7570">
                  <c:v>1.85778818086485E-4</c:v>
                </c:pt>
                <c:pt idx="7571">
                  <c:v>2.5784373893886214E-4</c:v>
                </c:pt>
                <c:pt idx="7572">
                  <c:v>3.8395735043052215E-4</c:v>
                </c:pt>
                <c:pt idx="7573">
                  <c:v>5.7613047270353018E-4</c:v>
                </c:pt>
                <c:pt idx="7574">
                  <c:v>8.1834867890179241E-4</c:v>
                </c:pt>
                <c:pt idx="7575">
                  <c:v>1.0665722951710907E-3</c:v>
                </c:pt>
                <c:pt idx="7576">
                  <c:v>1.2587454174440918E-3</c:v>
                </c:pt>
                <c:pt idx="7577">
                  <c:v>1.3948680457208096E-3</c:v>
                </c:pt>
                <c:pt idx="7578">
                  <c:v>1.4969600169283392E-3</c:v>
                </c:pt>
                <c:pt idx="7579">
                  <c:v>1.5490069042106147E-3</c:v>
                </c:pt>
                <c:pt idx="7580">
                  <c:v>1.583037561279789E-3</c:v>
                </c:pt>
                <c:pt idx="7581">
                  <c:v>1.5950483814218541E-3</c:v>
                </c:pt>
                <c:pt idx="7582">
                  <c:v>1.5610177243526729E-3</c:v>
                </c:pt>
                <c:pt idx="7583">
                  <c:v>1.4669329665731798E-3</c:v>
                </c:pt>
                <c:pt idx="7584">
                  <c:v>8.6687267424634395E-4</c:v>
                </c:pt>
                <c:pt idx="7585">
                  <c:v>8.1482578696406849E-4</c:v>
                </c:pt>
                <c:pt idx="7586">
                  <c:v>7.4476266946870567E-4</c:v>
                </c:pt>
                <c:pt idx="7587">
                  <c:v>4.8052462634332049E-4</c:v>
                </c:pt>
                <c:pt idx="7588">
                  <c:v>1.7224690936371023E-4</c:v>
                </c:pt>
                <c:pt idx="7589">
                  <c:v>-4.7951459907442928E-5</c:v>
                </c:pt>
                <c:pt idx="7590">
                  <c:v>-1.7006146468508121E-4</c:v>
                </c:pt>
                <c:pt idx="7591">
                  <c:v>-2.3411917210941491E-4</c:v>
                </c:pt>
                <c:pt idx="7592">
                  <c:v>-2.7215343589261781E-4</c:v>
                </c:pt>
                <c:pt idx="7593">
                  <c:v>-2.8416425603468298E-4</c:v>
                </c:pt>
                <c:pt idx="7594">
                  <c:v>-2.6814982917859609E-4</c:v>
                </c:pt>
                <c:pt idx="7595">
                  <c:v>-1.9608490832621894E-4</c:v>
                </c:pt>
                <c:pt idx="7596">
                  <c:v>-6.9971296834558938E-5</c:v>
                </c:pt>
                <c:pt idx="7597">
                  <c:v>1.222018254384491E-4</c:v>
                </c:pt>
                <c:pt idx="7598">
                  <c:v>3.6442003163671133E-4</c:v>
                </c:pt>
                <c:pt idx="7599">
                  <c:v>6.1264364790600961E-4</c:v>
                </c:pt>
                <c:pt idx="7600">
                  <c:v>8.0481677017901071E-4</c:v>
                </c:pt>
                <c:pt idx="7601">
                  <c:v>9.4093939845572849E-4</c:v>
                </c:pt>
                <c:pt idx="7602">
                  <c:v>1.0430313696632582E-3</c:v>
                </c:pt>
                <c:pt idx="7603">
                  <c:v>1.0950782569455336E-3</c:v>
                </c:pt>
                <c:pt idx="7604">
                  <c:v>1.1291089140147079E-3</c:v>
                </c:pt>
                <c:pt idx="7605">
                  <c:v>1.141119734156773E-3</c:v>
                </c:pt>
                <c:pt idx="7606">
                  <c:v>1.1070890770875919E-3</c:v>
                </c:pt>
                <c:pt idx="7607">
                  <c:v>1.0130043193080987E-3</c:v>
                </c:pt>
                <c:pt idx="7608">
                  <c:v>-7.156337184605413E-4</c:v>
                </c:pt>
                <c:pt idx="7609">
                  <c:v>-7.6768060574281677E-4</c:v>
                </c:pt>
                <c:pt idx="7610">
                  <c:v>-8.3774372323817958E-4</c:v>
                </c:pt>
                <c:pt idx="7611">
                  <c:v>-1.1019817663635648E-3</c:v>
                </c:pt>
                <c:pt idx="7612">
                  <c:v>-1.410259483343175E-3</c:v>
                </c:pt>
                <c:pt idx="7613">
                  <c:v>-1.6304578526143282E-3</c:v>
                </c:pt>
                <c:pt idx="7614">
                  <c:v>-1.7525678573919665E-3</c:v>
                </c:pt>
                <c:pt idx="7615">
                  <c:v>-1.8166255648163002E-3</c:v>
                </c:pt>
                <c:pt idx="7616">
                  <c:v>-1.8546598285994961E-3</c:v>
                </c:pt>
                <c:pt idx="7617">
                  <c:v>-1.8666706487415613E-3</c:v>
                </c:pt>
                <c:pt idx="7618">
                  <c:v>-1.8506562218854813E-3</c:v>
                </c:pt>
                <c:pt idx="7619">
                  <c:v>-1.7785913010330973E-3</c:v>
                </c:pt>
                <c:pt idx="7620">
                  <c:v>-1.6524776895414442E-3</c:v>
                </c:pt>
                <c:pt idx="7621">
                  <c:v>-1.4603045672684362E-3</c:v>
                </c:pt>
                <c:pt idx="7622">
                  <c:v>-1.2180863610701739E-3</c:v>
                </c:pt>
                <c:pt idx="7623">
                  <c:v>-9.6986274480087564E-4</c:v>
                </c:pt>
                <c:pt idx="7624">
                  <c:v>-7.7768962252786761E-4</c:v>
                </c:pt>
                <c:pt idx="7625">
                  <c:v>-6.4156699425115676E-4</c:v>
                </c:pt>
                <c:pt idx="7626">
                  <c:v>-5.3947502304362016E-4</c:v>
                </c:pt>
                <c:pt idx="7627">
                  <c:v>-4.8742813576135163E-4</c:v>
                </c:pt>
                <c:pt idx="7628">
                  <c:v>-4.5339747869217045E-4</c:v>
                </c:pt>
                <c:pt idx="7629">
                  <c:v>-4.4138665855010528E-4</c:v>
                </c:pt>
                <c:pt idx="7630">
                  <c:v>-4.7541731561928646E-4</c:v>
                </c:pt>
                <c:pt idx="7631">
                  <c:v>-5.6950207339877962E-4</c:v>
                </c:pt>
                <c:pt idx="7632">
                  <c:v>9.8654529726165119E-4</c:v>
                </c:pt>
                <c:pt idx="7633">
                  <c:v>9.3449840997937572E-4</c:v>
                </c:pt>
                <c:pt idx="7634">
                  <c:v>8.6443529248400597E-4</c:v>
                </c:pt>
                <c:pt idx="7635">
                  <c:v>6.0019724935862773E-4</c:v>
                </c:pt>
                <c:pt idx="7636">
                  <c:v>2.9191953237901747E-4</c:v>
                </c:pt>
                <c:pt idx="7637">
                  <c:v>7.1721163107857366E-5</c:v>
                </c:pt>
                <c:pt idx="7638">
                  <c:v>-5.0388841669773976E-5</c:v>
                </c:pt>
                <c:pt idx="7639">
                  <c:v>-1.1444654909410767E-4</c:v>
                </c:pt>
                <c:pt idx="7640">
                  <c:v>-1.5248081287731058E-4</c:v>
                </c:pt>
                <c:pt idx="7641">
                  <c:v>-1.6449163301937575E-4</c:v>
                </c:pt>
                <c:pt idx="7642">
                  <c:v>-1.4847720616328886E-4</c:v>
                </c:pt>
                <c:pt idx="7643">
                  <c:v>-7.641228531091171E-5</c:v>
                </c:pt>
                <c:pt idx="7644">
                  <c:v>4.9701326180748295E-5</c:v>
                </c:pt>
                <c:pt idx="7645">
                  <c:v>2.4187444845374939E-4</c:v>
                </c:pt>
                <c:pt idx="7646">
                  <c:v>4.8409265465201856E-4</c:v>
                </c:pt>
                <c:pt idx="7647">
                  <c:v>7.3231627092130991E-4</c:v>
                </c:pt>
                <c:pt idx="7648">
                  <c:v>9.2448939319431794E-4</c:v>
                </c:pt>
                <c:pt idx="7649">
                  <c:v>1.0606120214710357E-3</c:v>
                </c:pt>
                <c:pt idx="7650">
                  <c:v>1.1627039926785654E-3</c:v>
                </c:pt>
                <c:pt idx="7651">
                  <c:v>1.2147508799608409E-3</c:v>
                </c:pt>
                <c:pt idx="7652">
                  <c:v>1.2487815370300151E-3</c:v>
                </c:pt>
                <c:pt idx="7653">
                  <c:v>1.2607923571720803E-3</c:v>
                </c:pt>
                <c:pt idx="7654">
                  <c:v>1.2267617001028991E-3</c:v>
                </c:pt>
                <c:pt idx="7655">
                  <c:v>1.1326769423234059E-3</c:v>
                </c:pt>
                <c:pt idx="7656">
                  <c:v>2.7203612390568899E-3</c:v>
                </c:pt>
                <c:pt idx="7657">
                  <c:v>2.6683143517746144E-3</c:v>
                </c:pt>
                <c:pt idx="7658">
                  <c:v>2.5982512342792516E-3</c:v>
                </c:pt>
                <c:pt idx="7659">
                  <c:v>2.3340131911538664E-3</c:v>
                </c:pt>
                <c:pt idx="7660">
                  <c:v>2.0257354741742561E-3</c:v>
                </c:pt>
                <c:pt idx="7661">
                  <c:v>1.805537104903103E-3</c:v>
                </c:pt>
                <c:pt idx="7662">
                  <c:v>1.6834271001254647E-3</c:v>
                </c:pt>
                <c:pt idx="7663">
                  <c:v>1.619369392701131E-3</c:v>
                </c:pt>
                <c:pt idx="7664">
                  <c:v>1.581335128917935E-3</c:v>
                </c:pt>
                <c:pt idx="7665">
                  <c:v>1.5693243087758629E-3</c:v>
                </c:pt>
                <c:pt idx="7666">
                  <c:v>1.5853387356319498E-3</c:v>
                </c:pt>
                <c:pt idx="7667">
                  <c:v>1.657403656484327E-3</c:v>
                </c:pt>
                <c:pt idx="7668">
                  <c:v>1.783517267975987E-3</c:v>
                </c:pt>
                <c:pt idx="7669">
                  <c:v>1.975690390248995E-3</c:v>
                </c:pt>
                <c:pt idx="7670">
                  <c:v>2.2179085964472572E-3</c:v>
                </c:pt>
                <c:pt idx="7671">
                  <c:v>2.4661322127165555E-3</c:v>
                </c:pt>
                <c:pt idx="7672">
                  <c:v>2.6583053349895636E-3</c:v>
                </c:pt>
                <c:pt idx="7673">
                  <c:v>2.7944279632662744E-3</c:v>
                </c:pt>
                <c:pt idx="7674">
                  <c:v>2.8965199344738041E-3</c:v>
                </c:pt>
                <c:pt idx="7675">
                  <c:v>2.9485668217560795E-3</c:v>
                </c:pt>
                <c:pt idx="7676">
                  <c:v>2.9825974788252607E-3</c:v>
                </c:pt>
                <c:pt idx="7677">
                  <c:v>2.9946082989673189E-3</c:v>
                </c:pt>
                <c:pt idx="7678">
                  <c:v>2.9605776418981378E-3</c:v>
                </c:pt>
                <c:pt idx="7679">
                  <c:v>2.8664928841186516E-3</c:v>
                </c:pt>
                <c:pt idx="7680">
                  <c:v>-4.7491345617454994E-4</c:v>
                </c:pt>
                <c:pt idx="7681">
                  <c:v>-5.2696034345682541E-4</c:v>
                </c:pt>
                <c:pt idx="7682">
                  <c:v>-5.9702346095218128E-4</c:v>
                </c:pt>
                <c:pt idx="7683">
                  <c:v>-8.612615040775734E-4</c:v>
                </c:pt>
                <c:pt idx="7684">
                  <c:v>-1.1695392210571837E-3</c:v>
                </c:pt>
                <c:pt idx="7685">
                  <c:v>-1.3897375903283299E-3</c:v>
                </c:pt>
                <c:pt idx="7686">
                  <c:v>-1.5118475951059751E-3</c:v>
                </c:pt>
                <c:pt idx="7687">
                  <c:v>-1.5759053025303088E-3</c:v>
                </c:pt>
                <c:pt idx="7688">
                  <c:v>-1.6139395663135048E-3</c:v>
                </c:pt>
                <c:pt idx="7689">
                  <c:v>-1.6259503864555699E-3</c:v>
                </c:pt>
                <c:pt idx="7690">
                  <c:v>-1.60993595959949E-3</c:v>
                </c:pt>
                <c:pt idx="7691">
                  <c:v>-1.5378710387471059E-3</c:v>
                </c:pt>
                <c:pt idx="7692">
                  <c:v>-1.4117574272554528E-3</c:v>
                </c:pt>
                <c:pt idx="7693">
                  <c:v>-1.2195843049824379E-3</c:v>
                </c:pt>
                <c:pt idx="7694">
                  <c:v>-9.7736609878418257E-4</c:v>
                </c:pt>
                <c:pt idx="7695">
                  <c:v>-7.2914248251487734E-4</c:v>
                </c:pt>
                <c:pt idx="7696">
                  <c:v>-5.3696936024187625E-4</c:v>
                </c:pt>
                <c:pt idx="7697">
                  <c:v>-4.008467319651654E-4</c:v>
                </c:pt>
                <c:pt idx="7698">
                  <c:v>-2.987547607576288E-4</c:v>
                </c:pt>
                <c:pt idx="7699">
                  <c:v>-2.4670787347536027E-4</c:v>
                </c:pt>
                <c:pt idx="7700">
                  <c:v>-2.1267721640617909E-4</c:v>
                </c:pt>
                <c:pt idx="7701">
                  <c:v>-2.0066639626411392E-4</c:v>
                </c:pt>
                <c:pt idx="7702">
                  <c:v>-2.346970533332951E-4</c:v>
                </c:pt>
                <c:pt idx="7703">
                  <c:v>-3.2878181111278826E-4</c:v>
                </c:pt>
                <c:pt idx="7704">
                  <c:v>-4.7491345617454994E-4</c:v>
                </c:pt>
                <c:pt idx="7705">
                  <c:v>-5.2696034345682541E-4</c:v>
                </c:pt>
                <c:pt idx="7706">
                  <c:v>-5.9702346095218128E-4</c:v>
                </c:pt>
                <c:pt idx="7707">
                  <c:v>-8.612615040775734E-4</c:v>
                </c:pt>
                <c:pt idx="7708">
                  <c:v>-1.1695392210571837E-3</c:v>
                </c:pt>
                <c:pt idx="7709">
                  <c:v>-1.3897375903283299E-3</c:v>
                </c:pt>
                <c:pt idx="7710">
                  <c:v>-1.5118475951059751E-3</c:v>
                </c:pt>
                <c:pt idx="7711">
                  <c:v>-1.5759053025303088E-3</c:v>
                </c:pt>
                <c:pt idx="7712">
                  <c:v>-1.6139395663135048E-3</c:v>
                </c:pt>
                <c:pt idx="7713">
                  <c:v>-1.6259503864555699E-3</c:v>
                </c:pt>
                <c:pt idx="7714">
                  <c:v>-1.60993595959949E-3</c:v>
                </c:pt>
                <c:pt idx="7715">
                  <c:v>-1.5378710387471059E-3</c:v>
                </c:pt>
                <c:pt idx="7716">
                  <c:v>-1.4117574272554528E-3</c:v>
                </c:pt>
                <c:pt idx="7717">
                  <c:v>-1.2195843049824379E-3</c:v>
                </c:pt>
                <c:pt idx="7718">
                  <c:v>-9.7736609878418257E-4</c:v>
                </c:pt>
                <c:pt idx="7719">
                  <c:v>-7.2914248251487734E-4</c:v>
                </c:pt>
                <c:pt idx="7720">
                  <c:v>-5.3696936024187625E-4</c:v>
                </c:pt>
                <c:pt idx="7721">
                  <c:v>-4.008467319651654E-4</c:v>
                </c:pt>
                <c:pt idx="7722">
                  <c:v>-2.987547607576288E-4</c:v>
                </c:pt>
                <c:pt idx="7723">
                  <c:v>-2.4670787347536027E-4</c:v>
                </c:pt>
                <c:pt idx="7724">
                  <c:v>-2.1267721640617909E-4</c:v>
                </c:pt>
                <c:pt idx="7725">
                  <c:v>-2.0066639626411392E-4</c:v>
                </c:pt>
                <c:pt idx="7726">
                  <c:v>-2.346970533332951E-4</c:v>
                </c:pt>
                <c:pt idx="7727">
                  <c:v>-3.2878181111278826E-4</c:v>
                </c:pt>
                <c:pt idx="7728">
                  <c:v>-2.2087293979697886E-3</c:v>
                </c:pt>
                <c:pt idx="7729">
                  <c:v>-2.2607762852520641E-3</c:v>
                </c:pt>
                <c:pt idx="7730">
                  <c:v>-2.3308394027474269E-3</c:v>
                </c:pt>
                <c:pt idx="7731">
                  <c:v>-2.5950774458728121E-3</c:v>
                </c:pt>
                <c:pt idx="7732">
                  <c:v>-2.9033551628524223E-3</c:v>
                </c:pt>
                <c:pt idx="7733">
                  <c:v>-3.1235535321235755E-3</c:v>
                </c:pt>
                <c:pt idx="7734">
                  <c:v>-3.2456635369012138E-3</c:v>
                </c:pt>
                <c:pt idx="7735">
                  <c:v>-3.3097212443255475E-3</c:v>
                </c:pt>
                <c:pt idx="7736">
                  <c:v>-3.3477555081087504E-3</c:v>
                </c:pt>
                <c:pt idx="7737">
                  <c:v>-3.3597663282508156E-3</c:v>
                </c:pt>
                <c:pt idx="7738">
                  <c:v>-3.3437519013947287E-3</c:v>
                </c:pt>
                <c:pt idx="7739">
                  <c:v>-3.2716869805423515E-3</c:v>
                </c:pt>
                <c:pt idx="7740">
                  <c:v>-3.1455733690506915E-3</c:v>
                </c:pt>
                <c:pt idx="7741">
                  <c:v>-2.9534002467776835E-3</c:v>
                </c:pt>
                <c:pt idx="7742">
                  <c:v>-2.7111820405794212E-3</c:v>
                </c:pt>
                <c:pt idx="7743">
                  <c:v>-2.462958424310123E-3</c:v>
                </c:pt>
                <c:pt idx="7744">
                  <c:v>-2.2707853020371219E-3</c:v>
                </c:pt>
                <c:pt idx="7745">
                  <c:v>-2.1346626737604041E-3</c:v>
                </c:pt>
                <c:pt idx="7746">
                  <c:v>-2.0325707025528744E-3</c:v>
                </c:pt>
                <c:pt idx="7747">
                  <c:v>-1.980523815270599E-3</c:v>
                </c:pt>
                <c:pt idx="7748">
                  <c:v>-1.9464931582014247E-3</c:v>
                </c:pt>
                <c:pt idx="7749">
                  <c:v>-1.9344823380593595E-3</c:v>
                </c:pt>
                <c:pt idx="7750">
                  <c:v>-1.9685129951285407E-3</c:v>
                </c:pt>
                <c:pt idx="7751">
                  <c:v>-2.0625977529080339E-3</c:v>
                </c:pt>
                <c:pt idx="7752">
                  <c:v>1.184741935118673E-3</c:v>
                </c:pt>
                <c:pt idx="7753">
                  <c:v>1.1326950478363976E-3</c:v>
                </c:pt>
                <c:pt idx="7754">
                  <c:v>1.0626319303410348E-3</c:v>
                </c:pt>
                <c:pt idx="7755">
                  <c:v>7.9839388721564958E-4</c:v>
                </c:pt>
                <c:pt idx="7756">
                  <c:v>4.9011617023603932E-4</c:v>
                </c:pt>
                <c:pt idx="7757">
                  <c:v>2.6991780096488616E-4</c:v>
                </c:pt>
                <c:pt idx="7758">
                  <c:v>1.4780779618724788E-4</c:v>
                </c:pt>
                <c:pt idx="7759">
                  <c:v>8.3750088762914177E-5</c:v>
                </c:pt>
                <c:pt idx="7760">
                  <c:v>4.5715824979718211E-5</c:v>
                </c:pt>
                <c:pt idx="7761">
                  <c:v>3.3705004837653041E-5</c:v>
                </c:pt>
                <c:pt idx="7762">
                  <c:v>4.9719431693732996E-5</c:v>
                </c:pt>
                <c:pt idx="7763">
                  <c:v>1.2178435254611708E-4</c:v>
                </c:pt>
                <c:pt idx="7764">
                  <c:v>2.4789796403777015E-4</c:v>
                </c:pt>
                <c:pt idx="7765">
                  <c:v>4.4007108631077818E-4</c:v>
                </c:pt>
                <c:pt idx="7766">
                  <c:v>6.8228929250904041E-4</c:v>
                </c:pt>
                <c:pt idx="7767">
                  <c:v>9.305129087783387E-4</c:v>
                </c:pt>
                <c:pt idx="7768">
                  <c:v>1.1226860310513467E-3</c:v>
                </c:pt>
                <c:pt idx="7769">
                  <c:v>1.2588086593280576E-3</c:v>
                </c:pt>
                <c:pt idx="7770">
                  <c:v>1.3609006305355942E-3</c:v>
                </c:pt>
                <c:pt idx="7771">
                  <c:v>1.4129475178178627E-3</c:v>
                </c:pt>
                <c:pt idx="7772">
                  <c:v>1.4469781748870439E-3</c:v>
                </c:pt>
                <c:pt idx="7773">
                  <c:v>1.4589889950291091E-3</c:v>
                </c:pt>
                <c:pt idx="7774">
                  <c:v>1.4249583379599279E-3</c:v>
                </c:pt>
                <c:pt idx="7775">
                  <c:v>1.3308735801804347E-3</c:v>
                </c:pt>
                <c:pt idx="7776">
                  <c:v>3.4545529258995303E-3</c:v>
                </c:pt>
                <c:pt idx="7777">
                  <c:v>3.4025060386172548E-3</c:v>
                </c:pt>
                <c:pt idx="7778">
                  <c:v>3.332442921121892E-3</c:v>
                </c:pt>
                <c:pt idx="7779">
                  <c:v>3.0682048779965068E-3</c:v>
                </c:pt>
                <c:pt idx="7780">
                  <c:v>2.7599271610168966E-3</c:v>
                </c:pt>
                <c:pt idx="7781">
                  <c:v>2.5397287917457434E-3</c:v>
                </c:pt>
                <c:pt idx="7782">
                  <c:v>2.4176187869681051E-3</c:v>
                </c:pt>
                <c:pt idx="7783">
                  <c:v>2.3535610795437714E-3</c:v>
                </c:pt>
                <c:pt idx="7784">
                  <c:v>2.3155268157605685E-3</c:v>
                </c:pt>
                <c:pt idx="7785">
                  <c:v>2.3035159956185103E-3</c:v>
                </c:pt>
                <c:pt idx="7786">
                  <c:v>2.3195304224745902E-3</c:v>
                </c:pt>
                <c:pt idx="7787">
                  <c:v>2.3915953433269743E-3</c:v>
                </c:pt>
                <c:pt idx="7788">
                  <c:v>2.5177089548186274E-3</c:v>
                </c:pt>
                <c:pt idx="7789">
                  <c:v>2.7098820770916354E-3</c:v>
                </c:pt>
                <c:pt idx="7790">
                  <c:v>2.9521002832898977E-3</c:v>
                </c:pt>
                <c:pt idx="7791">
                  <c:v>3.2003238995591959E-3</c:v>
                </c:pt>
                <c:pt idx="7792">
                  <c:v>3.392497021832197E-3</c:v>
                </c:pt>
                <c:pt idx="7793">
                  <c:v>3.5286196501089148E-3</c:v>
                </c:pt>
                <c:pt idx="7794">
                  <c:v>3.6307116213164514E-3</c:v>
                </c:pt>
                <c:pt idx="7795">
                  <c:v>3.6827585085987199E-3</c:v>
                </c:pt>
                <c:pt idx="7796">
                  <c:v>3.7167891656678942E-3</c:v>
                </c:pt>
                <c:pt idx="7797">
                  <c:v>3.7287999858099663E-3</c:v>
                </c:pt>
                <c:pt idx="7798">
                  <c:v>3.6947693287407851E-3</c:v>
                </c:pt>
                <c:pt idx="7799">
                  <c:v>3.600684570961285E-3</c:v>
                </c:pt>
                <c:pt idx="7800">
                  <c:v>2.401309485870709E-3</c:v>
                </c:pt>
                <c:pt idx="7801">
                  <c:v>2.3492625985884336E-3</c:v>
                </c:pt>
                <c:pt idx="7802">
                  <c:v>2.2791994810930707E-3</c:v>
                </c:pt>
                <c:pt idx="7803">
                  <c:v>2.0149614379676856E-3</c:v>
                </c:pt>
                <c:pt idx="7804">
                  <c:v>1.7066837209880753E-3</c:v>
                </c:pt>
                <c:pt idx="7805">
                  <c:v>1.4864853517169221E-3</c:v>
                </c:pt>
                <c:pt idx="7806">
                  <c:v>1.3643753469392839E-3</c:v>
                </c:pt>
                <c:pt idx="7807">
                  <c:v>1.3003176395149502E-3</c:v>
                </c:pt>
                <c:pt idx="7808">
                  <c:v>1.2622833757317542E-3</c:v>
                </c:pt>
                <c:pt idx="7809">
                  <c:v>1.2502725555896821E-3</c:v>
                </c:pt>
                <c:pt idx="7810">
                  <c:v>1.266286982445769E-3</c:v>
                </c:pt>
                <c:pt idx="7811">
                  <c:v>1.3383519032981461E-3</c:v>
                </c:pt>
                <c:pt idx="7812">
                  <c:v>1.4644655147898061E-3</c:v>
                </c:pt>
                <c:pt idx="7813">
                  <c:v>1.6566386370628142E-3</c:v>
                </c:pt>
                <c:pt idx="7814">
                  <c:v>1.8988568432610764E-3</c:v>
                </c:pt>
                <c:pt idx="7815">
                  <c:v>2.1470804595303747E-3</c:v>
                </c:pt>
                <c:pt idx="7816">
                  <c:v>2.3392535818033827E-3</c:v>
                </c:pt>
                <c:pt idx="7817">
                  <c:v>2.4753762100800936E-3</c:v>
                </c:pt>
                <c:pt idx="7818">
                  <c:v>2.5774681812876232E-3</c:v>
                </c:pt>
                <c:pt idx="7819">
                  <c:v>2.6295150685698987E-3</c:v>
                </c:pt>
                <c:pt idx="7820">
                  <c:v>2.6635457256390799E-3</c:v>
                </c:pt>
                <c:pt idx="7821">
                  <c:v>2.6755565457811381E-3</c:v>
                </c:pt>
                <c:pt idx="7822">
                  <c:v>2.6415258887119569E-3</c:v>
                </c:pt>
                <c:pt idx="7823">
                  <c:v>2.5474411309324707E-3</c:v>
                </c:pt>
                <c:pt idx="7824">
                  <c:v>3.5799673912199903E-4</c:v>
                </c:pt>
                <c:pt idx="7825">
                  <c:v>3.0594985183972356E-4</c:v>
                </c:pt>
                <c:pt idx="7826">
                  <c:v>2.3588673434436075E-4</c:v>
                </c:pt>
                <c:pt idx="7827">
                  <c:v>-2.8351308781024431E-5</c:v>
                </c:pt>
                <c:pt idx="7828">
                  <c:v>-3.3662902576063469E-4</c:v>
                </c:pt>
                <c:pt idx="7829">
                  <c:v>-5.5682739503178785E-4</c:v>
                </c:pt>
                <c:pt idx="7830">
                  <c:v>-6.7893739980942613E-4</c:v>
                </c:pt>
                <c:pt idx="7831">
                  <c:v>-7.4299510723375983E-4</c:v>
                </c:pt>
                <c:pt idx="7832">
                  <c:v>-7.810293710169558E-4</c:v>
                </c:pt>
                <c:pt idx="7833">
                  <c:v>-7.9304019115902097E-4</c:v>
                </c:pt>
                <c:pt idx="7834">
                  <c:v>-7.7702576430294101E-4</c:v>
                </c:pt>
                <c:pt idx="7835">
                  <c:v>-7.0496084345055693E-4</c:v>
                </c:pt>
                <c:pt idx="7836">
                  <c:v>-5.7884723195890386E-4</c:v>
                </c:pt>
                <c:pt idx="7837">
                  <c:v>-3.8667410968589583E-4</c:v>
                </c:pt>
                <c:pt idx="7838">
                  <c:v>-1.444559034876336E-4</c:v>
                </c:pt>
                <c:pt idx="7839">
                  <c:v>1.0376771278166469E-4</c:v>
                </c:pt>
                <c:pt idx="7840">
                  <c:v>2.9594083505467272E-4</c:v>
                </c:pt>
                <c:pt idx="7841">
                  <c:v>4.3206346333138357E-4</c:v>
                </c:pt>
                <c:pt idx="7842">
                  <c:v>5.3415543453892017E-4</c:v>
                </c:pt>
                <c:pt idx="7843">
                  <c:v>5.862023218211887E-4</c:v>
                </c:pt>
                <c:pt idx="7844">
                  <c:v>6.2023297889036988E-4</c:v>
                </c:pt>
                <c:pt idx="7845">
                  <c:v>6.3224379903243505E-4</c:v>
                </c:pt>
                <c:pt idx="7846">
                  <c:v>5.9821314196325387E-4</c:v>
                </c:pt>
                <c:pt idx="7847">
                  <c:v>5.0412838418376071E-4</c:v>
                </c:pt>
                <c:pt idx="7848">
                  <c:v>-1.7299206046958379E-3</c:v>
                </c:pt>
                <c:pt idx="7849">
                  <c:v>-1.7819674919781134E-3</c:v>
                </c:pt>
                <c:pt idx="7850">
                  <c:v>-1.8520306094734762E-3</c:v>
                </c:pt>
                <c:pt idx="7851">
                  <c:v>-2.1162686525988614E-3</c:v>
                </c:pt>
                <c:pt idx="7852">
                  <c:v>-2.4245463695784716E-3</c:v>
                </c:pt>
                <c:pt idx="7853">
                  <c:v>-2.6447447388496248E-3</c:v>
                </c:pt>
                <c:pt idx="7854">
                  <c:v>-2.7668547436272631E-3</c:v>
                </c:pt>
                <c:pt idx="7855">
                  <c:v>-2.8309124510515968E-3</c:v>
                </c:pt>
                <c:pt idx="7856">
                  <c:v>-2.8689467148347927E-3</c:v>
                </c:pt>
                <c:pt idx="7857">
                  <c:v>-2.8809575349768579E-3</c:v>
                </c:pt>
                <c:pt idx="7858">
                  <c:v>-2.864943108120778E-3</c:v>
                </c:pt>
                <c:pt idx="7859">
                  <c:v>-2.7928781872683939E-3</c:v>
                </c:pt>
                <c:pt idx="7860">
                  <c:v>-2.6667645757767408E-3</c:v>
                </c:pt>
                <c:pt idx="7861">
                  <c:v>-2.4745914535037328E-3</c:v>
                </c:pt>
                <c:pt idx="7862">
                  <c:v>-2.2323732473054705E-3</c:v>
                </c:pt>
                <c:pt idx="7863">
                  <c:v>-1.9841496310361723E-3</c:v>
                </c:pt>
                <c:pt idx="7864">
                  <c:v>-1.7919765087631642E-3</c:v>
                </c:pt>
                <c:pt idx="7865">
                  <c:v>-1.6558538804864534E-3</c:v>
                </c:pt>
                <c:pt idx="7866">
                  <c:v>-1.5537619092789168E-3</c:v>
                </c:pt>
                <c:pt idx="7867">
                  <c:v>-1.5017150219966482E-3</c:v>
                </c:pt>
                <c:pt idx="7868">
                  <c:v>-1.4676843649274671E-3</c:v>
                </c:pt>
                <c:pt idx="7869">
                  <c:v>-1.4556735447854019E-3</c:v>
                </c:pt>
                <c:pt idx="7870">
                  <c:v>-1.4897042018545831E-3</c:v>
                </c:pt>
                <c:pt idx="7871">
                  <c:v>-1.5837889596340762E-3</c:v>
                </c:pt>
                <c:pt idx="7872">
                  <c:v>-1.4273015065191172E-3</c:v>
                </c:pt>
                <c:pt idx="7873">
                  <c:v>-1.4793483938013927E-3</c:v>
                </c:pt>
                <c:pt idx="7874">
                  <c:v>-1.5494115112967555E-3</c:v>
                </c:pt>
                <c:pt idx="7875">
                  <c:v>-1.8136495544221407E-3</c:v>
                </c:pt>
                <c:pt idx="7876">
                  <c:v>-2.1219272714017509E-3</c:v>
                </c:pt>
                <c:pt idx="7877">
                  <c:v>-2.3421256406729041E-3</c:v>
                </c:pt>
                <c:pt idx="7878">
                  <c:v>-2.4642356454505424E-3</c:v>
                </c:pt>
                <c:pt idx="7879">
                  <c:v>-2.5282933528748761E-3</c:v>
                </c:pt>
                <c:pt idx="7880">
                  <c:v>-2.566327616658072E-3</c:v>
                </c:pt>
                <c:pt idx="7881">
                  <c:v>-2.5783384368001372E-3</c:v>
                </c:pt>
                <c:pt idx="7882">
                  <c:v>-2.5623240099440572E-3</c:v>
                </c:pt>
                <c:pt idx="7883">
                  <c:v>-2.4902590890916732E-3</c:v>
                </c:pt>
                <c:pt idx="7884">
                  <c:v>-2.3641454776000201E-3</c:v>
                </c:pt>
                <c:pt idx="7885">
                  <c:v>-2.171972355327012E-3</c:v>
                </c:pt>
                <c:pt idx="7886">
                  <c:v>-1.9297541491287498E-3</c:v>
                </c:pt>
                <c:pt idx="7887">
                  <c:v>-1.6815305328594515E-3</c:v>
                </c:pt>
                <c:pt idx="7888">
                  <c:v>-1.4893574105864435E-3</c:v>
                </c:pt>
                <c:pt idx="7889">
                  <c:v>-1.3532347823097327E-3</c:v>
                </c:pt>
                <c:pt idx="7890">
                  <c:v>-1.2511428111021961E-3</c:v>
                </c:pt>
                <c:pt idx="7891">
                  <c:v>-1.1990959238199275E-3</c:v>
                </c:pt>
                <c:pt idx="7892">
                  <c:v>-1.1650652667507463E-3</c:v>
                </c:pt>
                <c:pt idx="7893">
                  <c:v>-1.1530544466086812E-3</c:v>
                </c:pt>
                <c:pt idx="7894">
                  <c:v>-1.1870851036778624E-3</c:v>
                </c:pt>
                <c:pt idx="7895">
                  <c:v>-1.2811698614573555E-3</c:v>
                </c:pt>
                <c:pt idx="7896">
                  <c:v>-6.3889911916397563E-4</c:v>
                </c:pt>
                <c:pt idx="7897">
                  <c:v>-6.9094600644625109E-4</c:v>
                </c:pt>
                <c:pt idx="7898">
                  <c:v>-7.6100912394161391E-4</c:v>
                </c:pt>
                <c:pt idx="7899">
                  <c:v>-1.0252471670669991E-3</c:v>
                </c:pt>
                <c:pt idx="7900">
                  <c:v>-1.3335248840466093E-3</c:v>
                </c:pt>
                <c:pt idx="7901">
                  <c:v>-1.5537232533177625E-3</c:v>
                </c:pt>
                <c:pt idx="7902">
                  <c:v>-1.6758332580954008E-3</c:v>
                </c:pt>
                <c:pt idx="7903">
                  <c:v>-1.7398909655197345E-3</c:v>
                </c:pt>
                <c:pt idx="7904">
                  <c:v>-1.7779252293029374E-3</c:v>
                </c:pt>
                <c:pt idx="7905">
                  <c:v>-1.7899360494450026E-3</c:v>
                </c:pt>
                <c:pt idx="7906">
                  <c:v>-1.7739216225889157E-3</c:v>
                </c:pt>
                <c:pt idx="7907">
                  <c:v>-1.7018567017365385E-3</c:v>
                </c:pt>
                <c:pt idx="7908">
                  <c:v>-1.5757430902448785E-3</c:v>
                </c:pt>
                <c:pt idx="7909">
                  <c:v>-1.3835699679718705E-3</c:v>
                </c:pt>
                <c:pt idx="7910">
                  <c:v>-1.1413517617736083E-3</c:v>
                </c:pt>
                <c:pt idx="7911">
                  <c:v>-8.9312814550430997E-4</c:v>
                </c:pt>
                <c:pt idx="7912">
                  <c:v>-7.0095502323130887E-4</c:v>
                </c:pt>
                <c:pt idx="7913">
                  <c:v>-5.6483239495459109E-4</c:v>
                </c:pt>
                <c:pt idx="7914">
                  <c:v>-4.6274042374706142E-4</c:v>
                </c:pt>
                <c:pt idx="7915">
                  <c:v>-4.1069353646478596E-4</c:v>
                </c:pt>
                <c:pt idx="7916">
                  <c:v>-3.7666287939561172E-4</c:v>
                </c:pt>
                <c:pt idx="7917">
                  <c:v>-3.6465205925354655E-4</c:v>
                </c:pt>
                <c:pt idx="7918">
                  <c:v>-3.9868271632272773E-4</c:v>
                </c:pt>
                <c:pt idx="7919">
                  <c:v>-4.9276747410222088E-4</c:v>
                </c:pt>
                <c:pt idx="7920">
                  <c:v>-6.3889911916397563E-4</c:v>
                </c:pt>
                <c:pt idx="7921">
                  <c:v>-6.9094600644625109E-4</c:v>
                </c:pt>
                <c:pt idx="7922">
                  <c:v>-7.6100912394161391E-4</c:v>
                </c:pt>
                <c:pt idx="7923">
                  <c:v>-1.0252471670669991E-3</c:v>
                </c:pt>
                <c:pt idx="7924">
                  <c:v>-1.3335248840466093E-3</c:v>
                </c:pt>
                <c:pt idx="7925">
                  <c:v>-1.5537232533177625E-3</c:v>
                </c:pt>
                <c:pt idx="7926">
                  <c:v>-1.6758332580954008E-3</c:v>
                </c:pt>
                <c:pt idx="7927">
                  <c:v>-1.7398909655197345E-3</c:v>
                </c:pt>
                <c:pt idx="7928">
                  <c:v>-1.7779252293029374E-3</c:v>
                </c:pt>
                <c:pt idx="7929">
                  <c:v>-1.7899360494450026E-3</c:v>
                </c:pt>
                <c:pt idx="7930">
                  <c:v>-1.7739216225889157E-3</c:v>
                </c:pt>
                <c:pt idx="7931">
                  <c:v>-1.7018567017365385E-3</c:v>
                </c:pt>
                <c:pt idx="7932">
                  <c:v>-1.5757430902448785E-3</c:v>
                </c:pt>
                <c:pt idx="7933">
                  <c:v>-1.3835699679718705E-3</c:v>
                </c:pt>
                <c:pt idx="7934">
                  <c:v>-1.1413517617736083E-3</c:v>
                </c:pt>
                <c:pt idx="7935">
                  <c:v>-8.9312814550430997E-4</c:v>
                </c:pt>
                <c:pt idx="7936">
                  <c:v>-7.0095502323130887E-4</c:v>
                </c:pt>
                <c:pt idx="7937">
                  <c:v>-5.6483239495459109E-4</c:v>
                </c:pt>
                <c:pt idx="7938">
                  <c:v>-4.6274042374706142E-4</c:v>
                </c:pt>
                <c:pt idx="7939">
                  <c:v>-4.1069353646478596E-4</c:v>
                </c:pt>
                <c:pt idx="7940">
                  <c:v>-3.7666287939561172E-4</c:v>
                </c:pt>
                <c:pt idx="7941">
                  <c:v>-3.6465205925354655E-4</c:v>
                </c:pt>
                <c:pt idx="7942">
                  <c:v>-3.9868271632272773E-4</c:v>
                </c:pt>
                <c:pt idx="7943">
                  <c:v>-4.9276747410222088E-4</c:v>
                </c:pt>
                <c:pt idx="7944">
                  <c:v>-6.3889911916397563E-4</c:v>
                </c:pt>
                <c:pt idx="7945">
                  <c:v>-6.9094600644625109E-4</c:v>
                </c:pt>
                <c:pt idx="7946">
                  <c:v>-7.6100912394161391E-4</c:v>
                </c:pt>
                <c:pt idx="7947">
                  <c:v>-1.0252471670669991E-3</c:v>
                </c:pt>
                <c:pt idx="7948">
                  <c:v>-1.3335248840466093E-3</c:v>
                </c:pt>
                <c:pt idx="7949">
                  <c:v>-1.5537232533177625E-3</c:v>
                </c:pt>
                <c:pt idx="7950">
                  <c:v>-1.6758332580954008E-3</c:v>
                </c:pt>
                <c:pt idx="7951">
                  <c:v>-1.7398909655197345E-3</c:v>
                </c:pt>
                <c:pt idx="7952">
                  <c:v>-1.7779252293029374E-3</c:v>
                </c:pt>
                <c:pt idx="7953">
                  <c:v>-1.7899360494450026E-3</c:v>
                </c:pt>
                <c:pt idx="7954">
                  <c:v>-1.7739216225889157E-3</c:v>
                </c:pt>
                <c:pt idx="7955">
                  <c:v>-1.7018567017365385E-3</c:v>
                </c:pt>
                <c:pt idx="7956">
                  <c:v>-1.5757430902448785E-3</c:v>
                </c:pt>
                <c:pt idx="7957">
                  <c:v>-1.3835699679718705E-3</c:v>
                </c:pt>
                <c:pt idx="7958">
                  <c:v>-1.1413517617736083E-3</c:v>
                </c:pt>
                <c:pt idx="7959">
                  <c:v>-8.9312814550430997E-4</c:v>
                </c:pt>
                <c:pt idx="7960">
                  <c:v>-7.0095502323130887E-4</c:v>
                </c:pt>
                <c:pt idx="7961">
                  <c:v>-5.6483239495459109E-4</c:v>
                </c:pt>
                <c:pt idx="7962">
                  <c:v>-4.6274042374706142E-4</c:v>
                </c:pt>
                <c:pt idx="7963">
                  <c:v>-4.1069353646478596E-4</c:v>
                </c:pt>
                <c:pt idx="7964">
                  <c:v>-3.7666287939561172E-4</c:v>
                </c:pt>
                <c:pt idx="7965">
                  <c:v>-3.6465205925354655E-4</c:v>
                </c:pt>
                <c:pt idx="7966">
                  <c:v>-3.9868271632272773E-4</c:v>
                </c:pt>
                <c:pt idx="7967">
                  <c:v>-4.9276747410222088E-4</c:v>
                </c:pt>
                <c:pt idx="7968">
                  <c:v>-6.3889911916397563E-4</c:v>
                </c:pt>
                <c:pt idx="7969">
                  <c:v>-6.9094600644625109E-4</c:v>
                </c:pt>
                <c:pt idx="7970">
                  <c:v>-7.6100912394161391E-4</c:v>
                </c:pt>
                <c:pt idx="7971">
                  <c:v>-1.0252471670669991E-3</c:v>
                </c:pt>
                <c:pt idx="7972">
                  <c:v>-1.3335248840466093E-3</c:v>
                </c:pt>
                <c:pt idx="7973">
                  <c:v>-1.5537232533177625E-3</c:v>
                </c:pt>
                <c:pt idx="7974">
                  <c:v>-1.6758332580954008E-3</c:v>
                </c:pt>
                <c:pt idx="7975">
                  <c:v>-1.7398909655197345E-3</c:v>
                </c:pt>
                <c:pt idx="7976">
                  <c:v>-1.7779252293029374E-3</c:v>
                </c:pt>
                <c:pt idx="7977">
                  <c:v>-1.7899360494450026E-3</c:v>
                </c:pt>
                <c:pt idx="7978">
                  <c:v>-1.7739216225889157E-3</c:v>
                </c:pt>
                <c:pt idx="7979">
                  <c:v>-1.7018567017365385E-3</c:v>
                </c:pt>
                <c:pt idx="7980">
                  <c:v>-1.5757430902448785E-3</c:v>
                </c:pt>
                <c:pt idx="7981">
                  <c:v>-1.3835699679718705E-3</c:v>
                </c:pt>
                <c:pt idx="7982">
                  <c:v>-1.1413517617736083E-3</c:v>
                </c:pt>
                <c:pt idx="7983">
                  <c:v>-8.9312814550430997E-4</c:v>
                </c:pt>
                <c:pt idx="7984">
                  <c:v>-7.0095502323130887E-4</c:v>
                </c:pt>
                <c:pt idx="7985">
                  <c:v>-5.6483239495459109E-4</c:v>
                </c:pt>
                <c:pt idx="7986">
                  <c:v>-4.6274042374706142E-4</c:v>
                </c:pt>
                <c:pt idx="7987">
                  <c:v>-4.1069353646478596E-4</c:v>
                </c:pt>
                <c:pt idx="7988">
                  <c:v>-3.7666287939561172E-4</c:v>
                </c:pt>
                <c:pt idx="7989">
                  <c:v>-3.6465205925354655E-4</c:v>
                </c:pt>
                <c:pt idx="7990">
                  <c:v>-3.9868271632272773E-4</c:v>
                </c:pt>
                <c:pt idx="7991">
                  <c:v>-4.9276747410222088E-4</c:v>
                </c:pt>
                <c:pt idx="7992">
                  <c:v>1.2894576714591599E-3</c:v>
                </c:pt>
                <c:pt idx="7993">
                  <c:v>1.2374107841768844E-3</c:v>
                </c:pt>
                <c:pt idx="7994">
                  <c:v>1.1673476666815216E-3</c:v>
                </c:pt>
                <c:pt idx="7995">
                  <c:v>9.0310962355613644E-4</c:v>
                </c:pt>
                <c:pt idx="7996">
                  <c:v>5.9483190657652618E-4</c:v>
                </c:pt>
                <c:pt idx="7997">
                  <c:v>3.7463353730537302E-4</c:v>
                </c:pt>
                <c:pt idx="7998">
                  <c:v>2.5252353252773474E-4</c:v>
                </c:pt>
                <c:pt idx="7999">
                  <c:v>1.8846582510340104E-4</c:v>
                </c:pt>
                <c:pt idx="8000">
                  <c:v>1.5043156132019814E-4</c:v>
                </c:pt>
                <c:pt idx="8001">
                  <c:v>1.3842074117813297E-4</c:v>
                </c:pt>
                <c:pt idx="8002">
                  <c:v>1.5443516803421986E-4</c:v>
                </c:pt>
                <c:pt idx="8003">
                  <c:v>2.2650008888659701E-4</c:v>
                </c:pt>
                <c:pt idx="8004">
                  <c:v>3.5261370037825701E-4</c:v>
                </c:pt>
                <c:pt idx="8005">
                  <c:v>5.4478682265126505E-4</c:v>
                </c:pt>
                <c:pt idx="8006">
                  <c:v>7.8700502884952728E-4</c:v>
                </c:pt>
                <c:pt idx="8007">
                  <c:v>1.0352286451188256E-3</c:v>
                </c:pt>
                <c:pt idx="8008">
                  <c:v>1.2274017673918267E-3</c:v>
                </c:pt>
                <c:pt idx="8009">
                  <c:v>1.3635243956685444E-3</c:v>
                </c:pt>
                <c:pt idx="8010">
                  <c:v>1.4656163668760741E-3</c:v>
                </c:pt>
                <c:pt idx="8011">
                  <c:v>1.5176632541583496E-3</c:v>
                </c:pt>
                <c:pt idx="8012">
                  <c:v>1.5516939112275238E-3</c:v>
                </c:pt>
                <c:pt idx="8013">
                  <c:v>1.563704731369589E-3</c:v>
                </c:pt>
                <c:pt idx="8014">
                  <c:v>1.5296740743004078E-3</c:v>
                </c:pt>
                <c:pt idx="8015">
                  <c:v>1.4355893165209146E-3</c:v>
                </c:pt>
                <c:pt idx="8016">
                  <c:v>3.06587107893809E-3</c:v>
                </c:pt>
                <c:pt idx="8017">
                  <c:v>3.0138241916558145E-3</c:v>
                </c:pt>
                <c:pt idx="8018">
                  <c:v>2.9437610741604586E-3</c:v>
                </c:pt>
                <c:pt idx="8019">
                  <c:v>2.6795230310350665E-3</c:v>
                </c:pt>
                <c:pt idx="8020">
                  <c:v>2.3712453140554562E-3</c:v>
                </c:pt>
                <c:pt idx="8021">
                  <c:v>2.15104694478431E-3</c:v>
                </c:pt>
                <c:pt idx="8022">
                  <c:v>2.0289369400066648E-3</c:v>
                </c:pt>
                <c:pt idx="8023">
                  <c:v>1.9648792325823311E-3</c:v>
                </c:pt>
                <c:pt idx="8024">
                  <c:v>1.9268449687991351E-3</c:v>
                </c:pt>
                <c:pt idx="8025">
                  <c:v>1.91483414865707E-3</c:v>
                </c:pt>
                <c:pt idx="8026">
                  <c:v>1.9308485755131499E-3</c:v>
                </c:pt>
                <c:pt idx="8027">
                  <c:v>2.002913496365534E-3</c:v>
                </c:pt>
                <c:pt idx="8028">
                  <c:v>2.1290271078571871E-3</c:v>
                </c:pt>
                <c:pt idx="8029">
                  <c:v>2.321200230130202E-3</c:v>
                </c:pt>
                <c:pt idx="8030">
                  <c:v>2.5634184363284573E-3</c:v>
                </c:pt>
                <c:pt idx="8031">
                  <c:v>2.8116420525977626E-3</c:v>
                </c:pt>
                <c:pt idx="8032">
                  <c:v>3.0038151748707637E-3</c:v>
                </c:pt>
                <c:pt idx="8033">
                  <c:v>3.1399378031474745E-3</c:v>
                </c:pt>
                <c:pt idx="8034">
                  <c:v>3.2420297743550111E-3</c:v>
                </c:pt>
                <c:pt idx="8035">
                  <c:v>3.2940766616372796E-3</c:v>
                </c:pt>
                <c:pt idx="8036">
                  <c:v>3.3281073187064608E-3</c:v>
                </c:pt>
                <c:pt idx="8037">
                  <c:v>3.340118138848526E-3</c:v>
                </c:pt>
                <c:pt idx="8038">
                  <c:v>3.3060874817793448E-3</c:v>
                </c:pt>
                <c:pt idx="8039">
                  <c:v>3.2120027239998516E-3</c:v>
                </c:pt>
                <c:pt idx="8040">
                  <c:v>3.0291801191273532E-3</c:v>
                </c:pt>
                <c:pt idx="8041">
                  <c:v>2.9771332318450777E-3</c:v>
                </c:pt>
                <c:pt idx="8042">
                  <c:v>2.9070701143497218E-3</c:v>
                </c:pt>
                <c:pt idx="8043">
                  <c:v>2.6428320712243297E-3</c:v>
                </c:pt>
                <c:pt idx="8044">
                  <c:v>2.3345543542447195E-3</c:v>
                </c:pt>
                <c:pt idx="8045">
                  <c:v>2.1143559849735732E-3</c:v>
                </c:pt>
                <c:pt idx="8046">
                  <c:v>1.992245980195928E-3</c:v>
                </c:pt>
                <c:pt idx="8047">
                  <c:v>1.9281882727715943E-3</c:v>
                </c:pt>
                <c:pt idx="8048">
                  <c:v>1.8901540089883984E-3</c:v>
                </c:pt>
                <c:pt idx="8049">
                  <c:v>1.8781431888463332E-3</c:v>
                </c:pt>
                <c:pt idx="8050">
                  <c:v>1.8941576157024131E-3</c:v>
                </c:pt>
                <c:pt idx="8051">
                  <c:v>1.9662225365547972E-3</c:v>
                </c:pt>
                <c:pt idx="8052">
                  <c:v>2.0923361480464503E-3</c:v>
                </c:pt>
                <c:pt idx="8053">
                  <c:v>2.2845092703194653E-3</c:v>
                </c:pt>
                <c:pt idx="8054">
                  <c:v>2.5267274765177206E-3</c:v>
                </c:pt>
                <c:pt idx="8055">
                  <c:v>2.7749510927870258E-3</c:v>
                </c:pt>
                <c:pt idx="8056">
                  <c:v>2.9671242150600269E-3</c:v>
                </c:pt>
                <c:pt idx="8057">
                  <c:v>3.1032468433367377E-3</c:v>
                </c:pt>
                <c:pt idx="8058">
                  <c:v>3.2053388145442743E-3</c:v>
                </c:pt>
                <c:pt idx="8059">
                  <c:v>3.2573857018265429E-3</c:v>
                </c:pt>
                <c:pt idx="8060">
                  <c:v>3.291416358895724E-3</c:v>
                </c:pt>
                <c:pt idx="8061">
                  <c:v>3.3034271790377892E-3</c:v>
                </c:pt>
                <c:pt idx="8062">
                  <c:v>3.269396521968608E-3</c:v>
                </c:pt>
                <c:pt idx="8063">
                  <c:v>3.1753117641891149E-3</c:v>
                </c:pt>
                <c:pt idx="8064">
                  <c:v>3.4449074984672784E-3</c:v>
                </c:pt>
                <c:pt idx="8065">
                  <c:v>3.3928606111850029E-3</c:v>
                </c:pt>
                <c:pt idx="8066">
                  <c:v>3.3227974936896471E-3</c:v>
                </c:pt>
                <c:pt idx="8067">
                  <c:v>3.0585594505642549E-3</c:v>
                </c:pt>
                <c:pt idx="8068">
                  <c:v>2.7502817335846447E-3</c:v>
                </c:pt>
                <c:pt idx="8069">
                  <c:v>2.5300833643134985E-3</c:v>
                </c:pt>
                <c:pt idx="8070">
                  <c:v>2.4079733595358532E-3</c:v>
                </c:pt>
                <c:pt idx="8071">
                  <c:v>2.3439156521115195E-3</c:v>
                </c:pt>
                <c:pt idx="8072">
                  <c:v>2.3058813883283236E-3</c:v>
                </c:pt>
                <c:pt idx="8073">
                  <c:v>2.2938705681862584E-3</c:v>
                </c:pt>
                <c:pt idx="8074">
                  <c:v>2.3098849950423384E-3</c:v>
                </c:pt>
                <c:pt idx="8075">
                  <c:v>2.3819499158947224E-3</c:v>
                </c:pt>
                <c:pt idx="8076">
                  <c:v>2.5080635273863755E-3</c:v>
                </c:pt>
                <c:pt idx="8077">
                  <c:v>2.7002366496593905E-3</c:v>
                </c:pt>
                <c:pt idx="8078">
                  <c:v>2.9424548558576458E-3</c:v>
                </c:pt>
                <c:pt idx="8079">
                  <c:v>3.190678472126951E-3</c:v>
                </c:pt>
                <c:pt idx="8080">
                  <c:v>3.3828515943999521E-3</c:v>
                </c:pt>
                <c:pt idx="8081">
                  <c:v>3.5189742226766629E-3</c:v>
                </c:pt>
                <c:pt idx="8082">
                  <c:v>3.6210661938841995E-3</c:v>
                </c:pt>
                <c:pt idx="8083">
                  <c:v>3.6731130811664681E-3</c:v>
                </c:pt>
                <c:pt idx="8084">
                  <c:v>3.7071437382356492E-3</c:v>
                </c:pt>
                <c:pt idx="8085">
                  <c:v>3.7191545583777144E-3</c:v>
                </c:pt>
                <c:pt idx="8086">
                  <c:v>3.6851239013085332E-3</c:v>
                </c:pt>
                <c:pt idx="8087">
                  <c:v>3.5910391435290401E-3</c:v>
                </c:pt>
                <c:pt idx="8088">
                  <c:v>1.8624011057604001E-3</c:v>
                </c:pt>
                <c:pt idx="8089">
                  <c:v>1.8103542184781246E-3</c:v>
                </c:pt>
                <c:pt idx="8090">
                  <c:v>1.7402911009827549E-3</c:v>
                </c:pt>
                <c:pt idx="8091">
                  <c:v>1.4760530578573766E-3</c:v>
                </c:pt>
                <c:pt idx="8092">
                  <c:v>1.1677753408777664E-3</c:v>
                </c:pt>
                <c:pt idx="8093">
                  <c:v>9.4757697160660626E-4</c:v>
                </c:pt>
                <c:pt idx="8094">
                  <c:v>8.2546696682897491E-4</c:v>
                </c:pt>
                <c:pt idx="8095">
                  <c:v>7.6140925940464121E-4</c:v>
                </c:pt>
                <c:pt idx="8096">
                  <c:v>7.2337499562143831E-4</c:v>
                </c:pt>
                <c:pt idx="8097">
                  <c:v>7.1136417547937314E-4</c:v>
                </c:pt>
                <c:pt idx="8098">
                  <c:v>7.2737860233546003E-4</c:v>
                </c:pt>
                <c:pt idx="8099">
                  <c:v>7.9944352318783718E-4</c:v>
                </c:pt>
                <c:pt idx="8100">
                  <c:v>9.2555713467949718E-4</c:v>
                </c:pt>
                <c:pt idx="8101">
                  <c:v>1.1177302569524983E-3</c:v>
                </c:pt>
                <c:pt idx="8102">
                  <c:v>1.3599484631507675E-3</c:v>
                </c:pt>
                <c:pt idx="8103">
                  <c:v>1.6081720794200588E-3</c:v>
                </c:pt>
                <c:pt idx="8104">
                  <c:v>1.8003452016930668E-3</c:v>
                </c:pt>
                <c:pt idx="8105">
                  <c:v>1.9364678299697846E-3</c:v>
                </c:pt>
                <c:pt idx="8106">
                  <c:v>2.0385598011773143E-3</c:v>
                </c:pt>
                <c:pt idx="8107">
                  <c:v>2.0906066884595897E-3</c:v>
                </c:pt>
                <c:pt idx="8108">
                  <c:v>2.124637345528764E-3</c:v>
                </c:pt>
                <c:pt idx="8109">
                  <c:v>2.1366481656708292E-3</c:v>
                </c:pt>
                <c:pt idx="8110">
                  <c:v>2.102617508601648E-3</c:v>
                </c:pt>
                <c:pt idx="8111">
                  <c:v>2.0085327508221548E-3</c:v>
                </c:pt>
                <c:pt idx="8112">
                  <c:v>3.4449074984672784E-3</c:v>
                </c:pt>
                <c:pt idx="8113">
                  <c:v>3.3928606111850029E-3</c:v>
                </c:pt>
                <c:pt idx="8114">
                  <c:v>3.3227974936896401E-3</c:v>
                </c:pt>
                <c:pt idx="8115">
                  <c:v>3.0585594505642549E-3</c:v>
                </c:pt>
                <c:pt idx="8116">
                  <c:v>2.7502817335846447E-3</c:v>
                </c:pt>
                <c:pt idx="8117">
                  <c:v>2.5300833643134915E-3</c:v>
                </c:pt>
                <c:pt idx="8118">
                  <c:v>2.4079733595358532E-3</c:v>
                </c:pt>
                <c:pt idx="8119">
                  <c:v>2.3439156521115195E-3</c:v>
                </c:pt>
                <c:pt idx="8120">
                  <c:v>2.3058813883283236E-3</c:v>
                </c:pt>
                <c:pt idx="8121">
                  <c:v>2.2938705681862515E-3</c:v>
                </c:pt>
                <c:pt idx="8122">
                  <c:v>2.3098849950423384E-3</c:v>
                </c:pt>
                <c:pt idx="8123">
                  <c:v>2.3819499158947155E-3</c:v>
                </c:pt>
                <c:pt idx="8124">
                  <c:v>2.5080635273863755E-3</c:v>
                </c:pt>
                <c:pt idx="8125">
                  <c:v>2.7002366496593835E-3</c:v>
                </c:pt>
                <c:pt idx="8126">
                  <c:v>2.9424548558576458E-3</c:v>
                </c:pt>
                <c:pt idx="8127">
                  <c:v>3.1906784721269441E-3</c:v>
                </c:pt>
                <c:pt idx="8128">
                  <c:v>3.3828515943999521E-3</c:v>
                </c:pt>
                <c:pt idx="8129">
                  <c:v>3.5189742226766629E-3</c:v>
                </c:pt>
                <c:pt idx="8130">
                  <c:v>3.6210661938841926E-3</c:v>
                </c:pt>
                <c:pt idx="8131">
                  <c:v>3.6731130811664681E-3</c:v>
                </c:pt>
                <c:pt idx="8132">
                  <c:v>3.7071437382356492E-3</c:v>
                </c:pt>
                <c:pt idx="8133">
                  <c:v>3.7191545583777075E-3</c:v>
                </c:pt>
                <c:pt idx="8134">
                  <c:v>3.6851239013085263E-3</c:v>
                </c:pt>
                <c:pt idx="8135">
                  <c:v>3.5910391435290401E-3</c:v>
                </c:pt>
                <c:pt idx="8136">
                  <c:v>3.4449074984672784E-3</c:v>
                </c:pt>
                <c:pt idx="8137">
                  <c:v>3.3928606111850029E-3</c:v>
                </c:pt>
                <c:pt idx="8138">
                  <c:v>3.3227974936896401E-3</c:v>
                </c:pt>
                <c:pt idx="8139">
                  <c:v>3.0585594505642549E-3</c:v>
                </c:pt>
                <c:pt idx="8140">
                  <c:v>2.7502817335846447E-3</c:v>
                </c:pt>
                <c:pt idx="8141">
                  <c:v>2.5300833643134915E-3</c:v>
                </c:pt>
                <c:pt idx="8142">
                  <c:v>2.4079733595358532E-3</c:v>
                </c:pt>
                <c:pt idx="8143">
                  <c:v>2.3439156521115195E-3</c:v>
                </c:pt>
                <c:pt idx="8144">
                  <c:v>2.3058813883283236E-3</c:v>
                </c:pt>
                <c:pt idx="8145">
                  <c:v>2.2938705681862515E-3</c:v>
                </c:pt>
                <c:pt idx="8146">
                  <c:v>2.3098849950423384E-3</c:v>
                </c:pt>
                <c:pt idx="8147">
                  <c:v>2.3819499158947155E-3</c:v>
                </c:pt>
                <c:pt idx="8148">
                  <c:v>2.5080635273863755E-3</c:v>
                </c:pt>
                <c:pt idx="8149">
                  <c:v>2.7002366496593835E-3</c:v>
                </c:pt>
                <c:pt idx="8150">
                  <c:v>2.9424548558576458E-3</c:v>
                </c:pt>
                <c:pt idx="8151">
                  <c:v>3.1906784721269441E-3</c:v>
                </c:pt>
                <c:pt idx="8152">
                  <c:v>3.3828515943999521E-3</c:v>
                </c:pt>
                <c:pt idx="8153">
                  <c:v>3.5189742226766629E-3</c:v>
                </c:pt>
                <c:pt idx="8154">
                  <c:v>3.6210661938841926E-3</c:v>
                </c:pt>
                <c:pt idx="8155">
                  <c:v>3.6731130811664681E-3</c:v>
                </c:pt>
                <c:pt idx="8156">
                  <c:v>3.7071437382356492E-3</c:v>
                </c:pt>
                <c:pt idx="8157">
                  <c:v>3.7191545583777075E-3</c:v>
                </c:pt>
                <c:pt idx="8158">
                  <c:v>3.6851239013085263E-3</c:v>
                </c:pt>
                <c:pt idx="8159">
                  <c:v>3.5910391435290401E-3</c:v>
                </c:pt>
                <c:pt idx="8160">
                  <c:v>3.3241559462231507E-3</c:v>
                </c:pt>
                <c:pt idx="8161">
                  <c:v>3.2721090589408752E-3</c:v>
                </c:pt>
                <c:pt idx="8162">
                  <c:v>3.2020459414455194E-3</c:v>
                </c:pt>
                <c:pt idx="8163">
                  <c:v>2.9378078983201272E-3</c:v>
                </c:pt>
                <c:pt idx="8164">
                  <c:v>2.629530181340517E-3</c:v>
                </c:pt>
                <c:pt idx="8165">
                  <c:v>2.4093318120693707E-3</c:v>
                </c:pt>
                <c:pt idx="8166">
                  <c:v>2.2872218072917255E-3</c:v>
                </c:pt>
                <c:pt idx="8167">
                  <c:v>2.2231640998673918E-3</c:v>
                </c:pt>
                <c:pt idx="8168">
                  <c:v>2.1851298360841959E-3</c:v>
                </c:pt>
                <c:pt idx="8169">
                  <c:v>2.1731190159421307E-3</c:v>
                </c:pt>
                <c:pt idx="8170">
                  <c:v>2.1891334427982106E-3</c:v>
                </c:pt>
                <c:pt idx="8171">
                  <c:v>2.2611983636505947E-3</c:v>
                </c:pt>
                <c:pt idx="8172">
                  <c:v>2.3873119751422478E-3</c:v>
                </c:pt>
                <c:pt idx="8173">
                  <c:v>2.5794850974152628E-3</c:v>
                </c:pt>
                <c:pt idx="8174">
                  <c:v>2.8217033036135181E-3</c:v>
                </c:pt>
                <c:pt idx="8175">
                  <c:v>3.0699269198828233E-3</c:v>
                </c:pt>
                <c:pt idx="8176">
                  <c:v>3.2621000421558244E-3</c:v>
                </c:pt>
                <c:pt idx="8177">
                  <c:v>3.3982226704325352E-3</c:v>
                </c:pt>
                <c:pt idx="8178">
                  <c:v>3.5003146416400718E-3</c:v>
                </c:pt>
                <c:pt idx="8179">
                  <c:v>3.5523615289223404E-3</c:v>
                </c:pt>
                <c:pt idx="8180">
                  <c:v>3.5863921859915215E-3</c:v>
                </c:pt>
                <c:pt idx="8181">
                  <c:v>3.5984030061335867E-3</c:v>
                </c:pt>
                <c:pt idx="8182">
                  <c:v>3.5643723490644055E-3</c:v>
                </c:pt>
                <c:pt idx="8183">
                  <c:v>3.4702875912849124E-3</c:v>
                </c:pt>
                <c:pt idx="8184">
                  <c:v>3.9077784927068343E-3</c:v>
                </c:pt>
                <c:pt idx="8185">
                  <c:v>3.8557316054245588E-3</c:v>
                </c:pt>
                <c:pt idx="8186">
                  <c:v>3.7856684879291891E-3</c:v>
                </c:pt>
                <c:pt idx="8187">
                  <c:v>3.5214304448038108E-3</c:v>
                </c:pt>
                <c:pt idx="8188">
                  <c:v>3.2131527278242006E-3</c:v>
                </c:pt>
                <c:pt idx="8189">
                  <c:v>2.9929543585530405E-3</c:v>
                </c:pt>
                <c:pt idx="8190">
                  <c:v>2.8708443537754091E-3</c:v>
                </c:pt>
                <c:pt idx="8191">
                  <c:v>2.8067866463510754E-3</c:v>
                </c:pt>
                <c:pt idx="8192">
                  <c:v>2.7687523825678725E-3</c:v>
                </c:pt>
                <c:pt idx="8193">
                  <c:v>2.7567415624258074E-3</c:v>
                </c:pt>
                <c:pt idx="8194">
                  <c:v>2.7727559892818943E-3</c:v>
                </c:pt>
                <c:pt idx="8195">
                  <c:v>2.8448209101342714E-3</c:v>
                </c:pt>
                <c:pt idx="8196">
                  <c:v>2.9709345216259314E-3</c:v>
                </c:pt>
                <c:pt idx="8197">
                  <c:v>3.1631076438989325E-3</c:v>
                </c:pt>
                <c:pt idx="8198">
                  <c:v>3.4053258500972017E-3</c:v>
                </c:pt>
                <c:pt idx="8199">
                  <c:v>3.653549466366493E-3</c:v>
                </c:pt>
                <c:pt idx="8200">
                  <c:v>3.8457225886395011E-3</c:v>
                </c:pt>
                <c:pt idx="8201">
                  <c:v>3.9818452169162188E-3</c:v>
                </c:pt>
                <c:pt idx="8202">
                  <c:v>4.0839371881237485E-3</c:v>
                </c:pt>
                <c:pt idx="8203">
                  <c:v>4.135984075406024E-3</c:v>
                </c:pt>
                <c:pt idx="8204">
                  <c:v>4.1700147324751982E-3</c:v>
                </c:pt>
                <c:pt idx="8205">
                  <c:v>4.1820255526172634E-3</c:v>
                </c:pt>
                <c:pt idx="8206">
                  <c:v>4.1479948955480822E-3</c:v>
                </c:pt>
                <c:pt idx="8207">
                  <c:v>4.0539101377685891E-3</c:v>
                </c:pt>
                <c:pt idx="8208">
                  <c:v>4.0074513043477783E-3</c:v>
                </c:pt>
                <c:pt idx="8209">
                  <c:v>3.9554044170655028E-3</c:v>
                </c:pt>
                <c:pt idx="8210">
                  <c:v>3.88534129957014E-3</c:v>
                </c:pt>
                <c:pt idx="8211">
                  <c:v>3.6211032564447548E-3</c:v>
                </c:pt>
                <c:pt idx="8212">
                  <c:v>3.3128255394651446E-3</c:v>
                </c:pt>
                <c:pt idx="8213">
                  <c:v>3.0926271701939914E-3</c:v>
                </c:pt>
                <c:pt idx="8214">
                  <c:v>2.9705171654163531E-3</c:v>
                </c:pt>
                <c:pt idx="8215">
                  <c:v>2.9064594579920194E-3</c:v>
                </c:pt>
                <c:pt idx="8216">
                  <c:v>2.8684251942088235E-3</c:v>
                </c:pt>
                <c:pt idx="8217">
                  <c:v>2.8564143740667514E-3</c:v>
                </c:pt>
                <c:pt idx="8218">
                  <c:v>2.8724288009228383E-3</c:v>
                </c:pt>
                <c:pt idx="8219">
                  <c:v>2.9444937217752154E-3</c:v>
                </c:pt>
                <c:pt idx="8220">
                  <c:v>3.0706073332668754E-3</c:v>
                </c:pt>
                <c:pt idx="8221">
                  <c:v>3.2627804555398834E-3</c:v>
                </c:pt>
                <c:pt idx="8222">
                  <c:v>3.5049986617381457E-3</c:v>
                </c:pt>
                <c:pt idx="8223">
                  <c:v>3.753222278007444E-3</c:v>
                </c:pt>
                <c:pt idx="8224">
                  <c:v>3.945395400280452E-3</c:v>
                </c:pt>
                <c:pt idx="8225">
                  <c:v>4.0815180285571628E-3</c:v>
                </c:pt>
                <c:pt idx="8226">
                  <c:v>4.1836099997646925E-3</c:v>
                </c:pt>
                <c:pt idx="8227">
                  <c:v>4.235656887046968E-3</c:v>
                </c:pt>
                <c:pt idx="8228">
                  <c:v>4.2696875441161491E-3</c:v>
                </c:pt>
                <c:pt idx="8229">
                  <c:v>4.2816983642582074E-3</c:v>
                </c:pt>
                <c:pt idx="8230">
                  <c:v>4.2476677071890262E-3</c:v>
                </c:pt>
                <c:pt idx="8231">
                  <c:v>4.15358294940954E-3</c:v>
                </c:pt>
                <c:pt idx="8232">
                  <c:v>2.4249449116409E-3</c:v>
                </c:pt>
                <c:pt idx="8233">
                  <c:v>2.3728980243586245E-3</c:v>
                </c:pt>
                <c:pt idx="8234">
                  <c:v>2.3028349068632617E-3</c:v>
                </c:pt>
                <c:pt idx="8235">
                  <c:v>2.0385968637378765E-3</c:v>
                </c:pt>
                <c:pt idx="8236">
                  <c:v>1.7303191467582663E-3</c:v>
                </c:pt>
                <c:pt idx="8237">
                  <c:v>1.5101207774871131E-3</c:v>
                </c:pt>
                <c:pt idx="8238">
                  <c:v>1.3880107727094748E-3</c:v>
                </c:pt>
                <c:pt idx="8239">
                  <c:v>1.3239530652851411E-3</c:v>
                </c:pt>
                <c:pt idx="8240">
                  <c:v>1.2859188015019452E-3</c:v>
                </c:pt>
                <c:pt idx="8241">
                  <c:v>1.273907981359873E-3</c:v>
                </c:pt>
                <c:pt idx="8242">
                  <c:v>1.2899224082159599E-3</c:v>
                </c:pt>
                <c:pt idx="8243">
                  <c:v>1.3619873290683371E-3</c:v>
                </c:pt>
                <c:pt idx="8244">
                  <c:v>1.4881009405599971E-3</c:v>
                </c:pt>
                <c:pt idx="8245">
                  <c:v>1.6802740628330051E-3</c:v>
                </c:pt>
                <c:pt idx="8246">
                  <c:v>1.9224922690312674E-3</c:v>
                </c:pt>
                <c:pt idx="8247">
                  <c:v>2.1707158853005656E-3</c:v>
                </c:pt>
                <c:pt idx="8248">
                  <c:v>2.3628890075735737E-3</c:v>
                </c:pt>
                <c:pt idx="8249">
                  <c:v>2.4990116358502845E-3</c:v>
                </c:pt>
                <c:pt idx="8250">
                  <c:v>2.6011036070578142E-3</c:v>
                </c:pt>
                <c:pt idx="8251">
                  <c:v>2.6531504943400896E-3</c:v>
                </c:pt>
                <c:pt idx="8252">
                  <c:v>2.6871811514092708E-3</c:v>
                </c:pt>
                <c:pt idx="8253">
                  <c:v>2.6991919715513291E-3</c:v>
                </c:pt>
                <c:pt idx="8254">
                  <c:v>2.6651613144821479E-3</c:v>
                </c:pt>
                <c:pt idx="8255">
                  <c:v>2.5710765567026617E-3</c:v>
                </c:pt>
                <c:pt idx="8256">
                  <c:v>3.3589818082548073E-3</c:v>
                </c:pt>
                <c:pt idx="8257">
                  <c:v>3.3069349209725318E-3</c:v>
                </c:pt>
                <c:pt idx="8258">
                  <c:v>3.236871803477169E-3</c:v>
                </c:pt>
                <c:pt idx="8259">
                  <c:v>2.9726337603517838E-3</c:v>
                </c:pt>
                <c:pt idx="8260">
                  <c:v>2.6643560433721736E-3</c:v>
                </c:pt>
                <c:pt idx="8261">
                  <c:v>2.4441576741010204E-3</c:v>
                </c:pt>
                <c:pt idx="8262">
                  <c:v>2.3220476693233821E-3</c:v>
                </c:pt>
                <c:pt idx="8263">
                  <c:v>2.2579899618990484E-3</c:v>
                </c:pt>
                <c:pt idx="8264">
                  <c:v>2.2199556981158525E-3</c:v>
                </c:pt>
                <c:pt idx="8265">
                  <c:v>2.2079448779737804E-3</c:v>
                </c:pt>
                <c:pt idx="8266">
                  <c:v>2.2239593048298673E-3</c:v>
                </c:pt>
                <c:pt idx="8267">
                  <c:v>2.2960242256822444E-3</c:v>
                </c:pt>
                <c:pt idx="8268">
                  <c:v>2.4221378371739044E-3</c:v>
                </c:pt>
                <c:pt idx="8269">
                  <c:v>2.6143109594469124E-3</c:v>
                </c:pt>
                <c:pt idx="8270">
                  <c:v>2.8565291656451747E-3</c:v>
                </c:pt>
                <c:pt idx="8271">
                  <c:v>3.104752781914473E-3</c:v>
                </c:pt>
                <c:pt idx="8272">
                  <c:v>3.296925904187481E-3</c:v>
                </c:pt>
                <c:pt idx="8273">
                  <c:v>3.4330485324641918E-3</c:v>
                </c:pt>
                <c:pt idx="8274">
                  <c:v>3.5351405036717215E-3</c:v>
                </c:pt>
                <c:pt idx="8275">
                  <c:v>3.587187390953997E-3</c:v>
                </c:pt>
                <c:pt idx="8276">
                  <c:v>3.6212180480231781E-3</c:v>
                </c:pt>
                <c:pt idx="8277">
                  <c:v>3.6332288681652364E-3</c:v>
                </c:pt>
                <c:pt idx="8278">
                  <c:v>3.5991982110960552E-3</c:v>
                </c:pt>
                <c:pt idx="8279">
                  <c:v>3.505113453316569E-3</c:v>
                </c:pt>
                <c:pt idx="8280">
                  <c:v>1.3095773783609876E-3</c:v>
                </c:pt>
                <c:pt idx="8281">
                  <c:v>1.2575304910787122E-3</c:v>
                </c:pt>
                <c:pt idx="8282">
                  <c:v>1.1874673735833424E-3</c:v>
                </c:pt>
                <c:pt idx="8283">
                  <c:v>9.2322933045796418E-4</c:v>
                </c:pt>
                <c:pt idx="8284">
                  <c:v>6.1495161347835392E-4</c:v>
                </c:pt>
                <c:pt idx="8285">
                  <c:v>3.9475324420719382E-4</c:v>
                </c:pt>
                <c:pt idx="8286">
                  <c:v>2.7264323942956248E-4</c:v>
                </c:pt>
                <c:pt idx="8287">
                  <c:v>2.0858553200522878E-4</c:v>
                </c:pt>
                <c:pt idx="8288">
                  <c:v>1.7055126822202588E-4</c:v>
                </c:pt>
                <c:pt idx="8289">
                  <c:v>1.5854044807996071E-4</c:v>
                </c:pt>
                <c:pt idx="8290">
                  <c:v>1.745548749360476E-4</c:v>
                </c:pt>
                <c:pt idx="8291">
                  <c:v>2.4661979578842474E-4</c:v>
                </c:pt>
                <c:pt idx="8292">
                  <c:v>3.7273340728008475E-4</c:v>
                </c:pt>
                <c:pt idx="8293">
                  <c:v>5.6490652955308585E-4</c:v>
                </c:pt>
                <c:pt idx="8294">
                  <c:v>8.0712473575135502E-4</c:v>
                </c:pt>
                <c:pt idx="8295">
                  <c:v>1.0553483520206464E-3</c:v>
                </c:pt>
                <c:pt idx="8296">
                  <c:v>1.2475214742936544E-3</c:v>
                </c:pt>
                <c:pt idx="8297">
                  <c:v>1.3836441025703722E-3</c:v>
                </c:pt>
                <c:pt idx="8298">
                  <c:v>1.4857360737779018E-3</c:v>
                </c:pt>
                <c:pt idx="8299">
                  <c:v>1.5377829610601773E-3</c:v>
                </c:pt>
                <c:pt idx="8300">
                  <c:v>1.5718136181293516E-3</c:v>
                </c:pt>
                <c:pt idx="8301">
                  <c:v>1.5838244382714167E-3</c:v>
                </c:pt>
                <c:pt idx="8302">
                  <c:v>1.5497937812022355E-3</c:v>
                </c:pt>
                <c:pt idx="8303">
                  <c:v>1.4557090234227424E-3</c:v>
                </c:pt>
                <c:pt idx="8304">
                  <c:v>3.9378151451641349E-3</c:v>
                </c:pt>
                <c:pt idx="8305">
                  <c:v>3.8857682578818595E-3</c:v>
                </c:pt>
                <c:pt idx="8306">
                  <c:v>3.8157051403864967E-3</c:v>
                </c:pt>
                <c:pt idx="8307">
                  <c:v>3.5514670972611115E-3</c:v>
                </c:pt>
                <c:pt idx="8308">
                  <c:v>3.2431893802815012E-3</c:v>
                </c:pt>
                <c:pt idx="8309">
                  <c:v>3.0229910110103481E-3</c:v>
                </c:pt>
                <c:pt idx="8310">
                  <c:v>2.9008810062327098E-3</c:v>
                </c:pt>
                <c:pt idx="8311">
                  <c:v>2.8368232988083761E-3</c:v>
                </c:pt>
                <c:pt idx="8312">
                  <c:v>2.7987890350251732E-3</c:v>
                </c:pt>
                <c:pt idx="8313">
                  <c:v>2.7867782148831149E-3</c:v>
                </c:pt>
                <c:pt idx="8314">
                  <c:v>2.8027926417391949E-3</c:v>
                </c:pt>
                <c:pt idx="8315">
                  <c:v>2.874857562591579E-3</c:v>
                </c:pt>
                <c:pt idx="8316">
                  <c:v>3.0009711740832321E-3</c:v>
                </c:pt>
                <c:pt idx="8317">
                  <c:v>3.1931442963562401E-3</c:v>
                </c:pt>
                <c:pt idx="8318">
                  <c:v>3.4353625025545023E-3</c:v>
                </c:pt>
                <c:pt idx="8319">
                  <c:v>3.6835861188238006E-3</c:v>
                </c:pt>
                <c:pt idx="8320">
                  <c:v>3.8757592410968017E-3</c:v>
                </c:pt>
                <c:pt idx="8321">
                  <c:v>4.0118818693735195E-3</c:v>
                </c:pt>
                <c:pt idx="8322">
                  <c:v>4.1139738405810561E-3</c:v>
                </c:pt>
                <c:pt idx="8323">
                  <c:v>4.1660207278633246E-3</c:v>
                </c:pt>
                <c:pt idx="8324">
                  <c:v>4.2000513849324989E-3</c:v>
                </c:pt>
                <c:pt idx="8325">
                  <c:v>4.212062205074571E-3</c:v>
                </c:pt>
                <c:pt idx="8326">
                  <c:v>4.1780315480053898E-3</c:v>
                </c:pt>
                <c:pt idx="8327">
                  <c:v>4.0839467902258897E-3</c:v>
                </c:pt>
                <c:pt idx="8328">
                  <c:v>1.1075244636005385E-3</c:v>
                </c:pt>
                <c:pt idx="8329">
                  <c:v>1.0554775763182631E-3</c:v>
                </c:pt>
                <c:pt idx="8330">
                  <c:v>9.8541445882290024E-4</c:v>
                </c:pt>
                <c:pt idx="8331">
                  <c:v>7.2117641569751506E-4</c:v>
                </c:pt>
                <c:pt idx="8332">
                  <c:v>4.128986987179048E-4</c:v>
                </c:pt>
                <c:pt idx="8333">
                  <c:v>1.9270032944675164E-4</c:v>
                </c:pt>
                <c:pt idx="8334">
                  <c:v>7.0590324669113358E-5</c:v>
                </c:pt>
                <c:pt idx="8335">
                  <c:v>6.5326172447796593E-6</c:v>
                </c:pt>
                <c:pt idx="8336">
                  <c:v>-3.1501646538423245E-5</c:v>
                </c:pt>
                <c:pt idx="8337">
                  <c:v>-4.3512466680488415E-5</c:v>
                </c:pt>
                <c:pt idx="8338">
                  <c:v>-2.7498039824401521E-5</c:v>
                </c:pt>
                <c:pt idx="8339">
                  <c:v>4.4566881027975624E-5</c:v>
                </c:pt>
                <c:pt idx="8340">
                  <c:v>1.7068049251963563E-4</c:v>
                </c:pt>
                <c:pt idx="8341">
                  <c:v>3.6285361479264366E-4</c:v>
                </c:pt>
                <c:pt idx="8342">
                  <c:v>6.050718209909059E-4</c:v>
                </c:pt>
                <c:pt idx="8343">
                  <c:v>8.5329543726020418E-4</c:v>
                </c:pt>
                <c:pt idx="8344">
                  <c:v>1.0454685595332053E-3</c:v>
                </c:pt>
                <c:pt idx="8345">
                  <c:v>1.1815911878099231E-3</c:v>
                </c:pt>
                <c:pt idx="8346">
                  <c:v>1.2836831590174527E-3</c:v>
                </c:pt>
                <c:pt idx="8347">
                  <c:v>1.3357300462997282E-3</c:v>
                </c:pt>
                <c:pt idx="8348">
                  <c:v>1.3697607033689024E-3</c:v>
                </c:pt>
                <c:pt idx="8349">
                  <c:v>1.3817715235109676E-3</c:v>
                </c:pt>
                <c:pt idx="8350">
                  <c:v>1.3477408664417864E-3</c:v>
                </c:pt>
                <c:pt idx="8351">
                  <c:v>1.2536561086622933E-3</c:v>
                </c:pt>
                <c:pt idx="8352">
                  <c:v>-2.5426147819470474E-4</c:v>
                </c:pt>
                <c:pt idx="8353">
                  <c:v>-3.063083654769802E-4</c:v>
                </c:pt>
                <c:pt idx="8354">
                  <c:v>-3.7637148297234302E-4</c:v>
                </c:pt>
                <c:pt idx="8355">
                  <c:v>-6.406095260977282E-4</c:v>
                </c:pt>
                <c:pt idx="8356">
                  <c:v>-9.4888724307733846E-4</c:v>
                </c:pt>
                <c:pt idx="8357">
                  <c:v>-1.1690856123484916E-3</c:v>
                </c:pt>
                <c:pt idx="8358">
                  <c:v>-1.2911956171261299E-3</c:v>
                </c:pt>
                <c:pt idx="8359">
                  <c:v>-1.3552533245504636E-3</c:v>
                </c:pt>
                <c:pt idx="8360">
                  <c:v>-1.3932875883336665E-3</c:v>
                </c:pt>
                <c:pt idx="8361">
                  <c:v>-1.4052984084757317E-3</c:v>
                </c:pt>
                <c:pt idx="8362">
                  <c:v>-1.3892839816196448E-3</c:v>
                </c:pt>
                <c:pt idx="8363">
                  <c:v>-1.3172190607672676E-3</c:v>
                </c:pt>
                <c:pt idx="8364">
                  <c:v>-1.1911054492756076E-3</c:v>
                </c:pt>
                <c:pt idx="8365">
                  <c:v>-9.989323270025996E-4</c:v>
                </c:pt>
                <c:pt idx="8366">
                  <c:v>-7.5671412080433736E-4</c:v>
                </c:pt>
                <c:pt idx="8367">
                  <c:v>-5.0849050453503908E-4</c:v>
                </c:pt>
                <c:pt idx="8368">
                  <c:v>-3.1631738226203798E-4</c:v>
                </c:pt>
                <c:pt idx="8369">
                  <c:v>-1.801947539853202E-4</c:v>
                </c:pt>
                <c:pt idx="8370">
                  <c:v>-7.8102782777790536E-5</c:v>
                </c:pt>
                <c:pt idx="8371">
                  <c:v>-2.6055895495515069E-5</c:v>
                </c:pt>
                <c:pt idx="8372">
                  <c:v>7.9747615736591726E-6</c:v>
                </c:pt>
                <c:pt idx="8373">
                  <c:v>1.9985581715724343E-5</c:v>
                </c:pt>
                <c:pt idx="8374">
                  <c:v>-1.4045075353456837E-5</c:v>
                </c:pt>
                <c:pt idx="8375">
                  <c:v>-1.0812983313294999E-4</c:v>
                </c:pt>
                <c:pt idx="8376">
                  <c:v>-2.5426147819470474E-4</c:v>
                </c:pt>
                <c:pt idx="8377">
                  <c:v>-3.063083654769802E-4</c:v>
                </c:pt>
                <c:pt idx="8378">
                  <c:v>-3.7637148297234302E-4</c:v>
                </c:pt>
                <c:pt idx="8379">
                  <c:v>-6.406095260977282E-4</c:v>
                </c:pt>
                <c:pt idx="8380">
                  <c:v>-9.4888724307733846E-4</c:v>
                </c:pt>
                <c:pt idx="8381">
                  <c:v>-1.1690856123484916E-3</c:v>
                </c:pt>
                <c:pt idx="8382">
                  <c:v>-1.2911956171261299E-3</c:v>
                </c:pt>
                <c:pt idx="8383">
                  <c:v>-1.3552533245504636E-3</c:v>
                </c:pt>
                <c:pt idx="8384">
                  <c:v>-1.3932875883336596E-3</c:v>
                </c:pt>
                <c:pt idx="8385">
                  <c:v>-1.4052984084757247E-3</c:v>
                </c:pt>
                <c:pt idx="8386">
                  <c:v>-1.3892839816196448E-3</c:v>
                </c:pt>
                <c:pt idx="8387">
                  <c:v>-1.3172190607672607E-3</c:v>
                </c:pt>
                <c:pt idx="8388">
                  <c:v>-1.1911054492756076E-3</c:v>
                </c:pt>
                <c:pt idx="8389">
                  <c:v>-9.989323270025996E-4</c:v>
                </c:pt>
                <c:pt idx="8390">
                  <c:v>-7.5671412080433736E-4</c:v>
                </c:pt>
                <c:pt idx="8391">
                  <c:v>-5.0849050453503908E-4</c:v>
                </c:pt>
                <c:pt idx="8392">
                  <c:v>-3.1631738226203104E-4</c:v>
                </c:pt>
                <c:pt idx="8393">
                  <c:v>-1.801947539853202E-4</c:v>
                </c:pt>
                <c:pt idx="8394">
                  <c:v>-7.8102782777783597E-5</c:v>
                </c:pt>
                <c:pt idx="8395">
                  <c:v>-2.6055895495515069E-5</c:v>
                </c:pt>
                <c:pt idx="8396">
                  <c:v>7.9747615736661115E-6</c:v>
                </c:pt>
                <c:pt idx="8397">
                  <c:v>1.9985581715731282E-5</c:v>
                </c:pt>
                <c:pt idx="8398">
                  <c:v>-1.4045075353449898E-5</c:v>
                </c:pt>
                <c:pt idx="8399">
                  <c:v>-1.0812983313294305E-4</c:v>
                </c:pt>
                <c:pt idx="8400">
                  <c:v>9.1251753517225531E-4</c:v>
                </c:pt>
                <c:pt idx="8401">
                  <c:v>8.6047064788997984E-4</c:v>
                </c:pt>
                <c:pt idx="8402">
                  <c:v>7.9040753039461009E-4</c:v>
                </c:pt>
                <c:pt idx="8403">
                  <c:v>5.2616948726923185E-4</c:v>
                </c:pt>
                <c:pt idx="8404">
                  <c:v>2.1789177028962159E-4</c:v>
                </c:pt>
                <c:pt idx="8405">
                  <c:v>-2.3065989815385102E-6</c:v>
                </c:pt>
                <c:pt idx="8406">
                  <c:v>-1.2441660375916985E-4</c:v>
                </c:pt>
                <c:pt idx="8407">
                  <c:v>-1.8847431118350355E-4</c:v>
                </c:pt>
                <c:pt idx="8408">
                  <c:v>-2.2650857496670646E-4</c:v>
                </c:pt>
                <c:pt idx="8409">
                  <c:v>-2.3851939510877163E-4</c:v>
                </c:pt>
                <c:pt idx="8410">
                  <c:v>-2.2250496825268473E-4</c:v>
                </c:pt>
                <c:pt idx="8411">
                  <c:v>-1.5044004740030759E-4</c:v>
                </c:pt>
                <c:pt idx="8412">
                  <c:v>-2.4326435908647581E-5</c:v>
                </c:pt>
                <c:pt idx="8413">
                  <c:v>1.6784668636435351E-4</c:v>
                </c:pt>
                <c:pt idx="8414">
                  <c:v>4.1006489256262268E-4</c:v>
                </c:pt>
                <c:pt idx="8415">
                  <c:v>6.5828850883191403E-4</c:v>
                </c:pt>
                <c:pt idx="8416">
                  <c:v>8.5046163110492207E-4</c:v>
                </c:pt>
                <c:pt idx="8417">
                  <c:v>9.8658425938163985E-4</c:v>
                </c:pt>
                <c:pt idx="8418">
                  <c:v>1.0886762305891695E-3</c:v>
                </c:pt>
                <c:pt idx="8419">
                  <c:v>1.140723117871445E-3</c:v>
                </c:pt>
                <c:pt idx="8420">
                  <c:v>1.1747537749406192E-3</c:v>
                </c:pt>
                <c:pt idx="8421">
                  <c:v>1.1867645950826844E-3</c:v>
                </c:pt>
                <c:pt idx="8422">
                  <c:v>1.1527339380135032E-3</c:v>
                </c:pt>
                <c:pt idx="8423">
                  <c:v>1.0586491802340101E-3</c:v>
                </c:pt>
                <c:pt idx="8424">
                  <c:v>3.9564826813153348E-3</c:v>
                </c:pt>
                <c:pt idx="8425">
                  <c:v>3.9044357940330593E-3</c:v>
                </c:pt>
                <c:pt idx="8426">
                  <c:v>3.8343726765376895E-3</c:v>
                </c:pt>
                <c:pt idx="8427">
                  <c:v>3.5701346334123113E-3</c:v>
                </c:pt>
                <c:pt idx="8428">
                  <c:v>3.261856916432701E-3</c:v>
                </c:pt>
                <c:pt idx="8429">
                  <c:v>3.0416585471615409E-3</c:v>
                </c:pt>
                <c:pt idx="8430">
                  <c:v>2.9195485423839096E-3</c:v>
                </c:pt>
                <c:pt idx="8431">
                  <c:v>2.8554908349595759E-3</c:v>
                </c:pt>
                <c:pt idx="8432">
                  <c:v>2.817456571176373E-3</c:v>
                </c:pt>
                <c:pt idx="8433">
                  <c:v>2.8054457510343078E-3</c:v>
                </c:pt>
                <c:pt idx="8434">
                  <c:v>2.8214601778903947E-3</c:v>
                </c:pt>
                <c:pt idx="8435">
                  <c:v>2.8935250987427719E-3</c:v>
                </c:pt>
                <c:pt idx="8436">
                  <c:v>3.0196387102344319E-3</c:v>
                </c:pt>
                <c:pt idx="8437">
                  <c:v>3.211811832507433E-3</c:v>
                </c:pt>
                <c:pt idx="8438">
                  <c:v>3.4540300387057021E-3</c:v>
                </c:pt>
                <c:pt idx="8439">
                  <c:v>3.7022536549749935E-3</c:v>
                </c:pt>
                <c:pt idx="8440">
                  <c:v>3.8944267772480015E-3</c:v>
                </c:pt>
                <c:pt idx="8441">
                  <c:v>4.0305494055247193E-3</c:v>
                </c:pt>
                <c:pt idx="8442">
                  <c:v>4.132641376732249E-3</c:v>
                </c:pt>
                <c:pt idx="8443">
                  <c:v>4.1846882640145244E-3</c:v>
                </c:pt>
                <c:pt idx="8444">
                  <c:v>4.2187189210836987E-3</c:v>
                </c:pt>
                <c:pt idx="8445">
                  <c:v>4.2307297412257638E-3</c:v>
                </c:pt>
                <c:pt idx="8446">
                  <c:v>4.1966990841565827E-3</c:v>
                </c:pt>
                <c:pt idx="8447">
                  <c:v>4.1026143263770895E-3</c:v>
                </c:pt>
                <c:pt idx="8448">
                  <c:v>1.3282449145121805E-3</c:v>
                </c:pt>
                <c:pt idx="8449">
                  <c:v>1.2761980272299051E-3</c:v>
                </c:pt>
                <c:pt idx="8450">
                  <c:v>1.2061349097345422E-3</c:v>
                </c:pt>
                <c:pt idx="8451">
                  <c:v>9.4189686660915706E-4</c:v>
                </c:pt>
                <c:pt idx="8452">
                  <c:v>6.336191496295468E-4</c:v>
                </c:pt>
                <c:pt idx="8453">
                  <c:v>4.1342078035839364E-4</c:v>
                </c:pt>
                <c:pt idx="8454">
                  <c:v>2.9131077558075535E-4</c:v>
                </c:pt>
                <c:pt idx="8455">
                  <c:v>2.2725306815642166E-4</c:v>
                </c:pt>
                <c:pt idx="8456">
                  <c:v>1.8921880437321875E-4</c:v>
                </c:pt>
                <c:pt idx="8457">
                  <c:v>1.7720798423115358E-4</c:v>
                </c:pt>
                <c:pt idx="8458">
                  <c:v>1.9322241108724048E-4</c:v>
                </c:pt>
                <c:pt idx="8459">
                  <c:v>2.6528733193961762E-4</c:v>
                </c:pt>
                <c:pt idx="8460">
                  <c:v>3.9140094343127763E-4</c:v>
                </c:pt>
                <c:pt idx="8461">
                  <c:v>5.8357406570428566E-4</c:v>
                </c:pt>
                <c:pt idx="8462">
                  <c:v>8.2579227190254789E-4</c:v>
                </c:pt>
                <c:pt idx="8463">
                  <c:v>1.0740158881718462E-3</c:v>
                </c:pt>
                <c:pt idx="8464">
                  <c:v>1.2661890104448473E-3</c:v>
                </c:pt>
                <c:pt idx="8465">
                  <c:v>1.4023116387215651E-3</c:v>
                </c:pt>
                <c:pt idx="8466">
                  <c:v>1.5044036099290947E-3</c:v>
                </c:pt>
                <c:pt idx="8467">
                  <c:v>1.5564504972113702E-3</c:v>
                </c:pt>
                <c:pt idx="8468">
                  <c:v>1.5904811542805444E-3</c:v>
                </c:pt>
                <c:pt idx="8469">
                  <c:v>1.6024919744226096E-3</c:v>
                </c:pt>
                <c:pt idx="8470">
                  <c:v>1.5684613173534284E-3</c:v>
                </c:pt>
                <c:pt idx="8471">
                  <c:v>1.4743765595739353E-3</c:v>
                </c:pt>
                <c:pt idx="8472">
                  <c:v>1.5227857633400704E-3</c:v>
                </c:pt>
                <c:pt idx="8473">
                  <c:v>1.470738876057795E-3</c:v>
                </c:pt>
                <c:pt idx="8474">
                  <c:v>1.4006757585624321E-3</c:v>
                </c:pt>
                <c:pt idx="8475">
                  <c:v>1.136437715437047E-3</c:v>
                </c:pt>
                <c:pt idx="8476">
                  <c:v>8.2815999845743671E-4</c:v>
                </c:pt>
                <c:pt idx="8477">
                  <c:v>6.0796162918628355E-4</c:v>
                </c:pt>
                <c:pt idx="8478">
                  <c:v>4.8585162440864527E-4</c:v>
                </c:pt>
                <c:pt idx="8479">
                  <c:v>4.2179391698431157E-4</c:v>
                </c:pt>
                <c:pt idx="8480">
                  <c:v>3.837596532011156E-4</c:v>
                </c:pt>
                <c:pt idx="8481">
                  <c:v>3.7174883305904349E-4</c:v>
                </c:pt>
                <c:pt idx="8482">
                  <c:v>3.8776325991513039E-4</c:v>
                </c:pt>
                <c:pt idx="8483">
                  <c:v>4.5982818076750753E-4</c:v>
                </c:pt>
                <c:pt idx="8484">
                  <c:v>5.8594179225916754E-4</c:v>
                </c:pt>
                <c:pt idx="8485">
                  <c:v>7.7811491453217557E-4</c:v>
                </c:pt>
                <c:pt idx="8486">
                  <c:v>1.0203331207304378E-3</c:v>
                </c:pt>
                <c:pt idx="8487">
                  <c:v>1.2685567369997361E-3</c:v>
                </c:pt>
                <c:pt idx="8488">
                  <c:v>1.4607298592727441E-3</c:v>
                </c:pt>
                <c:pt idx="8489">
                  <c:v>1.596852487549455E-3</c:v>
                </c:pt>
                <c:pt idx="8490">
                  <c:v>1.6989444587569846E-3</c:v>
                </c:pt>
                <c:pt idx="8491">
                  <c:v>1.7509913460392601E-3</c:v>
                </c:pt>
                <c:pt idx="8492">
                  <c:v>1.7850220031084413E-3</c:v>
                </c:pt>
                <c:pt idx="8493">
                  <c:v>1.7970328232504995E-3</c:v>
                </c:pt>
                <c:pt idx="8494">
                  <c:v>1.7630021661813183E-3</c:v>
                </c:pt>
                <c:pt idx="8495">
                  <c:v>1.6689174084018321E-3</c:v>
                </c:pt>
                <c:pt idx="8496">
                  <c:v>3.1052921560469487E-3</c:v>
                </c:pt>
                <c:pt idx="8497">
                  <c:v>3.0532452687646733E-3</c:v>
                </c:pt>
                <c:pt idx="8498">
                  <c:v>2.9831821512693174E-3</c:v>
                </c:pt>
                <c:pt idx="8499">
                  <c:v>2.7189441081439253E-3</c:v>
                </c:pt>
                <c:pt idx="8500">
                  <c:v>2.410666391164315E-3</c:v>
                </c:pt>
                <c:pt idx="8501">
                  <c:v>2.1904680218931688E-3</c:v>
                </c:pt>
                <c:pt idx="8502">
                  <c:v>2.0683580171155236E-3</c:v>
                </c:pt>
                <c:pt idx="8503">
                  <c:v>2.0043003096911899E-3</c:v>
                </c:pt>
                <c:pt idx="8504">
                  <c:v>1.9662660459079939E-3</c:v>
                </c:pt>
                <c:pt idx="8505">
                  <c:v>1.9542552257659287E-3</c:v>
                </c:pt>
                <c:pt idx="8506">
                  <c:v>1.9702696526220087E-3</c:v>
                </c:pt>
                <c:pt idx="8507">
                  <c:v>2.0423345734743928E-3</c:v>
                </c:pt>
                <c:pt idx="8508">
                  <c:v>2.1684481849660459E-3</c:v>
                </c:pt>
                <c:pt idx="8509">
                  <c:v>2.3606213072390608E-3</c:v>
                </c:pt>
                <c:pt idx="8510">
                  <c:v>2.6028395134373161E-3</c:v>
                </c:pt>
                <c:pt idx="8511">
                  <c:v>2.8510631297066213E-3</c:v>
                </c:pt>
                <c:pt idx="8512">
                  <c:v>3.0432362519796224E-3</c:v>
                </c:pt>
                <c:pt idx="8513">
                  <c:v>3.1793588802563333E-3</c:v>
                </c:pt>
                <c:pt idx="8514">
                  <c:v>3.2814508514638699E-3</c:v>
                </c:pt>
                <c:pt idx="8515">
                  <c:v>3.3334977387461384E-3</c:v>
                </c:pt>
                <c:pt idx="8516">
                  <c:v>3.3675283958153196E-3</c:v>
                </c:pt>
                <c:pt idx="8517">
                  <c:v>3.3795392159573848E-3</c:v>
                </c:pt>
                <c:pt idx="8518">
                  <c:v>3.3455085588882036E-3</c:v>
                </c:pt>
                <c:pt idx="8519">
                  <c:v>3.2514238011087104E-3</c:v>
                </c:pt>
                <c:pt idx="8520">
                  <c:v>1.4473388233395418E-3</c:v>
                </c:pt>
                <c:pt idx="8521">
                  <c:v>1.3952919360572663E-3</c:v>
                </c:pt>
                <c:pt idx="8522">
                  <c:v>1.3252288185619035E-3</c:v>
                </c:pt>
                <c:pt idx="8523">
                  <c:v>1.0609907754365183E-3</c:v>
                </c:pt>
                <c:pt idx="8524">
                  <c:v>7.5271305845690806E-4</c:v>
                </c:pt>
                <c:pt idx="8525">
                  <c:v>5.325146891857549E-4</c:v>
                </c:pt>
                <c:pt idx="8526">
                  <c:v>4.1040468440811662E-4</c:v>
                </c:pt>
                <c:pt idx="8527">
                  <c:v>3.4634697698378292E-4</c:v>
                </c:pt>
                <c:pt idx="8528">
                  <c:v>3.0831271320058695E-4</c:v>
                </c:pt>
                <c:pt idx="8529">
                  <c:v>2.9630189305851484E-4</c:v>
                </c:pt>
                <c:pt idx="8530">
                  <c:v>3.1231631991460174E-4</c:v>
                </c:pt>
                <c:pt idx="8531">
                  <c:v>3.8438124076697888E-4</c:v>
                </c:pt>
                <c:pt idx="8532">
                  <c:v>5.1049485225863889E-4</c:v>
                </c:pt>
                <c:pt idx="8533">
                  <c:v>7.0266797453164692E-4</c:v>
                </c:pt>
                <c:pt idx="8534">
                  <c:v>9.4488618072990915E-4</c:v>
                </c:pt>
                <c:pt idx="8535">
                  <c:v>1.1931097969992074E-3</c:v>
                </c:pt>
                <c:pt idx="8536">
                  <c:v>1.3852829192722155E-3</c:v>
                </c:pt>
                <c:pt idx="8537">
                  <c:v>1.5214055475489263E-3</c:v>
                </c:pt>
                <c:pt idx="8538">
                  <c:v>1.623497518756456E-3</c:v>
                </c:pt>
                <c:pt idx="8539">
                  <c:v>1.6755444060387314E-3</c:v>
                </c:pt>
                <c:pt idx="8540">
                  <c:v>1.7095750631079126E-3</c:v>
                </c:pt>
                <c:pt idx="8541">
                  <c:v>1.7215858832499709E-3</c:v>
                </c:pt>
                <c:pt idx="8542">
                  <c:v>1.6875552261807897E-3</c:v>
                </c:pt>
                <c:pt idx="8543">
                  <c:v>1.5934704684013035E-3</c:v>
                </c:pt>
                <c:pt idx="8544">
                  <c:v>3.6694937840032124E-3</c:v>
                </c:pt>
                <c:pt idx="8545">
                  <c:v>3.6174468967209369E-3</c:v>
                </c:pt>
                <c:pt idx="8546">
                  <c:v>3.5473837792255741E-3</c:v>
                </c:pt>
                <c:pt idx="8547">
                  <c:v>3.2831457361001889E-3</c:v>
                </c:pt>
                <c:pt idx="8548">
                  <c:v>2.9748680191205787E-3</c:v>
                </c:pt>
                <c:pt idx="8549">
                  <c:v>2.7546696498494255E-3</c:v>
                </c:pt>
                <c:pt idx="8550">
                  <c:v>2.6325596450717872E-3</c:v>
                </c:pt>
                <c:pt idx="8551">
                  <c:v>2.5685019376474535E-3</c:v>
                </c:pt>
                <c:pt idx="8552">
                  <c:v>2.5304676738642506E-3</c:v>
                </c:pt>
                <c:pt idx="8553">
                  <c:v>2.5184568537221924E-3</c:v>
                </c:pt>
                <c:pt idx="8554">
                  <c:v>2.5344712805782724E-3</c:v>
                </c:pt>
                <c:pt idx="8555">
                  <c:v>2.6065362014306565E-3</c:v>
                </c:pt>
                <c:pt idx="8556">
                  <c:v>2.7326498129223095E-3</c:v>
                </c:pt>
                <c:pt idx="8557">
                  <c:v>2.9248229351953176E-3</c:v>
                </c:pt>
                <c:pt idx="8558">
                  <c:v>3.1670411413935798E-3</c:v>
                </c:pt>
                <c:pt idx="8559">
                  <c:v>3.4152647576628781E-3</c:v>
                </c:pt>
                <c:pt idx="8560">
                  <c:v>3.6074378799358792E-3</c:v>
                </c:pt>
                <c:pt idx="8561">
                  <c:v>3.7435605082125969E-3</c:v>
                </c:pt>
                <c:pt idx="8562">
                  <c:v>3.8456524794201336E-3</c:v>
                </c:pt>
                <c:pt idx="8563">
                  <c:v>3.8976993667024021E-3</c:v>
                </c:pt>
                <c:pt idx="8564">
                  <c:v>3.9317300237715763E-3</c:v>
                </c:pt>
                <c:pt idx="8565">
                  <c:v>3.9437408439136484E-3</c:v>
                </c:pt>
                <c:pt idx="8566">
                  <c:v>3.9097101868444673E-3</c:v>
                </c:pt>
                <c:pt idx="8567">
                  <c:v>3.8156254290649672E-3</c:v>
                </c:pt>
                <c:pt idx="8568">
                  <c:v>1.0068456455967142E-3</c:v>
                </c:pt>
                <c:pt idx="8569">
                  <c:v>9.5479875831443878E-4</c:v>
                </c:pt>
                <c:pt idx="8570">
                  <c:v>8.8473564081907596E-4</c:v>
                </c:pt>
                <c:pt idx="8571">
                  <c:v>6.2049759769369078E-4</c:v>
                </c:pt>
                <c:pt idx="8572">
                  <c:v>3.1221988071408052E-4</c:v>
                </c:pt>
                <c:pt idx="8573">
                  <c:v>9.2021511442927362E-5</c:v>
                </c:pt>
                <c:pt idx="8574">
                  <c:v>-3.008849333471092E-5</c:v>
                </c:pt>
                <c:pt idx="8575">
                  <c:v>-9.4146200759044618E-5</c:v>
                </c:pt>
                <c:pt idx="8576">
                  <c:v>-1.3218046454224752E-4</c:v>
                </c:pt>
                <c:pt idx="8577">
                  <c:v>-1.4419128468431269E-4</c:v>
                </c:pt>
                <c:pt idx="8578">
                  <c:v>-1.281768578282258E-4</c:v>
                </c:pt>
                <c:pt idx="8579">
                  <c:v>-5.6111936975848653E-5</c:v>
                </c:pt>
                <c:pt idx="8580">
                  <c:v>7.0001674515811352E-5</c:v>
                </c:pt>
                <c:pt idx="8581">
                  <c:v>2.6217479678881939E-4</c:v>
                </c:pt>
                <c:pt idx="8582">
                  <c:v>5.0439300298708162E-4</c:v>
                </c:pt>
                <c:pt idx="8583">
                  <c:v>7.526166192563799E-4</c:v>
                </c:pt>
                <c:pt idx="8584">
                  <c:v>9.44789741529381E-4</c:v>
                </c:pt>
                <c:pt idx="8585">
                  <c:v>1.0809123698060988E-3</c:v>
                </c:pt>
                <c:pt idx="8586">
                  <c:v>1.1830043410136284E-3</c:v>
                </c:pt>
                <c:pt idx="8587">
                  <c:v>1.2350512282959039E-3</c:v>
                </c:pt>
                <c:pt idx="8588">
                  <c:v>1.2690818853650782E-3</c:v>
                </c:pt>
                <c:pt idx="8589">
                  <c:v>1.2810927055071433E-3</c:v>
                </c:pt>
                <c:pt idx="8590">
                  <c:v>1.2470620484379621E-3</c:v>
                </c:pt>
                <c:pt idx="8591">
                  <c:v>1.152977290658469E-3</c:v>
                </c:pt>
                <c:pt idx="8592">
                  <c:v>1.0068456455967142E-3</c:v>
                </c:pt>
                <c:pt idx="8593">
                  <c:v>9.5479875831443878E-4</c:v>
                </c:pt>
                <c:pt idx="8594">
                  <c:v>8.8473564081907596E-4</c:v>
                </c:pt>
                <c:pt idx="8595">
                  <c:v>6.2049759769369078E-4</c:v>
                </c:pt>
                <c:pt idx="8596">
                  <c:v>3.1221988071408052E-4</c:v>
                </c:pt>
                <c:pt idx="8597">
                  <c:v>9.2021511442927362E-5</c:v>
                </c:pt>
                <c:pt idx="8598">
                  <c:v>-3.008849333471092E-5</c:v>
                </c:pt>
                <c:pt idx="8599">
                  <c:v>-9.4146200759044618E-5</c:v>
                </c:pt>
                <c:pt idx="8600">
                  <c:v>-1.3218046454224752E-4</c:v>
                </c:pt>
                <c:pt idx="8601">
                  <c:v>-1.4419128468431269E-4</c:v>
                </c:pt>
                <c:pt idx="8602">
                  <c:v>-1.281768578282258E-4</c:v>
                </c:pt>
                <c:pt idx="8603">
                  <c:v>-5.6111936975848653E-5</c:v>
                </c:pt>
                <c:pt idx="8604">
                  <c:v>7.0001674515811352E-5</c:v>
                </c:pt>
                <c:pt idx="8605">
                  <c:v>2.6217479678881939E-4</c:v>
                </c:pt>
                <c:pt idx="8606">
                  <c:v>5.0439300298708162E-4</c:v>
                </c:pt>
                <c:pt idx="8607">
                  <c:v>7.526166192563799E-4</c:v>
                </c:pt>
                <c:pt idx="8608">
                  <c:v>9.44789741529381E-4</c:v>
                </c:pt>
                <c:pt idx="8609">
                  <c:v>1.0809123698060988E-3</c:v>
                </c:pt>
                <c:pt idx="8610">
                  <c:v>1.1830043410136284E-3</c:v>
                </c:pt>
                <c:pt idx="8611">
                  <c:v>1.2350512282959039E-3</c:v>
                </c:pt>
                <c:pt idx="8612">
                  <c:v>1.2690818853650782E-3</c:v>
                </c:pt>
                <c:pt idx="8613">
                  <c:v>1.2810927055071433E-3</c:v>
                </c:pt>
                <c:pt idx="8614">
                  <c:v>1.2470620484379621E-3</c:v>
                </c:pt>
                <c:pt idx="8615">
                  <c:v>1.152977290658469E-3</c:v>
                </c:pt>
                <c:pt idx="8616">
                  <c:v>1.0068456455967142E-3</c:v>
                </c:pt>
                <c:pt idx="8617">
                  <c:v>9.5479875831443878E-4</c:v>
                </c:pt>
                <c:pt idx="8618">
                  <c:v>8.8473564081907596E-4</c:v>
                </c:pt>
                <c:pt idx="8619">
                  <c:v>6.2049759769369078E-4</c:v>
                </c:pt>
                <c:pt idx="8620">
                  <c:v>3.1221988071408052E-4</c:v>
                </c:pt>
                <c:pt idx="8621">
                  <c:v>9.2021511442927362E-5</c:v>
                </c:pt>
                <c:pt idx="8622">
                  <c:v>-3.008849333471092E-5</c:v>
                </c:pt>
                <c:pt idx="8623">
                  <c:v>-9.4146200759044618E-5</c:v>
                </c:pt>
                <c:pt idx="8624">
                  <c:v>-1.3218046454224752E-4</c:v>
                </c:pt>
                <c:pt idx="8625">
                  <c:v>-1.4419128468431269E-4</c:v>
                </c:pt>
                <c:pt idx="8626">
                  <c:v>-1.281768578282258E-4</c:v>
                </c:pt>
                <c:pt idx="8627">
                  <c:v>-5.6111936975848653E-5</c:v>
                </c:pt>
                <c:pt idx="8628">
                  <c:v>7.0001674515811352E-5</c:v>
                </c:pt>
                <c:pt idx="8629">
                  <c:v>2.6217479678881939E-4</c:v>
                </c:pt>
                <c:pt idx="8630">
                  <c:v>5.0439300298708162E-4</c:v>
                </c:pt>
                <c:pt idx="8631">
                  <c:v>7.526166192563799E-4</c:v>
                </c:pt>
                <c:pt idx="8632">
                  <c:v>9.44789741529381E-4</c:v>
                </c:pt>
                <c:pt idx="8633">
                  <c:v>1.0809123698060988E-3</c:v>
                </c:pt>
                <c:pt idx="8634">
                  <c:v>1.1830043410136284E-3</c:v>
                </c:pt>
                <c:pt idx="8635">
                  <c:v>1.2350512282959039E-3</c:v>
                </c:pt>
                <c:pt idx="8636">
                  <c:v>1.2690818853650782E-3</c:v>
                </c:pt>
                <c:pt idx="8637">
                  <c:v>1.2810927055071433E-3</c:v>
                </c:pt>
                <c:pt idx="8638">
                  <c:v>1.2470620484379621E-3</c:v>
                </c:pt>
                <c:pt idx="8639">
                  <c:v>1.152977290658469E-3</c:v>
                </c:pt>
                <c:pt idx="8640">
                  <c:v>-7.7020159593806092E-4</c:v>
                </c:pt>
                <c:pt idx="8641">
                  <c:v>-8.2224848322033639E-4</c:v>
                </c:pt>
                <c:pt idx="8642">
                  <c:v>-8.923116007156992E-4</c:v>
                </c:pt>
                <c:pt idx="8643">
                  <c:v>-1.1565496438410844E-3</c:v>
                </c:pt>
                <c:pt idx="8644">
                  <c:v>-1.4648273608206946E-3</c:v>
                </c:pt>
                <c:pt idx="8645">
                  <c:v>-1.6850257300918478E-3</c:v>
                </c:pt>
                <c:pt idx="8646">
                  <c:v>-1.8071357348694861E-3</c:v>
                </c:pt>
                <c:pt idx="8647">
                  <c:v>-1.8711934422938198E-3</c:v>
                </c:pt>
                <c:pt idx="8648">
                  <c:v>-1.9092277060770227E-3</c:v>
                </c:pt>
                <c:pt idx="8649">
                  <c:v>-1.9212385262190879E-3</c:v>
                </c:pt>
                <c:pt idx="8650">
                  <c:v>-1.905224099363001E-3</c:v>
                </c:pt>
                <c:pt idx="8651">
                  <c:v>-1.8331591785106238E-3</c:v>
                </c:pt>
                <c:pt idx="8652">
                  <c:v>-1.7070455670189638E-3</c:v>
                </c:pt>
                <c:pt idx="8653">
                  <c:v>-1.5148724447459558E-3</c:v>
                </c:pt>
                <c:pt idx="8654">
                  <c:v>-1.2726542385476936E-3</c:v>
                </c:pt>
                <c:pt idx="8655">
                  <c:v>-1.0244306222783953E-3</c:v>
                </c:pt>
                <c:pt idx="8656">
                  <c:v>-8.3225750000539417E-4</c:v>
                </c:pt>
                <c:pt idx="8657">
                  <c:v>-6.9613487172867639E-4</c:v>
                </c:pt>
                <c:pt idx="8658">
                  <c:v>-5.9404290052114672E-4</c:v>
                </c:pt>
                <c:pt idx="8659">
                  <c:v>-5.4199601323887125E-4</c:v>
                </c:pt>
                <c:pt idx="8660">
                  <c:v>-5.0796535616969701E-4</c:v>
                </c:pt>
                <c:pt idx="8661">
                  <c:v>-4.9595453602763184E-4</c:v>
                </c:pt>
                <c:pt idx="8662">
                  <c:v>-5.2998519309681302E-4</c:v>
                </c:pt>
                <c:pt idx="8663">
                  <c:v>-6.2406995087630618E-4</c:v>
                </c:pt>
                <c:pt idx="8664">
                  <c:v>-8.6987440757901185E-4</c:v>
                </c:pt>
                <c:pt idx="8665">
                  <c:v>-9.2192129486128732E-4</c:v>
                </c:pt>
                <c:pt idx="8666">
                  <c:v>-9.9198441235665014E-4</c:v>
                </c:pt>
                <c:pt idx="8667">
                  <c:v>-1.2562224554820353E-3</c:v>
                </c:pt>
                <c:pt idx="8668">
                  <c:v>-1.5645001724616456E-3</c:v>
                </c:pt>
                <c:pt idx="8669">
                  <c:v>-1.7846985417327987E-3</c:v>
                </c:pt>
                <c:pt idx="8670">
                  <c:v>-1.906808546510437E-3</c:v>
                </c:pt>
                <c:pt idx="8671">
                  <c:v>-1.9708662539347707E-3</c:v>
                </c:pt>
                <c:pt idx="8672">
                  <c:v>-2.0089005177179736E-3</c:v>
                </c:pt>
                <c:pt idx="8673">
                  <c:v>-2.0209113378600388E-3</c:v>
                </c:pt>
                <c:pt idx="8674">
                  <c:v>-2.0048969110039519E-3</c:v>
                </c:pt>
                <c:pt idx="8675">
                  <c:v>-1.9328319901515748E-3</c:v>
                </c:pt>
                <c:pt idx="8676">
                  <c:v>-1.8067183786599147E-3</c:v>
                </c:pt>
                <c:pt idx="8677">
                  <c:v>-1.6145452563869067E-3</c:v>
                </c:pt>
                <c:pt idx="8678">
                  <c:v>-1.3723270501886445E-3</c:v>
                </c:pt>
                <c:pt idx="8679">
                  <c:v>-1.1241034339193462E-3</c:v>
                </c:pt>
                <c:pt idx="8680">
                  <c:v>-9.319303116463451E-4</c:v>
                </c:pt>
                <c:pt idx="8681">
                  <c:v>-7.9580768336962732E-4</c:v>
                </c:pt>
                <c:pt idx="8682">
                  <c:v>-6.9371571216209765E-4</c:v>
                </c:pt>
                <c:pt idx="8683">
                  <c:v>-6.4166882487982219E-4</c:v>
                </c:pt>
                <c:pt idx="8684">
                  <c:v>-6.0763816781064794E-4</c:v>
                </c:pt>
                <c:pt idx="8685">
                  <c:v>-5.9562734766858277E-4</c:v>
                </c:pt>
                <c:pt idx="8686">
                  <c:v>-6.2965800473776395E-4</c:v>
                </c:pt>
                <c:pt idx="8687">
                  <c:v>-7.2374276251725711E-4</c:v>
                </c:pt>
                <c:pt idx="8688">
                  <c:v>-2.4523808002858971E-3</c:v>
                </c:pt>
                <c:pt idx="8689">
                  <c:v>-2.5044276875681726E-3</c:v>
                </c:pt>
                <c:pt idx="8690">
                  <c:v>-2.5744908050635354E-3</c:v>
                </c:pt>
                <c:pt idx="8691">
                  <c:v>-2.8387288481889206E-3</c:v>
                </c:pt>
                <c:pt idx="8692">
                  <c:v>-3.1470065651685308E-3</c:v>
                </c:pt>
                <c:pt idx="8693">
                  <c:v>-3.367204934439684E-3</c:v>
                </c:pt>
                <c:pt idx="8694">
                  <c:v>-3.4893149392173223E-3</c:v>
                </c:pt>
                <c:pt idx="8695">
                  <c:v>-3.553372646641656E-3</c:v>
                </c:pt>
                <c:pt idx="8696">
                  <c:v>-3.5914069104248519E-3</c:v>
                </c:pt>
                <c:pt idx="8697">
                  <c:v>-3.6034177305669171E-3</c:v>
                </c:pt>
                <c:pt idx="8698">
                  <c:v>-3.5874033037108372E-3</c:v>
                </c:pt>
                <c:pt idx="8699">
                  <c:v>-3.5153383828584531E-3</c:v>
                </c:pt>
                <c:pt idx="8700">
                  <c:v>-3.3892247713668E-3</c:v>
                </c:pt>
                <c:pt idx="8701">
                  <c:v>-3.197051649093792E-3</c:v>
                </c:pt>
                <c:pt idx="8702">
                  <c:v>-2.9548334428955297E-3</c:v>
                </c:pt>
                <c:pt idx="8703">
                  <c:v>-2.7066098266262315E-3</c:v>
                </c:pt>
                <c:pt idx="8704">
                  <c:v>-2.5144367043532234E-3</c:v>
                </c:pt>
                <c:pt idx="8705">
                  <c:v>-2.3783140760765126E-3</c:v>
                </c:pt>
                <c:pt idx="8706">
                  <c:v>-2.276222104868976E-3</c:v>
                </c:pt>
                <c:pt idx="8707">
                  <c:v>-2.2241752175867074E-3</c:v>
                </c:pt>
                <c:pt idx="8708">
                  <c:v>-2.1901445605175263E-3</c:v>
                </c:pt>
                <c:pt idx="8709">
                  <c:v>-2.1781337403754611E-3</c:v>
                </c:pt>
                <c:pt idx="8710">
                  <c:v>-2.2121643974446423E-3</c:v>
                </c:pt>
                <c:pt idx="8711">
                  <c:v>-2.3062491552241354E-3</c:v>
                </c:pt>
                <c:pt idx="8712">
                  <c:v>-5.3966731347880222E-3</c:v>
                </c:pt>
                <c:pt idx="8713">
                  <c:v>-5.4487200220702976E-3</c:v>
                </c:pt>
                <c:pt idx="8714">
                  <c:v>-5.5187831395656604E-3</c:v>
                </c:pt>
                <c:pt idx="8715">
                  <c:v>-5.7830211826910456E-3</c:v>
                </c:pt>
                <c:pt idx="8716">
                  <c:v>-6.0912988996706559E-3</c:v>
                </c:pt>
                <c:pt idx="8717">
                  <c:v>-6.311497268941809E-3</c:v>
                </c:pt>
                <c:pt idx="8718">
                  <c:v>-6.4336072737194473E-3</c:v>
                </c:pt>
                <c:pt idx="8719">
                  <c:v>-6.497664981143781E-3</c:v>
                </c:pt>
                <c:pt idx="8720">
                  <c:v>-6.5356992449269805E-3</c:v>
                </c:pt>
                <c:pt idx="8721">
                  <c:v>-6.5477100650690456E-3</c:v>
                </c:pt>
                <c:pt idx="8722">
                  <c:v>-6.5316956382129622E-3</c:v>
                </c:pt>
                <c:pt idx="8723">
                  <c:v>-6.4596307173605816E-3</c:v>
                </c:pt>
                <c:pt idx="8724">
                  <c:v>-6.3335171058689251E-3</c:v>
                </c:pt>
                <c:pt idx="8725">
                  <c:v>-6.141343983595917E-3</c:v>
                </c:pt>
                <c:pt idx="8726">
                  <c:v>-5.8991257773976548E-3</c:v>
                </c:pt>
                <c:pt idx="8727">
                  <c:v>-5.6509021611283565E-3</c:v>
                </c:pt>
                <c:pt idx="8728">
                  <c:v>-5.4587290388553519E-3</c:v>
                </c:pt>
                <c:pt idx="8729">
                  <c:v>-5.3226064105786376E-3</c:v>
                </c:pt>
                <c:pt idx="8730">
                  <c:v>-5.2205144393711045E-3</c:v>
                </c:pt>
                <c:pt idx="8731">
                  <c:v>-5.1684675520888325E-3</c:v>
                </c:pt>
                <c:pt idx="8732">
                  <c:v>-5.1344368950196548E-3</c:v>
                </c:pt>
                <c:pt idx="8733">
                  <c:v>-5.1224260748775896E-3</c:v>
                </c:pt>
                <c:pt idx="8734">
                  <c:v>-5.1564567319467708E-3</c:v>
                </c:pt>
                <c:pt idx="8735">
                  <c:v>-5.2505414897262639E-3</c:v>
                </c:pt>
                <c:pt idx="8736">
                  <c:v>-6.7584590765832654E-3</c:v>
                </c:pt>
                <c:pt idx="8737">
                  <c:v>-6.8105059638655409E-3</c:v>
                </c:pt>
                <c:pt idx="8738">
                  <c:v>-6.8805690813609037E-3</c:v>
                </c:pt>
                <c:pt idx="8739">
                  <c:v>-7.1448071244862889E-3</c:v>
                </c:pt>
                <c:pt idx="8740">
                  <c:v>-7.4530848414658991E-3</c:v>
                </c:pt>
                <c:pt idx="8741">
                  <c:v>-7.6732832107370523E-3</c:v>
                </c:pt>
                <c:pt idx="8742">
                  <c:v>-7.7953932155146906E-3</c:v>
                </c:pt>
                <c:pt idx="8743">
                  <c:v>-7.8594509229390243E-3</c:v>
                </c:pt>
                <c:pt idx="8744">
                  <c:v>-7.8974851867222237E-3</c:v>
                </c:pt>
                <c:pt idx="8745">
                  <c:v>-7.9094960068642889E-3</c:v>
                </c:pt>
                <c:pt idx="8746">
                  <c:v>-7.8934815800082055E-3</c:v>
                </c:pt>
                <c:pt idx="8747">
                  <c:v>-7.8214166591558248E-3</c:v>
                </c:pt>
                <c:pt idx="8748">
                  <c:v>-7.6953030476641683E-3</c:v>
                </c:pt>
                <c:pt idx="8749">
                  <c:v>-7.5031299253911603E-3</c:v>
                </c:pt>
                <c:pt idx="8750">
                  <c:v>-7.260911719192898E-3</c:v>
                </c:pt>
                <c:pt idx="8751">
                  <c:v>-7.0126881029235998E-3</c:v>
                </c:pt>
                <c:pt idx="8752">
                  <c:v>-6.8205149806505952E-3</c:v>
                </c:pt>
                <c:pt idx="8753">
                  <c:v>-6.6843923523738809E-3</c:v>
                </c:pt>
                <c:pt idx="8754">
                  <c:v>-6.5823003811663477E-3</c:v>
                </c:pt>
                <c:pt idx="8755">
                  <c:v>-6.5302534938840757E-3</c:v>
                </c:pt>
                <c:pt idx="8756">
                  <c:v>-6.496222836814898E-3</c:v>
                </c:pt>
                <c:pt idx="8757">
                  <c:v>-6.4842120166728329E-3</c:v>
                </c:pt>
                <c:pt idx="8758">
                  <c:v>-6.518242673742014E-3</c:v>
                </c:pt>
                <c:pt idx="8759">
                  <c:v>-6.6123274315215072E-3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62336"/>
        <c:axId val="81663872"/>
      </c:lineChart>
      <c:dateAx>
        <c:axId val="81662336"/>
        <c:scaling>
          <c:orientation val="minMax"/>
        </c:scaling>
        <c:delete val="0"/>
        <c:axPos val="b"/>
        <c:numFmt formatCode="[$-409]d\-mmm;@" sourceLinked="0"/>
        <c:majorTickMark val="out"/>
        <c:minorTickMark val="none"/>
        <c:tickLblPos val="nextTo"/>
        <c:crossAx val="81663872"/>
        <c:crossesAt val="-0.25"/>
        <c:auto val="1"/>
        <c:lblOffset val="100"/>
        <c:baseTimeUnit val="days"/>
      </c:dateAx>
      <c:valAx>
        <c:axId val="81663872"/>
        <c:scaling>
          <c:orientation val="minMax"/>
          <c:max val="0.25"/>
          <c:min val="-0.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from Mean (tons per hour)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1662336"/>
        <c:crosses val="autoZero"/>
        <c:crossBetween val="between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67789013164233225"/>
          <c:y val="0.17193565320463974"/>
          <c:w val="0.2967965280758148"/>
          <c:h val="7.7775971551943129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Duschense County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all_duschense!$R$1</c:f>
              <c:strCache>
                <c:ptCount val="1"/>
                <c:pt idx="0">
                  <c:v>nox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all_duschense!$O$2:$O$8761</c:f>
              <c:numCache>
                <c:formatCode>dd\-mmm\-yy</c:formatCode>
                <c:ptCount val="8760"/>
                <c:pt idx="0">
                  <c:v>40179</c:v>
                </c:pt>
                <c:pt idx="1">
                  <c:v>40179</c:v>
                </c:pt>
                <c:pt idx="2">
                  <c:v>40179</c:v>
                </c:pt>
                <c:pt idx="3">
                  <c:v>40179</c:v>
                </c:pt>
                <c:pt idx="4">
                  <c:v>40179</c:v>
                </c:pt>
                <c:pt idx="5">
                  <c:v>40179</c:v>
                </c:pt>
                <c:pt idx="6">
                  <c:v>40179</c:v>
                </c:pt>
                <c:pt idx="7">
                  <c:v>40179</c:v>
                </c:pt>
                <c:pt idx="8">
                  <c:v>40179</c:v>
                </c:pt>
                <c:pt idx="9">
                  <c:v>40179</c:v>
                </c:pt>
                <c:pt idx="10">
                  <c:v>40179</c:v>
                </c:pt>
                <c:pt idx="11">
                  <c:v>40179</c:v>
                </c:pt>
                <c:pt idx="12">
                  <c:v>40179</c:v>
                </c:pt>
                <c:pt idx="13">
                  <c:v>40179</c:v>
                </c:pt>
                <c:pt idx="14">
                  <c:v>40179</c:v>
                </c:pt>
                <c:pt idx="15">
                  <c:v>40179</c:v>
                </c:pt>
                <c:pt idx="16">
                  <c:v>40179</c:v>
                </c:pt>
                <c:pt idx="17">
                  <c:v>40179</c:v>
                </c:pt>
                <c:pt idx="18">
                  <c:v>40179</c:v>
                </c:pt>
                <c:pt idx="19">
                  <c:v>40179</c:v>
                </c:pt>
                <c:pt idx="20">
                  <c:v>40179</c:v>
                </c:pt>
                <c:pt idx="21">
                  <c:v>40179</c:v>
                </c:pt>
                <c:pt idx="22">
                  <c:v>40179</c:v>
                </c:pt>
                <c:pt idx="23">
                  <c:v>40179</c:v>
                </c:pt>
                <c:pt idx="24">
                  <c:v>40180</c:v>
                </c:pt>
                <c:pt idx="25">
                  <c:v>40180</c:v>
                </c:pt>
                <c:pt idx="26">
                  <c:v>40180</c:v>
                </c:pt>
                <c:pt idx="27">
                  <c:v>40180</c:v>
                </c:pt>
                <c:pt idx="28">
                  <c:v>40180</c:v>
                </c:pt>
                <c:pt idx="29">
                  <c:v>40180</c:v>
                </c:pt>
                <c:pt idx="30">
                  <c:v>40180</c:v>
                </c:pt>
                <c:pt idx="31">
                  <c:v>40180</c:v>
                </c:pt>
                <c:pt idx="32">
                  <c:v>40180</c:v>
                </c:pt>
                <c:pt idx="33">
                  <c:v>40180</c:v>
                </c:pt>
                <c:pt idx="34">
                  <c:v>40180</c:v>
                </c:pt>
                <c:pt idx="35">
                  <c:v>40180</c:v>
                </c:pt>
                <c:pt idx="36">
                  <c:v>40180</c:v>
                </c:pt>
                <c:pt idx="37">
                  <c:v>40180</c:v>
                </c:pt>
                <c:pt idx="38">
                  <c:v>40180</c:v>
                </c:pt>
                <c:pt idx="39">
                  <c:v>40180</c:v>
                </c:pt>
                <c:pt idx="40">
                  <c:v>40180</c:v>
                </c:pt>
                <c:pt idx="41">
                  <c:v>40180</c:v>
                </c:pt>
                <c:pt idx="42">
                  <c:v>40180</c:v>
                </c:pt>
                <c:pt idx="43">
                  <c:v>40180</c:v>
                </c:pt>
                <c:pt idx="44">
                  <c:v>40180</c:v>
                </c:pt>
                <c:pt idx="45">
                  <c:v>40180</c:v>
                </c:pt>
                <c:pt idx="46">
                  <c:v>40180</c:v>
                </c:pt>
                <c:pt idx="47">
                  <c:v>40180</c:v>
                </c:pt>
                <c:pt idx="48">
                  <c:v>40181</c:v>
                </c:pt>
                <c:pt idx="49">
                  <c:v>40181</c:v>
                </c:pt>
                <c:pt idx="50">
                  <c:v>40181</c:v>
                </c:pt>
                <c:pt idx="51">
                  <c:v>40181</c:v>
                </c:pt>
                <c:pt idx="52">
                  <c:v>40181</c:v>
                </c:pt>
                <c:pt idx="53">
                  <c:v>40181</c:v>
                </c:pt>
                <c:pt idx="54">
                  <c:v>40181</c:v>
                </c:pt>
                <c:pt idx="55">
                  <c:v>40181</c:v>
                </c:pt>
                <c:pt idx="56">
                  <c:v>40181</c:v>
                </c:pt>
                <c:pt idx="57">
                  <c:v>40181</c:v>
                </c:pt>
                <c:pt idx="58">
                  <c:v>40181</c:v>
                </c:pt>
                <c:pt idx="59">
                  <c:v>40181</c:v>
                </c:pt>
                <c:pt idx="60">
                  <c:v>40181</c:v>
                </c:pt>
                <c:pt idx="61">
                  <c:v>40181</c:v>
                </c:pt>
                <c:pt idx="62">
                  <c:v>40181</c:v>
                </c:pt>
                <c:pt idx="63">
                  <c:v>40181</c:v>
                </c:pt>
                <c:pt idx="64">
                  <c:v>40181</c:v>
                </c:pt>
                <c:pt idx="65">
                  <c:v>40181</c:v>
                </c:pt>
                <c:pt idx="66">
                  <c:v>40181</c:v>
                </c:pt>
                <c:pt idx="67">
                  <c:v>40181</c:v>
                </c:pt>
                <c:pt idx="68">
                  <c:v>40181</c:v>
                </c:pt>
                <c:pt idx="69">
                  <c:v>40181</c:v>
                </c:pt>
                <c:pt idx="70">
                  <c:v>40181</c:v>
                </c:pt>
                <c:pt idx="71">
                  <c:v>40181</c:v>
                </c:pt>
                <c:pt idx="72">
                  <c:v>40182</c:v>
                </c:pt>
                <c:pt idx="73">
                  <c:v>40182</c:v>
                </c:pt>
                <c:pt idx="74">
                  <c:v>40182</c:v>
                </c:pt>
                <c:pt idx="75">
                  <c:v>40182</c:v>
                </c:pt>
                <c:pt idx="76">
                  <c:v>40182</c:v>
                </c:pt>
                <c:pt idx="77">
                  <c:v>40182</c:v>
                </c:pt>
                <c:pt idx="78">
                  <c:v>40182</c:v>
                </c:pt>
                <c:pt idx="79">
                  <c:v>40182</c:v>
                </c:pt>
                <c:pt idx="80">
                  <c:v>40182</c:v>
                </c:pt>
                <c:pt idx="81">
                  <c:v>40182</c:v>
                </c:pt>
                <c:pt idx="82">
                  <c:v>40182</c:v>
                </c:pt>
                <c:pt idx="83">
                  <c:v>40182</c:v>
                </c:pt>
                <c:pt idx="84">
                  <c:v>40182</c:v>
                </c:pt>
                <c:pt idx="85">
                  <c:v>40182</c:v>
                </c:pt>
                <c:pt idx="86">
                  <c:v>40182</c:v>
                </c:pt>
                <c:pt idx="87">
                  <c:v>40182</c:v>
                </c:pt>
                <c:pt idx="88">
                  <c:v>40182</c:v>
                </c:pt>
                <c:pt idx="89">
                  <c:v>40182</c:v>
                </c:pt>
                <c:pt idx="90">
                  <c:v>40182</c:v>
                </c:pt>
                <c:pt idx="91">
                  <c:v>40182</c:v>
                </c:pt>
                <c:pt idx="92">
                  <c:v>40182</c:v>
                </c:pt>
                <c:pt idx="93">
                  <c:v>40182</c:v>
                </c:pt>
                <c:pt idx="94">
                  <c:v>40182</c:v>
                </c:pt>
                <c:pt idx="95">
                  <c:v>40182</c:v>
                </c:pt>
                <c:pt idx="96">
                  <c:v>40183</c:v>
                </c:pt>
                <c:pt idx="97">
                  <c:v>40183</c:v>
                </c:pt>
                <c:pt idx="98">
                  <c:v>40183</c:v>
                </c:pt>
                <c:pt idx="99">
                  <c:v>40183</c:v>
                </c:pt>
                <c:pt idx="100">
                  <c:v>40183</c:v>
                </c:pt>
                <c:pt idx="101">
                  <c:v>40183</c:v>
                </c:pt>
                <c:pt idx="102">
                  <c:v>40183</c:v>
                </c:pt>
                <c:pt idx="103">
                  <c:v>40183</c:v>
                </c:pt>
                <c:pt idx="104">
                  <c:v>40183</c:v>
                </c:pt>
                <c:pt idx="105">
                  <c:v>40183</c:v>
                </c:pt>
                <c:pt idx="106">
                  <c:v>40183</c:v>
                </c:pt>
                <c:pt idx="107">
                  <c:v>40183</c:v>
                </c:pt>
                <c:pt idx="108">
                  <c:v>40183</c:v>
                </c:pt>
                <c:pt idx="109">
                  <c:v>40183</c:v>
                </c:pt>
                <c:pt idx="110">
                  <c:v>40183</c:v>
                </c:pt>
                <c:pt idx="111">
                  <c:v>40183</c:v>
                </c:pt>
                <c:pt idx="112">
                  <c:v>40183</c:v>
                </c:pt>
                <c:pt idx="113">
                  <c:v>40183</c:v>
                </c:pt>
                <c:pt idx="114">
                  <c:v>40183</c:v>
                </c:pt>
                <c:pt idx="115">
                  <c:v>40183</c:v>
                </c:pt>
                <c:pt idx="116">
                  <c:v>40183</c:v>
                </c:pt>
                <c:pt idx="117">
                  <c:v>40183</c:v>
                </c:pt>
                <c:pt idx="118">
                  <c:v>40183</c:v>
                </c:pt>
                <c:pt idx="119">
                  <c:v>40183</c:v>
                </c:pt>
                <c:pt idx="120">
                  <c:v>40184</c:v>
                </c:pt>
                <c:pt idx="121">
                  <c:v>40184</c:v>
                </c:pt>
                <c:pt idx="122">
                  <c:v>40184</c:v>
                </c:pt>
                <c:pt idx="123">
                  <c:v>40184</c:v>
                </c:pt>
                <c:pt idx="124">
                  <c:v>40184</c:v>
                </c:pt>
                <c:pt idx="125">
                  <c:v>40184</c:v>
                </c:pt>
                <c:pt idx="126">
                  <c:v>40184</c:v>
                </c:pt>
                <c:pt idx="127">
                  <c:v>40184</c:v>
                </c:pt>
                <c:pt idx="128">
                  <c:v>40184</c:v>
                </c:pt>
                <c:pt idx="129">
                  <c:v>40184</c:v>
                </c:pt>
                <c:pt idx="130">
                  <c:v>40184</c:v>
                </c:pt>
                <c:pt idx="131">
                  <c:v>40184</c:v>
                </c:pt>
                <c:pt idx="132">
                  <c:v>40184</c:v>
                </c:pt>
                <c:pt idx="133">
                  <c:v>40184</c:v>
                </c:pt>
                <c:pt idx="134">
                  <c:v>40184</c:v>
                </c:pt>
                <c:pt idx="135">
                  <c:v>40184</c:v>
                </c:pt>
                <c:pt idx="136">
                  <c:v>40184</c:v>
                </c:pt>
                <c:pt idx="137">
                  <c:v>40184</c:v>
                </c:pt>
                <c:pt idx="138">
                  <c:v>40184</c:v>
                </c:pt>
                <c:pt idx="139">
                  <c:v>40184</c:v>
                </c:pt>
                <c:pt idx="140">
                  <c:v>40184</c:v>
                </c:pt>
                <c:pt idx="141">
                  <c:v>40184</c:v>
                </c:pt>
                <c:pt idx="142">
                  <c:v>40184</c:v>
                </c:pt>
                <c:pt idx="143">
                  <c:v>40184</c:v>
                </c:pt>
                <c:pt idx="144">
                  <c:v>40185</c:v>
                </c:pt>
                <c:pt idx="145">
                  <c:v>40185</c:v>
                </c:pt>
                <c:pt idx="146">
                  <c:v>40185</c:v>
                </c:pt>
                <c:pt idx="147">
                  <c:v>40185</c:v>
                </c:pt>
                <c:pt idx="148">
                  <c:v>40185</c:v>
                </c:pt>
                <c:pt idx="149">
                  <c:v>40185</c:v>
                </c:pt>
                <c:pt idx="150">
                  <c:v>40185</c:v>
                </c:pt>
                <c:pt idx="151">
                  <c:v>40185</c:v>
                </c:pt>
                <c:pt idx="152">
                  <c:v>40185</c:v>
                </c:pt>
                <c:pt idx="153">
                  <c:v>40185</c:v>
                </c:pt>
                <c:pt idx="154">
                  <c:v>40185</c:v>
                </c:pt>
                <c:pt idx="155">
                  <c:v>40185</c:v>
                </c:pt>
                <c:pt idx="156">
                  <c:v>40185</c:v>
                </c:pt>
                <c:pt idx="157">
                  <c:v>40185</c:v>
                </c:pt>
                <c:pt idx="158">
                  <c:v>40185</c:v>
                </c:pt>
                <c:pt idx="159">
                  <c:v>40185</c:v>
                </c:pt>
                <c:pt idx="160">
                  <c:v>40185</c:v>
                </c:pt>
                <c:pt idx="161">
                  <c:v>40185</c:v>
                </c:pt>
                <c:pt idx="162">
                  <c:v>40185</c:v>
                </c:pt>
                <c:pt idx="163">
                  <c:v>40185</c:v>
                </c:pt>
                <c:pt idx="164">
                  <c:v>40185</c:v>
                </c:pt>
                <c:pt idx="165">
                  <c:v>40185</c:v>
                </c:pt>
                <c:pt idx="166">
                  <c:v>40185</c:v>
                </c:pt>
                <c:pt idx="167">
                  <c:v>40185</c:v>
                </c:pt>
                <c:pt idx="168">
                  <c:v>40186</c:v>
                </c:pt>
                <c:pt idx="169">
                  <c:v>40186</c:v>
                </c:pt>
                <c:pt idx="170">
                  <c:v>40186</c:v>
                </c:pt>
                <c:pt idx="171">
                  <c:v>40186</c:v>
                </c:pt>
                <c:pt idx="172">
                  <c:v>40186</c:v>
                </c:pt>
                <c:pt idx="173">
                  <c:v>40186</c:v>
                </c:pt>
                <c:pt idx="174">
                  <c:v>40186</c:v>
                </c:pt>
                <c:pt idx="175">
                  <c:v>40186</c:v>
                </c:pt>
                <c:pt idx="176">
                  <c:v>40186</c:v>
                </c:pt>
                <c:pt idx="177">
                  <c:v>40186</c:v>
                </c:pt>
                <c:pt idx="178">
                  <c:v>40186</c:v>
                </c:pt>
                <c:pt idx="179">
                  <c:v>40186</c:v>
                </c:pt>
                <c:pt idx="180">
                  <c:v>40186</c:v>
                </c:pt>
                <c:pt idx="181">
                  <c:v>40186</c:v>
                </c:pt>
                <c:pt idx="182">
                  <c:v>40186</c:v>
                </c:pt>
                <c:pt idx="183">
                  <c:v>40186</c:v>
                </c:pt>
                <c:pt idx="184">
                  <c:v>40186</c:v>
                </c:pt>
                <c:pt idx="185">
                  <c:v>40186</c:v>
                </c:pt>
                <c:pt idx="186">
                  <c:v>40186</c:v>
                </c:pt>
                <c:pt idx="187">
                  <c:v>40186</c:v>
                </c:pt>
                <c:pt idx="188">
                  <c:v>40186</c:v>
                </c:pt>
                <c:pt idx="189">
                  <c:v>40186</c:v>
                </c:pt>
                <c:pt idx="190">
                  <c:v>40186</c:v>
                </c:pt>
                <c:pt idx="191">
                  <c:v>40186</c:v>
                </c:pt>
                <c:pt idx="192">
                  <c:v>40187</c:v>
                </c:pt>
                <c:pt idx="193">
                  <c:v>40187</c:v>
                </c:pt>
                <c:pt idx="194">
                  <c:v>40187</c:v>
                </c:pt>
                <c:pt idx="195">
                  <c:v>40187</c:v>
                </c:pt>
                <c:pt idx="196">
                  <c:v>40187</c:v>
                </c:pt>
                <c:pt idx="197">
                  <c:v>40187</c:v>
                </c:pt>
                <c:pt idx="198">
                  <c:v>40187</c:v>
                </c:pt>
                <c:pt idx="199">
                  <c:v>40187</c:v>
                </c:pt>
                <c:pt idx="200">
                  <c:v>40187</c:v>
                </c:pt>
                <c:pt idx="201">
                  <c:v>40187</c:v>
                </c:pt>
                <c:pt idx="202">
                  <c:v>40187</c:v>
                </c:pt>
                <c:pt idx="203">
                  <c:v>40187</c:v>
                </c:pt>
                <c:pt idx="204">
                  <c:v>40187</c:v>
                </c:pt>
                <c:pt idx="205">
                  <c:v>40187</c:v>
                </c:pt>
                <c:pt idx="206">
                  <c:v>40187</c:v>
                </c:pt>
                <c:pt idx="207">
                  <c:v>40187</c:v>
                </c:pt>
                <c:pt idx="208">
                  <c:v>40187</c:v>
                </c:pt>
                <c:pt idx="209">
                  <c:v>40187</c:v>
                </c:pt>
                <c:pt idx="210">
                  <c:v>40187</c:v>
                </c:pt>
                <c:pt idx="211">
                  <c:v>40187</c:v>
                </c:pt>
                <c:pt idx="212">
                  <c:v>40187</c:v>
                </c:pt>
                <c:pt idx="213">
                  <c:v>40187</c:v>
                </c:pt>
                <c:pt idx="214">
                  <c:v>40187</c:v>
                </c:pt>
                <c:pt idx="215">
                  <c:v>40187</c:v>
                </c:pt>
                <c:pt idx="216">
                  <c:v>40188</c:v>
                </c:pt>
                <c:pt idx="217">
                  <c:v>40188</c:v>
                </c:pt>
                <c:pt idx="218">
                  <c:v>40188</c:v>
                </c:pt>
                <c:pt idx="219">
                  <c:v>40188</c:v>
                </c:pt>
                <c:pt idx="220">
                  <c:v>40188</c:v>
                </c:pt>
                <c:pt idx="221">
                  <c:v>40188</c:v>
                </c:pt>
                <c:pt idx="222">
                  <c:v>40188</c:v>
                </c:pt>
                <c:pt idx="223">
                  <c:v>40188</c:v>
                </c:pt>
                <c:pt idx="224">
                  <c:v>40188</c:v>
                </c:pt>
                <c:pt idx="225">
                  <c:v>40188</c:v>
                </c:pt>
                <c:pt idx="226">
                  <c:v>40188</c:v>
                </c:pt>
                <c:pt idx="227">
                  <c:v>40188</c:v>
                </c:pt>
                <c:pt idx="228">
                  <c:v>40188</c:v>
                </c:pt>
                <c:pt idx="229">
                  <c:v>40188</c:v>
                </c:pt>
                <c:pt idx="230">
                  <c:v>40188</c:v>
                </c:pt>
                <c:pt idx="231">
                  <c:v>40188</c:v>
                </c:pt>
                <c:pt idx="232">
                  <c:v>40188</c:v>
                </c:pt>
                <c:pt idx="233">
                  <c:v>40188</c:v>
                </c:pt>
                <c:pt idx="234">
                  <c:v>40188</c:v>
                </c:pt>
                <c:pt idx="235">
                  <c:v>40188</c:v>
                </c:pt>
                <c:pt idx="236">
                  <c:v>40188</c:v>
                </c:pt>
                <c:pt idx="237">
                  <c:v>40188</c:v>
                </c:pt>
                <c:pt idx="238">
                  <c:v>40188</c:v>
                </c:pt>
                <c:pt idx="239">
                  <c:v>40188</c:v>
                </c:pt>
                <c:pt idx="240">
                  <c:v>40189</c:v>
                </c:pt>
                <c:pt idx="241">
                  <c:v>40189</c:v>
                </c:pt>
                <c:pt idx="242">
                  <c:v>40189</c:v>
                </c:pt>
                <c:pt idx="243">
                  <c:v>40189</c:v>
                </c:pt>
                <c:pt idx="244">
                  <c:v>40189</c:v>
                </c:pt>
                <c:pt idx="245">
                  <c:v>40189</c:v>
                </c:pt>
                <c:pt idx="246">
                  <c:v>40189</c:v>
                </c:pt>
                <c:pt idx="247">
                  <c:v>40189</c:v>
                </c:pt>
                <c:pt idx="248">
                  <c:v>40189</c:v>
                </c:pt>
                <c:pt idx="249">
                  <c:v>40189</c:v>
                </c:pt>
                <c:pt idx="250">
                  <c:v>40189</c:v>
                </c:pt>
                <c:pt idx="251">
                  <c:v>40189</c:v>
                </c:pt>
                <c:pt idx="252">
                  <c:v>40189</c:v>
                </c:pt>
                <c:pt idx="253">
                  <c:v>40189</c:v>
                </c:pt>
                <c:pt idx="254">
                  <c:v>40189</c:v>
                </c:pt>
                <c:pt idx="255">
                  <c:v>40189</c:v>
                </c:pt>
                <c:pt idx="256">
                  <c:v>40189</c:v>
                </c:pt>
                <c:pt idx="257">
                  <c:v>40189</c:v>
                </c:pt>
                <c:pt idx="258">
                  <c:v>40189</c:v>
                </c:pt>
                <c:pt idx="259">
                  <c:v>40189</c:v>
                </c:pt>
                <c:pt idx="260">
                  <c:v>40189</c:v>
                </c:pt>
                <c:pt idx="261">
                  <c:v>40189</c:v>
                </c:pt>
                <c:pt idx="262">
                  <c:v>40189</c:v>
                </c:pt>
                <c:pt idx="263">
                  <c:v>40189</c:v>
                </c:pt>
                <c:pt idx="264">
                  <c:v>40190</c:v>
                </c:pt>
                <c:pt idx="265">
                  <c:v>40190</c:v>
                </c:pt>
                <c:pt idx="266">
                  <c:v>40190</c:v>
                </c:pt>
                <c:pt idx="267">
                  <c:v>40190</c:v>
                </c:pt>
                <c:pt idx="268">
                  <c:v>40190</c:v>
                </c:pt>
                <c:pt idx="269">
                  <c:v>40190</c:v>
                </c:pt>
                <c:pt idx="270">
                  <c:v>40190</c:v>
                </c:pt>
                <c:pt idx="271">
                  <c:v>40190</c:v>
                </c:pt>
                <c:pt idx="272">
                  <c:v>40190</c:v>
                </c:pt>
                <c:pt idx="273">
                  <c:v>40190</c:v>
                </c:pt>
                <c:pt idx="274">
                  <c:v>40190</c:v>
                </c:pt>
                <c:pt idx="275">
                  <c:v>40190</c:v>
                </c:pt>
                <c:pt idx="276">
                  <c:v>40190</c:v>
                </c:pt>
                <c:pt idx="277">
                  <c:v>40190</c:v>
                </c:pt>
                <c:pt idx="278">
                  <c:v>40190</c:v>
                </c:pt>
                <c:pt idx="279">
                  <c:v>40190</c:v>
                </c:pt>
                <c:pt idx="280">
                  <c:v>40190</c:v>
                </c:pt>
                <c:pt idx="281">
                  <c:v>40190</c:v>
                </c:pt>
                <c:pt idx="282">
                  <c:v>40190</c:v>
                </c:pt>
                <c:pt idx="283">
                  <c:v>40190</c:v>
                </c:pt>
                <c:pt idx="284">
                  <c:v>40190</c:v>
                </c:pt>
                <c:pt idx="285">
                  <c:v>40190</c:v>
                </c:pt>
                <c:pt idx="286">
                  <c:v>40190</c:v>
                </c:pt>
                <c:pt idx="287">
                  <c:v>40190</c:v>
                </c:pt>
                <c:pt idx="288">
                  <c:v>40191</c:v>
                </c:pt>
                <c:pt idx="289">
                  <c:v>40191</c:v>
                </c:pt>
                <c:pt idx="290">
                  <c:v>40191</c:v>
                </c:pt>
                <c:pt idx="291">
                  <c:v>40191</c:v>
                </c:pt>
                <c:pt idx="292">
                  <c:v>40191</c:v>
                </c:pt>
                <c:pt idx="293">
                  <c:v>40191</c:v>
                </c:pt>
                <c:pt idx="294">
                  <c:v>40191</c:v>
                </c:pt>
                <c:pt idx="295">
                  <c:v>40191</c:v>
                </c:pt>
                <c:pt idx="296">
                  <c:v>40191</c:v>
                </c:pt>
                <c:pt idx="297">
                  <c:v>40191</c:v>
                </c:pt>
                <c:pt idx="298">
                  <c:v>40191</c:v>
                </c:pt>
                <c:pt idx="299">
                  <c:v>40191</c:v>
                </c:pt>
                <c:pt idx="300">
                  <c:v>40191</c:v>
                </c:pt>
                <c:pt idx="301">
                  <c:v>40191</c:v>
                </c:pt>
                <c:pt idx="302">
                  <c:v>40191</c:v>
                </c:pt>
                <c:pt idx="303">
                  <c:v>40191</c:v>
                </c:pt>
                <c:pt idx="304">
                  <c:v>40191</c:v>
                </c:pt>
                <c:pt idx="305">
                  <c:v>40191</c:v>
                </c:pt>
                <c:pt idx="306">
                  <c:v>40191</c:v>
                </c:pt>
                <c:pt idx="307">
                  <c:v>40191</c:v>
                </c:pt>
                <c:pt idx="308">
                  <c:v>40191</c:v>
                </c:pt>
                <c:pt idx="309">
                  <c:v>40191</c:v>
                </c:pt>
                <c:pt idx="310">
                  <c:v>40191</c:v>
                </c:pt>
                <c:pt idx="311">
                  <c:v>40191</c:v>
                </c:pt>
                <c:pt idx="312">
                  <c:v>40192</c:v>
                </c:pt>
                <c:pt idx="313">
                  <c:v>40192</c:v>
                </c:pt>
                <c:pt idx="314">
                  <c:v>40192</c:v>
                </c:pt>
                <c:pt idx="315">
                  <c:v>40192</c:v>
                </c:pt>
                <c:pt idx="316">
                  <c:v>40192</c:v>
                </c:pt>
                <c:pt idx="317">
                  <c:v>40192</c:v>
                </c:pt>
                <c:pt idx="318">
                  <c:v>40192</c:v>
                </c:pt>
                <c:pt idx="319">
                  <c:v>40192</c:v>
                </c:pt>
                <c:pt idx="320">
                  <c:v>40192</c:v>
                </c:pt>
                <c:pt idx="321">
                  <c:v>40192</c:v>
                </c:pt>
                <c:pt idx="322">
                  <c:v>40192</c:v>
                </c:pt>
                <c:pt idx="323">
                  <c:v>40192</c:v>
                </c:pt>
                <c:pt idx="324">
                  <c:v>40192</c:v>
                </c:pt>
                <c:pt idx="325">
                  <c:v>40192</c:v>
                </c:pt>
                <c:pt idx="326">
                  <c:v>40192</c:v>
                </c:pt>
                <c:pt idx="327">
                  <c:v>40192</c:v>
                </c:pt>
                <c:pt idx="328">
                  <c:v>40192</c:v>
                </c:pt>
                <c:pt idx="329">
                  <c:v>40192</c:v>
                </c:pt>
                <c:pt idx="330">
                  <c:v>40192</c:v>
                </c:pt>
                <c:pt idx="331">
                  <c:v>40192</c:v>
                </c:pt>
                <c:pt idx="332">
                  <c:v>40192</c:v>
                </c:pt>
                <c:pt idx="333">
                  <c:v>40192</c:v>
                </c:pt>
                <c:pt idx="334">
                  <c:v>40192</c:v>
                </c:pt>
                <c:pt idx="335">
                  <c:v>40192</c:v>
                </c:pt>
                <c:pt idx="336">
                  <c:v>40193</c:v>
                </c:pt>
                <c:pt idx="337">
                  <c:v>40193</c:v>
                </c:pt>
                <c:pt idx="338">
                  <c:v>40193</c:v>
                </c:pt>
                <c:pt idx="339">
                  <c:v>40193</c:v>
                </c:pt>
                <c:pt idx="340">
                  <c:v>40193</c:v>
                </c:pt>
                <c:pt idx="341">
                  <c:v>40193</c:v>
                </c:pt>
                <c:pt idx="342">
                  <c:v>40193</c:v>
                </c:pt>
                <c:pt idx="343">
                  <c:v>40193</c:v>
                </c:pt>
                <c:pt idx="344">
                  <c:v>40193</c:v>
                </c:pt>
                <c:pt idx="345">
                  <c:v>40193</c:v>
                </c:pt>
                <c:pt idx="346">
                  <c:v>40193</c:v>
                </c:pt>
                <c:pt idx="347">
                  <c:v>40193</c:v>
                </c:pt>
                <c:pt idx="348">
                  <c:v>40193</c:v>
                </c:pt>
                <c:pt idx="349">
                  <c:v>40193</c:v>
                </c:pt>
                <c:pt idx="350">
                  <c:v>40193</c:v>
                </c:pt>
                <c:pt idx="351">
                  <c:v>40193</c:v>
                </c:pt>
                <c:pt idx="352">
                  <c:v>40193</c:v>
                </c:pt>
                <c:pt idx="353">
                  <c:v>40193</c:v>
                </c:pt>
                <c:pt idx="354">
                  <c:v>40193</c:v>
                </c:pt>
                <c:pt idx="355">
                  <c:v>40193</c:v>
                </c:pt>
                <c:pt idx="356">
                  <c:v>40193</c:v>
                </c:pt>
                <c:pt idx="357">
                  <c:v>40193</c:v>
                </c:pt>
                <c:pt idx="358">
                  <c:v>40193</c:v>
                </c:pt>
                <c:pt idx="359">
                  <c:v>40193</c:v>
                </c:pt>
                <c:pt idx="360">
                  <c:v>40194</c:v>
                </c:pt>
                <c:pt idx="361">
                  <c:v>40194</c:v>
                </c:pt>
                <c:pt idx="362">
                  <c:v>40194</c:v>
                </c:pt>
                <c:pt idx="363">
                  <c:v>40194</c:v>
                </c:pt>
                <c:pt idx="364">
                  <c:v>40194</c:v>
                </c:pt>
                <c:pt idx="365">
                  <c:v>40194</c:v>
                </c:pt>
                <c:pt idx="366">
                  <c:v>40194</c:v>
                </c:pt>
                <c:pt idx="367">
                  <c:v>40194</c:v>
                </c:pt>
                <c:pt idx="368">
                  <c:v>40194</c:v>
                </c:pt>
                <c:pt idx="369">
                  <c:v>40194</c:v>
                </c:pt>
                <c:pt idx="370">
                  <c:v>40194</c:v>
                </c:pt>
                <c:pt idx="371">
                  <c:v>40194</c:v>
                </c:pt>
                <c:pt idx="372">
                  <c:v>40194</c:v>
                </c:pt>
                <c:pt idx="373">
                  <c:v>40194</c:v>
                </c:pt>
                <c:pt idx="374">
                  <c:v>40194</c:v>
                </c:pt>
                <c:pt idx="375">
                  <c:v>40194</c:v>
                </c:pt>
                <c:pt idx="376">
                  <c:v>40194</c:v>
                </c:pt>
                <c:pt idx="377">
                  <c:v>40194</c:v>
                </c:pt>
                <c:pt idx="378">
                  <c:v>40194</c:v>
                </c:pt>
                <c:pt idx="379">
                  <c:v>40194</c:v>
                </c:pt>
                <c:pt idx="380">
                  <c:v>40194</c:v>
                </c:pt>
                <c:pt idx="381">
                  <c:v>40194</c:v>
                </c:pt>
                <c:pt idx="382">
                  <c:v>40194</c:v>
                </c:pt>
                <c:pt idx="383">
                  <c:v>40194</c:v>
                </c:pt>
                <c:pt idx="384">
                  <c:v>40195</c:v>
                </c:pt>
                <c:pt idx="385">
                  <c:v>40195</c:v>
                </c:pt>
                <c:pt idx="386">
                  <c:v>40195</c:v>
                </c:pt>
                <c:pt idx="387">
                  <c:v>40195</c:v>
                </c:pt>
                <c:pt idx="388">
                  <c:v>40195</c:v>
                </c:pt>
                <c:pt idx="389">
                  <c:v>40195</c:v>
                </c:pt>
                <c:pt idx="390">
                  <c:v>40195</c:v>
                </c:pt>
                <c:pt idx="391">
                  <c:v>40195</c:v>
                </c:pt>
                <c:pt idx="392">
                  <c:v>40195</c:v>
                </c:pt>
                <c:pt idx="393">
                  <c:v>40195</c:v>
                </c:pt>
                <c:pt idx="394">
                  <c:v>40195</c:v>
                </c:pt>
                <c:pt idx="395">
                  <c:v>40195</c:v>
                </c:pt>
                <c:pt idx="396">
                  <c:v>40195</c:v>
                </c:pt>
                <c:pt idx="397">
                  <c:v>40195</c:v>
                </c:pt>
                <c:pt idx="398">
                  <c:v>40195</c:v>
                </c:pt>
                <c:pt idx="399">
                  <c:v>40195</c:v>
                </c:pt>
                <c:pt idx="400">
                  <c:v>40195</c:v>
                </c:pt>
                <c:pt idx="401">
                  <c:v>40195</c:v>
                </c:pt>
                <c:pt idx="402">
                  <c:v>40195</c:v>
                </c:pt>
                <c:pt idx="403">
                  <c:v>40195</c:v>
                </c:pt>
                <c:pt idx="404">
                  <c:v>40195</c:v>
                </c:pt>
                <c:pt idx="405">
                  <c:v>40195</c:v>
                </c:pt>
                <c:pt idx="406">
                  <c:v>40195</c:v>
                </c:pt>
                <c:pt idx="407">
                  <c:v>40195</c:v>
                </c:pt>
                <c:pt idx="408">
                  <c:v>40196</c:v>
                </c:pt>
                <c:pt idx="409">
                  <c:v>40196</c:v>
                </c:pt>
                <c:pt idx="410">
                  <c:v>40196</c:v>
                </c:pt>
                <c:pt idx="411">
                  <c:v>40196</c:v>
                </c:pt>
                <c:pt idx="412">
                  <c:v>40196</c:v>
                </c:pt>
                <c:pt idx="413">
                  <c:v>40196</c:v>
                </c:pt>
                <c:pt idx="414">
                  <c:v>40196</c:v>
                </c:pt>
                <c:pt idx="415">
                  <c:v>40196</c:v>
                </c:pt>
                <c:pt idx="416">
                  <c:v>40196</c:v>
                </c:pt>
                <c:pt idx="417">
                  <c:v>40196</c:v>
                </c:pt>
                <c:pt idx="418">
                  <c:v>40196</c:v>
                </c:pt>
                <c:pt idx="419">
                  <c:v>40196</c:v>
                </c:pt>
                <c:pt idx="420">
                  <c:v>40196</c:v>
                </c:pt>
                <c:pt idx="421">
                  <c:v>40196</c:v>
                </c:pt>
                <c:pt idx="422">
                  <c:v>40196</c:v>
                </c:pt>
                <c:pt idx="423">
                  <c:v>40196</c:v>
                </c:pt>
                <c:pt idx="424">
                  <c:v>40196</c:v>
                </c:pt>
                <c:pt idx="425">
                  <c:v>40196</c:v>
                </c:pt>
                <c:pt idx="426">
                  <c:v>40196</c:v>
                </c:pt>
                <c:pt idx="427">
                  <c:v>40196</c:v>
                </c:pt>
                <c:pt idx="428">
                  <c:v>40196</c:v>
                </c:pt>
                <c:pt idx="429">
                  <c:v>40196</c:v>
                </c:pt>
                <c:pt idx="430">
                  <c:v>40196</c:v>
                </c:pt>
                <c:pt idx="431">
                  <c:v>40196</c:v>
                </c:pt>
                <c:pt idx="432">
                  <c:v>40197</c:v>
                </c:pt>
                <c:pt idx="433">
                  <c:v>40197</c:v>
                </c:pt>
                <c:pt idx="434">
                  <c:v>40197</c:v>
                </c:pt>
                <c:pt idx="435">
                  <c:v>40197</c:v>
                </c:pt>
                <c:pt idx="436">
                  <c:v>40197</c:v>
                </c:pt>
                <c:pt idx="437">
                  <c:v>40197</c:v>
                </c:pt>
                <c:pt idx="438">
                  <c:v>40197</c:v>
                </c:pt>
                <c:pt idx="439">
                  <c:v>40197</c:v>
                </c:pt>
                <c:pt idx="440">
                  <c:v>40197</c:v>
                </c:pt>
                <c:pt idx="441">
                  <c:v>40197</c:v>
                </c:pt>
                <c:pt idx="442">
                  <c:v>40197</c:v>
                </c:pt>
                <c:pt idx="443">
                  <c:v>40197</c:v>
                </c:pt>
                <c:pt idx="444">
                  <c:v>40197</c:v>
                </c:pt>
                <c:pt idx="445">
                  <c:v>40197</c:v>
                </c:pt>
                <c:pt idx="446">
                  <c:v>40197</c:v>
                </c:pt>
                <c:pt idx="447">
                  <c:v>40197</c:v>
                </c:pt>
                <c:pt idx="448">
                  <c:v>40197</c:v>
                </c:pt>
                <c:pt idx="449">
                  <c:v>40197</c:v>
                </c:pt>
                <c:pt idx="450">
                  <c:v>40197</c:v>
                </c:pt>
                <c:pt idx="451">
                  <c:v>40197</c:v>
                </c:pt>
                <c:pt idx="452">
                  <c:v>40197</c:v>
                </c:pt>
                <c:pt idx="453">
                  <c:v>40197</c:v>
                </c:pt>
                <c:pt idx="454">
                  <c:v>40197</c:v>
                </c:pt>
                <c:pt idx="455">
                  <c:v>40197</c:v>
                </c:pt>
                <c:pt idx="456">
                  <c:v>40198</c:v>
                </c:pt>
                <c:pt idx="457">
                  <c:v>40198</c:v>
                </c:pt>
                <c:pt idx="458">
                  <c:v>40198</c:v>
                </c:pt>
                <c:pt idx="459">
                  <c:v>40198</c:v>
                </c:pt>
                <c:pt idx="460">
                  <c:v>40198</c:v>
                </c:pt>
                <c:pt idx="461">
                  <c:v>40198</c:v>
                </c:pt>
                <c:pt idx="462">
                  <c:v>40198</c:v>
                </c:pt>
                <c:pt idx="463">
                  <c:v>40198</c:v>
                </c:pt>
                <c:pt idx="464">
                  <c:v>40198</c:v>
                </c:pt>
                <c:pt idx="465">
                  <c:v>40198</c:v>
                </c:pt>
                <c:pt idx="466">
                  <c:v>40198</c:v>
                </c:pt>
                <c:pt idx="467">
                  <c:v>40198</c:v>
                </c:pt>
                <c:pt idx="468">
                  <c:v>40198</c:v>
                </c:pt>
                <c:pt idx="469">
                  <c:v>40198</c:v>
                </c:pt>
                <c:pt idx="470">
                  <c:v>40198</c:v>
                </c:pt>
                <c:pt idx="471">
                  <c:v>40198</c:v>
                </c:pt>
                <c:pt idx="472">
                  <c:v>40198</c:v>
                </c:pt>
                <c:pt idx="473">
                  <c:v>40198</c:v>
                </c:pt>
                <c:pt idx="474">
                  <c:v>40198</c:v>
                </c:pt>
                <c:pt idx="475">
                  <c:v>40198</c:v>
                </c:pt>
                <c:pt idx="476">
                  <c:v>40198</c:v>
                </c:pt>
                <c:pt idx="477">
                  <c:v>40198</c:v>
                </c:pt>
                <c:pt idx="478">
                  <c:v>40198</c:v>
                </c:pt>
                <c:pt idx="479">
                  <c:v>40198</c:v>
                </c:pt>
                <c:pt idx="480">
                  <c:v>40199</c:v>
                </c:pt>
                <c:pt idx="481">
                  <c:v>40199</c:v>
                </c:pt>
                <c:pt idx="482">
                  <c:v>40199</c:v>
                </c:pt>
                <c:pt idx="483">
                  <c:v>40199</c:v>
                </c:pt>
                <c:pt idx="484">
                  <c:v>40199</c:v>
                </c:pt>
                <c:pt idx="485">
                  <c:v>40199</c:v>
                </c:pt>
                <c:pt idx="486">
                  <c:v>40199</c:v>
                </c:pt>
                <c:pt idx="487">
                  <c:v>40199</c:v>
                </c:pt>
                <c:pt idx="488">
                  <c:v>40199</c:v>
                </c:pt>
                <c:pt idx="489">
                  <c:v>40199</c:v>
                </c:pt>
                <c:pt idx="490">
                  <c:v>40199</c:v>
                </c:pt>
                <c:pt idx="491">
                  <c:v>40199</c:v>
                </c:pt>
                <c:pt idx="492">
                  <c:v>40199</c:v>
                </c:pt>
                <c:pt idx="493">
                  <c:v>40199</c:v>
                </c:pt>
                <c:pt idx="494">
                  <c:v>40199</c:v>
                </c:pt>
                <c:pt idx="495">
                  <c:v>40199</c:v>
                </c:pt>
                <c:pt idx="496">
                  <c:v>40199</c:v>
                </c:pt>
                <c:pt idx="497">
                  <c:v>40199</c:v>
                </c:pt>
                <c:pt idx="498">
                  <c:v>40199</c:v>
                </c:pt>
                <c:pt idx="499">
                  <c:v>40199</c:v>
                </c:pt>
                <c:pt idx="500">
                  <c:v>40199</c:v>
                </c:pt>
                <c:pt idx="501">
                  <c:v>40199</c:v>
                </c:pt>
                <c:pt idx="502">
                  <c:v>40199</c:v>
                </c:pt>
                <c:pt idx="503">
                  <c:v>40199</c:v>
                </c:pt>
                <c:pt idx="504">
                  <c:v>40200</c:v>
                </c:pt>
                <c:pt idx="505">
                  <c:v>40200</c:v>
                </c:pt>
                <c:pt idx="506">
                  <c:v>40200</c:v>
                </c:pt>
                <c:pt idx="507">
                  <c:v>40200</c:v>
                </c:pt>
                <c:pt idx="508">
                  <c:v>40200</c:v>
                </c:pt>
                <c:pt idx="509">
                  <c:v>40200</c:v>
                </c:pt>
                <c:pt idx="510">
                  <c:v>40200</c:v>
                </c:pt>
                <c:pt idx="511">
                  <c:v>40200</c:v>
                </c:pt>
                <c:pt idx="512">
                  <c:v>40200</c:v>
                </c:pt>
                <c:pt idx="513">
                  <c:v>40200</c:v>
                </c:pt>
                <c:pt idx="514">
                  <c:v>40200</c:v>
                </c:pt>
                <c:pt idx="515">
                  <c:v>40200</c:v>
                </c:pt>
                <c:pt idx="516">
                  <c:v>40200</c:v>
                </c:pt>
                <c:pt idx="517">
                  <c:v>40200</c:v>
                </c:pt>
                <c:pt idx="518">
                  <c:v>40200</c:v>
                </c:pt>
                <c:pt idx="519">
                  <c:v>40200</c:v>
                </c:pt>
                <c:pt idx="520">
                  <c:v>40200</c:v>
                </c:pt>
                <c:pt idx="521">
                  <c:v>40200</c:v>
                </c:pt>
                <c:pt idx="522">
                  <c:v>40200</c:v>
                </c:pt>
                <c:pt idx="523">
                  <c:v>40200</c:v>
                </c:pt>
                <c:pt idx="524">
                  <c:v>40200</c:v>
                </c:pt>
                <c:pt idx="525">
                  <c:v>40200</c:v>
                </c:pt>
                <c:pt idx="526">
                  <c:v>40200</c:v>
                </c:pt>
                <c:pt idx="527">
                  <c:v>40200</c:v>
                </c:pt>
                <c:pt idx="528">
                  <c:v>40201</c:v>
                </c:pt>
                <c:pt idx="529">
                  <c:v>40201</c:v>
                </c:pt>
                <c:pt idx="530">
                  <c:v>40201</c:v>
                </c:pt>
                <c:pt idx="531">
                  <c:v>40201</c:v>
                </c:pt>
                <c:pt idx="532">
                  <c:v>40201</c:v>
                </c:pt>
                <c:pt idx="533">
                  <c:v>40201</c:v>
                </c:pt>
                <c:pt idx="534">
                  <c:v>40201</c:v>
                </c:pt>
                <c:pt idx="535">
                  <c:v>40201</c:v>
                </c:pt>
                <c:pt idx="536">
                  <c:v>40201</c:v>
                </c:pt>
                <c:pt idx="537">
                  <c:v>40201</c:v>
                </c:pt>
                <c:pt idx="538">
                  <c:v>40201</c:v>
                </c:pt>
                <c:pt idx="539">
                  <c:v>40201</c:v>
                </c:pt>
                <c:pt idx="540">
                  <c:v>40201</c:v>
                </c:pt>
                <c:pt idx="541">
                  <c:v>40201</c:v>
                </c:pt>
                <c:pt idx="542">
                  <c:v>40201</c:v>
                </c:pt>
                <c:pt idx="543">
                  <c:v>40201</c:v>
                </c:pt>
                <c:pt idx="544">
                  <c:v>40201</c:v>
                </c:pt>
                <c:pt idx="545">
                  <c:v>40201</c:v>
                </c:pt>
                <c:pt idx="546">
                  <c:v>40201</c:v>
                </c:pt>
                <c:pt idx="547">
                  <c:v>40201</c:v>
                </c:pt>
                <c:pt idx="548">
                  <c:v>40201</c:v>
                </c:pt>
                <c:pt idx="549">
                  <c:v>40201</c:v>
                </c:pt>
                <c:pt idx="550">
                  <c:v>40201</c:v>
                </c:pt>
                <c:pt idx="551">
                  <c:v>40201</c:v>
                </c:pt>
                <c:pt idx="552">
                  <c:v>40202</c:v>
                </c:pt>
                <c:pt idx="553">
                  <c:v>40202</c:v>
                </c:pt>
                <c:pt idx="554">
                  <c:v>40202</c:v>
                </c:pt>
                <c:pt idx="555">
                  <c:v>40202</c:v>
                </c:pt>
                <c:pt idx="556">
                  <c:v>40202</c:v>
                </c:pt>
                <c:pt idx="557">
                  <c:v>40202</c:v>
                </c:pt>
                <c:pt idx="558">
                  <c:v>40202</c:v>
                </c:pt>
                <c:pt idx="559">
                  <c:v>40202</c:v>
                </c:pt>
                <c:pt idx="560">
                  <c:v>40202</c:v>
                </c:pt>
                <c:pt idx="561">
                  <c:v>40202</c:v>
                </c:pt>
                <c:pt idx="562">
                  <c:v>40202</c:v>
                </c:pt>
                <c:pt idx="563">
                  <c:v>40202</c:v>
                </c:pt>
                <c:pt idx="564">
                  <c:v>40202</c:v>
                </c:pt>
                <c:pt idx="565">
                  <c:v>40202</c:v>
                </c:pt>
                <c:pt idx="566">
                  <c:v>40202</c:v>
                </c:pt>
                <c:pt idx="567">
                  <c:v>40202</c:v>
                </c:pt>
                <c:pt idx="568">
                  <c:v>40202</c:v>
                </c:pt>
                <c:pt idx="569">
                  <c:v>40202</c:v>
                </c:pt>
                <c:pt idx="570">
                  <c:v>40202</c:v>
                </c:pt>
                <c:pt idx="571">
                  <c:v>40202</c:v>
                </c:pt>
                <c:pt idx="572">
                  <c:v>40202</c:v>
                </c:pt>
                <c:pt idx="573">
                  <c:v>40202</c:v>
                </c:pt>
                <c:pt idx="574">
                  <c:v>40202</c:v>
                </c:pt>
                <c:pt idx="575">
                  <c:v>40202</c:v>
                </c:pt>
                <c:pt idx="576">
                  <c:v>40203</c:v>
                </c:pt>
                <c:pt idx="577">
                  <c:v>40203</c:v>
                </c:pt>
                <c:pt idx="578">
                  <c:v>40203</c:v>
                </c:pt>
                <c:pt idx="579">
                  <c:v>40203</c:v>
                </c:pt>
                <c:pt idx="580">
                  <c:v>40203</c:v>
                </c:pt>
                <c:pt idx="581">
                  <c:v>40203</c:v>
                </c:pt>
                <c:pt idx="582">
                  <c:v>40203</c:v>
                </c:pt>
                <c:pt idx="583">
                  <c:v>40203</c:v>
                </c:pt>
                <c:pt idx="584">
                  <c:v>40203</c:v>
                </c:pt>
                <c:pt idx="585">
                  <c:v>40203</c:v>
                </c:pt>
                <c:pt idx="586">
                  <c:v>40203</c:v>
                </c:pt>
                <c:pt idx="587">
                  <c:v>40203</c:v>
                </c:pt>
                <c:pt idx="588">
                  <c:v>40203</c:v>
                </c:pt>
                <c:pt idx="589">
                  <c:v>40203</c:v>
                </c:pt>
                <c:pt idx="590">
                  <c:v>40203</c:v>
                </c:pt>
                <c:pt idx="591">
                  <c:v>40203</c:v>
                </c:pt>
                <c:pt idx="592">
                  <c:v>40203</c:v>
                </c:pt>
                <c:pt idx="593">
                  <c:v>40203</c:v>
                </c:pt>
                <c:pt idx="594">
                  <c:v>40203</c:v>
                </c:pt>
                <c:pt idx="595">
                  <c:v>40203</c:v>
                </c:pt>
                <c:pt idx="596">
                  <c:v>40203</c:v>
                </c:pt>
                <c:pt idx="597">
                  <c:v>40203</c:v>
                </c:pt>
                <c:pt idx="598">
                  <c:v>40203</c:v>
                </c:pt>
                <c:pt idx="599">
                  <c:v>40203</c:v>
                </c:pt>
                <c:pt idx="600">
                  <c:v>40204</c:v>
                </c:pt>
                <c:pt idx="601">
                  <c:v>40204</c:v>
                </c:pt>
                <c:pt idx="602">
                  <c:v>40204</c:v>
                </c:pt>
                <c:pt idx="603">
                  <c:v>40204</c:v>
                </c:pt>
                <c:pt idx="604">
                  <c:v>40204</c:v>
                </c:pt>
                <c:pt idx="605">
                  <c:v>40204</c:v>
                </c:pt>
                <c:pt idx="606">
                  <c:v>40204</c:v>
                </c:pt>
                <c:pt idx="607">
                  <c:v>40204</c:v>
                </c:pt>
                <c:pt idx="608">
                  <c:v>40204</c:v>
                </c:pt>
                <c:pt idx="609">
                  <c:v>40204</c:v>
                </c:pt>
                <c:pt idx="610">
                  <c:v>40204</c:v>
                </c:pt>
                <c:pt idx="611">
                  <c:v>40204</c:v>
                </c:pt>
                <c:pt idx="612">
                  <c:v>40204</c:v>
                </c:pt>
                <c:pt idx="613">
                  <c:v>40204</c:v>
                </c:pt>
                <c:pt idx="614">
                  <c:v>40204</c:v>
                </c:pt>
                <c:pt idx="615">
                  <c:v>40204</c:v>
                </c:pt>
                <c:pt idx="616">
                  <c:v>40204</c:v>
                </c:pt>
                <c:pt idx="617">
                  <c:v>40204</c:v>
                </c:pt>
                <c:pt idx="618">
                  <c:v>40204</c:v>
                </c:pt>
                <c:pt idx="619">
                  <c:v>40204</c:v>
                </c:pt>
                <c:pt idx="620">
                  <c:v>40204</c:v>
                </c:pt>
                <c:pt idx="621">
                  <c:v>40204</c:v>
                </c:pt>
                <c:pt idx="622">
                  <c:v>40204</c:v>
                </c:pt>
                <c:pt idx="623">
                  <c:v>40204</c:v>
                </c:pt>
                <c:pt idx="624">
                  <c:v>40205</c:v>
                </c:pt>
                <c:pt idx="625">
                  <c:v>40205</c:v>
                </c:pt>
                <c:pt idx="626">
                  <c:v>40205</c:v>
                </c:pt>
                <c:pt idx="627">
                  <c:v>40205</c:v>
                </c:pt>
                <c:pt idx="628">
                  <c:v>40205</c:v>
                </c:pt>
                <c:pt idx="629">
                  <c:v>40205</c:v>
                </c:pt>
                <c:pt idx="630">
                  <c:v>40205</c:v>
                </c:pt>
                <c:pt idx="631">
                  <c:v>40205</c:v>
                </c:pt>
                <c:pt idx="632">
                  <c:v>40205</c:v>
                </c:pt>
                <c:pt idx="633">
                  <c:v>40205</c:v>
                </c:pt>
                <c:pt idx="634">
                  <c:v>40205</c:v>
                </c:pt>
                <c:pt idx="635">
                  <c:v>40205</c:v>
                </c:pt>
                <c:pt idx="636">
                  <c:v>40205</c:v>
                </c:pt>
                <c:pt idx="637">
                  <c:v>40205</c:v>
                </c:pt>
                <c:pt idx="638">
                  <c:v>40205</c:v>
                </c:pt>
                <c:pt idx="639">
                  <c:v>40205</c:v>
                </c:pt>
                <c:pt idx="640">
                  <c:v>40205</c:v>
                </c:pt>
                <c:pt idx="641">
                  <c:v>40205</c:v>
                </c:pt>
                <c:pt idx="642">
                  <c:v>40205</c:v>
                </c:pt>
                <c:pt idx="643">
                  <c:v>40205</c:v>
                </c:pt>
                <c:pt idx="644">
                  <c:v>40205</c:v>
                </c:pt>
                <c:pt idx="645">
                  <c:v>40205</c:v>
                </c:pt>
                <c:pt idx="646">
                  <c:v>40205</c:v>
                </c:pt>
                <c:pt idx="647">
                  <c:v>40205</c:v>
                </c:pt>
                <c:pt idx="648">
                  <c:v>40206</c:v>
                </c:pt>
                <c:pt idx="649">
                  <c:v>40206</c:v>
                </c:pt>
                <c:pt idx="650">
                  <c:v>40206</c:v>
                </c:pt>
                <c:pt idx="651">
                  <c:v>40206</c:v>
                </c:pt>
                <c:pt idx="652">
                  <c:v>40206</c:v>
                </c:pt>
                <c:pt idx="653">
                  <c:v>40206</c:v>
                </c:pt>
                <c:pt idx="654">
                  <c:v>40206</c:v>
                </c:pt>
                <c:pt idx="655">
                  <c:v>40206</c:v>
                </c:pt>
                <c:pt idx="656">
                  <c:v>40206</c:v>
                </c:pt>
                <c:pt idx="657">
                  <c:v>40206</c:v>
                </c:pt>
                <c:pt idx="658">
                  <c:v>40206</c:v>
                </c:pt>
                <c:pt idx="659">
                  <c:v>40206</c:v>
                </c:pt>
                <c:pt idx="660">
                  <c:v>40206</c:v>
                </c:pt>
                <c:pt idx="661">
                  <c:v>40206</c:v>
                </c:pt>
                <c:pt idx="662">
                  <c:v>40206</c:v>
                </c:pt>
                <c:pt idx="663">
                  <c:v>40206</c:v>
                </c:pt>
                <c:pt idx="664">
                  <c:v>40206</c:v>
                </c:pt>
                <c:pt idx="665">
                  <c:v>40206</c:v>
                </c:pt>
                <c:pt idx="666">
                  <c:v>40206</c:v>
                </c:pt>
                <c:pt idx="667">
                  <c:v>40206</c:v>
                </c:pt>
                <c:pt idx="668">
                  <c:v>40206</c:v>
                </c:pt>
                <c:pt idx="669">
                  <c:v>40206</c:v>
                </c:pt>
                <c:pt idx="670">
                  <c:v>40206</c:v>
                </c:pt>
                <c:pt idx="671">
                  <c:v>40206</c:v>
                </c:pt>
                <c:pt idx="672">
                  <c:v>40207</c:v>
                </c:pt>
                <c:pt idx="673">
                  <c:v>40207</c:v>
                </c:pt>
                <c:pt idx="674">
                  <c:v>40207</c:v>
                </c:pt>
                <c:pt idx="675">
                  <c:v>40207</c:v>
                </c:pt>
                <c:pt idx="676">
                  <c:v>40207</c:v>
                </c:pt>
                <c:pt idx="677">
                  <c:v>40207</c:v>
                </c:pt>
                <c:pt idx="678">
                  <c:v>40207</c:v>
                </c:pt>
                <c:pt idx="679">
                  <c:v>40207</c:v>
                </c:pt>
                <c:pt idx="680">
                  <c:v>40207</c:v>
                </c:pt>
                <c:pt idx="681">
                  <c:v>40207</c:v>
                </c:pt>
                <c:pt idx="682">
                  <c:v>40207</c:v>
                </c:pt>
                <c:pt idx="683">
                  <c:v>40207</c:v>
                </c:pt>
                <c:pt idx="684">
                  <c:v>40207</c:v>
                </c:pt>
                <c:pt idx="685">
                  <c:v>40207</c:v>
                </c:pt>
                <c:pt idx="686">
                  <c:v>40207</c:v>
                </c:pt>
                <c:pt idx="687">
                  <c:v>40207</c:v>
                </c:pt>
                <c:pt idx="688">
                  <c:v>40207</c:v>
                </c:pt>
                <c:pt idx="689">
                  <c:v>40207</c:v>
                </c:pt>
                <c:pt idx="690">
                  <c:v>40207</c:v>
                </c:pt>
                <c:pt idx="691">
                  <c:v>40207</c:v>
                </c:pt>
                <c:pt idx="692">
                  <c:v>40207</c:v>
                </c:pt>
                <c:pt idx="693">
                  <c:v>40207</c:v>
                </c:pt>
                <c:pt idx="694">
                  <c:v>40207</c:v>
                </c:pt>
                <c:pt idx="695">
                  <c:v>40207</c:v>
                </c:pt>
                <c:pt idx="696">
                  <c:v>40208</c:v>
                </c:pt>
                <c:pt idx="697">
                  <c:v>40208</c:v>
                </c:pt>
                <c:pt idx="698">
                  <c:v>40208</c:v>
                </c:pt>
                <c:pt idx="699">
                  <c:v>40208</c:v>
                </c:pt>
                <c:pt idx="700">
                  <c:v>40208</c:v>
                </c:pt>
                <c:pt idx="701">
                  <c:v>40208</c:v>
                </c:pt>
                <c:pt idx="702">
                  <c:v>40208</c:v>
                </c:pt>
                <c:pt idx="703">
                  <c:v>40208</c:v>
                </c:pt>
                <c:pt idx="704">
                  <c:v>40208</c:v>
                </c:pt>
                <c:pt idx="705">
                  <c:v>40208</c:v>
                </c:pt>
                <c:pt idx="706">
                  <c:v>40208</c:v>
                </c:pt>
                <c:pt idx="707">
                  <c:v>40208</c:v>
                </c:pt>
                <c:pt idx="708">
                  <c:v>40208</c:v>
                </c:pt>
                <c:pt idx="709">
                  <c:v>40208</c:v>
                </c:pt>
                <c:pt idx="710">
                  <c:v>40208</c:v>
                </c:pt>
                <c:pt idx="711">
                  <c:v>40208</c:v>
                </c:pt>
                <c:pt idx="712">
                  <c:v>40208</c:v>
                </c:pt>
                <c:pt idx="713">
                  <c:v>40208</c:v>
                </c:pt>
                <c:pt idx="714">
                  <c:v>40208</c:v>
                </c:pt>
                <c:pt idx="715">
                  <c:v>40208</c:v>
                </c:pt>
                <c:pt idx="716">
                  <c:v>40208</c:v>
                </c:pt>
                <c:pt idx="717">
                  <c:v>40208</c:v>
                </c:pt>
                <c:pt idx="718">
                  <c:v>40208</c:v>
                </c:pt>
                <c:pt idx="719">
                  <c:v>40208</c:v>
                </c:pt>
                <c:pt idx="720">
                  <c:v>40209</c:v>
                </c:pt>
                <c:pt idx="721">
                  <c:v>40209</c:v>
                </c:pt>
                <c:pt idx="722">
                  <c:v>40209</c:v>
                </c:pt>
                <c:pt idx="723">
                  <c:v>40209</c:v>
                </c:pt>
                <c:pt idx="724">
                  <c:v>40209</c:v>
                </c:pt>
                <c:pt idx="725">
                  <c:v>40209</c:v>
                </c:pt>
                <c:pt idx="726">
                  <c:v>40209</c:v>
                </c:pt>
                <c:pt idx="727">
                  <c:v>40209</c:v>
                </c:pt>
                <c:pt idx="728">
                  <c:v>40209</c:v>
                </c:pt>
                <c:pt idx="729">
                  <c:v>40209</c:v>
                </c:pt>
                <c:pt idx="730">
                  <c:v>40209</c:v>
                </c:pt>
                <c:pt idx="731">
                  <c:v>40209</c:v>
                </c:pt>
                <c:pt idx="732">
                  <c:v>40209</c:v>
                </c:pt>
                <c:pt idx="733">
                  <c:v>40209</c:v>
                </c:pt>
                <c:pt idx="734">
                  <c:v>40209</c:v>
                </c:pt>
                <c:pt idx="735">
                  <c:v>40209</c:v>
                </c:pt>
                <c:pt idx="736">
                  <c:v>40209</c:v>
                </c:pt>
                <c:pt idx="737">
                  <c:v>40209</c:v>
                </c:pt>
                <c:pt idx="738">
                  <c:v>40209</c:v>
                </c:pt>
                <c:pt idx="739">
                  <c:v>40209</c:v>
                </c:pt>
                <c:pt idx="740">
                  <c:v>40209</c:v>
                </c:pt>
                <c:pt idx="741">
                  <c:v>40209</c:v>
                </c:pt>
                <c:pt idx="742">
                  <c:v>40209</c:v>
                </c:pt>
                <c:pt idx="743">
                  <c:v>40209</c:v>
                </c:pt>
                <c:pt idx="744">
                  <c:v>40210</c:v>
                </c:pt>
                <c:pt idx="745">
                  <c:v>40210</c:v>
                </c:pt>
                <c:pt idx="746">
                  <c:v>40210</c:v>
                </c:pt>
                <c:pt idx="747">
                  <c:v>40210</c:v>
                </c:pt>
                <c:pt idx="748">
                  <c:v>40210</c:v>
                </c:pt>
                <c:pt idx="749">
                  <c:v>40210</c:v>
                </c:pt>
                <c:pt idx="750">
                  <c:v>40210</c:v>
                </c:pt>
                <c:pt idx="751">
                  <c:v>40210</c:v>
                </c:pt>
                <c:pt idx="752">
                  <c:v>40210</c:v>
                </c:pt>
                <c:pt idx="753">
                  <c:v>40210</c:v>
                </c:pt>
                <c:pt idx="754">
                  <c:v>40210</c:v>
                </c:pt>
                <c:pt idx="755">
                  <c:v>40210</c:v>
                </c:pt>
                <c:pt idx="756">
                  <c:v>40210</c:v>
                </c:pt>
                <c:pt idx="757">
                  <c:v>40210</c:v>
                </c:pt>
                <c:pt idx="758">
                  <c:v>40210</c:v>
                </c:pt>
                <c:pt idx="759">
                  <c:v>40210</c:v>
                </c:pt>
                <c:pt idx="760">
                  <c:v>40210</c:v>
                </c:pt>
                <c:pt idx="761">
                  <c:v>40210</c:v>
                </c:pt>
                <c:pt idx="762">
                  <c:v>40210</c:v>
                </c:pt>
                <c:pt idx="763">
                  <c:v>40210</c:v>
                </c:pt>
                <c:pt idx="764">
                  <c:v>40210</c:v>
                </c:pt>
                <c:pt idx="765">
                  <c:v>40210</c:v>
                </c:pt>
                <c:pt idx="766">
                  <c:v>40210</c:v>
                </c:pt>
                <c:pt idx="767">
                  <c:v>40210</c:v>
                </c:pt>
                <c:pt idx="768">
                  <c:v>40211</c:v>
                </c:pt>
                <c:pt idx="769">
                  <c:v>40211</c:v>
                </c:pt>
                <c:pt idx="770">
                  <c:v>40211</c:v>
                </c:pt>
                <c:pt idx="771">
                  <c:v>40211</c:v>
                </c:pt>
                <c:pt idx="772">
                  <c:v>40211</c:v>
                </c:pt>
                <c:pt idx="773">
                  <c:v>40211</c:v>
                </c:pt>
                <c:pt idx="774">
                  <c:v>40211</c:v>
                </c:pt>
                <c:pt idx="775">
                  <c:v>40211</c:v>
                </c:pt>
                <c:pt idx="776">
                  <c:v>40211</c:v>
                </c:pt>
                <c:pt idx="777">
                  <c:v>40211</c:v>
                </c:pt>
                <c:pt idx="778">
                  <c:v>40211</c:v>
                </c:pt>
                <c:pt idx="779">
                  <c:v>40211</c:v>
                </c:pt>
                <c:pt idx="780">
                  <c:v>40211</c:v>
                </c:pt>
                <c:pt idx="781">
                  <c:v>40211</c:v>
                </c:pt>
                <c:pt idx="782">
                  <c:v>40211</c:v>
                </c:pt>
                <c:pt idx="783">
                  <c:v>40211</c:v>
                </c:pt>
                <c:pt idx="784">
                  <c:v>40211</c:v>
                </c:pt>
                <c:pt idx="785">
                  <c:v>40211</c:v>
                </c:pt>
                <c:pt idx="786">
                  <c:v>40211</c:v>
                </c:pt>
                <c:pt idx="787">
                  <c:v>40211</c:v>
                </c:pt>
                <c:pt idx="788">
                  <c:v>40211</c:v>
                </c:pt>
                <c:pt idx="789">
                  <c:v>40211</c:v>
                </c:pt>
                <c:pt idx="790">
                  <c:v>40211</c:v>
                </c:pt>
                <c:pt idx="791">
                  <c:v>40211</c:v>
                </c:pt>
                <c:pt idx="792">
                  <c:v>40212</c:v>
                </c:pt>
                <c:pt idx="793">
                  <c:v>40212</c:v>
                </c:pt>
                <c:pt idx="794">
                  <c:v>40212</c:v>
                </c:pt>
                <c:pt idx="795">
                  <c:v>40212</c:v>
                </c:pt>
                <c:pt idx="796">
                  <c:v>40212</c:v>
                </c:pt>
                <c:pt idx="797">
                  <c:v>40212</c:v>
                </c:pt>
                <c:pt idx="798">
                  <c:v>40212</c:v>
                </c:pt>
                <c:pt idx="799">
                  <c:v>40212</c:v>
                </c:pt>
                <c:pt idx="800">
                  <c:v>40212</c:v>
                </c:pt>
                <c:pt idx="801">
                  <c:v>40212</c:v>
                </c:pt>
                <c:pt idx="802">
                  <c:v>40212</c:v>
                </c:pt>
                <c:pt idx="803">
                  <c:v>40212</c:v>
                </c:pt>
                <c:pt idx="804">
                  <c:v>40212</c:v>
                </c:pt>
                <c:pt idx="805">
                  <c:v>40212</c:v>
                </c:pt>
                <c:pt idx="806">
                  <c:v>40212</c:v>
                </c:pt>
                <c:pt idx="807">
                  <c:v>40212</c:v>
                </c:pt>
                <c:pt idx="808">
                  <c:v>40212</c:v>
                </c:pt>
                <c:pt idx="809">
                  <c:v>40212</c:v>
                </c:pt>
                <c:pt idx="810">
                  <c:v>40212</c:v>
                </c:pt>
                <c:pt idx="811">
                  <c:v>40212</c:v>
                </c:pt>
                <c:pt idx="812">
                  <c:v>40212</c:v>
                </c:pt>
                <c:pt idx="813">
                  <c:v>40212</c:v>
                </c:pt>
                <c:pt idx="814">
                  <c:v>40212</c:v>
                </c:pt>
                <c:pt idx="815">
                  <c:v>40212</c:v>
                </c:pt>
                <c:pt idx="816">
                  <c:v>40213</c:v>
                </c:pt>
                <c:pt idx="817">
                  <c:v>40213</c:v>
                </c:pt>
                <c:pt idx="818">
                  <c:v>40213</c:v>
                </c:pt>
                <c:pt idx="819">
                  <c:v>40213</c:v>
                </c:pt>
                <c:pt idx="820">
                  <c:v>40213</c:v>
                </c:pt>
                <c:pt idx="821">
                  <c:v>40213</c:v>
                </c:pt>
                <c:pt idx="822">
                  <c:v>40213</c:v>
                </c:pt>
                <c:pt idx="823">
                  <c:v>40213</c:v>
                </c:pt>
                <c:pt idx="824">
                  <c:v>40213</c:v>
                </c:pt>
                <c:pt idx="825">
                  <c:v>40213</c:v>
                </c:pt>
                <c:pt idx="826">
                  <c:v>40213</c:v>
                </c:pt>
                <c:pt idx="827">
                  <c:v>40213</c:v>
                </c:pt>
                <c:pt idx="828">
                  <c:v>40213</c:v>
                </c:pt>
                <c:pt idx="829">
                  <c:v>40213</c:v>
                </c:pt>
                <c:pt idx="830">
                  <c:v>40213</c:v>
                </c:pt>
                <c:pt idx="831">
                  <c:v>40213</c:v>
                </c:pt>
                <c:pt idx="832">
                  <c:v>40213</c:v>
                </c:pt>
                <c:pt idx="833">
                  <c:v>40213</c:v>
                </c:pt>
                <c:pt idx="834">
                  <c:v>40213</c:v>
                </c:pt>
                <c:pt idx="835">
                  <c:v>40213</c:v>
                </c:pt>
                <c:pt idx="836">
                  <c:v>40213</c:v>
                </c:pt>
                <c:pt idx="837">
                  <c:v>40213</c:v>
                </c:pt>
                <c:pt idx="838">
                  <c:v>40213</c:v>
                </c:pt>
                <c:pt idx="839">
                  <c:v>40213</c:v>
                </c:pt>
                <c:pt idx="840">
                  <c:v>40214</c:v>
                </c:pt>
                <c:pt idx="841">
                  <c:v>40214</c:v>
                </c:pt>
                <c:pt idx="842">
                  <c:v>40214</c:v>
                </c:pt>
                <c:pt idx="843">
                  <c:v>40214</c:v>
                </c:pt>
                <c:pt idx="844">
                  <c:v>40214</c:v>
                </c:pt>
                <c:pt idx="845">
                  <c:v>40214</c:v>
                </c:pt>
                <c:pt idx="846">
                  <c:v>40214</c:v>
                </c:pt>
                <c:pt idx="847">
                  <c:v>40214</c:v>
                </c:pt>
                <c:pt idx="848">
                  <c:v>40214</c:v>
                </c:pt>
                <c:pt idx="849">
                  <c:v>40214</c:v>
                </c:pt>
                <c:pt idx="850">
                  <c:v>40214</c:v>
                </c:pt>
                <c:pt idx="851">
                  <c:v>40214</c:v>
                </c:pt>
                <c:pt idx="852">
                  <c:v>40214</c:v>
                </c:pt>
                <c:pt idx="853">
                  <c:v>40214</c:v>
                </c:pt>
                <c:pt idx="854">
                  <c:v>40214</c:v>
                </c:pt>
                <c:pt idx="855">
                  <c:v>40214</c:v>
                </c:pt>
                <c:pt idx="856">
                  <c:v>40214</c:v>
                </c:pt>
                <c:pt idx="857">
                  <c:v>40214</c:v>
                </c:pt>
                <c:pt idx="858">
                  <c:v>40214</c:v>
                </c:pt>
                <c:pt idx="859">
                  <c:v>40214</c:v>
                </c:pt>
                <c:pt idx="860">
                  <c:v>40214</c:v>
                </c:pt>
                <c:pt idx="861">
                  <c:v>40214</c:v>
                </c:pt>
                <c:pt idx="862">
                  <c:v>40214</c:v>
                </c:pt>
                <c:pt idx="863">
                  <c:v>40214</c:v>
                </c:pt>
                <c:pt idx="864">
                  <c:v>40215</c:v>
                </c:pt>
                <c:pt idx="865">
                  <c:v>40215</c:v>
                </c:pt>
                <c:pt idx="866">
                  <c:v>40215</c:v>
                </c:pt>
                <c:pt idx="867">
                  <c:v>40215</c:v>
                </c:pt>
                <c:pt idx="868">
                  <c:v>40215</c:v>
                </c:pt>
                <c:pt idx="869">
                  <c:v>40215</c:v>
                </c:pt>
                <c:pt idx="870">
                  <c:v>40215</c:v>
                </c:pt>
                <c:pt idx="871">
                  <c:v>40215</c:v>
                </c:pt>
                <c:pt idx="872">
                  <c:v>40215</c:v>
                </c:pt>
                <c:pt idx="873">
                  <c:v>40215</c:v>
                </c:pt>
                <c:pt idx="874">
                  <c:v>40215</c:v>
                </c:pt>
                <c:pt idx="875">
                  <c:v>40215</c:v>
                </c:pt>
                <c:pt idx="876">
                  <c:v>40215</c:v>
                </c:pt>
                <c:pt idx="877">
                  <c:v>40215</c:v>
                </c:pt>
                <c:pt idx="878">
                  <c:v>40215</c:v>
                </c:pt>
                <c:pt idx="879">
                  <c:v>40215</c:v>
                </c:pt>
                <c:pt idx="880">
                  <c:v>40215</c:v>
                </c:pt>
                <c:pt idx="881">
                  <c:v>40215</c:v>
                </c:pt>
                <c:pt idx="882">
                  <c:v>40215</c:v>
                </c:pt>
                <c:pt idx="883">
                  <c:v>40215</c:v>
                </c:pt>
                <c:pt idx="884">
                  <c:v>40215</c:v>
                </c:pt>
                <c:pt idx="885">
                  <c:v>40215</c:v>
                </c:pt>
                <c:pt idx="886">
                  <c:v>40215</c:v>
                </c:pt>
                <c:pt idx="887">
                  <c:v>40215</c:v>
                </c:pt>
                <c:pt idx="888">
                  <c:v>40216</c:v>
                </c:pt>
                <c:pt idx="889">
                  <c:v>40216</c:v>
                </c:pt>
                <c:pt idx="890">
                  <c:v>40216</c:v>
                </c:pt>
                <c:pt idx="891">
                  <c:v>40216</c:v>
                </c:pt>
                <c:pt idx="892">
                  <c:v>40216</c:v>
                </c:pt>
                <c:pt idx="893">
                  <c:v>40216</c:v>
                </c:pt>
                <c:pt idx="894">
                  <c:v>40216</c:v>
                </c:pt>
                <c:pt idx="895">
                  <c:v>40216</c:v>
                </c:pt>
                <c:pt idx="896">
                  <c:v>40216</c:v>
                </c:pt>
                <c:pt idx="897">
                  <c:v>40216</c:v>
                </c:pt>
                <c:pt idx="898">
                  <c:v>40216</c:v>
                </c:pt>
                <c:pt idx="899">
                  <c:v>40216</c:v>
                </c:pt>
                <c:pt idx="900">
                  <c:v>40216</c:v>
                </c:pt>
                <c:pt idx="901">
                  <c:v>40216</c:v>
                </c:pt>
                <c:pt idx="902">
                  <c:v>40216</c:v>
                </c:pt>
                <c:pt idx="903">
                  <c:v>40216</c:v>
                </c:pt>
                <c:pt idx="904">
                  <c:v>40216</c:v>
                </c:pt>
                <c:pt idx="905">
                  <c:v>40216</c:v>
                </c:pt>
                <c:pt idx="906">
                  <c:v>40216</c:v>
                </c:pt>
                <c:pt idx="907">
                  <c:v>40216</c:v>
                </c:pt>
                <c:pt idx="908">
                  <c:v>40216</c:v>
                </c:pt>
                <c:pt idx="909">
                  <c:v>40216</c:v>
                </c:pt>
                <c:pt idx="910">
                  <c:v>40216</c:v>
                </c:pt>
                <c:pt idx="911">
                  <c:v>40216</c:v>
                </c:pt>
                <c:pt idx="912">
                  <c:v>40217</c:v>
                </c:pt>
                <c:pt idx="913">
                  <c:v>40217</c:v>
                </c:pt>
                <c:pt idx="914">
                  <c:v>40217</c:v>
                </c:pt>
                <c:pt idx="915">
                  <c:v>40217</c:v>
                </c:pt>
                <c:pt idx="916">
                  <c:v>40217</c:v>
                </c:pt>
                <c:pt idx="917">
                  <c:v>40217</c:v>
                </c:pt>
                <c:pt idx="918">
                  <c:v>40217</c:v>
                </c:pt>
                <c:pt idx="919">
                  <c:v>40217</c:v>
                </c:pt>
                <c:pt idx="920">
                  <c:v>40217</c:v>
                </c:pt>
                <c:pt idx="921">
                  <c:v>40217</c:v>
                </c:pt>
                <c:pt idx="922">
                  <c:v>40217</c:v>
                </c:pt>
                <c:pt idx="923">
                  <c:v>40217</c:v>
                </c:pt>
                <c:pt idx="924">
                  <c:v>40217</c:v>
                </c:pt>
                <c:pt idx="925">
                  <c:v>40217</c:v>
                </c:pt>
                <c:pt idx="926">
                  <c:v>40217</c:v>
                </c:pt>
                <c:pt idx="927">
                  <c:v>40217</c:v>
                </c:pt>
                <c:pt idx="928">
                  <c:v>40217</c:v>
                </c:pt>
                <c:pt idx="929">
                  <c:v>40217</c:v>
                </c:pt>
                <c:pt idx="930">
                  <c:v>40217</c:v>
                </c:pt>
                <c:pt idx="931">
                  <c:v>40217</c:v>
                </c:pt>
                <c:pt idx="932">
                  <c:v>40217</c:v>
                </c:pt>
                <c:pt idx="933">
                  <c:v>40217</c:v>
                </c:pt>
                <c:pt idx="934">
                  <c:v>40217</c:v>
                </c:pt>
                <c:pt idx="935">
                  <c:v>40217</c:v>
                </c:pt>
                <c:pt idx="936">
                  <c:v>40218</c:v>
                </c:pt>
                <c:pt idx="937">
                  <c:v>40218</c:v>
                </c:pt>
                <c:pt idx="938">
                  <c:v>40218</c:v>
                </c:pt>
                <c:pt idx="939">
                  <c:v>40218</c:v>
                </c:pt>
                <c:pt idx="940">
                  <c:v>40218</c:v>
                </c:pt>
                <c:pt idx="941">
                  <c:v>40218</c:v>
                </c:pt>
                <c:pt idx="942">
                  <c:v>40218</c:v>
                </c:pt>
                <c:pt idx="943">
                  <c:v>40218</c:v>
                </c:pt>
                <c:pt idx="944">
                  <c:v>40218</c:v>
                </c:pt>
                <c:pt idx="945">
                  <c:v>40218</c:v>
                </c:pt>
                <c:pt idx="946">
                  <c:v>40218</c:v>
                </c:pt>
                <c:pt idx="947">
                  <c:v>40218</c:v>
                </c:pt>
                <c:pt idx="948">
                  <c:v>40218</c:v>
                </c:pt>
                <c:pt idx="949">
                  <c:v>40218</c:v>
                </c:pt>
                <c:pt idx="950">
                  <c:v>40218</c:v>
                </c:pt>
                <c:pt idx="951">
                  <c:v>40218</c:v>
                </c:pt>
                <c:pt idx="952">
                  <c:v>40218</c:v>
                </c:pt>
                <c:pt idx="953">
                  <c:v>40218</c:v>
                </c:pt>
                <c:pt idx="954">
                  <c:v>40218</c:v>
                </c:pt>
                <c:pt idx="955">
                  <c:v>40218</c:v>
                </c:pt>
                <c:pt idx="956">
                  <c:v>40218</c:v>
                </c:pt>
                <c:pt idx="957">
                  <c:v>40218</c:v>
                </c:pt>
                <c:pt idx="958">
                  <c:v>40218</c:v>
                </c:pt>
                <c:pt idx="959">
                  <c:v>40218</c:v>
                </c:pt>
                <c:pt idx="960">
                  <c:v>40219</c:v>
                </c:pt>
                <c:pt idx="961">
                  <c:v>40219</c:v>
                </c:pt>
                <c:pt idx="962">
                  <c:v>40219</c:v>
                </c:pt>
                <c:pt idx="963">
                  <c:v>40219</c:v>
                </c:pt>
                <c:pt idx="964">
                  <c:v>40219</c:v>
                </c:pt>
                <c:pt idx="965">
                  <c:v>40219</c:v>
                </c:pt>
                <c:pt idx="966">
                  <c:v>40219</c:v>
                </c:pt>
                <c:pt idx="967">
                  <c:v>40219</c:v>
                </c:pt>
                <c:pt idx="968">
                  <c:v>40219</c:v>
                </c:pt>
                <c:pt idx="969">
                  <c:v>40219</c:v>
                </c:pt>
                <c:pt idx="970">
                  <c:v>40219</c:v>
                </c:pt>
                <c:pt idx="971">
                  <c:v>40219</c:v>
                </c:pt>
                <c:pt idx="972">
                  <c:v>40219</c:v>
                </c:pt>
                <c:pt idx="973">
                  <c:v>40219</c:v>
                </c:pt>
                <c:pt idx="974">
                  <c:v>40219</c:v>
                </c:pt>
                <c:pt idx="975">
                  <c:v>40219</c:v>
                </c:pt>
                <c:pt idx="976">
                  <c:v>40219</c:v>
                </c:pt>
                <c:pt idx="977">
                  <c:v>40219</c:v>
                </c:pt>
                <c:pt idx="978">
                  <c:v>40219</c:v>
                </c:pt>
                <c:pt idx="979">
                  <c:v>40219</c:v>
                </c:pt>
                <c:pt idx="980">
                  <c:v>40219</c:v>
                </c:pt>
                <c:pt idx="981">
                  <c:v>40219</c:v>
                </c:pt>
                <c:pt idx="982">
                  <c:v>40219</c:v>
                </c:pt>
                <c:pt idx="983">
                  <c:v>40219</c:v>
                </c:pt>
                <c:pt idx="984">
                  <c:v>40220</c:v>
                </c:pt>
                <c:pt idx="985">
                  <c:v>40220</c:v>
                </c:pt>
                <c:pt idx="986">
                  <c:v>40220</c:v>
                </c:pt>
                <c:pt idx="987">
                  <c:v>40220</c:v>
                </c:pt>
                <c:pt idx="988">
                  <c:v>40220</c:v>
                </c:pt>
                <c:pt idx="989">
                  <c:v>40220</c:v>
                </c:pt>
                <c:pt idx="990">
                  <c:v>40220</c:v>
                </c:pt>
                <c:pt idx="991">
                  <c:v>40220</c:v>
                </c:pt>
                <c:pt idx="992">
                  <c:v>40220</c:v>
                </c:pt>
                <c:pt idx="993">
                  <c:v>40220</c:v>
                </c:pt>
                <c:pt idx="994">
                  <c:v>40220</c:v>
                </c:pt>
                <c:pt idx="995">
                  <c:v>40220</c:v>
                </c:pt>
                <c:pt idx="996">
                  <c:v>40220</c:v>
                </c:pt>
                <c:pt idx="997">
                  <c:v>40220</c:v>
                </c:pt>
                <c:pt idx="998">
                  <c:v>40220</c:v>
                </c:pt>
                <c:pt idx="999">
                  <c:v>40220</c:v>
                </c:pt>
                <c:pt idx="1000">
                  <c:v>40220</c:v>
                </c:pt>
                <c:pt idx="1001">
                  <c:v>40220</c:v>
                </c:pt>
                <c:pt idx="1002">
                  <c:v>40220</c:v>
                </c:pt>
                <c:pt idx="1003">
                  <c:v>40220</c:v>
                </c:pt>
                <c:pt idx="1004">
                  <c:v>40220</c:v>
                </c:pt>
                <c:pt idx="1005">
                  <c:v>40220</c:v>
                </c:pt>
                <c:pt idx="1006">
                  <c:v>40220</c:v>
                </c:pt>
                <c:pt idx="1007">
                  <c:v>40220</c:v>
                </c:pt>
                <c:pt idx="1008">
                  <c:v>40221</c:v>
                </c:pt>
                <c:pt idx="1009">
                  <c:v>40221</c:v>
                </c:pt>
                <c:pt idx="1010">
                  <c:v>40221</c:v>
                </c:pt>
                <c:pt idx="1011">
                  <c:v>40221</c:v>
                </c:pt>
                <c:pt idx="1012">
                  <c:v>40221</c:v>
                </c:pt>
                <c:pt idx="1013">
                  <c:v>40221</c:v>
                </c:pt>
                <c:pt idx="1014">
                  <c:v>40221</c:v>
                </c:pt>
                <c:pt idx="1015">
                  <c:v>40221</c:v>
                </c:pt>
                <c:pt idx="1016">
                  <c:v>40221</c:v>
                </c:pt>
                <c:pt idx="1017">
                  <c:v>40221</c:v>
                </c:pt>
                <c:pt idx="1018">
                  <c:v>40221</c:v>
                </c:pt>
                <c:pt idx="1019">
                  <c:v>40221</c:v>
                </c:pt>
                <c:pt idx="1020">
                  <c:v>40221</c:v>
                </c:pt>
                <c:pt idx="1021">
                  <c:v>40221</c:v>
                </c:pt>
                <c:pt idx="1022">
                  <c:v>40221</c:v>
                </c:pt>
                <c:pt idx="1023">
                  <c:v>40221</c:v>
                </c:pt>
                <c:pt idx="1024">
                  <c:v>40221</c:v>
                </c:pt>
                <c:pt idx="1025">
                  <c:v>40221</c:v>
                </c:pt>
                <c:pt idx="1026">
                  <c:v>40221</c:v>
                </c:pt>
                <c:pt idx="1027">
                  <c:v>40221</c:v>
                </c:pt>
                <c:pt idx="1028">
                  <c:v>40221</c:v>
                </c:pt>
                <c:pt idx="1029">
                  <c:v>40221</c:v>
                </c:pt>
                <c:pt idx="1030">
                  <c:v>40221</c:v>
                </c:pt>
                <c:pt idx="1031">
                  <c:v>40221</c:v>
                </c:pt>
                <c:pt idx="1032">
                  <c:v>40222</c:v>
                </c:pt>
                <c:pt idx="1033">
                  <c:v>40222</c:v>
                </c:pt>
                <c:pt idx="1034">
                  <c:v>40222</c:v>
                </c:pt>
                <c:pt idx="1035">
                  <c:v>40222</c:v>
                </c:pt>
                <c:pt idx="1036">
                  <c:v>40222</c:v>
                </c:pt>
                <c:pt idx="1037">
                  <c:v>40222</c:v>
                </c:pt>
                <c:pt idx="1038">
                  <c:v>40222</c:v>
                </c:pt>
                <c:pt idx="1039">
                  <c:v>40222</c:v>
                </c:pt>
                <c:pt idx="1040">
                  <c:v>40222</c:v>
                </c:pt>
                <c:pt idx="1041">
                  <c:v>40222</c:v>
                </c:pt>
                <c:pt idx="1042">
                  <c:v>40222</c:v>
                </c:pt>
                <c:pt idx="1043">
                  <c:v>40222</c:v>
                </c:pt>
                <c:pt idx="1044">
                  <c:v>40222</c:v>
                </c:pt>
                <c:pt idx="1045">
                  <c:v>40222</c:v>
                </c:pt>
                <c:pt idx="1046">
                  <c:v>40222</c:v>
                </c:pt>
                <c:pt idx="1047">
                  <c:v>40222</c:v>
                </c:pt>
                <c:pt idx="1048">
                  <c:v>40222</c:v>
                </c:pt>
                <c:pt idx="1049">
                  <c:v>40222</c:v>
                </c:pt>
                <c:pt idx="1050">
                  <c:v>40222</c:v>
                </c:pt>
                <c:pt idx="1051">
                  <c:v>40222</c:v>
                </c:pt>
                <c:pt idx="1052">
                  <c:v>40222</c:v>
                </c:pt>
                <c:pt idx="1053">
                  <c:v>40222</c:v>
                </c:pt>
                <c:pt idx="1054">
                  <c:v>40222</c:v>
                </c:pt>
                <c:pt idx="1055">
                  <c:v>40222</c:v>
                </c:pt>
                <c:pt idx="1056">
                  <c:v>40223</c:v>
                </c:pt>
                <c:pt idx="1057">
                  <c:v>40223</c:v>
                </c:pt>
                <c:pt idx="1058">
                  <c:v>40223</c:v>
                </c:pt>
                <c:pt idx="1059">
                  <c:v>40223</c:v>
                </c:pt>
                <c:pt idx="1060">
                  <c:v>40223</c:v>
                </c:pt>
                <c:pt idx="1061">
                  <c:v>40223</c:v>
                </c:pt>
                <c:pt idx="1062">
                  <c:v>40223</c:v>
                </c:pt>
                <c:pt idx="1063">
                  <c:v>40223</c:v>
                </c:pt>
                <c:pt idx="1064">
                  <c:v>40223</c:v>
                </c:pt>
                <c:pt idx="1065">
                  <c:v>40223</c:v>
                </c:pt>
                <c:pt idx="1066">
                  <c:v>40223</c:v>
                </c:pt>
                <c:pt idx="1067">
                  <c:v>40223</c:v>
                </c:pt>
                <c:pt idx="1068">
                  <c:v>40223</c:v>
                </c:pt>
                <c:pt idx="1069">
                  <c:v>40223</c:v>
                </c:pt>
                <c:pt idx="1070">
                  <c:v>40223</c:v>
                </c:pt>
                <c:pt idx="1071">
                  <c:v>40223</c:v>
                </c:pt>
                <c:pt idx="1072">
                  <c:v>40223</c:v>
                </c:pt>
                <c:pt idx="1073">
                  <c:v>40223</c:v>
                </c:pt>
                <c:pt idx="1074">
                  <c:v>40223</c:v>
                </c:pt>
                <c:pt idx="1075">
                  <c:v>40223</c:v>
                </c:pt>
                <c:pt idx="1076">
                  <c:v>40223</c:v>
                </c:pt>
                <c:pt idx="1077">
                  <c:v>40223</c:v>
                </c:pt>
                <c:pt idx="1078">
                  <c:v>40223</c:v>
                </c:pt>
                <c:pt idx="1079">
                  <c:v>40223</c:v>
                </c:pt>
                <c:pt idx="1080">
                  <c:v>40224</c:v>
                </c:pt>
                <c:pt idx="1081">
                  <c:v>40224</c:v>
                </c:pt>
                <c:pt idx="1082">
                  <c:v>40224</c:v>
                </c:pt>
                <c:pt idx="1083">
                  <c:v>40224</c:v>
                </c:pt>
                <c:pt idx="1084">
                  <c:v>40224</c:v>
                </c:pt>
                <c:pt idx="1085">
                  <c:v>40224</c:v>
                </c:pt>
                <c:pt idx="1086">
                  <c:v>40224</c:v>
                </c:pt>
                <c:pt idx="1087">
                  <c:v>40224</c:v>
                </c:pt>
                <c:pt idx="1088">
                  <c:v>40224</c:v>
                </c:pt>
                <c:pt idx="1089">
                  <c:v>40224</c:v>
                </c:pt>
                <c:pt idx="1090">
                  <c:v>40224</c:v>
                </c:pt>
                <c:pt idx="1091">
                  <c:v>40224</c:v>
                </c:pt>
                <c:pt idx="1092">
                  <c:v>40224</c:v>
                </c:pt>
                <c:pt idx="1093">
                  <c:v>40224</c:v>
                </c:pt>
                <c:pt idx="1094">
                  <c:v>40224</c:v>
                </c:pt>
                <c:pt idx="1095">
                  <c:v>40224</c:v>
                </c:pt>
                <c:pt idx="1096">
                  <c:v>40224</c:v>
                </c:pt>
                <c:pt idx="1097">
                  <c:v>40224</c:v>
                </c:pt>
                <c:pt idx="1098">
                  <c:v>40224</c:v>
                </c:pt>
                <c:pt idx="1099">
                  <c:v>40224</c:v>
                </c:pt>
                <c:pt idx="1100">
                  <c:v>40224</c:v>
                </c:pt>
                <c:pt idx="1101">
                  <c:v>40224</c:v>
                </c:pt>
                <c:pt idx="1102">
                  <c:v>40224</c:v>
                </c:pt>
                <c:pt idx="1103">
                  <c:v>40224</c:v>
                </c:pt>
                <c:pt idx="1104">
                  <c:v>40225</c:v>
                </c:pt>
                <c:pt idx="1105">
                  <c:v>40225</c:v>
                </c:pt>
                <c:pt idx="1106">
                  <c:v>40225</c:v>
                </c:pt>
                <c:pt idx="1107">
                  <c:v>40225</c:v>
                </c:pt>
                <c:pt idx="1108">
                  <c:v>40225</c:v>
                </c:pt>
                <c:pt idx="1109">
                  <c:v>40225</c:v>
                </c:pt>
                <c:pt idx="1110">
                  <c:v>40225</c:v>
                </c:pt>
                <c:pt idx="1111">
                  <c:v>40225</c:v>
                </c:pt>
                <c:pt idx="1112">
                  <c:v>40225</c:v>
                </c:pt>
                <c:pt idx="1113">
                  <c:v>40225</c:v>
                </c:pt>
                <c:pt idx="1114">
                  <c:v>40225</c:v>
                </c:pt>
                <c:pt idx="1115">
                  <c:v>40225</c:v>
                </c:pt>
                <c:pt idx="1116">
                  <c:v>40225</c:v>
                </c:pt>
                <c:pt idx="1117">
                  <c:v>40225</c:v>
                </c:pt>
                <c:pt idx="1118">
                  <c:v>40225</c:v>
                </c:pt>
                <c:pt idx="1119">
                  <c:v>40225</c:v>
                </c:pt>
                <c:pt idx="1120">
                  <c:v>40225</c:v>
                </c:pt>
                <c:pt idx="1121">
                  <c:v>40225</c:v>
                </c:pt>
                <c:pt idx="1122">
                  <c:v>40225</c:v>
                </c:pt>
                <c:pt idx="1123">
                  <c:v>40225</c:v>
                </c:pt>
                <c:pt idx="1124">
                  <c:v>40225</c:v>
                </c:pt>
                <c:pt idx="1125">
                  <c:v>40225</c:v>
                </c:pt>
                <c:pt idx="1126">
                  <c:v>40225</c:v>
                </c:pt>
                <c:pt idx="1127">
                  <c:v>40225</c:v>
                </c:pt>
                <c:pt idx="1128">
                  <c:v>40226</c:v>
                </c:pt>
                <c:pt idx="1129">
                  <c:v>40226</c:v>
                </c:pt>
                <c:pt idx="1130">
                  <c:v>40226</c:v>
                </c:pt>
                <c:pt idx="1131">
                  <c:v>40226</c:v>
                </c:pt>
                <c:pt idx="1132">
                  <c:v>40226</c:v>
                </c:pt>
                <c:pt idx="1133">
                  <c:v>40226</c:v>
                </c:pt>
                <c:pt idx="1134">
                  <c:v>40226</c:v>
                </c:pt>
                <c:pt idx="1135">
                  <c:v>40226</c:v>
                </c:pt>
                <c:pt idx="1136">
                  <c:v>40226</c:v>
                </c:pt>
                <c:pt idx="1137">
                  <c:v>40226</c:v>
                </c:pt>
                <c:pt idx="1138">
                  <c:v>40226</c:v>
                </c:pt>
                <c:pt idx="1139">
                  <c:v>40226</c:v>
                </c:pt>
                <c:pt idx="1140">
                  <c:v>40226</c:v>
                </c:pt>
                <c:pt idx="1141">
                  <c:v>40226</c:v>
                </c:pt>
                <c:pt idx="1142">
                  <c:v>40226</c:v>
                </c:pt>
                <c:pt idx="1143">
                  <c:v>40226</c:v>
                </c:pt>
                <c:pt idx="1144">
                  <c:v>40226</c:v>
                </c:pt>
                <c:pt idx="1145">
                  <c:v>40226</c:v>
                </c:pt>
                <c:pt idx="1146">
                  <c:v>40226</c:v>
                </c:pt>
                <c:pt idx="1147">
                  <c:v>40226</c:v>
                </c:pt>
                <c:pt idx="1148">
                  <c:v>40226</c:v>
                </c:pt>
                <c:pt idx="1149">
                  <c:v>40226</c:v>
                </c:pt>
                <c:pt idx="1150">
                  <c:v>40226</c:v>
                </c:pt>
                <c:pt idx="1151">
                  <c:v>40226</c:v>
                </c:pt>
                <c:pt idx="1152">
                  <c:v>40227</c:v>
                </c:pt>
                <c:pt idx="1153">
                  <c:v>40227</c:v>
                </c:pt>
                <c:pt idx="1154">
                  <c:v>40227</c:v>
                </c:pt>
                <c:pt idx="1155">
                  <c:v>40227</c:v>
                </c:pt>
                <c:pt idx="1156">
                  <c:v>40227</c:v>
                </c:pt>
                <c:pt idx="1157">
                  <c:v>40227</c:v>
                </c:pt>
                <c:pt idx="1158">
                  <c:v>40227</c:v>
                </c:pt>
                <c:pt idx="1159">
                  <c:v>40227</c:v>
                </c:pt>
                <c:pt idx="1160">
                  <c:v>40227</c:v>
                </c:pt>
                <c:pt idx="1161">
                  <c:v>40227</c:v>
                </c:pt>
                <c:pt idx="1162">
                  <c:v>40227</c:v>
                </c:pt>
                <c:pt idx="1163">
                  <c:v>40227</c:v>
                </c:pt>
                <c:pt idx="1164">
                  <c:v>40227</c:v>
                </c:pt>
                <c:pt idx="1165">
                  <c:v>40227</c:v>
                </c:pt>
                <c:pt idx="1166">
                  <c:v>40227</c:v>
                </c:pt>
                <c:pt idx="1167">
                  <c:v>40227</c:v>
                </c:pt>
                <c:pt idx="1168">
                  <c:v>40227</c:v>
                </c:pt>
                <c:pt idx="1169">
                  <c:v>40227</c:v>
                </c:pt>
                <c:pt idx="1170">
                  <c:v>40227</c:v>
                </c:pt>
                <c:pt idx="1171">
                  <c:v>40227</c:v>
                </c:pt>
                <c:pt idx="1172">
                  <c:v>40227</c:v>
                </c:pt>
                <c:pt idx="1173">
                  <c:v>40227</c:v>
                </c:pt>
                <c:pt idx="1174">
                  <c:v>40227</c:v>
                </c:pt>
                <c:pt idx="1175">
                  <c:v>40227</c:v>
                </c:pt>
                <c:pt idx="1176">
                  <c:v>40228</c:v>
                </c:pt>
                <c:pt idx="1177">
                  <c:v>40228</c:v>
                </c:pt>
                <c:pt idx="1178">
                  <c:v>40228</c:v>
                </c:pt>
                <c:pt idx="1179">
                  <c:v>40228</c:v>
                </c:pt>
                <c:pt idx="1180">
                  <c:v>40228</c:v>
                </c:pt>
                <c:pt idx="1181">
                  <c:v>40228</c:v>
                </c:pt>
                <c:pt idx="1182">
                  <c:v>40228</c:v>
                </c:pt>
                <c:pt idx="1183">
                  <c:v>40228</c:v>
                </c:pt>
                <c:pt idx="1184">
                  <c:v>40228</c:v>
                </c:pt>
                <c:pt idx="1185">
                  <c:v>40228</c:v>
                </c:pt>
                <c:pt idx="1186">
                  <c:v>40228</c:v>
                </c:pt>
                <c:pt idx="1187">
                  <c:v>40228</c:v>
                </c:pt>
                <c:pt idx="1188">
                  <c:v>40228</c:v>
                </c:pt>
                <c:pt idx="1189">
                  <c:v>40228</c:v>
                </c:pt>
                <c:pt idx="1190">
                  <c:v>40228</c:v>
                </c:pt>
                <c:pt idx="1191">
                  <c:v>40228</c:v>
                </c:pt>
                <c:pt idx="1192">
                  <c:v>40228</c:v>
                </c:pt>
                <c:pt idx="1193">
                  <c:v>40228</c:v>
                </c:pt>
                <c:pt idx="1194">
                  <c:v>40228</c:v>
                </c:pt>
                <c:pt idx="1195">
                  <c:v>40228</c:v>
                </c:pt>
                <c:pt idx="1196">
                  <c:v>40228</c:v>
                </c:pt>
                <c:pt idx="1197">
                  <c:v>40228</c:v>
                </c:pt>
                <c:pt idx="1198">
                  <c:v>40228</c:v>
                </c:pt>
                <c:pt idx="1199">
                  <c:v>40228</c:v>
                </c:pt>
                <c:pt idx="1200">
                  <c:v>40229</c:v>
                </c:pt>
                <c:pt idx="1201">
                  <c:v>40229</c:v>
                </c:pt>
                <c:pt idx="1202">
                  <c:v>40229</c:v>
                </c:pt>
                <c:pt idx="1203">
                  <c:v>40229</c:v>
                </c:pt>
                <c:pt idx="1204">
                  <c:v>40229</c:v>
                </c:pt>
                <c:pt idx="1205">
                  <c:v>40229</c:v>
                </c:pt>
                <c:pt idx="1206">
                  <c:v>40229</c:v>
                </c:pt>
                <c:pt idx="1207">
                  <c:v>40229</c:v>
                </c:pt>
                <c:pt idx="1208">
                  <c:v>40229</c:v>
                </c:pt>
                <c:pt idx="1209">
                  <c:v>40229</c:v>
                </c:pt>
                <c:pt idx="1210">
                  <c:v>40229</c:v>
                </c:pt>
                <c:pt idx="1211">
                  <c:v>40229</c:v>
                </c:pt>
                <c:pt idx="1212">
                  <c:v>40229</c:v>
                </c:pt>
                <c:pt idx="1213">
                  <c:v>40229</c:v>
                </c:pt>
                <c:pt idx="1214">
                  <c:v>40229</c:v>
                </c:pt>
                <c:pt idx="1215">
                  <c:v>40229</c:v>
                </c:pt>
                <c:pt idx="1216">
                  <c:v>40229</c:v>
                </c:pt>
                <c:pt idx="1217">
                  <c:v>40229</c:v>
                </c:pt>
                <c:pt idx="1218">
                  <c:v>40229</c:v>
                </c:pt>
                <c:pt idx="1219">
                  <c:v>40229</c:v>
                </c:pt>
                <c:pt idx="1220">
                  <c:v>40229</c:v>
                </c:pt>
                <c:pt idx="1221">
                  <c:v>40229</c:v>
                </c:pt>
                <c:pt idx="1222">
                  <c:v>40229</c:v>
                </c:pt>
                <c:pt idx="1223">
                  <c:v>40229</c:v>
                </c:pt>
                <c:pt idx="1224">
                  <c:v>40230</c:v>
                </c:pt>
                <c:pt idx="1225">
                  <c:v>40230</c:v>
                </c:pt>
                <c:pt idx="1226">
                  <c:v>40230</c:v>
                </c:pt>
                <c:pt idx="1227">
                  <c:v>40230</c:v>
                </c:pt>
                <c:pt idx="1228">
                  <c:v>40230</c:v>
                </c:pt>
                <c:pt idx="1229">
                  <c:v>40230</c:v>
                </c:pt>
                <c:pt idx="1230">
                  <c:v>40230</c:v>
                </c:pt>
                <c:pt idx="1231">
                  <c:v>40230</c:v>
                </c:pt>
                <c:pt idx="1232">
                  <c:v>40230</c:v>
                </c:pt>
                <c:pt idx="1233">
                  <c:v>40230</c:v>
                </c:pt>
                <c:pt idx="1234">
                  <c:v>40230</c:v>
                </c:pt>
                <c:pt idx="1235">
                  <c:v>40230</c:v>
                </c:pt>
                <c:pt idx="1236">
                  <c:v>40230</c:v>
                </c:pt>
                <c:pt idx="1237">
                  <c:v>40230</c:v>
                </c:pt>
                <c:pt idx="1238">
                  <c:v>40230</c:v>
                </c:pt>
                <c:pt idx="1239">
                  <c:v>40230</c:v>
                </c:pt>
                <c:pt idx="1240">
                  <c:v>40230</c:v>
                </c:pt>
                <c:pt idx="1241">
                  <c:v>40230</c:v>
                </c:pt>
                <c:pt idx="1242">
                  <c:v>40230</c:v>
                </c:pt>
                <c:pt idx="1243">
                  <c:v>40230</c:v>
                </c:pt>
                <c:pt idx="1244">
                  <c:v>40230</c:v>
                </c:pt>
                <c:pt idx="1245">
                  <c:v>40230</c:v>
                </c:pt>
                <c:pt idx="1246">
                  <c:v>40230</c:v>
                </c:pt>
                <c:pt idx="1247">
                  <c:v>40230</c:v>
                </c:pt>
                <c:pt idx="1248">
                  <c:v>40231</c:v>
                </c:pt>
                <c:pt idx="1249">
                  <c:v>40231</c:v>
                </c:pt>
                <c:pt idx="1250">
                  <c:v>40231</c:v>
                </c:pt>
                <c:pt idx="1251">
                  <c:v>40231</c:v>
                </c:pt>
                <c:pt idx="1252">
                  <c:v>40231</c:v>
                </c:pt>
                <c:pt idx="1253">
                  <c:v>40231</c:v>
                </c:pt>
                <c:pt idx="1254">
                  <c:v>40231</c:v>
                </c:pt>
                <c:pt idx="1255">
                  <c:v>40231</c:v>
                </c:pt>
                <c:pt idx="1256">
                  <c:v>40231</c:v>
                </c:pt>
                <c:pt idx="1257">
                  <c:v>40231</c:v>
                </c:pt>
                <c:pt idx="1258">
                  <c:v>40231</c:v>
                </c:pt>
                <c:pt idx="1259">
                  <c:v>40231</c:v>
                </c:pt>
                <c:pt idx="1260">
                  <c:v>40231</c:v>
                </c:pt>
                <c:pt idx="1261">
                  <c:v>40231</c:v>
                </c:pt>
                <c:pt idx="1262">
                  <c:v>40231</c:v>
                </c:pt>
                <c:pt idx="1263">
                  <c:v>40231</c:v>
                </c:pt>
                <c:pt idx="1264">
                  <c:v>40231</c:v>
                </c:pt>
                <c:pt idx="1265">
                  <c:v>40231</c:v>
                </c:pt>
                <c:pt idx="1266">
                  <c:v>40231</c:v>
                </c:pt>
                <c:pt idx="1267">
                  <c:v>40231</c:v>
                </c:pt>
                <c:pt idx="1268">
                  <c:v>40231</c:v>
                </c:pt>
                <c:pt idx="1269">
                  <c:v>40231</c:v>
                </c:pt>
                <c:pt idx="1270">
                  <c:v>40231</c:v>
                </c:pt>
                <c:pt idx="1271">
                  <c:v>40231</c:v>
                </c:pt>
                <c:pt idx="1272">
                  <c:v>40232</c:v>
                </c:pt>
                <c:pt idx="1273">
                  <c:v>40232</c:v>
                </c:pt>
                <c:pt idx="1274">
                  <c:v>40232</c:v>
                </c:pt>
                <c:pt idx="1275">
                  <c:v>40232</c:v>
                </c:pt>
                <c:pt idx="1276">
                  <c:v>40232</c:v>
                </c:pt>
                <c:pt idx="1277">
                  <c:v>40232</c:v>
                </c:pt>
                <c:pt idx="1278">
                  <c:v>40232</c:v>
                </c:pt>
                <c:pt idx="1279">
                  <c:v>40232</c:v>
                </c:pt>
                <c:pt idx="1280">
                  <c:v>40232</c:v>
                </c:pt>
                <c:pt idx="1281">
                  <c:v>40232</c:v>
                </c:pt>
                <c:pt idx="1282">
                  <c:v>40232</c:v>
                </c:pt>
                <c:pt idx="1283">
                  <c:v>40232</c:v>
                </c:pt>
                <c:pt idx="1284">
                  <c:v>40232</c:v>
                </c:pt>
                <c:pt idx="1285">
                  <c:v>40232</c:v>
                </c:pt>
                <c:pt idx="1286">
                  <c:v>40232</c:v>
                </c:pt>
                <c:pt idx="1287">
                  <c:v>40232</c:v>
                </c:pt>
                <c:pt idx="1288">
                  <c:v>40232</c:v>
                </c:pt>
                <c:pt idx="1289">
                  <c:v>40232</c:v>
                </c:pt>
                <c:pt idx="1290">
                  <c:v>40232</c:v>
                </c:pt>
                <c:pt idx="1291">
                  <c:v>40232</c:v>
                </c:pt>
                <c:pt idx="1292">
                  <c:v>40232</c:v>
                </c:pt>
                <c:pt idx="1293">
                  <c:v>40232</c:v>
                </c:pt>
                <c:pt idx="1294">
                  <c:v>40232</c:v>
                </c:pt>
                <c:pt idx="1295">
                  <c:v>40232</c:v>
                </c:pt>
                <c:pt idx="1296">
                  <c:v>40233</c:v>
                </c:pt>
                <c:pt idx="1297">
                  <c:v>40233</c:v>
                </c:pt>
                <c:pt idx="1298">
                  <c:v>40233</c:v>
                </c:pt>
                <c:pt idx="1299">
                  <c:v>40233</c:v>
                </c:pt>
                <c:pt idx="1300">
                  <c:v>40233</c:v>
                </c:pt>
                <c:pt idx="1301">
                  <c:v>40233</c:v>
                </c:pt>
                <c:pt idx="1302">
                  <c:v>40233</c:v>
                </c:pt>
                <c:pt idx="1303">
                  <c:v>40233</c:v>
                </c:pt>
                <c:pt idx="1304">
                  <c:v>40233</c:v>
                </c:pt>
                <c:pt idx="1305">
                  <c:v>40233</c:v>
                </c:pt>
                <c:pt idx="1306">
                  <c:v>40233</c:v>
                </c:pt>
                <c:pt idx="1307">
                  <c:v>40233</c:v>
                </c:pt>
                <c:pt idx="1308">
                  <c:v>40233</c:v>
                </c:pt>
                <c:pt idx="1309">
                  <c:v>40233</c:v>
                </c:pt>
                <c:pt idx="1310">
                  <c:v>40233</c:v>
                </c:pt>
                <c:pt idx="1311">
                  <c:v>40233</c:v>
                </c:pt>
                <c:pt idx="1312">
                  <c:v>40233</c:v>
                </c:pt>
                <c:pt idx="1313">
                  <c:v>40233</c:v>
                </c:pt>
                <c:pt idx="1314">
                  <c:v>40233</c:v>
                </c:pt>
                <c:pt idx="1315">
                  <c:v>40233</c:v>
                </c:pt>
                <c:pt idx="1316">
                  <c:v>40233</c:v>
                </c:pt>
                <c:pt idx="1317">
                  <c:v>40233</c:v>
                </c:pt>
                <c:pt idx="1318">
                  <c:v>40233</c:v>
                </c:pt>
                <c:pt idx="1319">
                  <c:v>40233</c:v>
                </c:pt>
                <c:pt idx="1320">
                  <c:v>40234</c:v>
                </c:pt>
                <c:pt idx="1321">
                  <c:v>40234</c:v>
                </c:pt>
                <c:pt idx="1322">
                  <c:v>40234</c:v>
                </c:pt>
                <c:pt idx="1323">
                  <c:v>40234</c:v>
                </c:pt>
                <c:pt idx="1324">
                  <c:v>40234</c:v>
                </c:pt>
                <c:pt idx="1325">
                  <c:v>40234</c:v>
                </c:pt>
                <c:pt idx="1326">
                  <c:v>40234</c:v>
                </c:pt>
                <c:pt idx="1327">
                  <c:v>40234</c:v>
                </c:pt>
                <c:pt idx="1328">
                  <c:v>40234</c:v>
                </c:pt>
                <c:pt idx="1329">
                  <c:v>40234</c:v>
                </c:pt>
                <c:pt idx="1330">
                  <c:v>40234</c:v>
                </c:pt>
                <c:pt idx="1331">
                  <c:v>40234</c:v>
                </c:pt>
                <c:pt idx="1332">
                  <c:v>40234</c:v>
                </c:pt>
                <c:pt idx="1333">
                  <c:v>40234</c:v>
                </c:pt>
                <c:pt idx="1334">
                  <c:v>40234</c:v>
                </c:pt>
                <c:pt idx="1335">
                  <c:v>40234</c:v>
                </c:pt>
                <c:pt idx="1336">
                  <c:v>40234</c:v>
                </c:pt>
                <c:pt idx="1337">
                  <c:v>40234</c:v>
                </c:pt>
                <c:pt idx="1338">
                  <c:v>40234</c:v>
                </c:pt>
                <c:pt idx="1339">
                  <c:v>40234</c:v>
                </c:pt>
                <c:pt idx="1340">
                  <c:v>40234</c:v>
                </c:pt>
                <c:pt idx="1341">
                  <c:v>40234</c:v>
                </c:pt>
                <c:pt idx="1342">
                  <c:v>40234</c:v>
                </c:pt>
                <c:pt idx="1343">
                  <c:v>40234</c:v>
                </c:pt>
                <c:pt idx="1344">
                  <c:v>40235</c:v>
                </c:pt>
                <c:pt idx="1345">
                  <c:v>40235</c:v>
                </c:pt>
                <c:pt idx="1346">
                  <c:v>40235</c:v>
                </c:pt>
                <c:pt idx="1347">
                  <c:v>40235</c:v>
                </c:pt>
                <c:pt idx="1348">
                  <c:v>40235</c:v>
                </c:pt>
                <c:pt idx="1349">
                  <c:v>40235</c:v>
                </c:pt>
                <c:pt idx="1350">
                  <c:v>40235</c:v>
                </c:pt>
                <c:pt idx="1351">
                  <c:v>40235</c:v>
                </c:pt>
                <c:pt idx="1352">
                  <c:v>40235</c:v>
                </c:pt>
                <c:pt idx="1353">
                  <c:v>40235</c:v>
                </c:pt>
                <c:pt idx="1354">
                  <c:v>40235</c:v>
                </c:pt>
                <c:pt idx="1355">
                  <c:v>40235</c:v>
                </c:pt>
                <c:pt idx="1356">
                  <c:v>40235</c:v>
                </c:pt>
                <c:pt idx="1357">
                  <c:v>40235</c:v>
                </c:pt>
                <c:pt idx="1358">
                  <c:v>40235</c:v>
                </c:pt>
                <c:pt idx="1359">
                  <c:v>40235</c:v>
                </c:pt>
                <c:pt idx="1360">
                  <c:v>40235</c:v>
                </c:pt>
                <c:pt idx="1361">
                  <c:v>40235</c:v>
                </c:pt>
                <c:pt idx="1362">
                  <c:v>40235</c:v>
                </c:pt>
                <c:pt idx="1363">
                  <c:v>40235</c:v>
                </c:pt>
                <c:pt idx="1364">
                  <c:v>40235</c:v>
                </c:pt>
                <c:pt idx="1365">
                  <c:v>40235</c:v>
                </c:pt>
                <c:pt idx="1366">
                  <c:v>40235</c:v>
                </c:pt>
                <c:pt idx="1367">
                  <c:v>40235</c:v>
                </c:pt>
                <c:pt idx="1368">
                  <c:v>40236</c:v>
                </c:pt>
                <c:pt idx="1369">
                  <c:v>40236</c:v>
                </c:pt>
                <c:pt idx="1370">
                  <c:v>40236</c:v>
                </c:pt>
                <c:pt idx="1371">
                  <c:v>40236</c:v>
                </c:pt>
                <c:pt idx="1372">
                  <c:v>40236</c:v>
                </c:pt>
                <c:pt idx="1373">
                  <c:v>40236</c:v>
                </c:pt>
                <c:pt idx="1374">
                  <c:v>40236</c:v>
                </c:pt>
                <c:pt idx="1375">
                  <c:v>40236</c:v>
                </c:pt>
                <c:pt idx="1376">
                  <c:v>40236</c:v>
                </c:pt>
                <c:pt idx="1377">
                  <c:v>40236</c:v>
                </c:pt>
                <c:pt idx="1378">
                  <c:v>40236</c:v>
                </c:pt>
                <c:pt idx="1379">
                  <c:v>40236</c:v>
                </c:pt>
                <c:pt idx="1380">
                  <c:v>40236</c:v>
                </c:pt>
                <c:pt idx="1381">
                  <c:v>40236</c:v>
                </c:pt>
                <c:pt idx="1382">
                  <c:v>40236</c:v>
                </c:pt>
                <c:pt idx="1383">
                  <c:v>40236</c:v>
                </c:pt>
                <c:pt idx="1384">
                  <c:v>40236</c:v>
                </c:pt>
                <c:pt idx="1385">
                  <c:v>40236</c:v>
                </c:pt>
                <c:pt idx="1386">
                  <c:v>40236</c:v>
                </c:pt>
                <c:pt idx="1387">
                  <c:v>40236</c:v>
                </c:pt>
                <c:pt idx="1388">
                  <c:v>40236</c:v>
                </c:pt>
                <c:pt idx="1389">
                  <c:v>40236</c:v>
                </c:pt>
                <c:pt idx="1390">
                  <c:v>40236</c:v>
                </c:pt>
                <c:pt idx="1391">
                  <c:v>40236</c:v>
                </c:pt>
                <c:pt idx="1392">
                  <c:v>40237</c:v>
                </c:pt>
                <c:pt idx="1393">
                  <c:v>40237</c:v>
                </c:pt>
                <c:pt idx="1394">
                  <c:v>40237</c:v>
                </c:pt>
                <c:pt idx="1395">
                  <c:v>40237</c:v>
                </c:pt>
                <c:pt idx="1396">
                  <c:v>40237</c:v>
                </c:pt>
                <c:pt idx="1397">
                  <c:v>40237</c:v>
                </c:pt>
                <c:pt idx="1398">
                  <c:v>40237</c:v>
                </c:pt>
                <c:pt idx="1399">
                  <c:v>40237</c:v>
                </c:pt>
                <c:pt idx="1400">
                  <c:v>40237</c:v>
                </c:pt>
                <c:pt idx="1401">
                  <c:v>40237</c:v>
                </c:pt>
                <c:pt idx="1402">
                  <c:v>40237</c:v>
                </c:pt>
                <c:pt idx="1403">
                  <c:v>40237</c:v>
                </c:pt>
                <c:pt idx="1404">
                  <c:v>40237</c:v>
                </c:pt>
                <c:pt idx="1405">
                  <c:v>40237</c:v>
                </c:pt>
                <c:pt idx="1406">
                  <c:v>40237</c:v>
                </c:pt>
                <c:pt idx="1407">
                  <c:v>40237</c:v>
                </c:pt>
                <c:pt idx="1408">
                  <c:v>40237</c:v>
                </c:pt>
                <c:pt idx="1409">
                  <c:v>40237</c:v>
                </c:pt>
                <c:pt idx="1410">
                  <c:v>40237</c:v>
                </c:pt>
                <c:pt idx="1411">
                  <c:v>40237</c:v>
                </c:pt>
                <c:pt idx="1412">
                  <c:v>40237</c:v>
                </c:pt>
                <c:pt idx="1413">
                  <c:v>40237</c:v>
                </c:pt>
                <c:pt idx="1414">
                  <c:v>40237</c:v>
                </c:pt>
                <c:pt idx="1415">
                  <c:v>40237</c:v>
                </c:pt>
                <c:pt idx="1416">
                  <c:v>40238</c:v>
                </c:pt>
                <c:pt idx="1417">
                  <c:v>40238</c:v>
                </c:pt>
                <c:pt idx="1418">
                  <c:v>40238</c:v>
                </c:pt>
                <c:pt idx="1419">
                  <c:v>40238</c:v>
                </c:pt>
                <c:pt idx="1420">
                  <c:v>40238</c:v>
                </c:pt>
                <c:pt idx="1421">
                  <c:v>40238</c:v>
                </c:pt>
                <c:pt idx="1422">
                  <c:v>40238</c:v>
                </c:pt>
                <c:pt idx="1423">
                  <c:v>40238</c:v>
                </c:pt>
                <c:pt idx="1424">
                  <c:v>40238</c:v>
                </c:pt>
                <c:pt idx="1425">
                  <c:v>40238</c:v>
                </c:pt>
                <c:pt idx="1426">
                  <c:v>40238</c:v>
                </c:pt>
                <c:pt idx="1427">
                  <c:v>40238</c:v>
                </c:pt>
                <c:pt idx="1428">
                  <c:v>40238</c:v>
                </c:pt>
                <c:pt idx="1429">
                  <c:v>40238</c:v>
                </c:pt>
                <c:pt idx="1430">
                  <c:v>40238</c:v>
                </c:pt>
                <c:pt idx="1431">
                  <c:v>40238</c:v>
                </c:pt>
                <c:pt idx="1432">
                  <c:v>40238</c:v>
                </c:pt>
                <c:pt idx="1433">
                  <c:v>40238</c:v>
                </c:pt>
                <c:pt idx="1434">
                  <c:v>40238</c:v>
                </c:pt>
                <c:pt idx="1435">
                  <c:v>40238</c:v>
                </c:pt>
                <c:pt idx="1436">
                  <c:v>40238</c:v>
                </c:pt>
                <c:pt idx="1437">
                  <c:v>40238</c:v>
                </c:pt>
                <c:pt idx="1438">
                  <c:v>40238</c:v>
                </c:pt>
                <c:pt idx="1439">
                  <c:v>40238</c:v>
                </c:pt>
                <c:pt idx="1440">
                  <c:v>40239</c:v>
                </c:pt>
                <c:pt idx="1441">
                  <c:v>40239</c:v>
                </c:pt>
                <c:pt idx="1442">
                  <c:v>40239</c:v>
                </c:pt>
                <c:pt idx="1443">
                  <c:v>40239</c:v>
                </c:pt>
                <c:pt idx="1444">
                  <c:v>40239</c:v>
                </c:pt>
                <c:pt idx="1445">
                  <c:v>40239</c:v>
                </c:pt>
                <c:pt idx="1446">
                  <c:v>40239</c:v>
                </c:pt>
                <c:pt idx="1447">
                  <c:v>40239</c:v>
                </c:pt>
                <c:pt idx="1448">
                  <c:v>40239</c:v>
                </c:pt>
                <c:pt idx="1449">
                  <c:v>40239</c:v>
                </c:pt>
                <c:pt idx="1450">
                  <c:v>40239</c:v>
                </c:pt>
                <c:pt idx="1451">
                  <c:v>40239</c:v>
                </c:pt>
                <c:pt idx="1452">
                  <c:v>40239</c:v>
                </c:pt>
                <c:pt idx="1453">
                  <c:v>40239</c:v>
                </c:pt>
                <c:pt idx="1454">
                  <c:v>40239</c:v>
                </c:pt>
                <c:pt idx="1455">
                  <c:v>40239</c:v>
                </c:pt>
                <c:pt idx="1456">
                  <c:v>40239</c:v>
                </c:pt>
                <c:pt idx="1457">
                  <c:v>40239</c:v>
                </c:pt>
                <c:pt idx="1458">
                  <c:v>40239</c:v>
                </c:pt>
                <c:pt idx="1459">
                  <c:v>40239</c:v>
                </c:pt>
                <c:pt idx="1460">
                  <c:v>40239</c:v>
                </c:pt>
                <c:pt idx="1461">
                  <c:v>40239</c:v>
                </c:pt>
                <c:pt idx="1462">
                  <c:v>40239</c:v>
                </c:pt>
                <c:pt idx="1463">
                  <c:v>40239</c:v>
                </c:pt>
                <c:pt idx="1464">
                  <c:v>40240</c:v>
                </c:pt>
                <c:pt idx="1465">
                  <c:v>40240</c:v>
                </c:pt>
                <c:pt idx="1466">
                  <c:v>40240</c:v>
                </c:pt>
                <c:pt idx="1467">
                  <c:v>40240</c:v>
                </c:pt>
                <c:pt idx="1468">
                  <c:v>40240</c:v>
                </c:pt>
                <c:pt idx="1469">
                  <c:v>40240</c:v>
                </c:pt>
                <c:pt idx="1470">
                  <c:v>40240</c:v>
                </c:pt>
                <c:pt idx="1471">
                  <c:v>40240</c:v>
                </c:pt>
                <c:pt idx="1472">
                  <c:v>40240</c:v>
                </c:pt>
                <c:pt idx="1473">
                  <c:v>40240</c:v>
                </c:pt>
                <c:pt idx="1474">
                  <c:v>40240</c:v>
                </c:pt>
                <c:pt idx="1475">
                  <c:v>40240</c:v>
                </c:pt>
                <c:pt idx="1476">
                  <c:v>40240</c:v>
                </c:pt>
                <c:pt idx="1477">
                  <c:v>40240</c:v>
                </c:pt>
                <c:pt idx="1478">
                  <c:v>40240</c:v>
                </c:pt>
                <c:pt idx="1479">
                  <c:v>40240</c:v>
                </c:pt>
                <c:pt idx="1480">
                  <c:v>40240</c:v>
                </c:pt>
                <c:pt idx="1481">
                  <c:v>40240</c:v>
                </c:pt>
                <c:pt idx="1482">
                  <c:v>40240</c:v>
                </c:pt>
                <c:pt idx="1483">
                  <c:v>40240</c:v>
                </c:pt>
                <c:pt idx="1484">
                  <c:v>40240</c:v>
                </c:pt>
                <c:pt idx="1485">
                  <c:v>40240</c:v>
                </c:pt>
                <c:pt idx="1486">
                  <c:v>40240</c:v>
                </c:pt>
                <c:pt idx="1487">
                  <c:v>40240</c:v>
                </c:pt>
                <c:pt idx="1488">
                  <c:v>40241</c:v>
                </c:pt>
                <c:pt idx="1489">
                  <c:v>40241</c:v>
                </c:pt>
                <c:pt idx="1490">
                  <c:v>40241</c:v>
                </c:pt>
                <c:pt idx="1491">
                  <c:v>40241</c:v>
                </c:pt>
                <c:pt idx="1492">
                  <c:v>40241</c:v>
                </c:pt>
                <c:pt idx="1493">
                  <c:v>40241</c:v>
                </c:pt>
                <c:pt idx="1494">
                  <c:v>40241</c:v>
                </c:pt>
                <c:pt idx="1495">
                  <c:v>40241</c:v>
                </c:pt>
                <c:pt idx="1496">
                  <c:v>40241</c:v>
                </c:pt>
                <c:pt idx="1497">
                  <c:v>40241</c:v>
                </c:pt>
                <c:pt idx="1498">
                  <c:v>40241</c:v>
                </c:pt>
                <c:pt idx="1499">
                  <c:v>40241</c:v>
                </c:pt>
                <c:pt idx="1500">
                  <c:v>40241</c:v>
                </c:pt>
                <c:pt idx="1501">
                  <c:v>40241</c:v>
                </c:pt>
                <c:pt idx="1502">
                  <c:v>40241</c:v>
                </c:pt>
                <c:pt idx="1503">
                  <c:v>40241</c:v>
                </c:pt>
                <c:pt idx="1504">
                  <c:v>40241</c:v>
                </c:pt>
                <c:pt idx="1505">
                  <c:v>40241</c:v>
                </c:pt>
                <c:pt idx="1506">
                  <c:v>40241</c:v>
                </c:pt>
                <c:pt idx="1507">
                  <c:v>40241</c:v>
                </c:pt>
                <c:pt idx="1508">
                  <c:v>40241</c:v>
                </c:pt>
                <c:pt idx="1509">
                  <c:v>40241</c:v>
                </c:pt>
                <c:pt idx="1510">
                  <c:v>40241</c:v>
                </c:pt>
                <c:pt idx="1511">
                  <c:v>40241</c:v>
                </c:pt>
                <c:pt idx="1512">
                  <c:v>40242</c:v>
                </c:pt>
                <c:pt idx="1513">
                  <c:v>40242</c:v>
                </c:pt>
                <c:pt idx="1514">
                  <c:v>40242</c:v>
                </c:pt>
                <c:pt idx="1515">
                  <c:v>40242</c:v>
                </c:pt>
                <c:pt idx="1516">
                  <c:v>40242</c:v>
                </c:pt>
                <c:pt idx="1517">
                  <c:v>40242</c:v>
                </c:pt>
                <c:pt idx="1518">
                  <c:v>40242</c:v>
                </c:pt>
                <c:pt idx="1519">
                  <c:v>40242</c:v>
                </c:pt>
                <c:pt idx="1520">
                  <c:v>40242</c:v>
                </c:pt>
                <c:pt idx="1521">
                  <c:v>40242</c:v>
                </c:pt>
                <c:pt idx="1522">
                  <c:v>40242</c:v>
                </c:pt>
                <c:pt idx="1523">
                  <c:v>40242</c:v>
                </c:pt>
                <c:pt idx="1524">
                  <c:v>40242</c:v>
                </c:pt>
                <c:pt idx="1525">
                  <c:v>40242</c:v>
                </c:pt>
                <c:pt idx="1526">
                  <c:v>40242</c:v>
                </c:pt>
                <c:pt idx="1527">
                  <c:v>40242</c:v>
                </c:pt>
                <c:pt idx="1528">
                  <c:v>40242</c:v>
                </c:pt>
                <c:pt idx="1529">
                  <c:v>40242</c:v>
                </c:pt>
                <c:pt idx="1530">
                  <c:v>40242</c:v>
                </c:pt>
                <c:pt idx="1531">
                  <c:v>40242</c:v>
                </c:pt>
                <c:pt idx="1532">
                  <c:v>40242</c:v>
                </c:pt>
                <c:pt idx="1533">
                  <c:v>40242</c:v>
                </c:pt>
                <c:pt idx="1534">
                  <c:v>40242</c:v>
                </c:pt>
                <c:pt idx="1535">
                  <c:v>40242</c:v>
                </c:pt>
                <c:pt idx="1536">
                  <c:v>40243</c:v>
                </c:pt>
                <c:pt idx="1537">
                  <c:v>40243</c:v>
                </c:pt>
                <c:pt idx="1538">
                  <c:v>40243</c:v>
                </c:pt>
                <c:pt idx="1539">
                  <c:v>40243</c:v>
                </c:pt>
                <c:pt idx="1540">
                  <c:v>40243</c:v>
                </c:pt>
                <c:pt idx="1541">
                  <c:v>40243</c:v>
                </c:pt>
                <c:pt idx="1542">
                  <c:v>40243</c:v>
                </c:pt>
                <c:pt idx="1543">
                  <c:v>40243</c:v>
                </c:pt>
                <c:pt idx="1544">
                  <c:v>40243</c:v>
                </c:pt>
                <c:pt idx="1545">
                  <c:v>40243</c:v>
                </c:pt>
                <c:pt idx="1546">
                  <c:v>40243</c:v>
                </c:pt>
                <c:pt idx="1547">
                  <c:v>40243</c:v>
                </c:pt>
                <c:pt idx="1548">
                  <c:v>40243</c:v>
                </c:pt>
                <c:pt idx="1549">
                  <c:v>40243</c:v>
                </c:pt>
                <c:pt idx="1550">
                  <c:v>40243</c:v>
                </c:pt>
                <c:pt idx="1551">
                  <c:v>40243</c:v>
                </c:pt>
                <c:pt idx="1552">
                  <c:v>40243</c:v>
                </c:pt>
                <c:pt idx="1553">
                  <c:v>40243</c:v>
                </c:pt>
                <c:pt idx="1554">
                  <c:v>40243</c:v>
                </c:pt>
                <c:pt idx="1555">
                  <c:v>40243</c:v>
                </c:pt>
                <c:pt idx="1556">
                  <c:v>40243</c:v>
                </c:pt>
                <c:pt idx="1557">
                  <c:v>40243</c:v>
                </c:pt>
                <c:pt idx="1558">
                  <c:v>40243</c:v>
                </c:pt>
                <c:pt idx="1559">
                  <c:v>40243</c:v>
                </c:pt>
                <c:pt idx="1560">
                  <c:v>40244</c:v>
                </c:pt>
                <c:pt idx="1561">
                  <c:v>40244</c:v>
                </c:pt>
                <c:pt idx="1562">
                  <c:v>40244</c:v>
                </c:pt>
                <c:pt idx="1563">
                  <c:v>40244</c:v>
                </c:pt>
                <c:pt idx="1564">
                  <c:v>40244</c:v>
                </c:pt>
                <c:pt idx="1565">
                  <c:v>40244</c:v>
                </c:pt>
                <c:pt idx="1566">
                  <c:v>40244</c:v>
                </c:pt>
                <c:pt idx="1567">
                  <c:v>40244</c:v>
                </c:pt>
                <c:pt idx="1568">
                  <c:v>40244</c:v>
                </c:pt>
                <c:pt idx="1569">
                  <c:v>40244</c:v>
                </c:pt>
                <c:pt idx="1570">
                  <c:v>40244</c:v>
                </c:pt>
                <c:pt idx="1571">
                  <c:v>40244</c:v>
                </c:pt>
                <c:pt idx="1572">
                  <c:v>40244</c:v>
                </c:pt>
                <c:pt idx="1573">
                  <c:v>40244</c:v>
                </c:pt>
                <c:pt idx="1574">
                  <c:v>40244</c:v>
                </c:pt>
                <c:pt idx="1575">
                  <c:v>40244</c:v>
                </c:pt>
                <c:pt idx="1576">
                  <c:v>40244</c:v>
                </c:pt>
                <c:pt idx="1577">
                  <c:v>40244</c:v>
                </c:pt>
                <c:pt idx="1578">
                  <c:v>40244</c:v>
                </c:pt>
                <c:pt idx="1579">
                  <c:v>40244</c:v>
                </c:pt>
                <c:pt idx="1580">
                  <c:v>40244</c:v>
                </c:pt>
                <c:pt idx="1581">
                  <c:v>40244</c:v>
                </c:pt>
                <c:pt idx="1582">
                  <c:v>40244</c:v>
                </c:pt>
                <c:pt idx="1583">
                  <c:v>40244</c:v>
                </c:pt>
                <c:pt idx="1584">
                  <c:v>40245</c:v>
                </c:pt>
                <c:pt idx="1585">
                  <c:v>40245</c:v>
                </c:pt>
                <c:pt idx="1586">
                  <c:v>40245</c:v>
                </c:pt>
                <c:pt idx="1587">
                  <c:v>40245</c:v>
                </c:pt>
                <c:pt idx="1588">
                  <c:v>40245</c:v>
                </c:pt>
                <c:pt idx="1589">
                  <c:v>40245</c:v>
                </c:pt>
                <c:pt idx="1590">
                  <c:v>40245</c:v>
                </c:pt>
                <c:pt idx="1591">
                  <c:v>40245</c:v>
                </c:pt>
                <c:pt idx="1592">
                  <c:v>40245</c:v>
                </c:pt>
                <c:pt idx="1593">
                  <c:v>40245</c:v>
                </c:pt>
                <c:pt idx="1594">
                  <c:v>40245</c:v>
                </c:pt>
                <c:pt idx="1595">
                  <c:v>40245</c:v>
                </c:pt>
                <c:pt idx="1596">
                  <c:v>40245</c:v>
                </c:pt>
                <c:pt idx="1597">
                  <c:v>40245</c:v>
                </c:pt>
                <c:pt idx="1598">
                  <c:v>40245</c:v>
                </c:pt>
                <c:pt idx="1599">
                  <c:v>40245</c:v>
                </c:pt>
                <c:pt idx="1600">
                  <c:v>40245</c:v>
                </c:pt>
                <c:pt idx="1601">
                  <c:v>40245</c:v>
                </c:pt>
                <c:pt idx="1602">
                  <c:v>40245</c:v>
                </c:pt>
                <c:pt idx="1603">
                  <c:v>40245</c:v>
                </c:pt>
                <c:pt idx="1604">
                  <c:v>40245</c:v>
                </c:pt>
                <c:pt idx="1605">
                  <c:v>40245</c:v>
                </c:pt>
                <c:pt idx="1606">
                  <c:v>40245</c:v>
                </c:pt>
                <c:pt idx="1607">
                  <c:v>40245</c:v>
                </c:pt>
                <c:pt idx="1608">
                  <c:v>40246</c:v>
                </c:pt>
                <c:pt idx="1609">
                  <c:v>40246</c:v>
                </c:pt>
                <c:pt idx="1610">
                  <c:v>40246</c:v>
                </c:pt>
                <c:pt idx="1611">
                  <c:v>40246</c:v>
                </c:pt>
                <c:pt idx="1612">
                  <c:v>40246</c:v>
                </c:pt>
                <c:pt idx="1613">
                  <c:v>40246</c:v>
                </c:pt>
                <c:pt idx="1614">
                  <c:v>40246</c:v>
                </c:pt>
                <c:pt idx="1615">
                  <c:v>40246</c:v>
                </c:pt>
                <c:pt idx="1616">
                  <c:v>40246</c:v>
                </c:pt>
                <c:pt idx="1617">
                  <c:v>40246</c:v>
                </c:pt>
                <c:pt idx="1618">
                  <c:v>40246</c:v>
                </c:pt>
                <c:pt idx="1619">
                  <c:v>40246</c:v>
                </c:pt>
                <c:pt idx="1620">
                  <c:v>40246</c:v>
                </c:pt>
                <c:pt idx="1621">
                  <c:v>40246</c:v>
                </c:pt>
                <c:pt idx="1622">
                  <c:v>40246</c:v>
                </c:pt>
                <c:pt idx="1623">
                  <c:v>40246</c:v>
                </c:pt>
                <c:pt idx="1624">
                  <c:v>40246</c:v>
                </c:pt>
                <c:pt idx="1625">
                  <c:v>40246</c:v>
                </c:pt>
                <c:pt idx="1626">
                  <c:v>40246</c:v>
                </c:pt>
                <c:pt idx="1627">
                  <c:v>40246</c:v>
                </c:pt>
                <c:pt idx="1628">
                  <c:v>40246</c:v>
                </c:pt>
                <c:pt idx="1629">
                  <c:v>40246</c:v>
                </c:pt>
                <c:pt idx="1630">
                  <c:v>40246</c:v>
                </c:pt>
                <c:pt idx="1631">
                  <c:v>40246</c:v>
                </c:pt>
                <c:pt idx="1632">
                  <c:v>40247</c:v>
                </c:pt>
                <c:pt idx="1633">
                  <c:v>40247</c:v>
                </c:pt>
                <c:pt idx="1634">
                  <c:v>40247</c:v>
                </c:pt>
                <c:pt idx="1635">
                  <c:v>40247</c:v>
                </c:pt>
                <c:pt idx="1636">
                  <c:v>40247</c:v>
                </c:pt>
                <c:pt idx="1637">
                  <c:v>40247</c:v>
                </c:pt>
                <c:pt idx="1638">
                  <c:v>40247</c:v>
                </c:pt>
                <c:pt idx="1639">
                  <c:v>40247</c:v>
                </c:pt>
                <c:pt idx="1640">
                  <c:v>40247</c:v>
                </c:pt>
                <c:pt idx="1641">
                  <c:v>40247</c:v>
                </c:pt>
                <c:pt idx="1642">
                  <c:v>40247</c:v>
                </c:pt>
                <c:pt idx="1643">
                  <c:v>40247</c:v>
                </c:pt>
                <c:pt idx="1644">
                  <c:v>40247</c:v>
                </c:pt>
                <c:pt idx="1645">
                  <c:v>40247</c:v>
                </c:pt>
                <c:pt idx="1646">
                  <c:v>40247</c:v>
                </c:pt>
                <c:pt idx="1647">
                  <c:v>40247</c:v>
                </c:pt>
                <c:pt idx="1648">
                  <c:v>40247</c:v>
                </c:pt>
                <c:pt idx="1649">
                  <c:v>40247</c:v>
                </c:pt>
                <c:pt idx="1650">
                  <c:v>40247</c:v>
                </c:pt>
                <c:pt idx="1651">
                  <c:v>40247</c:v>
                </c:pt>
                <c:pt idx="1652">
                  <c:v>40247</c:v>
                </c:pt>
                <c:pt idx="1653">
                  <c:v>40247</c:v>
                </c:pt>
                <c:pt idx="1654">
                  <c:v>40247</c:v>
                </c:pt>
                <c:pt idx="1655">
                  <c:v>40247</c:v>
                </c:pt>
                <c:pt idx="1656">
                  <c:v>40248</c:v>
                </c:pt>
                <c:pt idx="1657">
                  <c:v>40248</c:v>
                </c:pt>
                <c:pt idx="1658">
                  <c:v>40248</c:v>
                </c:pt>
                <c:pt idx="1659">
                  <c:v>40248</c:v>
                </c:pt>
                <c:pt idx="1660">
                  <c:v>40248</c:v>
                </c:pt>
                <c:pt idx="1661">
                  <c:v>40248</c:v>
                </c:pt>
                <c:pt idx="1662">
                  <c:v>40248</c:v>
                </c:pt>
                <c:pt idx="1663">
                  <c:v>40248</c:v>
                </c:pt>
                <c:pt idx="1664">
                  <c:v>40248</c:v>
                </c:pt>
                <c:pt idx="1665">
                  <c:v>40248</c:v>
                </c:pt>
                <c:pt idx="1666">
                  <c:v>40248</c:v>
                </c:pt>
                <c:pt idx="1667">
                  <c:v>40248</c:v>
                </c:pt>
                <c:pt idx="1668">
                  <c:v>40248</c:v>
                </c:pt>
                <c:pt idx="1669">
                  <c:v>40248</c:v>
                </c:pt>
                <c:pt idx="1670">
                  <c:v>40248</c:v>
                </c:pt>
                <c:pt idx="1671">
                  <c:v>40248</c:v>
                </c:pt>
                <c:pt idx="1672">
                  <c:v>40248</c:v>
                </c:pt>
                <c:pt idx="1673">
                  <c:v>40248</c:v>
                </c:pt>
                <c:pt idx="1674">
                  <c:v>40248</c:v>
                </c:pt>
                <c:pt idx="1675">
                  <c:v>40248</c:v>
                </c:pt>
                <c:pt idx="1676">
                  <c:v>40248</c:v>
                </c:pt>
                <c:pt idx="1677">
                  <c:v>40248</c:v>
                </c:pt>
                <c:pt idx="1678">
                  <c:v>40248</c:v>
                </c:pt>
                <c:pt idx="1679">
                  <c:v>40248</c:v>
                </c:pt>
                <c:pt idx="1680">
                  <c:v>40249</c:v>
                </c:pt>
                <c:pt idx="1681">
                  <c:v>40249</c:v>
                </c:pt>
                <c:pt idx="1682">
                  <c:v>40249</c:v>
                </c:pt>
                <c:pt idx="1683">
                  <c:v>40249</c:v>
                </c:pt>
                <c:pt idx="1684">
                  <c:v>40249</c:v>
                </c:pt>
                <c:pt idx="1685">
                  <c:v>40249</c:v>
                </c:pt>
                <c:pt idx="1686">
                  <c:v>40249</c:v>
                </c:pt>
                <c:pt idx="1687">
                  <c:v>40249</c:v>
                </c:pt>
                <c:pt idx="1688">
                  <c:v>40249</c:v>
                </c:pt>
                <c:pt idx="1689">
                  <c:v>40249</c:v>
                </c:pt>
                <c:pt idx="1690">
                  <c:v>40249</c:v>
                </c:pt>
                <c:pt idx="1691">
                  <c:v>40249</c:v>
                </c:pt>
                <c:pt idx="1692">
                  <c:v>40249</c:v>
                </c:pt>
                <c:pt idx="1693">
                  <c:v>40249</c:v>
                </c:pt>
                <c:pt idx="1694">
                  <c:v>40249</c:v>
                </c:pt>
                <c:pt idx="1695">
                  <c:v>40249</c:v>
                </c:pt>
                <c:pt idx="1696">
                  <c:v>40249</c:v>
                </c:pt>
                <c:pt idx="1697">
                  <c:v>40249</c:v>
                </c:pt>
                <c:pt idx="1698">
                  <c:v>40249</c:v>
                </c:pt>
                <c:pt idx="1699">
                  <c:v>40249</c:v>
                </c:pt>
                <c:pt idx="1700">
                  <c:v>40249</c:v>
                </c:pt>
                <c:pt idx="1701">
                  <c:v>40249</c:v>
                </c:pt>
                <c:pt idx="1702">
                  <c:v>40249</c:v>
                </c:pt>
                <c:pt idx="1703">
                  <c:v>40249</c:v>
                </c:pt>
                <c:pt idx="1704">
                  <c:v>40250</c:v>
                </c:pt>
                <c:pt idx="1705">
                  <c:v>40250</c:v>
                </c:pt>
                <c:pt idx="1706">
                  <c:v>40250</c:v>
                </c:pt>
                <c:pt idx="1707">
                  <c:v>40250</c:v>
                </c:pt>
                <c:pt idx="1708">
                  <c:v>40250</c:v>
                </c:pt>
                <c:pt idx="1709">
                  <c:v>40250</c:v>
                </c:pt>
                <c:pt idx="1710">
                  <c:v>40250</c:v>
                </c:pt>
                <c:pt idx="1711">
                  <c:v>40250</c:v>
                </c:pt>
                <c:pt idx="1712">
                  <c:v>40250</c:v>
                </c:pt>
                <c:pt idx="1713">
                  <c:v>40250</c:v>
                </c:pt>
                <c:pt idx="1714">
                  <c:v>40250</c:v>
                </c:pt>
                <c:pt idx="1715">
                  <c:v>40250</c:v>
                </c:pt>
                <c:pt idx="1716">
                  <c:v>40250</c:v>
                </c:pt>
                <c:pt idx="1717">
                  <c:v>40250</c:v>
                </c:pt>
                <c:pt idx="1718">
                  <c:v>40250</c:v>
                </c:pt>
                <c:pt idx="1719">
                  <c:v>40250</c:v>
                </c:pt>
                <c:pt idx="1720">
                  <c:v>40250</c:v>
                </c:pt>
                <c:pt idx="1721">
                  <c:v>40250</c:v>
                </c:pt>
                <c:pt idx="1722">
                  <c:v>40250</c:v>
                </c:pt>
                <c:pt idx="1723">
                  <c:v>40250</c:v>
                </c:pt>
                <c:pt idx="1724">
                  <c:v>40250</c:v>
                </c:pt>
                <c:pt idx="1725">
                  <c:v>40250</c:v>
                </c:pt>
                <c:pt idx="1726">
                  <c:v>40250</c:v>
                </c:pt>
                <c:pt idx="1727">
                  <c:v>40250</c:v>
                </c:pt>
                <c:pt idx="1728">
                  <c:v>40251</c:v>
                </c:pt>
                <c:pt idx="1729">
                  <c:v>40251</c:v>
                </c:pt>
                <c:pt idx="1730">
                  <c:v>40251</c:v>
                </c:pt>
                <c:pt idx="1731">
                  <c:v>40251</c:v>
                </c:pt>
                <c:pt idx="1732">
                  <c:v>40251</c:v>
                </c:pt>
                <c:pt idx="1733">
                  <c:v>40251</c:v>
                </c:pt>
                <c:pt idx="1734">
                  <c:v>40251</c:v>
                </c:pt>
                <c:pt idx="1735">
                  <c:v>40251</c:v>
                </c:pt>
                <c:pt idx="1736">
                  <c:v>40251</c:v>
                </c:pt>
                <c:pt idx="1737">
                  <c:v>40251</c:v>
                </c:pt>
                <c:pt idx="1738">
                  <c:v>40251</c:v>
                </c:pt>
                <c:pt idx="1739">
                  <c:v>40251</c:v>
                </c:pt>
                <c:pt idx="1740">
                  <c:v>40251</c:v>
                </c:pt>
                <c:pt idx="1741">
                  <c:v>40251</c:v>
                </c:pt>
                <c:pt idx="1742">
                  <c:v>40251</c:v>
                </c:pt>
                <c:pt idx="1743">
                  <c:v>40251</c:v>
                </c:pt>
                <c:pt idx="1744">
                  <c:v>40251</c:v>
                </c:pt>
                <c:pt idx="1745">
                  <c:v>40251</c:v>
                </c:pt>
                <c:pt idx="1746">
                  <c:v>40251</c:v>
                </c:pt>
                <c:pt idx="1747">
                  <c:v>40251</c:v>
                </c:pt>
                <c:pt idx="1748">
                  <c:v>40251</c:v>
                </c:pt>
                <c:pt idx="1749">
                  <c:v>40251</c:v>
                </c:pt>
                <c:pt idx="1750">
                  <c:v>40251</c:v>
                </c:pt>
                <c:pt idx="1751">
                  <c:v>40251</c:v>
                </c:pt>
                <c:pt idx="1752">
                  <c:v>40252</c:v>
                </c:pt>
                <c:pt idx="1753">
                  <c:v>40252</c:v>
                </c:pt>
                <c:pt idx="1754">
                  <c:v>40252</c:v>
                </c:pt>
                <c:pt idx="1755">
                  <c:v>40252</c:v>
                </c:pt>
                <c:pt idx="1756">
                  <c:v>40252</c:v>
                </c:pt>
                <c:pt idx="1757">
                  <c:v>40252</c:v>
                </c:pt>
                <c:pt idx="1758">
                  <c:v>40252</c:v>
                </c:pt>
                <c:pt idx="1759">
                  <c:v>40252</c:v>
                </c:pt>
                <c:pt idx="1760">
                  <c:v>40252</c:v>
                </c:pt>
                <c:pt idx="1761">
                  <c:v>40252</c:v>
                </c:pt>
                <c:pt idx="1762">
                  <c:v>40252</c:v>
                </c:pt>
                <c:pt idx="1763">
                  <c:v>40252</c:v>
                </c:pt>
                <c:pt idx="1764">
                  <c:v>40252</c:v>
                </c:pt>
                <c:pt idx="1765">
                  <c:v>40252</c:v>
                </c:pt>
                <c:pt idx="1766">
                  <c:v>40252</c:v>
                </c:pt>
                <c:pt idx="1767">
                  <c:v>40252</c:v>
                </c:pt>
                <c:pt idx="1768">
                  <c:v>40252</c:v>
                </c:pt>
                <c:pt idx="1769">
                  <c:v>40252</c:v>
                </c:pt>
                <c:pt idx="1770">
                  <c:v>40252</c:v>
                </c:pt>
                <c:pt idx="1771">
                  <c:v>40252</c:v>
                </c:pt>
                <c:pt idx="1772">
                  <c:v>40252</c:v>
                </c:pt>
                <c:pt idx="1773">
                  <c:v>40252</c:v>
                </c:pt>
                <c:pt idx="1774">
                  <c:v>40252</c:v>
                </c:pt>
                <c:pt idx="1775">
                  <c:v>40252</c:v>
                </c:pt>
                <c:pt idx="1776">
                  <c:v>40253</c:v>
                </c:pt>
                <c:pt idx="1777">
                  <c:v>40253</c:v>
                </c:pt>
                <c:pt idx="1778">
                  <c:v>40253</c:v>
                </c:pt>
                <c:pt idx="1779">
                  <c:v>40253</c:v>
                </c:pt>
                <c:pt idx="1780">
                  <c:v>40253</c:v>
                </c:pt>
                <c:pt idx="1781">
                  <c:v>40253</c:v>
                </c:pt>
                <c:pt idx="1782">
                  <c:v>40253</c:v>
                </c:pt>
                <c:pt idx="1783">
                  <c:v>40253</c:v>
                </c:pt>
                <c:pt idx="1784">
                  <c:v>40253</c:v>
                </c:pt>
                <c:pt idx="1785">
                  <c:v>40253</c:v>
                </c:pt>
                <c:pt idx="1786">
                  <c:v>40253</c:v>
                </c:pt>
                <c:pt idx="1787">
                  <c:v>40253</c:v>
                </c:pt>
                <c:pt idx="1788">
                  <c:v>40253</c:v>
                </c:pt>
                <c:pt idx="1789">
                  <c:v>40253</c:v>
                </c:pt>
                <c:pt idx="1790">
                  <c:v>40253</c:v>
                </c:pt>
                <c:pt idx="1791">
                  <c:v>40253</c:v>
                </c:pt>
                <c:pt idx="1792">
                  <c:v>40253</c:v>
                </c:pt>
                <c:pt idx="1793">
                  <c:v>40253</c:v>
                </c:pt>
                <c:pt idx="1794">
                  <c:v>40253</c:v>
                </c:pt>
                <c:pt idx="1795">
                  <c:v>40253</c:v>
                </c:pt>
                <c:pt idx="1796">
                  <c:v>40253</c:v>
                </c:pt>
                <c:pt idx="1797">
                  <c:v>40253</c:v>
                </c:pt>
                <c:pt idx="1798">
                  <c:v>40253</c:v>
                </c:pt>
                <c:pt idx="1799">
                  <c:v>40253</c:v>
                </c:pt>
                <c:pt idx="1800">
                  <c:v>40254</c:v>
                </c:pt>
                <c:pt idx="1801">
                  <c:v>40254</c:v>
                </c:pt>
                <c:pt idx="1802">
                  <c:v>40254</c:v>
                </c:pt>
                <c:pt idx="1803">
                  <c:v>40254</c:v>
                </c:pt>
                <c:pt idx="1804">
                  <c:v>40254</c:v>
                </c:pt>
                <c:pt idx="1805">
                  <c:v>40254</c:v>
                </c:pt>
                <c:pt idx="1806">
                  <c:v>40254</c:v>
                </c:pt>
                <c:pt idx="1807">
                  <c:v>40254</c:v>
                </c:pt>
                <c:pt idx="1808">
                  <c:v>40254</c:v>
                </c:pt>
                <c:pt idx="1809">
                  <c:v>40254</c:v>
                </c:pt>
                <c:pt idx="1810">
                  <c:v>40254</c:v>
                </c:pt>
                <c:pt idx="1811">
                  <c:v>40254</c:v>
                </c:pt>
                <c:pt idx="1812">
                  <c:v>40254</c:v>
                </c:pt>
                <c:pt idx="1813">
                  <c:v>40254</c:v>
                </c:pt>
                <c:pt idx="1814">
                  <c:v>40254</c:v>
                </c:pt>
                <c:pt idx="1815">
                  <c:v>40254</c:v>
                </c:pt>
                <c:pt idx="1816">
                  <c:v>40254</c:v>
                </c:pt>
                <c:pt idx="1817">
                  <c:v>40254</c:v>
                </c:pt>
                <c:pt idx="1818">
                  <c:v>40254</c:v>
                </c:pt>
                <c:pt idx="1819">
                  <c:v>40254</c:v>
                </c:pt>
                <c:pt idx="1820">
                  <c:v>40254</c:v>
                </c:pt>
                <c:pt idx="1821">
                  <c:v>40254</c:v>
                </c:pt>
                <c:pt idx="1822">
                  <c:v>40254</c:v>
                </c:pt>
                <c:pt idx="1823">
                  <c:v>40254</c:v>
                </c:pt>
                <c:pt idx="1824">
                  <c:v>40255</c:v>
                </c:pt>
                <c:pt idx="1825">
                  <c:v>40255</c:v>
                </c:pt>
                <c:pt idx="1826">
                  <c:v>40255</c:v>
                </c:pt>
                <c:pt idx="1827">
                  <c:v>40255</c:v>
                </c:pt>
                <c:pt idx="1828">
                  <c:v>40255</c:v>
                </c:pt>
                <c:pt idx="1829">
                  <c:v>40255</c:v>
                </c:pt>
                <c:pt idx="1830">
                  <c:v>40255</c:v>
                </c:pt>
                <c:pt idx="1831">
                  <c:v>40255</c:v>
                </c:pt>
                <c:pt idx="1832">
                  <c:v>40255</c:v>
                </c:pt>
                <c:pt idx="1833">
                  <c:v>40255</c:v>
                </c:pt>
                <c:pt idx="1834">
                  <c:v>40255</c:v>
                </c:pt>
                <c:pt idx="1835">
                  <c:v>40255</c:v>
                </c:pt>
                <c:pt idx="1836">
                  <c:v>40255</c:v>
                </c:pt>
                <c:pt idx="1837">
                  <c:v>40255</c:v>
                </c:pt>
                <c:pt idx="1838">
                  <c:v>40255</c:v>
                </c:pt>
                <c:pt idx="1839">
                  <c:v>40255</c:v>
                </c:pt>
                <c:pt idx="1840">
                  <c:v>40255</c:v>
                </c:pt>
                <c:pt idx="1841">
                  <c:v>40255</c:v>
                </c:pt>
                <c:pt idx="1842">
                  <c:v>40255</c:v>
                </c:pt>
                <c:pt idx="1843">
                  <c:v>40255</c:v>
                </c:pt>
                <c:pt idx="1844">
                  <c:v>40255</c:v>
                </c:pt>
                <c:pt idx="1845">
                  <c:v>40255</c:v>
                </c:pt>
                <c:pt idx="1846">
                  <c:v>40255</c:v>
                </c:pt>
                <c:pt idx="1847">
                  <c:v>40255</c:v>
                </c:pt>
                <c:pt idx="1848">
                  <c:v>40256</c:v>
                </c:pt>
                <c:pt idx="1849">
                  <c:v>40256</c:v>
                </c:pt>
                <c:pt idx="1850">
                  <c:v>40256</c:v>
                </c:pt>
                <c:pt idx="1851">
                  <c:v>40256</c:v>
                </c:pt>
                <c:pt idx="1852">
                  <c:v>40256</c:v>
                </c:pt>
                <c:pt idx="1853">
                  <c:v>40256</c:v>
                </c:pt>
                <c:pt idx="1854">
                  <c:v>40256</c:v>
                </c:pt>
                <c:pt idx="1855">
                  <c:v>40256</c:v>
                </c:pt>
                <c:pt idx="1856">
                  <c:v>40256</c:v>
                </c:pt>
                <c:pt idx="1857">
                  <c:v>40256</c:v>
                </c:pt>
                <c:pt idx="1858">
                  <c:v>40256</c:v>
                </c:pt>
                <c:pt idx="1859">
                  <c:v>40256</c:v>
                </c:pt>
                <c:pt idx="1860">
                  <c:v>40256</c:v>
                </c:pt>
                <c:pt idx="1861">
                  <c:v>40256</c:v>
                </c:pt>
                <c:pt idx="1862">
                  <c:v>40256</c:v>
                </c:pt>
                <c:pt idx="1863">
                  <c:v>40256</c:v>
                </c:pt>
                <c:pt idx="1864">
                  <c:v>40256</c:v>
                </c:pt>
                <c:pt idx="1865">
                  <c:v>40256</c:v>
                </c:pt>
                <c:pt idx="1866">
                  <c:v>40256</c:v>
                </c:pt>
                <c:pt idx="1867">
                  <c:v>40256</c:v>
                </c:pt>
                <c:pt idx="1868">
                  <c:v>40256</c:v>
                </c:pt>
                <c:pt idx="1869">
                  <c:v>40256</c:v>
                </c:pt>
                <c:pt idx="1870">
                  <c:v>40256</c:v>
                </c:pt>
                <c:pt idx="1871">
                  <c:v>40256</c:v>
                </c:pt>
                <c:pt idx="1872">
                  <c:v>40257</c:v>
                </c:pt>
                <c:pt idx="1873">
                  <c:v>40257</c:v>
                </c:pt>
                <c:pt idx="1874">
                  <c:v>40257</c:v>
                </c:pt>
                <c:pt idx="1875">
                  <c:v>40257</c:v>
                </c:pt>
                <c:pt idx="1876">
                  <c:v>40257</c:v>
                </c:pt>
                <c:pt idx="1877">
                  <c:v>40257</c:v>
                </c:pt>
                <c:pt idx="1878">
                  <c:v>40257</c:v>
                </c:pt>
                <c:pt idx="1879">
                  <c:v>40257</c:v>
                </c:pt>
                <c:pt idx="1880">
                  <c:v>40257</c:v>
                </c:pt>
                <c:pt idx="1881">
                  <c:v>40257</c:v>
                </c:pt>
                <c:pt idx="1882">
                  <c:v>40257</c:v>
                </c:pt>
                <c:pt idx="1883">
                  <c:v>40257</c:v>
                </c:pt>
                <c:pt idx="1884">
                  <c:v>40257</c:v>
                </c:pt>
                <c:pt idx="1885">
                  <c:v>40257</c:v>
                </c:pt>
                <c:pt idx="1886">
                  <c:v>40257</c:v>
                </c:pt>
                <c:pt idx="1887">
                  <c:v>40257</c:v>
                </c:pt>
                <c:pt idx="1888">
                  <c:v>40257</c:v>
                </c:pt>
                <c:pt idx="1889">
                  <c:v>40257</c:v>
                </c:pt>
                <c:pt idx="1890">
                  <c:v>40257</c:v>
                </c:pt>
                <c:pt idx="1891">
                  <c:v>40257</c:v>
                </c:pt>
                <c:pt idx="1892">
                  <c:v>40257</c:v>
                </c:pt>
                <c:pt idx="1893">
                  <c:v>40257</c:v>
                </c:pt>
                <c:pt idx="1894">
                  <c:v>40257</c:v>
                </c:pt>
                <c:pt idx="1895">
                  <c:v>40257</c:v>
                </c:pt>
                <c:pt idx="1896">
                  <c:v>40258</c:v>
                </c:pt>
                <c:pt idx="1897">
                  <c:v>40258</c:v>
                </c:pt>
                <c:pt idx="1898">
                  <c:v>40258</c:v>
                </c:pt>
                <c:pt idx="1899">
                  <c:v>40258</c:v>
                </c:pt>
                <c:pt idx="1900">
                  <c:v>40258</c:v>
                </c:pt>
                <c:pt idx="1901">
                  <c:v>40258</c:v>
                </c:pt>
                <c:pt idx="1902">
                  <c:v>40258</c:v>
                </c:pt>
                <c:pt idx="1903">
                  <c:v>40258</c:v>
                </c:pt>
                <c:pt idx="1904">
                  <c:v>40258</c:v>
                </c:pt>
                <c:pt idx="1905">
                  <c:v>40258</c:v>
                </c:pt>
                <c:pt idx="1906">
                  <c:v>40258</c:v>
                </c:pt>
                <c:pt idx="1907">
                  <c:v>40258</c:v>
                </c:pt>
                <c:pt idx="1908">
                  <c:v>40258</c:v>
                </c:pt>
                <c:pt idx="1909">
                  <c:v>40258</c:v>
                </c:pt>
                <c:pt idx="1910">
                  <c:v>40258</c:v>
                </c:pt>
                <c:pt idx="1911">
                  <c:v>40258</c:v>
                </c:pt>
                <c:pt idx="1912">
                  <c:v>40258</c:v>
                </c:pt>
                <c:pt idx="1913">
                  <c:v>40258</c:v>
                </c:pt>
                <c:pt idx="1914">
                  <c:v>40258</c:v>
                </c:pt>
                <c:pt idx="1915">
                  <c:v>40258</c:v>
                </c:pt>
                <c:pt idx="1916">
                  <c:v>40258</c:v>
                </c:pt>
                <c:pt idx="1917">
                  <c:v>40258</c:v>
                </c:pt>
                <c:pt idx="1918">
                  <c:v>40258</c:v>
                </c:pt>
                <c:pt idx="1919">
                  <c:v>40258</c:v>
                </c:pt>
                <c:pt idx="1920">
                  <c:v>40259</c:v>
                </c:pt>
                <c:pt idx="1921">
                  <c:v>40259</c:v>
                </c:pt>
                <c:pt idx="1922">
                  <c:v>40259</c:v>
                </c:pt>
                <c:pt idx="1923">
                  <c:v>40259</c:v>
                </c:pt>
                <c:pt idx="1924">
                  <c:v>40259</c:v>
                </c:pt>
                <c:pt idx="1925">
                  <c:v>40259</c:v>
                </c:pt>
                <c:pt idx="1926">
                  <c:v>40259</c:v>
                </c:pt>
                <c:pt idx="1927">
                  <c:v>40259</c:v>
                </c:pt>
                <c:pt idx="1928">
                  <c:v>40259</c:v>
                </c:pt>
                <c:pt idx="1929">
                  <c:v>40259</c:v>
                </c:pt>
                <c:pt idx="1930">
                  <c:v>40259</c:v>
                </c:pt>
                <c:pt idx="1931">
                  <c:v>40259</c:v>
                </c:pt>
                <c:pt idx="1932">
                  <c:v>40259</c:v>
                </c:pt>
                <c:pt idx="1933">
                  <c:v>40259</c:v>
                </c:pt>
                <c:pt idx="1934">
                  <c:v>40259</c:v>
                </c:pt>
                <c:pt idx="1935">
                  <c:v>40259</c:v>
                </c:pt>
                <c:pt idx="1936">
                  <c:v>40259</c:v>
                </c:pt>
                <c:pt idx="1937">
                  <c:v>40259</c:v>
                </c:pt>
                <c:pt idx="1938">
                  <c:v>40259</c:v>
                </c:pt>
                <c:pt idx="1939">
                  <c:v>40259</c:v>
                </c:pt>
                <c:pt idx="1940">
                  <c:v>40259</c:v>
                </c:pt>
                <c:pt idx="1941">
                  <c:v>40259</c:v>
                </c:pt>
                <c:pt idx="1942">
                  <c:v>40259</c:v>
                </c:pt>
                <c:pt idx="1943">
                  <c:v>40259</c:v>
                </c:pt>
                <c:pt idx="1944">
                  <c:v>40260</c:v>
                </c:pt>
                <c:pt idx="1945">
                  <c:v>40260</c:v>
                </c:pt>
                <c:pt idx="1946">
                  <c:v>40260</c:v>
                </c:pt>
                <c:pt idx="1947">
                  <c:v>40260</c:v>
                </c:pt>
                <c:pt idx="1948">
                  <c:v>40260</c:v>
                </c:pt>
                <c:pt idx="1949">
                  <c:v>40260</c:v>
                </c:pt>
                <c:pt idx="1950">
                  <c:v>40260</c:v>
                </c:pt>
                <c:pt idx="1951">
                  <c:v>40260</c:v>
                </c:pt>
                <c:pt idx="1952">
                  <c:v>40260</c:v>
                </c:pt>
                <c:pt idx="1953">
                  <c:v>40260</c:v>
                </c:pt>
                <c:pt idx="1954">
                  <c:v>40260</c:v>
                </c:pt>
                <c:pt idx="1955">
                  <c:v>40260</c:v>
                </c:pt>
                <c:pt idx="1956">
                  <c:v>40260</c:v>
                </c:pt>
                <c:pt idx="1957">
                  <c:v>40260</c:v>
                </c:pt>
                <c:pt idx="1958">
                  <c:v>40260</c:v>
                </c:pt>
                <c:pt idx="1959">
                  <c:v>40260</c:v>
                </c:pt>
                <c:pt idx="1960">
                  <c:v>40260</c:v>
                </c:pt>
                <c:pt idx="1961">
                  <c:v>40260</c:v>
                </c:pt>
                <c:pt idx="1962">
                  <c:v>40260</c:v>
                </c:pt>
                <c:pt idx="1963">
                  <c:v>40260</c:v>
                </c:pt>
                <c:pt idx="1964">
                  <c:v>40260</c:v>
                </c:pt>
                <c:pt idx="1965">
                  <c:v>40260</c:v>
                </c:pt>
                <c:pt idx="1966">
                  <c:v>40260</c:v>
                </c:pt>
                <c:pt idx="1967">
                  <c:v>40260</c:v>
                </c:pt>
                <c:pt idx="1968">
                  <c:v>40261</c:v>
                </c:pt>
                <c:pt idx="1969">
                  <c:v>40261</c:v>
                </c:pt>
                <c:pt idx="1970">
                  <c:v>40261</c:v>
                </c:pt>
                <c:pt idx="1971">
                  <c:v>40261</c:v>
                </c:pt>
                <c:pt idx="1972">
                  <c:v>40261</c:v>
                </c:pt>
                <c:pt idx="1973">
                  <c:v>40261</c:v>
                </c:pt>
                <c:pt idx="1974">
                  <c:v>40261</c:v>
                </c:pt>
                <c:pt idx="1975">
                  <c:v>40261</c:v>
                </c:pt>
                <c:pt idx="1976">
                  <c:v>40261</c:v>
                </c:pt>
                <c:pt idx="1977">
                  <c:v>40261</c:v>
                </c:pt>
                <c:pt idx="1978">
                  <c:v>40261</c:v>
                </c:pt>
                <c:pt idx="1979">
                  <c:v>40261</c:v>
                </c:pt>
                <c:pt idx="1980">
                  <c:v>40261</c:v>
                </c:pt>
                <c:pt idx="1981">
                  <c:v>40261</c:v>
                </c:pt>
                <c:pt idx="1982">
                  <c:v>40261</c:v>
                </c:pt>
                <c:pt idx="1983">
                  <c:v>40261</c:v>
                </c:pt>
                <c:pt idx="1984">
                  <c:v>40261</c:v>
                </c:pt>
                <c:pt idx="1985">
                  <c:v>40261</c:v>
                </c:pt>
                <c:pt idx="1986">
                  <c:v>40261</c:v>
                </c:pt>
                <c:pt idx="1987">
                  <c:v>40261</c:v>
                </c:pt>
                <c:pt idx="1988">
                  <c:v>40261</c:v>
                </c:pt>
                <c:pt idx="1989">
                  <c:v>40261</c:v>
                </c:pt>
                <c:pt idx="1990">
                  <c:v>40261</c:v>
                </c:pt>
                <c:pt idx="1991">
                  <c:v>40261</c:v>
                </c:pt>
                <c:pt idx="1992">
                  <c:v>40262</c:v>
                </c:pt>
                <c:pt idx="1993">
                  <c:v>40262</c:v>
                </c:pt>
                <c:pt idx="1994">
                  <c:v>40262</c:v>
                </c:pt>
                <c:pt idx="1995">
                  <c:v>40262</c:v>
                </c:pt>
                <c:pt idx="1996">
                  <c:v>40262</c:v>
                </c:pt>
                <c:pt idx="1997">
                  <c:v>40262</c:v>
                </c:pt>
                <c:pt idx="1998">
                  <c:v>40262</c:v>
                </c:pt>
                <c:pt idx="1999">
                  <c:v>40262</c:v>
                </c:pt>
                <c:pt idx="2000">
                  <c:v>40262</c:v>
                </c:pt>
                <c:pt idx="2001">
                  <c:v>40262</c:v>
                </c:pt>
                <c:pt idx="2002">
                  <c:v>40262</c:v>
                </c:pt>
                <c:pt idx="2003">
                  <c:v>40262</c:v>
                </c:pt>
                <c:pt idx="2004">
                  <c:v>40262</c:v>
                </c:pt>
                <c:pt idx="2005">
                  <c:v>40262</c:v>
                </c:pt>
                <c:pt idx="2006">
                  <c:v>40262</c:v>
                </c:pt>
                <c:pt idx="2007">
                  <c:v>40262</c:v>
                </c:pt>
                <c:pt idx="2008">
                  <c:v>40262</c:v>
                </c:pt>
                <c:pt idx="2009">
                  <c:v>40262</c:v>
                </c:pt>
                <c:pt idx="2010">
                  <c:v>40262</c:v>
                </c:pt>
                <c:pt idx="2011">
                  <c:v>40262</c:v>
                </c:pt>
                <c:pt idx="2012">
                  <c:v>40262</c:v>
                </c:pt>
                <c:pt idx="2013">
                  <c:v>40262</c:v>
                </c:pt>
                <c:pt idx="2014">
                  <c:v>40262</c:v>
                </c:pt>
                <c:pt idx="2015">
                  <c:v>40262</c:v>
                </c:pt>
                <c:pt idx="2016">
                  <c:v>40263</c:v>
                </c:pt>
                <c:pt idx="2017">
                  <c:v>40263</c:v>
                </c:pt>
                <c:pt idx="2018">
                  <c:v>40263</c:v>
                </c:pt>
                <c:pt idx="2019">
                  <c:v>40263</c:v>
                </c:pt>
                <c:pt idx="2020">
                  <c:v>40263</c:v>
                </c:pt>
                <c:pt idx="2021">
                  <c:v>40263</c:v>
                </c:pt>
                <c:pt idx="2022">
                  <c:v>40263</c:v>
                </c:pt>
                <c:pt idx="2023">
                  <c:v>40263</c:v>
                </c:pt>
                <c:pt idx="2024">
                  <c:v>40263</c:v>
                </c:pt>
                <c:pt idx="2025">
                  <c:v>40263</c:v>
                </c:pt>
                <c:pt idx="2026">
                  <c:v>40263</c:v>
                </c:pt>
                <c:pt idx="2027">
                  <c:v>40263</c:v>
                </c:pt>
                <c:pt idx="2028">
                  <c:v>40263</c:v>
                </c:pt>
                <c:pt idx="2029">
                  <c:v>40263</c:v>
                </c:pt>
                <c:pt idx="2030">
                  <c:v>40263</c:v>
                </c:pt>
                <c:pt idx="2031">
                  <c:v>40263</c:v>
                </c:pt>
                <c:pt idx="2032">
                  <c:v>40263</c:v>
                </c:pt>
                <c:pt idx="2033">
                  <c:v>40263</c:v>
                </c:pt>
                <c:pt idx="2034">
                  <c:v>40263</c:v>
                </c:pt>
                <c:pt idx="2035">
                  <c:v>40263</c:v>
                </c:pt>
                <c:pt idx="2036">
                  <c:v>40263</c:v>
                </c:pt>
                <c:pt idx="2037">
                  <c:v>40263</c:v>
                </c:pt>
                <c:pt idx="2038">
                  <c:v>40263</c:v>
                </c:pt>
                <c:pt idx="2039">
                  <c:v>40263</c:v>
                </c:pt>
                <c:pt idx="2040">
                  <c:v>40264</c:v>
                </c:pt>
                <c:pt idx="2041">
                  <c:v>40264</c:v>
                </c:pt>
                <c:pt idx="2042">
                  <c:v>40264</c:v>
                </c:pt>
                <c:pt idx="2043">
                  <c:v>40264</c:v>
                </c:pt>
                <c:pt idx="2044">
                  <c:v>40264</c:v>
                </c:pt>
                <c:pt idx="2045">
                  <c:v>40264</c:v>
                </c:pt>
                <c:pt idx="2046">
                  <c:v>40264</c:v>
                </c:pt>
                <c:pt idx="2047">
                  <c:v>40264</c:v>
                </c:pt>
                <c:pt idx="2048">
                  <c:v>40264</c:v>
                </c:pt>
                <c:pt idx="2049">
                  <c:v>40264</c:v>
                </c:pt>
                <c:pt idx="2050">
                  <c:v>40264</c:v>
                </c:pt>
                <c:pt idx="2051">
                  <c:v>40264</c:v>
                </c:pt>
                <c:pt idx="2052">
                  <c:v>40264</c:v>
                </c:pt>
                <c:pt idx="2053">
                  <c:v>40264</c:v>
                </c:pt>
                <c:pt idx="2054">
                  <c:v>40264</c:v>
                </c:pt>
                <c:pt idx="2055">
                  <c:v>40264</c:v>
                </c:pt>
                <c:pt idx="2056">
                  <c:v>40264</c:v>
                </c:pt>
                <c:pt idx="2057">
                  <c:v>40264</c:v>
                </c:pt>
                <c:pt idx="2058">
                  <c:v>40264</c:v>
                </c:pt>
                <c:pt idx="2059">
                  <c:v>40264</c:v>
                </c:pt>
                <c:pt idx="2060">
                  <c:v>40264</c:v>
                </c:pt>
                <c:pt idx="2061">
                  <c:v>40264</c:v>
                </c:pt>
                <c:pt idx="2062">
                  <c:v>40264</c:v>
                </c:pt>
                <c:pt idx="2063">
                  <c:v>40264</c:v>
                </c:pt>
                <c:pt idx="2064">
                  <c:v>40265</c:v>
                </c:pt>
                <c:pt idx="2065">
                  <c:v>40265</c:v>
                </c:pt>
                <c:pt idx="2066">
                  <c:v>40265</c:v>
                </c:pt>
                <c:pt idx="2067">
                  <c:v>40265</c:v>
                </c:pt>
                <c:pt idx="2068">
                  <c:v>40265</c:v>
                </c:pt>
                <c:pt idx="2069">
                  <c:v>40265</c:v>
                </c:pt>
                <c:pt idx="2070">
                  <c:v>40265</c:v>
                </c:pt>
                <c:pt idx="2071">
                  <c:v>40265</c:v>
                </c:pt>
                <c:pt idx="2072">
                  <c:v>40265</c:v>
                </c:pt>
                <c:pt idx="2073">
                  <c:v>40265</c:v>
                </c:pt>
                <c:pt idx="2074">
                  <c:v>40265</c:v>
                </c:pt>
                <c:pt idx="2075">
                  <c:v>40265</c:v>
                </c:pt>
                <c:pt idx="2076">
                  <c:v>40265</c:v>
                </c:pt>
                <c:pt idx="2077">
                  <c:v>40265</c:v>
                </c:pt>
                <c:pt idx="2078">
                  <c:v>40265</c:v>
                </c:pt>
                <c:pt idx="2079">
                  <c:v>40265</c:v>
                </c:pt>
                <c:pt idx="2080">
                  <c:v>40265</c:v>
                </c:pt>
                <c:pt idx="2081">
                  <c:v>40265</c:v>
                </c:pt>
                <c:pt idx="2082">
                  <c:v>40265</c:v>
                </c:pt>
                <c:pt idx="2083">
                  <c:v>40265</c:v>
                </c:pt>
                <c:pt idx="2084">
                  <c:v>40265</c:v>
                </c:pt>
                <c:pt idx="2085">
                  <c:v>40265</c:v>
                </c:pt>
                <c:pt idx="2086">
                  <c:v>40265</c:v>
                </c:pt>
                <c:pt idx="2087">
                  <c:v>40265</c:v>
                </c:pt>
                <c:pt idx="2088">
                  <c:v>40266</c:v>
                </c:pt>
                <c:pt idx="2089">
                  <c:v>40266</c:v>
                </c:pt>
                <c:pt idx="2090">
                  <c:v>40266</c:v>
                </c:pt>
                <c:pt idx="2091">
                  <c:v>40266</c:v>
                </c:pt>
                <c:pt idx="2092">
                  <c:v>40266</c:v>
                </c:pt>
                <c:pt idx="2093">
                  <c:v>40266</c:v>
                </c:pt>
                <c:pt idx="2094">
                  <c:v>40266</c:v>
                </c:pt>
                <c:pt idx="2095">
                  <c:v>40266</c:v>
                </c:pt>
                <c:pt idx="2096">
                  <c:v>40266</c:v>
                </c:pt>
                <c:pt idx="2097">
                  <c:v>40266</c:v>
                </c:pt>
                <c:pt idx="2098">
                  <c:v>40266</c:v>
                </c:pt>
                <c:pt idx="2099">
                  <c:v>40266</c:v>
                </c:pt>
                <c:pt idx="2100">
                  <c:v>40266</c:v>
                </c:pt>
                <c:pt idx="2101">
                  <c:v>40266</c:v>
                </c:pt>
                <c:pt idx="2102">
                  <c:v>40266</c:v>
                </c:pt>
                <c:pt idx="2103">
                  <c:v>40266</c:v>
                </c:pt>
                <c:pt idx="2104">
                  <c:v>40266</c:v>
                </c:pt>
                <c:pt idx="2105">
                  <c:v>40266</c:v>
                </c:pt>
                <c:pt idx="2106">
                  <c:v>40266</c:v>
                </c:pt>
                <c:pt idx="2107">
                  <c:v>40266</c:v>
                </c:pt>
                <c:pt idx="2108">
                  <c:v>40266</c:v>
                </c:pt>
                <c:pt idx="2109">
                  <c:v>40266</c:v>
                </c:pt>
                <c:pt idx="2110">
                  <c:v>40266</c:v>
                </c:pt>
                <c:pt idx="2111">
                  <c:v>40266</c:v>
                </c:pt>
                <c:pt idx="2112">
                  <c:v>40267</c:v>
                </c:pt>
                <c:pt idx="2113">
                  <c:v>40267</c:v>
                </c:pt>
                <c:pt idx="2114">
                  <c:v>40267</c:v>
                </c:pt>
                <c:pt idx="2115">
                  <c:v>40267</c:v>
                </c:pt>
                <c:pt idx="2116">
                  <c:v>40267</c:v>
                </c:pt>
                <c:pt idx="2117">
                  <c:v>40267</c:v>
                </c:pt>
                <c:pt idx="2118">
                  <c:v>40267</c:v>
                </c:pt>
                <c:pt idx="2119">
                  <c:v>40267</c:v>
                </c:pt>
                <c:pt idx="2120">
                  <c:v>40267</c:v>
                </c:pt>
                <c:pt idx="2121">
                  <c:v>40267</c:v>
                </c:pt>
                <c:pt idx="2122">
                  <c:v>40267</c:v>
                </c:pt>
                <c:pt idx="2123">
                  <c:v>40267</c:v>
                </c:pt>
                <c:pt idx="2124">
                  <c:v>40267</c:v>
                </c:pt>
                <c:pt idx="2125">
                  <c:v>40267</c:v>
                </c:pt>
                <c:pt idx="2126">
                  <c:v>40267</c:v>
                </c:pt>
                <c:pt idx="2127">
                  <c:v>40267</c:v>
                </c:pt>
                <c:pt idx="2128">
                  <c:v>40267</c:v>
                </c:pt>
                <c:pt idx="2129">
                  <c:v>40267</c:v>
                </c:pt>
                <c:pt idx="2130">
                  <c:v>40267</c:v>
                </c:pt>
                <c:pt idx="2131">
                  <c:v>40267</c:v>
                </c:pt>
                <c:pt idx="2132">
                  <c:v>40267</c:v>
                </c:pt>
                <c:pt idx="2133">
                  <c:v>40267</c:v>
                </c:pt>
                <c:pt idx="2134">
                  <c:v>40267</c:v>
                </c:pt>
                <c:pt idx="2135">
                  <c:v>40267</c:v>
                </c:pt>
                <c:pt idx="2136">
                  <c:v>40268</c:v>
                </c:pt>
                <c:pt idx="2137">
                  <c:v>40268</c:v>
                </c:pt>
                <c:pt idx="2138">
                  <c:v>40268</c:v>
                </c:pt>
                <c:pt idx="2139">
                  <c:v>40268</c:v>
                </c:pt>
                <c:pt idx="2140">
                  <c:v>40268</c:v>
                </c:pt>
                <c:pt idx="2141">
                  <c:v>40268</c:v>
                </c:pt>
                <c:pt idx="2142">
                  <c:v>40268</c:v>
                </c:pt>
                <c:pt idx="2143">
                  <c:v>40268</c:v>
                </c:pt>
                <c:pt idx="2144">
                  <c:v>40268</c:v>
                </c:pt>
                <c:pt idx="2145">
                  <c:v>40268</c:v>
                </c:pt>
                <c:pt idx="2146">
                  <c:v>40268</c:v>
                </c:pt>
                <c:pt idx="2147">
                  <c:v>40268</c:v>
                </c:pt>
                <c:pt idx="2148">
                  <c:v>40268</c:v>
                </c:pt>
                <c:pt idx="2149">
                  <c:v>40268</c:v>
                </c:pt>
                <c:pt idx="2150">
                  <c:v>40268</c:v>
                </c:pt>
                <c:pt idx="2151">
                  <c:v>40268</c:v>
                </c:pt>
                <c:pt idx="2152">
                  <c:v>40268</c:v>
                </c:pt>
                <c:pt idx="2153">
                  <c:v>40268</c:v>
                </c:pt>
                <c:pt idx="2154">
                  <c:v>40268</c:v>
                </c:pt>
                <c:pt idx="2155">
                  <c:v>40268</c:v>
                </c:pt>
                <c:pt idx="2156">
                  <c:v>40268</c:v>
                </c:pt>
                <c:pt idx="2157">
                  <c:v>40268</c:v>
                </c:pt>
                <c:pt idx="2158">
                  <c:v>40268</c:v>
                </c:pt>
                <c:pt idx="2159">
                  <c:v>40268</c:v>
                </c:pt>
                <c:pt idx="2160">
                  <c:v>40269</c:v>
                </c:pt>
                <c:pt idx="2161">
                  <c:v>40269</c:v>
                </c:pt>
                <c:pt idx="2162">
                  <c:v>40269</c:v>
                </c:pt>
                <c:pt idx="2163">
                  <c:v>40269</c:v>
                </c:pt>
                <c:pt idx="2164">
                  <c:v>40269</c:v>
                </c:pt>
                <c:pt idx="2165">
                  <c:v>40269</c:v>
                </c:pt>
                <c:pt idx="2166">
                  <c:v>40269</c:v>
                </c:pt>
                <c:pt idx="2167">
                  <c:v>40269</c:v>
                </c:pt>
                <c:pt idx="2168">
                  <c:v>40269</c:v>
                </c:pt>
                <c:pt idx="2169">
                  <c:v>40269</c:v>
                </c:pt>
                <c:pt idx="2170">
                  <c:v>40269</c:v>
                </c:pt>
                <c:pt idx="2171">
                  <c:v>40269</c:v>
                </c:pt>
                <c:pt idx="2172">
                  <c:v>40269</c:v>
                </c:pt>
                <c:pt idx="2173">
                  <c:v>40269</c:v>
                </c:pt>
                <c:pt idx="2174">
                  <c:v>40269</c:v>
                </c:pt>
                <c:pt idx="2175">
                  <c:v>40269</c:v>
                </c:pt>
                <c:pt idx="2176">
                  <c:v>40269</c:v>
                </c:pt>
                <c:pt idx="2177">
                  <c:v>40269</c:v>
                </c:pt>
                <c:pt idx="2178">
                  <c:v>40269</c:v>
                </c:pt>
                <c:pt idx="2179">
                  <c:v>40269</c:v>
                </c:pt>
                <c:pt idx="2180">
                  <c:v>40269</c:v>
                </c:pt>
                <c:pt idx="2181">
                  <c:v>40269</c:v>
                </c:pt>
                <c:pt idx="2182">
                  <c:v>40269</c:v>
                </c:pt>
                <c:pt idx="2183">
                  <c:v>40269</c:v>
                </c:pt>
                <c:pt idx="2184">
                  <c:v>40270</c:v>
                </c:pt>
                <c:pt idx="2185">
                  <c:v>40270</c:v>
                </c:pt>
                <c:pt idx="2186">
                  <c:v>40270</c:v>
                </c:pt>
                <c:pt idx="2187">
                  <c:v>40270</c:v>
                </c:pt>
                <c:pt idx="2188">
                  <c:v>40270</c:v>
                </c:pt>
                <c:pt idx="2189">
                  <c:v>40270</c:v>
                </c:pt>
                <c:pt idx="2190">
                  <c:v>40270</c:v>
                </c:pt>
                <c:pt idx="2191">
                  <c:v>40270</c:v>
                </c:pt>
                <c:pt idx="2192">
                  <c:v>40270</c:v>
                </c:pt>
                <c:pt idx="2193">
                  <c:v>40270</c:v>
                </c:pt>
                <c:pt idx="2194">
                  <c:v>40270</c:v>
                </c:pt>
                <c:pt idx="2195">
                  <c:v>40270</c:v>
                </c:pt>
                <c:pt idx="2196">
                  <c:v>40270</c:v>
                </c:pt>
                <c:pt idx="2197">
                  <c:v>40270</c:v>
                </c:pt>
                <c:pt idx="2198">
                  <c:v>40270</c:v>
                </c:pt>
                <c:pt idx="2199">
                  <c:v>40270</c:v>
                </c:pt>
                <c:pt idx="2200">
                  <c:v>40270</c:v>
                </c:pt>
                <c:pt idx="2201">
                  <c:v>40270</c:v>
                </c:pt>
                <c:pt idx="2202">
                  <c:v>40270</c:v>
                </c:pt>
                <c:pt idx="2203">
                  <c:v>40270</c:v>
                </c:pt>
                <c:pt idx="2204">
                  <c:v>40270</c:v>
                </c:pt>
                <c:pt idx="2205">
                  <c:v>40270</c:v>
                </c:pt>
                <c:pt idx="2206">
                  <c:v>40270</c:v>
                </c:pt>
                <c:pt idx="2207">
                  <c:v>40270</c:v>
                </c:pt>
                <c:pt idx="2208">
                  <c:v>40271</c:v>
                </c:pt>
                <c:pt idx="2209">
                  <c:v>40271</c:v>
                </c:pt>
                <c:pt idx="2210">
                  <c:v>40271</c:v>
                </c:pt>
                <c:pt idx="2211">
                  <c:v>40271</c:v>
                </c:pt>
                <c:pt idx="2212">
                  <c:v>40271</c:v>
                </c:pt>
                <c:pt idx="2213">
                  <c:v>40271</c:v>
                </c:pt>
                <c:pt idx="2214">
                  <c:v>40271</c:v>
                </c:pt>
                <c:pt idx="2215">
                  <c:v>40271</c:v>
                </c:pt>
                <c:pt idx="2216">
                  <c:v>40271</c:v>
                </c:pt>
                <c:pt idx="2217">
                  <c:v>40271</c:v>
                </c:pt>
                <c:pt idx="2218">
                  <c:v>40271</c:v>
                </c:pt>
                <c:pt idx="2219">
                  <c:v>40271</c:v>
                </c:pt>
                <c:pt idx="2220">
                  <c:v>40271</c:v>
                </c:pt>
                <c:pt idx="2221">
                  <c:v>40271</c:v>
                </c:pt>
                <c:pt idx="2222">
                  <c:v>40271</c:v>
                </c:pt>
                <c:pt idx="2223">
                  <c:v>40271</c:v>
                </c:pt>
                <c:pt idx="2224">
                  <c:v>40271</c:v>
                </c:pt>
                <c:pt idx="2225">
                  <c:v>40271</c:v>
                </c:pt>
                <c:pt idx="2226">
                  <c:v>40271</c:v>
                </c:pt>
                <c:pt idx="2227">
                  <c:v>40271</c:v>
                </c:pt>
                <c:pt idx="2228">
                  <c:v>40271</c:v>
                </c:pt>
                <c:pt idx="2229">
                  <c:v>40271</c:v>
                </c:pt>
                <c:pt idx="2230">
                  <c:v>40271</c:v>
                </c:pt>
                <c:pt idx="2231">
                  <c:v>40271</c:v>
                </c:pt>
                <c:pt idx="2232">
                  <c:v>40272</c:v>
                </c:pt>
                <c:pt idx="2233">
                  <c:v>40272</c:v>
                </c:pt>
                <c:pt idx="2234">
                  <c:v>40272</c:v>
                </c:pt>
                <c:pt idx="2235">
                  <c:v>40272</c:v>
                </c:pt>
                <c:pt idx="2236">
                  <c:v>40272</c:v>
                </c:pt>
                <c:pt idx="2237">
                  <c:v>40272</c:v>
                </c:pt>
                <c:pt idx="2238">
                  <c:v>40272</c:v>
                </c:pt>
                <c:pt idx="2239">
                  <c:v>40272</c:v>
                </c:pt>
                <c:pt idx="2240">
                  <c:v>40272</c:v>
                </c:pt>
                <c:pt idx="2241">
                  <c:v>40272</c:v>
                </c:pt>
                <c:pt idx="2242">
                  <c:v>40272</c:v>
                </c:pt>
                <c:pt idx="2243">
                  <c:v>40272</c:v>
                </c:pt>
                <c:pt idx="2244">
                  <c:v>40272</c:v>
                </c:pt>
                <c:pt idx="2245">
                  <c:v>40272</c:v>
                </c:pt>
                <c:pt idx="2246">
                  <c:v>40272</c:v>
                </c:pt>
                <c:pt idx="2247">
                  <c:v>40272</c:v>
                </c:pt>
                <c:pt idx="2248">
                  <c:v>40272</c:v>
                </c:pt>
                <c:pt idx="2249">
                  <c:v>40272</c:v>
                </c:pt>
                <c:pt idx="2250">
                  <c:v>40272</c:v>
                </c:pt>
                <c:pt idx="2251">
                  <c:v>40272</c:v>
                </c:pt>
                <c:pt idx="2252">
                  <c:v>40272</c:v>
                </c:pt>
                <c:pt idx="2253">
                  <c:v>40272</c:v>
                </c:pt>
                <c:pt idx="2254">
                  <c:v>40272</c:v>
                </c:pt>
                <c:pt idx="2255">
                  <c:v>40272</c:v>
                </c:pt>
                <c:pt idx="2256">
                  <c:v>40273</c:v>
                </c:pt>
                <c:pt idx="2257">
                  <c:v>40273</c:v>
                </c:pt>
                <c:pt idx="2258">
                  <c:v>40273</c:v>
                </c:pt>
                <c:pt idx="2259">
                  <c:v>40273</c:v>
                </c:pt>
                <c:pt idx="2260">
                  <c:v>40273</c:v>
                </c:pt>
                <c:pt idx="2261">
                  <c:v>40273</c:v>
                </c:pt>
                <c:pt idx="2262">
                  <c:v>40273</c:v>
                </c:pt>
                <c:pt idx="2263">
                  <c:v>40273</c:v>
                </c:pt>
                <c:pt idx="2264">
                  <c:v>40273</c:v>
                </c:pt>
                <c:pt idx="2265">
                  <c:v>40273</c:v>
                </c:pt>
                <c:pt idx="2266">
                  <c:v>40273</c:v>
                </c:pt>
                <c:pt idx="2267">
                  <c:v>40273</c:v>
                </c:pt>
                <c:pt idx="2268">
                  <c:v>40273</c:v>
                </c:pt>
                <c:pt idx="2269">
                  <c:v>40273</c:v>
                </c:pt>
                <c:pt idx="2270">
                  <c:v>40273</c:v>
                </c:pt>
                <c:pt idx="2271">
                  <c:v>40273</c:v>
                </c:pt>
                <c:pt idx="2272">
                  <c:v>40273</c:v>
                </c:pt>
                <c:pt idx="2273">
                  <c:v>40273</c:v>
                </c:pt>
                <c:pt idx="2274">
                  <c:v>40273</c:v>
                </c:pt>
                <c:pt idx="2275">
                  <c:v>40273</c:v>
                </c:pt>
                <c:pt idx="2276">
                  <c:v>40273</c:v>
                </c:pt>
                <c:pt idx="2277">
                  <c:v>40273</c:v>
                </c:pt>
                <c:pt idx="2278">
                  <c:v>40273</c:v>
                </c:pt>
                <c:pt idx="2279">
                  <c:v>40273</c:v>
                </c:pt>
                <c:pt idx="2280">
                  <c:v>40274</c:v>
                </c:pt>
                <c:pt idx="2281">
                  <c:v>40274</c:v>
                </c:pt>
                <c:pt idx="2282">
                  <c:v>40274</c:v>
                </c:pt>
                <c:pt idx="2283">
                  <c:v>40274</c:v>
                </c:pt>
                <c:pt idx="2284">
                  <c:v>40274</c:v>
                </c:pt>
                <c:pt idx="2285">
                  <c:v>40274</c:v>
                </c:pt>
                <c:pt idx="2286">
                  <c:v>40274</c:v>
                </c:pt>
                <c:pt idx="2287">
                  <c:v>40274</c:v>
                </c:pt>
                <c:pt idx="2288">
                  <c:v>40274</c:v>
                </c:pt>
                <c:pt idx="2289">
                  <c:v>40274</c:v>
                </c:pt>
                <c:pt idx="2290">
                  <c:v>40274</c:v>
                </c:pt>
                <c:pt idx="2291">
                  <c:v>40274</c:v>
                </c:pt>
                <c:pt idx="2292">
                  <c:v>40274</c:v>
                </c:pt>
                <c:pt idx="2293">
                  <c:v>40274</c:v>
                </c:pt>
                <c:pt idx="2294">
                  <c:v>40274</c:v>
                </c:pt>
                <c:pt idx="2295">
                  <c:v>40274</c:v>
                </c:pt>
                <c:pt idx="2296">
                  <c:v>40274</c:v>
                </c:pt>
                <c:pt idx="2297">
                  <c:v>40274</c:v>
                </c:pt>
                <c:pt idx="2298">
                  <c:v>40274</c:v>
                </c:pt>
                <c:pt idx="2299">
                  <c:v>40274</c:v>
                </c:pt>
                <c:pt idx="2300">
                  <c:v>40274</c:v>
                </c:pt>
                <c:pt idx="2301">
                  <c:v>40274</c:v>
                </c:pt>
                <c:pt idx="2302">
                  <c:v>40274</c:v>
                </c:pt>
                <c:pt idx="2303">
                  <c:v>40274</c:v>
                </c:pt>
                <c:pt idx="2304">
                  <c:v>40275</c:v>
                </c:pt>
                <c:pt idx="2305">
                  <c:v>40275</c:v>
                </c:pt>
                <c:pt idx="2306">
                  <c:v>40275</c:v>
                </c:pt>
                <c:pt idx="2307">
                  <c:v>40275</c:v>
                </c:pt>
                <c:pt idx="2308">
                  <c:v>40275</c:v>
                </c:pt>
                <c:pt idx="2309">
                  <c:v>40275</c:v>
                </c:pt>
                <c:pt idx="2310">
                  <c:v>40275</c:v>
                </c:pt>
                <c:pt idx="2311">
                  <c:v>40275</c:v>
                </c:pt>
                <c:pt idx="2312">
                  <c:v>40275</c:v>
                </c:pt>
                <c:pt idx="2313">
                  <c:v>40275</c:v>
                </c:pt>
                <c:pt idx="2314">
                  <c:v>40275</c:v>
                </c:pt>
                <c:pt idx="2315">
                  <c:v>40275</c:v>
                </c:pt>
                <c:pt idx="2316">
                  <c:v>40275</c:v>
                </c:pt>
                <c:pt idx="2317">
                  <c:v>40275</c:v>
                </c:pt>
                <c:pt idx="2318">
                  <c:v>40275</c:v>
                </c:pt>
                <c:pt idx="2319">
                  <c:v>40275</c:v>
                </c:pt>
                <c:pt idx="2320">
                  <c:v>40275</c:v>
                </c:pt>
                <c:pt idx="2321">
                  <c:v>40275</c:v>
                </c:pt>
                <c:pt idx="2322">
                  <c:v>40275</c:v>
                </c:pt>
                <c:pt idx="2323">
                  <c:v>40275</c:v>
                </c:pt>
                <c:pt idx="2324">
                  <c:v>40275</c:v>
                </c:pt>
                <c:pt idx="2325">
                  <c:v>40275</c:v>
                </c:pt>
                <c:pt idx="2326">
                  <c:v>40275</c:v>
                </c:pt>
                <c:pt idx="2327">
                  <c:v>40275</c:v>
                </c:pt>
                <c:pt idx="2328">
                  <c:v>40276</c:v>
                </c:pt>
                <c:pt idx="2329">
                  <c:v>40276</c:v>
                </c:pt>
                <c:pt idx="2330">
                  <c:v>40276</c:v>
                </c:pt>
                <c:pt idx="2331">
                  <c:v>40276</c:v>
                </c:pt>
                <c:pt idx="2332">
                  <c:v>40276</c:v>
                </c:pt>
                <c:pt idx="2333">
                  <c:v>40276</c:v>
                </c:pt>
                <c:pt idx="2334">
                  <c:v>40276</c:v>
                </c:pt>
                <c:pt idx="2335">
                  <c:v>40276</c:v>
                </c:pt>
                <c:pt idx="2336">
                  <c:v>40276</c:v>
                </c:pt>
                <c:pt idx="2337">
                  <c:v>40276</c:v>
                </c:pt>
                <c:pt idx="2338">
                  <c:v>40276</c:v>
                </c:pt>
                <c:pt idx="2339">
                  <c:v>40276</c:v>
                </c:pt>
                <c:pt idx="2340">
                  <c:v>40276</c:v>
                </c:pt>
                <c:pt idx="2341">
                  <c:v>40276</c:v>
                </c:pt>
                <c:pt idx="2342">
                  <c:v>40276</c:v>
                </c:pt>
                <c:pt idx="2343">
                  <c:v>40276</c:v>
                </c:pt>
                <c:pt idx="2344">
                  <c:v>40276</c:v>
                </c:pt>
                <c:pt idx="2345">
                  <c:v>40276</c:v>
                </c:pt>
                <c:pt idx="2346">
                  <c:v>40276</c:v>
                </c:pt>
                <c:pt idx="2347">
                  <c:v>40276</c:v>
                </c:pt>
                <c:pt idx="2348">
                  <c:v>40276</c:v>
                </c:pt>
                <c:pt idx="2349">
                  <c:v>40276</c:v>
                </c:pt>
                <c:pt idx="2350">
                  <c:v>40276</c:v>
                </c:pt>
                <c:pt idx="2351">
                  <c:v>40276</c:v>
                </c:pt>
                <c:pt idx="2352">
                  <c:v>40277</c:v>
                </c:pt>
                <c:pt idx="2353">
                  <c:v>40277</c:v>
                </c:pt>
                <c:pt idx="2354">
                  <c:v>40277</c:v>
                </c:pt>
                <c:pt idx="2355">
                  <c:v>40277</c:v>
                </c:pt>
                <c:pt idx="2356">
                  <c:v>40277</c:v>
                </c:pt>
                <c:pt idx="2357">
                  <c:v>40277</c:v>
                </c:pt>
                <c:pt idx="2358">
                  <c:v>40277</c:v>
                </c:pt>
                <c:pt idx="2359">
                  <c:v>40277</c:v>
                </c:pt>
                <c:pt idx="2360">
                  <c:v>40277</c:v>
                </c:pt>
                <c:pt idx="2361">
                  <c:v>40277</c:v>
                </c:pt>
                <c:pt idx="2362">
                  <c:v>40277</c:v>
                </c:pt>
                <c:pt idx="2363">
                  <c:v>40277</c:v>
                </c:pt>
                <c:pt idx="2364">
                  <c:v>40277</c:v>
                </c:pt>
                <c:pt idx="2365">
                  <c:v>40277</c:v>
                </c:pt>
                <c:pt idx="2366">
                  <c:v>40277</c:v>
                </c:pt>
                <c:pt idx="2367">
                  <c:v>40277</c:v>
                </c:pt>
                <c:pt idx="2368">
                  <c:v>40277</c:v>
                </c:pt>
                <c:pt idx="2369">
                  <c:v>40277</c:v>
                </c:pt>
                <c:pt idx="2370">
                  <c:v>40277</c:v>
                </c:pt>
                <c:pt idx="2371">
                  <c:v>40277</c:v>
                </c:pt>
                <c:pt idx="2372">
                  <c:v>40277</c:v>
                </c:pt>
                <c:pt idx="2373">
                  <c:v>40277</c:v>
                </c:pt>
                <c:pt idx="2374">
                  <c:v>40277</c:v>
                </c:pt>
                <c:pt idx="2375">
                  <c:v>40277</c:v>
                </c:pt>
                <c:pt idx="2376">
                  <c:v>40278</c:v>
                </c:pt>
                <c:pt idx="2377">
                  <c:v>40278</c:v>
                </c:pt>
                <c:pt idx="2378">
                  <c:v>40278</c:v>
                </c:pt>
                <c:pt idx="2379">
                  <c:v>40278</c:v>
                </c:pt>
                <c:pt idx="2380">
                  <c:v>40278</c:v>
                </c:pt>
                <c:pt idx="2381">
                  <c:v>40278</c:v>
                </c:pt>
                <c:pt idx="2382">
                  <c:v>40278</c:v>
                </c:pt>
                <c:pt idx="2383">
                  <c:v>40278</c:v>
                </c:pt>
                <c:pt idx="2384">
                  <c:v>40278</c:v>
                </c:pt>
                <c:pt idx="2385">
                  <c:v>40278</c:v>
                </c:pt>
                <c:pt idx="2386">
                  <c:v>40278</c:v>
                </c:pt>
                <c:pt idx="2387">
                  <c:v>40278</c:v>
                </c:pt>
                <c:pt idx="2388">
                  <c:v>40278</c:v>
                </c:pt>
                <c:pt idx="2389">
                  <c:v>40278</c:v>
                </c:pt>
                <c:pt idx="2390">
                  <c:v>40278</c:v>
                </c:pt>
                <c:pt idx="2391">
                  <c:v>40278</c:v>
                </c:pt>
                <c:pt idx="2392">
                  <c:v>40278</c:v>
                </c:pt>
                <c:pt idx="2393">
                  <c:v>40278</c:v>
                </c:pt>
                <c:pt idx="2394">
                  <c:v>40278</c:v>
                </c:pt>
                <c:pt idx="2395">
                  <c:v>40278</c:v>
                </c:pt>
                <c:pt idx="2396">
                  <c:v>40278</c:v>
                </c:pt>
                <c:pt idx="2397">
                  <c:v>40278</c:v>
                </c:pt>
                <c:pt idx="2398">
                  <c:v>40278</c:v>
                </c:pt>
                <c:pt idx="2399">
                  <c:v>40278</c:v>
                </c:pt>
                <c:pt idx="2400">
                  <c:v>40279</c:v>
                </c:pt>
                <c:pt idx="2401">
                  <c:v>40279</c:v>
                </c:pt>
                <c:pt idx="2402">
                  <c:v>40279</c:v>
                </c:pt>
                <c:pt idx="2403">
                  <c:v>40279</c:v>
                </c:pt>
                <c:pt idx="2404">
                  <c:v>40279</c:v>
                </c:pt>
                <c:pt idx="2405">
                  <c:v>40279</c:v>
                </c:pt>
                <c:pt idx="2406">
                  <c:v>40279</c:v>
                </c:pt>
                <c:pt idx="2407">
                  <c:v>40279</c:v>
                </c:pt>
                <c:pt idx="2408">
                  <c:v>40279</c:v>
                </c:pt>
                <c:pt idx="2409">
                  <c:v>40279</c:v>
                </c:pt>
                <c:pt idx="2410">
                  <c:v>40279</c:v>
                </c:pt>
                <c:pt idx="2411">
                  <c:v>40279</c:v>
                </c:pt>
                <c:pt idx="2412">
                  <c:v>40279</c:v>
                </c:pt>
                <c:pt idx="2413">
                  <c:v>40279</c:v>
                </c:pt>
                <c:pt idx="2414">
                  <c:v>40279</c:v>
                </c:pt>
                <c:pt idx="2415">
                  <c:v>40279</c:v>
                </c:pt>
                <c:pt idx="2416">
                  <c:v>40279</c:v>
                </c:pt>
                <c:pt idx="2417">
                  <c:v>40279</c:v>
                </c:pt>
                <c:pt idx="2418">
                  <c:v>40279</c:v>
                </c:pt>
                <c:pt idx="2419">
                  <c:v>40279</c:v>
                </c:pt>
                <c:pt idx="2420">
                  <c:v>40279</c:v>
                </c:pt>
                <c:pt idx="2421">
                  <c:v>40279</c:v>
                </c:pt>
                <c:pt idx="2422">
                  <c:v>40279</c:v>
                </c:pt>
                <c:pt idx="2423">
                  <c:v>40279</c:v>
                </c:pt>
                <c:pt idx="2424">
                  <c:v>40280</c:v>
                </c:pt>
                <c:pt idx="2425">
                  <c:v>40280</c:v>
                </c:pt>
                <c:pt idx="2426">
                  <c:v>40280</c:v>
                </c:pt>
                <c:pt idx="2427">
                  <c:v>40280</c:v>
                </c:pt>
                <c:pt idx="2428">
                  <c:v>40280</c:v>
                </c:pt>
                <c:pt idx="2429">
                  <c:v>40280</c:v>
                </c:pt>
                <c:pt idx="2430">
                  <c:v>40280</c:v>
                </c:pt>
                <c:pt idx="2431">
                  <c:v>40280</c:v>
                </c:pt>
                <c:pt idx="2432">
                  <c:v>40280</c:v>
                </c:pt>
                <c:pt idx="2433">
                  <c:v>40280</c:v>
                </c:pt>
                <c:pt idx="2434">
                  <c:v>40280</c:v>
                </c:pt>
                <c:pt idx="2435">
                  <c:v>40280</c:v>
                </c:pt>
                <c:pt idx="2436">
                  <c:v>40280</c:v>
                </c:pt>
                <c:pt idx="2437">
                  <c:v>40280</c:v>
                </c:pt>
                <c:pt idx="2438">
                  <c:v>40280</c:v>
                </c:pt>
                <c:pt idx="2439">
                  <c:v>40280</c:v>
                </c:pt>
                <c:pt idx="2440">
                  <c:v>40280</c:v>
                </c:pt>
                <c:pt idx="2441">
                  <c:v>40280</c:v>
                </c:pt>
                <c:pt idx="2442">
                  <c:v>40280</c:v>
                </c:pt>
                <c:pt idx="2443">
                  <c:v>40280</c:v>
                </c:pt>
                <c:pt idx="2444">
                  <c:v>40280</c:v>
                </c:pt>
                <c:pt idx="2445">
                  <c:v>40280</c:v>
                </c:pt>
                <c:pt idx="2446">
                  <c:v>40280</c:v>
                </c:pt>
                <c:pt idx="2447">
                  <c:v>40280</c:v>
                </c:pt>
                <c:pt idx="2448">
                  <c:v>40281</c:v>
                </c:pt>
                <c:pt idx="2449">
                  <c:v>40281</c:v>
                </c:pt>
                <c:pt idx="2450">
                  <c:v>40281</c:v>
                </c:pt>
                <c:pt idx="2451">
                  <c:v>40281</c:v>
                </c:pt>
                <c:pt idx="2452">
                  <c:v>40281</c:v>
                </c:pt>
                <c:pt idx="2453">
                  <c:v>40281</c:v>
                </c:pt>
                <c:pt idx="2454">
                  <c:v>40281</c:v>
                </c:pt>
                <c:pt idx="2455">
                  <c:v>40281</c:v>
                </c:pt>
                <c:pt idx="2456">
                  <c:v>40281</c:v>
                </c:pt>
                <c:pt idx="2457">
                  <c:v>40281</c:v>
                </c:pt>
                <c:pt idx="2458">
                  <c:v>40281</c:v>
                </c:pt>
                <c:pt idx="2459">
                  <c:v>40281</c:v>
                </c:pt>
                <c:pt idx="2460">
                  <c:v>40281</c:v>
                </c:pt>
                <c:pt idx="2461">
                  <c:v>40281</c:v>
                </c:pt>
                <c:pt idx="2462">
                  <c:v>40281</c:v>
                </c:pt>
                <c:pt idx="2463">
                  <c:v>40281</c:v>
                </c:pt>
                <c:pt idx="2464">
                  <c:v>40281</c:v>
                </c:pt>
                <c:pt idx="2465">
                  <c:v>40281</c:v>
                </c:pt>
                <c:pt idx="2466">
                  <c:v>40281</c:v>
                </c:pt>
                <c:pt idx="2467">
                  <c:v>40281</c:v>
                </c:pt>
                <c:pt idx="2468">
                  <c:v>40281</c:v>
                </c:pt>
                <c:pt idx="2469">
                  <c:v>40281</c:v>
                </c:pt>
                <c:pt idx="2470">
                  <c:v>40281</c:v>
                </c:pt>
                <c:pt idx="2471">
                  <c:v>40281</c:v>
                </c:pt>
                <c:pt idx="2472">
                  <c:v>40282</c:v>
                </c:pt>
                <c:pt idx="2473">
                  <c:v>40282</c:v>
                </c:pt>
                <c:pt idx="2474">
                  <c:v>40282</c:v>
                </c:pt>
                <c:pt idx="2475">
                  <c:v>40282</c:v>
                </c:pt>
                <c:pt idx="2476">
                  <c:v>40282</c:v>
                </c:pt>
                <c:pt idx="2477">
                  <c:v>40282</c:v>
                </c:pt>
                <c:pt idx="2478">
                  <c:v>40282</c:v>
                </c:pt>
                <c:pt idx="2479">
                  <c:v>40282</c:v>
                </c:pt>
                <c:pt idx="2480">
                  <c:v>40282</c:v>
                </c:pt>
                <c:pt idx="2481">
                  <c:v>40282</c:v>
                </c:pt>
                <c:pt idx="2482">
                  <c:v>40282</c:v>
                </c:pt>
                <c:pt idx="2483">
                  <c:v>40282</c:v>
                </c:pt>
                <c:pt idx="2484">
                  <c:v>40282</c:v>
                </c:pt>
                <c:pt idx="2485">
                  <c:v>40282</c:v>
                </c:pt>
                <c:pt idx="2486">
                  <c:v>40282</c:v>
                </c:pt>
                <c:pt idx="2487">
                  <c:v>40282</c:v>
                </c:pt>
                <c:pt idx="2488">
                  <c:v>40282</c:v>
                </c:pt>
                <c:pt idx="2489">
                  <c:v>40282</c:v>
                </c:pt>
                <c:pt idx="2490">
                  <c:v>40282</c:v>
                </c:pt>
                <c:pt idx="2491">
                  <c:v>40282</c:v>
                </c:pt>
                <c:pt idx="2492">
                  <c:v>40282</c:v>
                </c:pt>
                <c:pt idx="2493">
                  <c:v>40282</c:v>
                </c:pt>
                <c:pt idx="2494">
                  <c:v>40282</c:v>
                </c:pt>
                <c:pt idx="2495">
                  <c:v>40282</c:v>
                </c:pt>
                <c:pt idx="2496">
                  <c:v>40283</c:v>
                </c:pt>
                <c:pt idx="2497">
                  <c:v>40283</c:v>
                </c:pt>
                <c:pt idx="2498">
                  <c:v>40283</c:v>
                </c:pt>
                <c:pt idx="2499">
                  <c:v>40283</c:v>
                </c:pt>
                <c:pt idx="2500">
                  <c:v>40283</c:v>
                </c:pt>
                <c:pt idx="2501">
                  <c:v>40283</c:v>
                </c:pt>
                <c:pt idx="2502">
                  <c:v>40283</c:v>
                </c:pt>
                <c:pt idx="2503">
                  <c:v>40283</c:v>
                </c:pt>
                <c:pt idx="2504">
                  <c:v>40283</c:v>
                </c:pt>
                <c:pt idx="2505">
                  <c:v>40283</c:v>
                </c:pt>
                <c:pt idx="2506">
                  <c:v>40283</c:v>
                </c:pt>
                <c:pt idx="2507">
                  <c:v>40283</c:v>
                </c:pt>
                <c:pt idx="2508">
                  <c:v>40283</c:v>
                </c:pt>
                <c:pt idx="2509">
                  <c:v>40283</c:v>
                </c:pt>
                <c:pt idx="2510">
                  <c:v>40283</c:v>
                </c:pt>
                <c:pt idx="2511">
                  <c:v>40283</c:v>
                </c:pt>
                <c:pt idx="2512">
                  <c:v>40283</c:v>
                </c:pt>
                <c:pt idx="2513">
                  <c:v>40283</c:v>
                </c:pt>
                <c:pt idx="2514">
                  <c:v>40283</c:v>
                </c:pt>
                <c:pt idx="2515">
                  <c:v>40283</c:v>
                </c:pt>
                <c:pt idx="2516">
                  <c:v>40283</c:v>
                </c:pt>
                <c:pt idx="2517">
                  <c:v>40283</c:v>
                </c:pt>
                <c:pt idx="2518">
                  <c:v>40283</c:v>
                </c:pt>
                <c:pt idx="2519">
                  <c:v>40283</c:v>
                </c:pt>
                <c:pt idx="2520">
                  <c:v>40284</c:v>
                </c:pt>
                <c:pt idx="2521">
                  <c:v>40284</c:v>
                </c:pt>
                <c:pt idx="2522">
                  <c:v>40284</c:v>
                </c:pt>
                <c:pt idx="2523">
                  <c:v>40284</c:v>
                </c:pt>
                <c:pt idx="2524">
                  <c:v>40284</c:v>
                </c:pt>
                <c:pt idx="2525">
                  <c:v>40284</c:v>
                </c:pt>
                <c:pt idx="2526">
                  <c:v>40284</c:v>
                </c:pt>
                <c:pt idx="2527">
                  <c:v>40284</c:v>
                </c:pt>
                <c:pt idx="2528">
                  <c:v>40284</c:v>
                </c:pt>
                <c:pt idx="2529">
                  <c:v>40284</c:v>
                </c:pt>
                <c:pt idx="2530">
                  <c:v>40284</c:v>
                </c:pt>
                <c:pt idx="2531">
                  <c:v>40284</c:v>
                </c:pt>
                <c:pt idx="2532">
                  <c:v>40284</c:v>
                </c:pt>
                <c:pt idx="2533">
                  <c:v>40284</c:v>
                </c:pt>
                <c:pt idx="2534">
                  <c:v>40284</c:v>
                </c:pt>
                <c:pt idx="2535">
                  <c:v>40284</c:v>
                </c:pt>
                <c:pt idx="2536">
                  <c:v>40284</c:v>
                </c:pt>
                <c:pt idx="2537">
                  <c:v>40284</c:v>
                </c:pt>
                <c:pt idx="2538">
                  <c:v>40284</c:v>
                </c:pt>
                <c:pt idx="2539">
                  <c:v>40284</c:v>
                </c:pt>
                <c:pt idx="2540">
                  <c:v>40284</c:v>
                </c:pt>
                <c:pt idx="2541">
                  <c:v>40284</c:v>
                </c:pt>
                <c:pt idx="2542">
                  <c:v>40284</c:v>
                </c:pt>
                <c:pt idx="2543">
                  <c:v>40284</c:v>
                </c:pt>
                <c:pt idx="2544">
                  <c:v>40285</c:v>
                </c:pt>
                <c:pt idx="2545">
                  <c:v>40285</c:v>
                </c:pt>
                <c:pt idx="2546">
                  <c:v>40285</c:v>
                </c:pt>
                <c:pt idx="2547">
                  <c:v>40285</c:v>
                </c:pt>
                <c:pt idx="2548">
                  <c:v>40285</c:v>
                </c:pt>
                <c:pt idx="2549">
                  <c:v>40285</c:v>
                </c:pt>
                <c:pt idx="2550">
                  <c:v>40285</c:v>
                </c:pt>
                <c:pt idx="2551">
                  <c:v>40285</c:v>
                </c:pt>
                <c:pt idx="2552">
                  <c:v>40285</c:v>
                </c:pt>
                <c:pt idx="2553">
                  <c:v>40285</c:v>
                </c:pt>
                <c:pt idx="2554">
                  <c:v>40285</c:v>
                </c:pt>
                <c:pt idx="2555">
                  <c:v>40285</c:v>
                </c:pt>
                <c:pt idx="2556">
                  <c:v>40285</c:v>
                </c:pt>
                <c:pt idx="2557">
                  <c:v>40285</c:v>
                </c:pt>
                <c:pt idx="2558">
                  <c:v>40285</c:v>
                </c:pt>
                <c:pt idx="2559">
                  <c:v>40285</c:v>
                </c:pt>
                <c:pt idx="2560">
                  <c:v>40285</c:v>
                </c:pt>
                <c:pt idx="2561">
                  <c:v>40285</c:v>
                </c:pt>
                <c:pt idx="2562">
                  <c:v>40285</c:v>
                </c:pt>
                <c:pt idx="2563">
                  <c:v>40285</c:v>
                </c:pt>
                <c:pt idx="2564">
                  <c:v>40285</c:v>
                </c:pt>
                <c:pt idx="2565">
                  <c:v>40285</c:v>
                </c:pt>
                <c:pt idx="2566">
                  <c:v>40285</c:v>
                </c:pt>
                <c:pt idx="2567">
                  <c:v>40285</c:v>
                </c:pt>
                <c:pt idx="2568">
                  <c:v>40286</c:v>
                </c:pt>
                <c:pt idx="2569">
                  <c:v>40286</c:v>
                </c:pt>
                <c:pt idx="2570">
                  <c:v>40286</c:v>
                </c:pt>
                <c:pt idx="2571">
                  <c:v>40286</c:v>
                </c:pt>
                <c:pt idx="2572">
                  <c:v>40286</c:v>
                </c:pt>
                <c:pt idx="2573">
                  <c:v>40286</c:v>
                </c:pt>
                <c:pt idx="2574">
                  <c:v>40286</c:v>
                </c:pt>
                <c:pt idx="2575">
                  <c:v>40286</c:v>
                </c:pt>
                <c:pt idx="2576">
                  <c:v>40286</c:v>
                </c:pt>
                <c:pt idx="2577">
                  <c:v>40286</c:v>
                </c:pt>
                <c:pt idx="2578">
                  <c:v>40286</c:v>
                </c:pt>
                <c:pt idx="2579">
                  <c:v>40286</c:v>
                </c:pt>
                <c:pt idx="2580">
                  <c:v>40286</c:v>
                </c:pt>
                <c:pt idx="2581">
                  <c:v>40286</c:v>
                </c:pt>
                <c:pt idx="2582">
                  <c:v>40286</c:v>
                </c:pt>
                <c:pt idx="2583">
                  <c:v>40286</c:v>
                </c:pt>
                <c:pt idx="2584">
                  <c:v>40286</c:v>
                </c:pt>
                <c:pt idx="2585">
                  <c:v>40286</c:v>
                </c:pt>
                <c:pt idx="2586">
                  <c:v>40286</c:v>
                </c:pt>
                <c:pt idx="2587">
                  <c:v>40286</c:v>
                </c:pt>
                <c:pt idx="2588">
                  <c:v>40286</c:v>
                </c:pt>
                <c:pt idx="2589">
                  <c:v>40286</c:v>
                </c:pt>
                <c:pt idx="2590">
                  <c:v>40286</c:v>
                </c:pt>
                <c:pt idx="2591">
                  <c:v>40286</c:v>
                </c:pt>
                <c:pt idx="2592">
                  <c:v>40287</c:v>
                </c:pt>
                <c:pt idx="2593">
                  <c:v>40287</c:v>
                </c:pt>
                <c:pt idx="2594">
                  <c:v>40287</c:v>
                </c:pt>
                <c:pt idx="2595">
                  <c:v>40287</c:v>
                </c:pt>
                <c:pt idx="2596">
                  <c:v>40287</c:v>
                </c:pt>
                <c:pt idx="2597">
                  <c:v>40287</c:v>
                </c:pt>
                <c:pt idx="2598">
                  <c:v>40287</c:v>
                </c:pt>
                <c:pt idx="2599">
                  <c:v>40287</c:v>
                </c:pt>
                <c:pt idx="2600">
                  <c:v>40287</c:v>
                </c:pt>
                <c:pt idx="2601">
                  <c:v>40287</c:v>
                </c:pt>
                <c:pt idx="2602">
                  <c:v>40287</c:v>
                </c:pt>
                <c:pt idx="2603">
                  <c:v>40287</c:v>
                </c:pt>
                <c:pt idx="2604">
                  <c:v>40287</c:v>
                </c:pt>
                <c:pt idx="2605">
                  <c:v>40287</c:v>
                </c:pt>
                <c:pt idx="2606">
                  <c:v>40287</c:v>
                </c:pt>
                <c:pt idx="2607">
                  <c:v>40287</c:v>
                </c:pt>
                <c:pt idx="2608">
                  <c:v>40287</c:v>
                </c:pt>
                <c:pt idx="2609">
                  <c:v>40287</c:v>
                </c:pt>
                <c:pt idx="2610">
                  <c:v>40287</c:v>
                </c:pt>
                <c:pt idx="2611">
                  <c:v>40287</c:v>
                </c:pt>
                <c:pt idx="2612">
                  <c:v>40287</c:v>
                </c:pt>
                <c:pt idx="2613">
                  <c:v>40287</c:v>
                </c:pt>
                <c:pt idx="2614">
                  <c:v>40287</c:v>
                </c:pt>
                <c:pt idx="2615">
                  <c:v>40287</c:v>
                </c:pt>
                <c:pt idx="2616">
                  <c:v>40288</c:v>
                </c:pt>
                <c:pt idx="2617">
                  <c:v>40288</c:v>
                </c:pt>
                <c:pt idx="2618">
                  <c:v>40288</c:v>
                </c:pt>
                <c:pt idx="2619">
                  <c:v>40288</c:v>
                </c:pt>
                <c:pt idx="2620">
                  <c:v>40288</c:v>
                </c:pt>
                <c:pt idx="2621">
                  <c:v>40288</c:v>
                </c:pt>
                <c:pt idx="2622">
                  <c:v>40288</c:v>
                </c:pt>
                <c:pt idx="2623">
                  <c:v>40288</c:v>
                </c:pt>
                <c:pt idx="2624">
                  <c:v>40288</c:v>
                </c:pt>
                <c:pt idx="2625">
                  <c:v>40288</c:v>
                </c:pt>
                <c:pt idx="2626">
                  <c:v>40288</c:v>
                </c:pt>
                <c:pt idx="2627">
                  <c:v>40288</c:v>
                </c:pt>
                <c:pt idx="2628">
                  <c:v>40288</c:v>
                </c:pt>
                <c:pt idx="2629">
                  <c:v>40288</c:v>
                </c:pt>
                <c:pt idx="2630">
                  <c:v>40288</c:v>
                </c:pt>
                <c:pt idx="2631">
                  <c:v>40288</c:v>
                </c:pt>
                <c:pt idx="2632">
                  <c:v>40288</c:v>
                </c:pt>
                <c:pt idx="2633">
                  <c:v>40288</c:v>
                </c:pt>
                <c:pt idx="2634">
                  <c:v>40288</c:v>
                </c:pt>
                <c:pt idx="2635">
                  <c:v>40288</c:v>
                </c:pt>
                <c:pt idx="2636">
                  <c:v>40288</c:v>
                </c:pt>
                <c:pt idx="2637">
                  <c:v>40288</c:v>
                </c:pt>
                <c:pt idx="2638">
                  <c:v>40288</c:v>
                </c:pt>
                <c:pt idx="2639">
                  <c:v>40288</c:v>
                </c:pt>
                <c:pt idx="2640">
                  <c:v>40289</c:v>
                </c:pt>
                <c:pt idx="2641">
                  <c:v>40289</c:v>
                </c:pt>
                <c:pt idx="2642">
                  <c:v>40289</c:v>
                </c:pt>
                <c:pt idx="2643">
                  <c:v>40289</c:v>
                </c:pt>
                <c:pt idx="2644">
                  <c:v>40289</c:v>
                </c:pt>
                <c:pt idx="2645">
                  <c:v>40289</c:v>
                </c:pt>
                <c:pt idx="2646">
                  <c:v>40289</c:v>
                </c:pt>
                <c:pt idx="2647">
                  <c:v>40289</c:v>
                </c:pt>
                <c:pt idx="2648">
                  <c:v>40289</c:v>
                </c:pt>
                <c:pt idx="2649">
                  <c:v>40289</c:v>
                </c:pt>
                <c:pt idx="2650">
                  <c:v>40289</c:v>
                </c:pt>
                <c:pt idx="2651">
                  <c:v>40289</c:v>
                </c:pt>
                <c:pt idx="2652">
                  <c:v>40289</c:v>
                </c:pt>
                <c:pt idx="2653">
                  <c:v>40289</c:v>
                </c:pt>
                <c:pt idx="2654">
                  <c:v>40289</c:v>
                </c:pt>
                <c:pt idx="2655">
                  <c:v>40289</c:v>
                </c:pt>
                <c:pt idx="2656">
                  <c:v>40289</c:v>
                </c:pt>
                <c:pt idx="2657">
                  <c:v>40289</c:v>
                </c:pt>
                <c:pt idx="2658">
                  <c:v>40289</c:v>
                </c:pt>
                <c:pt idx="2659">
                  <c:v>40289</c:v>
                </c:pt>
                <c:pt idx="2660">
                  <c:v>40289</c:v>
                </c:pt>
                <c:pt idx="2661">
                  <c:v>40289</c:v>
                </c:pt>
                <c:pt idx="2662">
                  <c:v>40289</c:v>
                </c:pt>
                <c:pt idx="2663">
                  <c:v>40289</c:v>
                </c:pt>
                <c:pt idx="2664">
                  <c:v>40290</c:v>
                </c:pt>
                <c:pt idx="2665">
                  <c:v>40290</c:v>
                </c:pt>
                <c:pt idx="2666">
                  <c:v>40290</c:v>
                </c:pt>
                <c:pt idx="2667">
                  <c:v>40290</c:v>
                </c:pt>
                <c:pt idx="2668">
                  <c:v>40290</c:v>
                </c:pt>
                <c:pt idx="2669">
                  <c:v>40290</c:v>
                </c:pt>
                <c:pt idx="2670">
                  <c:v>40290</c:v>
                </c:pt>
                <c:pt idx="2671">
                  <c:v>40290</c:v>
                </c:pt>
                <c:pt idx="2672">
                  <c:v>40290</c:v>
                </c:pt>
                <c:pt idx="2673">
                  <c:v>40290</c:v>
                </c:pt>
                <c:pt idx="2674">
                  <c:v>40290</c:v>
                </c:pt>
                <c:pt idx="2675">
                  <c:v>40290</c:v>
                </c:pt>
                <c:pt idx="2676">
                  <c:v>40290</c:v>
                </c:pt>
                <c:pt idx="2677">
                  <c:v>40290</c:v>
                </c:pt>
                <c:pt idx="2678">
                  <c:v>40290</c:v>
                </c:pt>
                <c:pt idx="2679">
                  <c:v>40290</c:v>
                </c:pt>
                <c:pt idx="2680">
                  <c:v>40290</c:v>
                </c:pt>
                <c:pt idx="2681">
                  <c:v>40290</c:v>
                </c:pt>
                <c:pt idx="2682">
                  <c:v>40290</c:v>
                </c:pt>
                <c:pt idx="2683">
                  <c:v>40290</c:v>
                </c:pt>
                <c:pt idx="2684">
                  <c:v>40290</c:v>
                </c:pt>
                <c:pt idx="2685">
                  <c:v>40290</c:v>
                </c:pt>
                <c:pt idx="2686">
                  <c:v>40290</c:v>
                </c:pt>
                <c:pt idx="2687">
                  <c:v>40290</c:v>
                </c:pt>
                <c:pt idx="2688">
                  <c:v>40291</c:v>
                </c:pt>
                <c:pt idx="2689">
                  <c:v>40291</c:v>
                </c:pt>
                <c:pt idx="2690">
                  <c:v>40291</c:v>
                </c:pt>
                <c:pt idx="2691">
                  <c:v>40291</c:v>
                </c:pt>
                <c:pt idx="2692">
                  <c:v>40291</c:v>
                </c:pt>
                <c:pt idx="2693">
                  <c:v>40291</c:v>
                </c:pt>
                <c:pt idx="2694">
                  <c:v>40291</c:v>
                </c:pt>
                <c:pt idx="2695">
                  <c:v>40291</c:v>
                </c:pt>
                <c:pt idx="2696">
                  <c:v>40291</c:v>
                </c:pt>
                <c:pt idx="2697">
                  <c:v>40291</c:v>
                </c:pt>
                <c:pt idx="2698">
                  <c:v>40291</c:v>
                </c:pt>
                <c:pt idx="2699">
                  <c:v>40291</c:v>
                </c:pt>
                <c:pt idx="2700">
                  <c:v>40291</c:v>
                </c:pt>
                <c:pt idx="2701">
                  <c:v>40291</c:v>
                </c:pt>
                <c:pt idx="2702">
                  <c:v>40291</c:v>
                </c:pt>
                <c:pt idx="2703">
                  <c:v>40291</c:v>
                </c:pt>
                <c:pt idx="2704">
                  <c:v>40291</c:v>
                </c:pt>
                <c:pt idx="2705">
                  <c:v>40291</c:v>
                </c:pt>
                <c:pt idx="2706">
                  <c:v>40291</c:v>
                </c:pt>
                <c:pt idx="2707">
                  <c:v>40291</c:v>
                </c:pt>
                <c:pt idx="2708">
                  <c:v>40291</c:v>
                </c:pt>
                <c:pt idx="2709">
                  <c:v>40291</c:v>
                </c:pt>
                <c:pt idx="2710">
                  <c:v>40291</c:v>
                </c:pt>
                <c:pt idx="2711">
                  <c:v>40291</c:v>
                </c:pt>
                <c:pt idx="2712">
                  <c:v>40292</c:v>
                </c:pt>
                <c:pt idx="2713">
                  <c:v>40292</c:v>
                </c:pt>
                <c:pt idx="2714">
                  <c:v>40292</c:v>
                </c:pt>
                <c:pt idx="2715">
                  <c:v>40292</c:v>
                </c:pt>
                <c:pt idx="2716">
                  <c:v>40292</c:v>
                </c:pt>
                <c:pt idx="2717">
                  <c:v>40292</c:v>
                </c:pt>
                <c:pt idx="2718">
                  <c:v>40292</c:v>
                </c:pt>
                <c:pt idx="2719">
                  <c:v>40292</c:v>
                </c:pt>
                <c:pt idx="2720">
                  <c:v>40292</c:v>
                </c:pt>
                <c:pt idx="2721">
                  <c:v>40292</c:v>
                </c:pt>
                <c:pt idx="2722">
                  <c:v>40292</c:v>
                </c:pt>
                <c:pt idx="2723">
                  <c:v>40292</c:v>
                </c:pt>
                <c:pt idx="2724">
                  <c:v>40292</c:v>
                </c:pt>
                <c:pt idx="2725">
                  <c:v>40292</c:v>
                </c:pt>
                <c:pt idx="2726">
                  <c:v>40292</c:v>
                </c:pt>
                <c:pt idx="2727">
                  <c:v>40292</c:v>
                </c:pt>
                <c:pt idx="2728">
                  <c:v>40292</c:v>
                </c:pt>
                <c:pt idx="2729">
                  <c:v>40292</c:v>
                </c:pt>
                <c:pt idx="2730">
                  <c:v>40292</c:v>
                </c:pt>
                <c:pt idx="2731">
                  <c:v>40292</c:v>
                </c:pt>
                <c:pt idx="2732">
                  <c:v>40292</c:v>
                </c:pt>
                <c:pt idx="2733">
                  <c:v>40292</c:v>
                </c:pt>
                <c:pt idx="2734">
                  <c:v>40292</c:v>
                </c:pt>
                <c:pt idx="2735">
                  <c:v>40292</c:v>
                </c:pt>
                <c:pt idx="2736">
                  <c:v>40293</c:v>
                </c:pt>
                <c:pt idx="2737">
                  <c:v>40293</c:v>
                </c:pt>
                <c:pt idx="2738">
                  <c:v>40293</c:v>
                </c:pt>
                <c:pt idx="2739">
                  <c:v>40293</c:v>
                </c:pt>
                <c:pt idx="2740">
                  <c:v>40293</c:v>
                </c:pt>
                <c:pt idx="2741">
                  <c:v>40293</c:v>
                </c:pt>
                <c:pt idx="2742">
                  <c:v>40293</c:v>
                </c:pt>
                <c:pt idx="2743">
                  <c:v>40293</c:v>
                </c:pt>
                <c:pt idx="2744">
                  <c:v>40293</c:v>
                </c:pt>
                <c:pt idx="2745">
                  <c:v>40293</c:v>
                </c:pt>
                <c:pt idx="2746">
                  <c:v>40293</c:v>
                </c:pt>
                <c:pt idx="2747">
                  <c:v>40293</c:v>
                </c:pt>
                <c:pt idx="2748">
                  <c:v>40293</c:v>
                </c:pt>
                <c:pt idx="2749">
                  <c:v>40293</c:v>
                </c:pt>
                <c:pt idx="2750">
                  <c:v>40293</c:v>
                </c:pt>
                <c:pt idx="2751">
                  <c:v>40293</c:v>
                </c:pt>
                <c:pt idx="2752">
                  <c:v>40293</c:v>
                </c:pt>
                <c:pt idx="2753">
                  <c:v>40293</c:v>
                </c:pt>
                <c:pt idx="2754">
                  <c:v>40293</c:v>
                </c:pt>
                <c:pt idx="2755">
                  <c:v>40293</c:v>
                </c:pt>
                <c:pt idx="2756">
                  <c:v>40293</c:v>
                </c:pt>
                <c:pt idx="2757">
                  <c:v>40293</c:v>
                </c:pt>
                <c:pt idx="2758">
                  <c:v>40293</c:v>
                </c:pt>
                <c:pt idx="2759">
                  <c:v>40293</c:v>
                </c:pt>
                <c:pt idx="2760">
                  <c:v>40294</c:v>
                </c:pt>
                <c:pt idx="2761">
                  <c:v>40294</c:v>
                </c:pt>
                <c:pt idx="2762">
                  <c:v>40294</c:v>
                </c:pt>
                <c:pt idx="2763">
                  <c:v>40294</c:v>
                </c:pt>
                <c:pt idx="2764">
                  <c:v>40294</c:v>
                </c:pt>
                <c:pt idx="2765">
                  <c:v>40294</c:v>
                </c:pt>
                <c:pt idx="2766">
                  <c:v>40294</c:v>
                </c:pt>
                <c:pt idx="2767">
                  <c:v>40294</c:v>
                </c:pt>
                <c:pt idx="2768">
                  <c:v>40294</c:v>
                </c:pt>
                <c:pt idx="2769">
                  <c:v>40294</c:v>
                </c:pt>
                <c:pt idx="2770">
                  <c:v>40294</c:v>
                </c:pt>
                <c:pt idx="2771">
                  <c:v>40294</c:v>
                </c:pt>
                <c:pt idx="2772">
                  <c:v>40294</c:v>
                </c:pt>
                <c:pt idx="2773">
                  <c:v>40294</c:v>
                </c:pt>
                <c:pt idx="2774">
                  <c:v>40294</c:v>
                </c:pt>
                <c:pt idx="2775">
                  <c:v>40294</c:v>
                </c:pt>
                <c:pt idx="2776">
                  <c:v>40294</c:v>
                </c:pt>
                <c:pt idx="2777">
                  <c:v>40294</c:v>
                </c:pt>
                <c:pt idx="2778">
                  <c:v>40294</c:v>
                </c:pt>
                <c:pt idx="2779">
                  <c:v>40294</c:v>
                </c:pt>
                <c:pt idx="2780">
                  <c:v>40294</c:v>
                </c:pt>
                <c:pt idx="2781">
                  <c:v>40294</c:v>
                </c:pt>
                <c:pt idx="2782">
                  <c:v>40294</c:v>
                </c:pt>
                <c:pt idx="2783">
                  <c:v>40294</c:v>
                </c:pt>
                <c:pt idx="2784">
                  <c:v>40295</c:v>
                </c:pt>
                <c:pt idx="2785">
                  <c:v>40295</c:v>
                </c:pt>
                <c:pt idx="2786">
                  <c:v>40295</c:v>
                </c:pt>
                <c:pt idx="2787">
                  <c:v>40295</c:v>
                </c:pt>
                <c:pt idx="2788">
                  <c:v>40295</c:v>
                </c:pt>
                <c:pt idx="2789">
                  <c:v>40295</c:v>
                </c:pt>
                <c:pt idx="2790">
                  <c:v>40295</c:v>
                </c:pt>
                <c:pt idx="2791">
                  <c:v>40295</c:v>
                </c:pt>
                <c:pt idx="2792">
                  <c:v>40295</c:v>
                </c:pt>
                <c:pt idx="2793">
                  <c:v>40295</c:v>
                </c:pt>
                <c:pt idx="2794">
                  <c:v>40295</c:v>
                </c:pt>
                <c:pt idx="2795">
                  <c:v>40295</c:v>
                </c:pt>
                <c:pt idx="2796">
                  <c:v>40295</c:v>
                </c:pt>
                <c:pt idx="2797">
                  <c:v>40295</c:v>
                </c:pt>
                <c:pt idx="2798">
                  <c:v>40295</c:v>
                </c:pt>
                <c:pt idx="2799">
                  <c:v>40295</c:v>
                </c:pt>
                <c:pt idx="2800">
                  <c:v>40295</c:v>
                </c:pt>
                <c:pt idx="2801">
                  <c:v>40295</c:v>
                </c:pt>
                <c:pt idx="2802">
                  <c:v>40295</c:v>
                </c:pt>
                <c:pt idx="2803">
                  <c:v>40295</c:v>
                </c:pt>
                <c:pt idx="2804">
                  <c:v>40295</c:v>
                </c:pt>
                <c:pt idx="2805">
                  <c:v>40295</c:v>
                </c:pt>
                <c:pt idx="2806">
                  <c:v>40295</c:v>
                </c:pt>
                <c:pt idx="2807">
                  <c:v>40295</c:v>
                </c:pt>
                <c:pt idx="2808">
                  <c:v>40296</c:v>
                </c:pt>
                <c:pt idx="2809">
                  <c:v>40296</c:v>
                </c:pt>
                <c:pt idx="2810">
                  <c:v>40296</c:v>
                </c:pt>
                <c:pt idx="2811">
                  <c:v>40296</c:v>
                </c:pt>
                <c:pt idx="2812">
                  <c:v>40296</c:v>
                </c:pt>
                <c:pt idx="2813">
                  <c:v>40296</c:v>
                </c:pt>
                <c:pt idx="2814">
                  <c:v>40296</c:v>
                </c:pt>
                <c:pt idx="2815">
                  <c:v>40296</c:v>
                </c:pt>
                <c:pt idx="2816">
                  <c:v>40296</c:v>
                </c:pt>
                <c:pt idx="2817">
                  <c:v>40296</c:v>
                </c:pt>
                <c:pt idx="2818">
                  <c:v>40296</c:v>
                </c:pt>
                <c:pt idx="2819">
                  <c:v>40296</c:v>
                </c:pt>
                <c:pt idx="2820">
                  <c:v>40296</c:v>
                </c:pt>
                <c:pt idx="2821">
                  <c:v>40296</c:v>
                </c:pt>
                <c:pt idx="2822">
                  <c:v>40296</c:v>
                </c:pt>
                <c:pt idx="2823">
                  <c:v>40296</c:v>
                </c:pt>
                <c:pt idx="2824">
                  <c:v>40296</c:v>
                </c:pt>
                <c:pt idx="2825">
                  <c:v>40296</c:v>
                </c:pt>
                <c:pt idx="2826">
                  <c:v>40296</c:v>
                </c:pt>
                <c:pt idx="2827">
                  <c:v>40296</c:v>
                </c:pt>
                <c:pt idx="2828">
                  <c:v>40296</c:v>
                </c:pt>
                <c:pt idx="2829">
                  <c:v>40296</c:v>
                </c:pt>
                <c:pt idx="2830">
                  <c:v>40296</c:v>
                </c:pt>
                <c:pt idx="2831">
                  <c:v>40296</c:v>
                </c:pt>
                <c:pt idx="2832">
                  <c:v>40297</c:v>
                </c:pt>
                <c:pt idx="2833">
                  <c:v>40297</c:v>
                </c:pt>
                <c:pt idx="2834">
                  <c:v>40297</c:v>
                </c:pt>
                <c:pt idx="2835">
                  <c:v>40297</c:v>
                </c:pt>
                <c:pt idx="2836">
                  <c:v>40297</c:v>
                </c:pt>
                <c:pt idx="2837">
                  <c:v>40297</c:v>
                </c:pt>
                <c:pt idx="2838">
                  <c:v>40297</c:v>
                </c:pt>
                <c:pt idx="2839">
                  <c:v>40297</c:v>
                </c:pt>
                <c:pt idx="2840">
                  <c:v>40297</c:v>
                </c:pt>
                <c:pt idx="2841">
                  <c:v>40297</c:v>
                </c:pt>
                <c:pt idx="2842">
                  <c:v>40297</c:v>
                </c:pt>
                <c:pt idx="2843">
                  <c:v>40297</c:v>
                </c:pt>
                <c:pt idx="2844">
                  <c:v>40297</c:v>
                </c:pt>
                <c:pt idx="2845">
                  <c:v>40297</c:v>
                </c:pt>
                <c:pt idx="2846">
                  <c:v>40297</c:v>
                </c:pt>
                <c:pt idx="2847">
                  <c:v>40297</c:v>
                </c:pt>
                <c:pt idx="2848">
                  <c:v>40297</c:v>
                </c:pt>
                <c:pt idx="2849">
                  <c:v>40297</c:v>
                </c:pt>
                <c:pt idx="2850">
                  <c:v>40297</c:v>
                </c:pt>
                <c:pt idx="2851">
                  <c:v>40297</c:v>
                </c:pt>
                <c:pt idx="2852">
                  <c:v>40297</c:v>
                </c:pt>
                <c:pt idx="2853">
                  <c:v>40297</c:v>
                </c:pt>
                <c:pt idx="2854">
                  <c:v>40297</c:v>
                </c:pt>
                <c:pt idx="2855">
                  <c:v>40297</c:v>
                </c:pt>
                <c:pt idx="2856">
                  <c:v>40298</c:v>
                </c:pt>
                <c:pt idx="2857">
                  <c:v>40298</c:v>
                </c:pt>
                <c:pt idx="2858">
                  <c:v>40298</c:v>
                </c:pt>
                <c:pt idx="2859">
                  <c:v>40298</c:v>
                </c:pt>
                <c:pt idx="2860">
                  <c:v>40298</c:v>
                </c:pt>
                <c:pt idx="2861">
                  <c:v>40298</c:v>
                </c:pt>
                <c:pt idx="2862">
                  <c:v>40298</c:v>
                </c:pt>
                <c:pt idx="2863">
                  <c:v>40298</c:v>
                </c:pt>
                <c:pt idx="2864">
                  <c:v>40298</c:v>
                </c:pt>
                <c:pt idx="2865">
                  <c:v>40298</c:v>
                </c:pt>
                <c:pt idx="2866">
                  <c:v>40298</c:v>
                </c:pt>
                <c:pt idx="2867">
                  <c:v>40298</c:v>
                </c:pt>
                <c:pt idx="2868">
                  <c:v>40298</c:v>
                </c:pt>
                <c:pt idx="2869">
                  <c:v>40298</c:v>
                </c:pt>
                <c:pt idx="2870">
                  <c:v>40298</c:v>
                </c:pt>
                <c:pt idx="2871">
                  <c:v>40298</c:v>
                </c:pt>
                <c:pt idx="2872">
                  <c:v>40298</c:v>
                </c:pt>
                <c:pt idx="2873">
                  <c:v>40298</c:v>
                </c:pt>
                <c:pt idx="2874">
                  <c:v>40298</c:v>
                </c:pt>
                <c:pt idx="2875">
                  <c:v>40298</c:v>
                </c:pt>
                <c:pt idx="2876">
                  <c:v>40298</c:v>
                </c:pt>
                <c:pt idx="2877">
                  <c:v>40298</c:v>
                </c:pt>
                <c:pt idx="2878">
                  <c:v>40298</c:v>
                </c:pt>
                <c:pt idx="2879">
                  <c:v>40298</c:v>
                </c:pt>
                <c:pt idx="2880">
                  <c:v>40299</c:v>
                </c:pt>
                <c:pt idx="2881">
                  <c:v>40299</c:v>
                </c:pt>
                <c:pt idx="2882">
                  <c:v>40299</c:v>
                </c:pt>
                <c:pt idx="2883">
                  <c:v>40299</c:v>
                </c:pt>
                <c:pt idx="2884">
                  <c:v>40299</c:v>
                </c:pt>
                <c:pt idx="2885">
                  <c:v>40299</c:v>
                </c:pt>
                <c:pt idx="2886">
                  <c:v>40299</c:v>
                </c:pt>
                <c:pt idx="2887">
                  <c:v>40299</c:v>
                </c:pt>
                <c:pt idx="2888">
                  <c:v>40299</c:v>
                </c:pt>
                <c:pt idx="2889">
                  <c:v>40299</c:v>
                </c:pt>
                <c:pt idx="2890">
                  <c:v>40299</c:v>
                </c:pt>
                <c:pt idx="2891">
                  <c:v>40299</c:v>
                </c:pt>
                <c:pt idx="2892">
                  <c:v>40299</c:v>
                </c:pt>
                <c:pt idx="2893">
                  <c:v>40299</c:v>
                </c:pt>
                <c:pt idx="2894">
                  <c:v>40299</c:v>
                </c:pt>
                <c:pt idx="2895">
                  <c:v>40299</c:v>
                </c:pt>
                <c:pt idx="2896">
                  <c:v>40299</c:v>
                </c:pt>
                <c:pt idx="2897">
                  <c:v>40299</c:v>
                </c:pt>
                <c:pt idx="2898">
                  <c:v>40299</c:v>
                </c:pt>
                <c:pt idx="2899">
                  <c:v>40299</c:v>
                </c:pt>
                <c:pt idx="2900">
                  <c:v>40299</c:v>
                </c:pt>
                <c:pt idx="2901">
                  <c:v>40299</c:v>
                </c:pt>
                <c:pt idx="2902">
                  <c:v>40299</c:v>
                </c:pt>
                <c:pt idx="2903">
                  <c:v>40299</c:v>
                </c:pt>
                <c:pt idx="2904">
                  <c:v>40300</c:v>
                </c:pt>
                <c:pt idx="2905">
                  <c:v>40300</c:v>
                </c:pt>
                <c:pt idx="2906">
                  <c:v>40300</c:v>
                </c:pt>
                <c:pt idx="2907">
                  <c:v>40300</c:v>
                </c:pt>
                <c:pt idx="2908">
                  <c:v>40300</c:v>
                </c:pt>
                <c:pt idx="2909">
                  <c:v>40300</c:v>
                </c:pt>
                <c:pt idx="2910">
                  <c:v>40300</c:v>
                </c:pt>
                <c:pt idx="2911">
                  <c:v>40300</c:v>
                </c:pt>
                <c:pt idx="2912">
                  <c:v>40300</c:v>
                </c:pt>
                <c:pt idx="2913">
                  <c:v>40300</c:v>
                </c:pt>
                <c:pt idx="2914">
                  <c:v>40300</c:v>
                </c:pt>
                <c:pt idx="2915">
                  <c:v>40300</c:v>
                </c:pt>
                <c:pt idx="2916">
                  <c:v>40300</c:v>
                </c:pt>
                <c:pt idx="2917">
                  <c:v>40300</c:v>
                </c:pt>
                <c:pt idx="2918">
                  <c:v>40300</c:v>
                </c:pt>
                <c:pt idx="2919">
                  <c:v>40300</c:v>
                </c:pt>
                <c:pt idx="2920">
                  <c:v>40300</c:v>
                </c:pt>
                <c:pt idx="2921">
                  <c:v>40300</c:v>
                </c:pt>
                <c:pt idx="2922">
                  <c:v>40300</c:v>
                </c:pt>
                <c:pt idx="2923">
                  <c:v>40300</c:v>
                </c:pt>
                <c:pt idx="2924">
                  <c:v>40300</c:v>
                </c:pt>
                <c:pt idx="2925">
                  <c:v>40300</c:v>
                </c:pt>
                <c:pt idx="2926">
                  <c:v>40300</c:v>
                </c:pt>
                <c:pt idx="2927">
                  <c:v>40300</c:v>
                </c:pt>
                <c:pt idx="2928">
                  <c:v>40301</c:v>
                </c:pt>
                <c:pt idx="2929">
                  <c:v>40301</c:v>
                </c:pt>
                <c:pt idx="2930">
                  <c:v>40301</c:v>
                </c:pt>
                <c:pt idx="2931">
                  <c:v>40301</c:v>
                </c:pt>
                <c:pt idx="2932">
                  <c:v>40301</c:v>
                </c:pt>
                <c:pt idx="2933">
                  <c:v>40301</c:v>
                </c:pt>
                <c:pt idx="2934">
                  <c:v>40301</c:v>
                </c:pt>
                <c:pt idx="2935">
                  <c:v>40301</c:v>
                </c:pt>
                <c:pt idx="2936">
                  <c:v>40301</c:v>
                </c:pt>
                <c:pt idx="2937">
                  <c:v>40301</c:v>
                </c:pt>
                <c:pt idx="2938">
                  <c:v>40301</c:v>
                </c:pt>
                <c:pt idx="2939">
                  <c:v>40301</c:v>
                </c:pt>
                <c:pt idx="2940">
                  <c:v>40301</c:v>
                </c:pt>
                <c:pt idx="2941">
                  <c:v>40301</c:v>
                </c:pt>
                <c:pt idx="2942">
                  <c:v>40301</c:v>
                </c:pt>
                <c:pt idx="2943">
                  <c:v>40301</c:v>
                </c:pt>
                <c:pt idx="2944">
                  <c:v>40301</c:v>
                </c:pt>
                <c:pt idx="2945">
                  <c:v>40301</c:v>
                </c:pt>
                <c:pt idx="2946">
                  <c:v>40301</c:v>
                </c:pt>
                <c:pt idx="2947">
                  <c:v>40301</c:v>
                </c:pt>
                <c:pt idx="2948">
                  <c:v>40301</c:v>
                </c:pt>
                <c:pt idx="2949">
                  <c:v>40301</c:v>
                </c:pt>
                <c:pt idx="2950">
                  <c:v>40301</c:v>
                </c:pt>
                <c:pt idx="2951">
                  <c:v>40301</c:v>
                </c:pt>
                <c:pt idx="2952">
                  <c:v>40302</c:v>
                </c:pt>
                <c:pt idx="2953">
                  <c:v>40302</c:v>
                </c:pt>
                <c:pt idx="2954">
                  <c:v>40302</c:v>
                </c:pt>
                <c:pt idx="2955">
                  <c:v>40302</c:v>
                </c:pt>
                <c:pt idx="2956">
                  <c:v>40302</c:v>
                </c:pt>
                <c:pt idx="2957">
                  <c:v>40302</c:v>
                </c:pt>
                <c:pt idx="2958">
                  <c:v>40302</c:v>
                </c:pt>
                <c:pt idx="2959">
                  <c:v>40302</c:v>
                </c:pt>
                <c:pt idx="2960">
                  <c:v>40302</c:v>
                </c:pt>
                <c:pt idx="2961">
                  <c:v>40302</c:v>
                </c:pt>
                <c:pt idx="2962">
                  <c:v>40302</c:v>
                </c:pt>
                <c:pt idx="2963">
                  <c:v>40302</c:v>
                </c:pt>
                <c:pt idx="2964">
                  <c:v>40302</c:v>
                </c:pt>
                <c:pt idx="2965">
                  <c:v>40302</c:v>
                </c:pt>
                <c:pt idx="2966">
                  <c:v>40302</c:v>
                </c:pt>
                <c:pt idx="2967">
                  <c:v>40302</c:v>
                </c:pt>
                <c:pt idx="2968">
                  <c:v>40302</c:v>
                </c:pt>
                <c:pt idx="2969">
                  <c:v>40302</c:v>
                </c:pt>
                <c:pt idx="2970">
                  <c:v>40302</c:v>
                </c:pt>
                <c:pt idx="2971">
                  <c:v>40302</c:v>
                </c:pt>
                <c:pt idx="2972">
                  <c:v>40302</c:v>
                </c:pt>
                <c:pt idx="2973">
                  <c:v>40302</c:v>
                </c:pt>
                <c:pt idx="2974">
                  <c:v>40302</c:v>
                </c:pt>
                <c:pt idx="2975">
                  <c:v>40302</c:v>
                </c:pt>
                <c:pt idx="2976">
                  <c:v>40303</c:v>
                </c:pt>
                <c:pt idx="2977">
                  <c:v>40303</c:v>
                </c:pt>
                <c:pt idx="2978">
                  <c:v>40303</c:v>
                </c:pt>
                <c:pt idx="2979">
                  <c:v>40303</c:v>
                </c:pt>
                <c:pt idx="2980">
                  <c:v>40303</c:v>
                </c:pt>
                <c:pt idx="2981">
                  <c:v>40303</c:v>
                </c:pt>
                <c:pt idx="2982">
                  <c:v>40303</c:v>
                </c:pt>
                <c:pt idx="2983">
                  <c:v>40303</c:v>
                </c:pt>
                <c:pt idx="2984">
                  <c:v>40303</c:v>
                </c:pt>
                <c:pt idx="2985">
                  <c:v>40303</c:v>
                </c:pt>
                <c:pt idx="2986">
                  <c:v>40303</c:v>
                </c:pt>
                <c:pt idx="2987">
                  <c:v>40303</c:v>
                </c:pt>
                <c:pt idx="2988">
                  <c:v>40303</c:v>
                </c:pt>
                <c:pt idx="2989">
                  <c:v>40303</c:v>
                </c:pt>
                <c:pt idx="2990">
                  <c:v>40303</c:v>
                </c:pt>
                <c:pt idx="2991">
                  <c:v>40303</c:v>
                </c:pt>
                <c:pt idx="2992">
                  <c:v>40303</c:v>
                </c:pt>
                <c:pt idx="2993">
                  <c:v>40303</c:v>
                </c:pt>
                <c:pt idx="2994">
                  <c:v>40303</c:v>
                </c:pt>
                <c:pt idx="2995">
                  <c:v>40303</c:v>
                </c:pt>
                <c:pt idx="2996">
                  <c:v>40303</c:v>
                </c:pt>
                <c:pt idx="2997">
                  <c:v>40303</c:v>
                </c:pt>
                <c:pt idx="2998">
                  <c:v>40303</c:v>
                </c:pt>
                <c:pt idx="2999">
                  <c:v>40303</c:v>
                </c:pt>
                <c:pt idx="3000">
                  <c:v>40304</c:v>
                </c:pt>
                <c:pt idx="3001">
                  <c:v>40304</c:v>
                </c:pt>
                <c:pt idx="3002">
                  <c:v>40304</c:v>
                </c:pt>
                <c:pt idx="3003">
                  <c:v>40304</c:v>
                </c:pt>
                <c:pt idx="3004">
                  <c:v>40304</c:v>
                </c:pt>
                <c:pt idx="3005">
                  <c:v>40304</c:v>
                </c:pt>
                <c:pt idx="3006">
                  <c:v>40304</c:v>
                </c:pt>
                <c:pt idx="3007">
                  <c:v>40304</c:v>
                </c:pt>
                <c:pt idx="3008">
                  <c:v>40304</c:v>
                </c:pt>
                <c:pt idx="3009">
                  <c:v>40304</c:v>
                </c:pt>
                <c:pt idx="3010">
                  <c:v>40304</c:v>
                </c:pt>
                <c:pt idx="3011">
                  <c:v>40304</c:v>
                </c:pt>
                <c:pt idx="3012">
                  <c:v>40304</c:v>
                </c:pt>
                <c:pt idx="3013">
                  <c:v>40304</c:v>
                </c:pt>
                <c:pt idx="3014">
                  <c:v>40304</c:v>
                </c:pt>
                <c:pt idx="3015">
                  <c:v>40304</c:v>
                </c:pt>
                <c:pt idx="3016">
                  <c:v>40304</c:v>
                </c:pt>
                <c:pt idx="3017">
                  <c:v>40304</c:v>
                </c:pt>
                <c:pt idx="3018">
                  <c:v>40304</c:v>
                </c:pt>
                <c:pt idx="3019">
                  <c:v>40304</c:v>
                </c:pt>
                <c:pt idx="3020">
                  <c:v>40304</c:v>
                </c:pt>
                <c:pt idx="3021">
                  <c:v>40304</c:v>
                </c:pt>
                <c:pt idx="3022">
                  <c:v>40304</c:v>
                </c:pt>
                <c:pt idx="3023">
                  <c:v>40304</c:v>
                </c:pt>
                <c:pt idx="3024">
                  <c:v>40305</c:v>
                </c:pt>
                <c:pt idx="3025">
                  <c:v>40305</c:v>
                </c:pt>
                <c:pt idx="3026">
                  <c:v>40305</c:v>
                </c:pt>
                <c:pt idx="3027">
                  <c:v>40305</c:v>
                </c:pt>
                <c:pt idx="3028">
                  <c:v>40305</c:v>
                </c:pt>
                <c:pt idx="3029">
                  <c:v>40305</c:v>
                </c:pt>
                <c:pt idx="3030">
                  <c:v>40305</c:v>
                </c:pt>
                <c:pt idx="3031">
                  <c:v>40305</c:v>
                </c:pt>
                <c:pt idx="3032">
                  <c:v>40305</c:v>
                </c:pt>
                <c:pt idx="3033">
                  <c:v>40305</c:v>
                </c:pt>
                <c:pt idx="3034">
                  <c:v>40305</c:v>
                </c:pt>
                <c:pt idx="3035">
                  <c:v>40305</c:v>
                </c:pt>
                <c:pt idx="3036">
                  <c:v>40305</c:v>
                </c:pt>
                <c:pt idx="3037">
                  <c:v>40305</c:v>
                </c:pt>
                <c:pt idx="3038">
                  <c:v>40305</c:v>
                </c:pt>
                <c:pt idx="3039">
                  <c:v>40305</c:v>
                </c:pt>
                <c:pt idx="3040">
                  <c:v>40305</c:v>
                </c:pt>
                <c:pt idx="3041">
                  <c:v>40305</c:v>
                </c:pt>
                <c:pt idx="3042">
                  <c:v>40305</c:v>
                </c:pt>
                <c:pt idx="3043">
                  <c:v>40305</c:v>
                </c:pt>
                <c:pt idx="3044">
                  <c:v>40305</c:v>
                </c:pt>
                <c:pt idx="3045">
                  <c:v>40305</c:v>
                </c:pt>
                <c:pt idx="3046">
                  <c:v>40305</c:v>
                </c:pt>
                <c:pt idx="3047">
                  <c:v>40305</c:v>
                </c:pt>
                <c:pt idx="3048">
                  <c:v>40306</c:v>
                </c:pt>
                <c:pt idx="3049">
                  <c:v>40306</c:v>
                </c:pt>
                <c:pt idx="3050">
                  <c:v>40306</c:v>
                </c:pt>
                <c:pt idx="3051">
                  <c:v>40306</c:v>
                </c:pt>
                <c:pt idx="3052">
                  <c:v>40306</c:v>
                </c:pt>
                <c:pt idx="3053">
                  <c:v>40306</c:v>
                </c:pt>
                <c:pt idx="3054">
                  <c:v>40306</c:v>
                </c:pt>
                <c:pt idx="3055">
                  <c:v>40306</c:v>
                </c:pt>
                <c:pt idx="3056">
                  <c:v>40306</c:v>
                </c:pt>
                <c:pt idx="3057">
                  <c:v>40306</c:v>
                </c:pt>
                <c:pt idx="3058">
                  <c:v>40306</c:v>
                </c:pt>
                <c:pt idx="3059">
                  <c:v>40306</c:v>
                </c:pt>
                <c:pt idx="3060">
                  <c:v>40306</c:v>
                </c:pt>
                <c:pt idx="3061">
                  <c:v>40306</c:v>
                </c:pt>
                <c:pt idx="3062">
                  <c:v>40306</c:v>
                </c:pt>
                <c:pt idx="3063">
                  <c:v>40306</c:v>
                </c:pt>
                <c:pt idx="3064">
                  <c:v>40306</c:v>
                </c:pt>
                <c:pt idx="3065">
                  <c:v>40306</c:v>
                </c:pt>
                <c:pt idx="3066">
                  <c:v>40306</c:v>
                </c:pt>
                <c:pt idx="3067">
                  <c:v>40306</c:v>
                </c:pt>
                <c:pt idx="3068">
                  <c:v>40306</c:v>
                </c:pt>
                <c:pt idx="3069">
                  <c:v>40306</c:v>
                </c:pt>
                <c:pt idx="3070">
                  <c:v>40306</c:v>
                </c:pt>
                <c:pt idx="3071">
                  <c:v>40306</c:v>
                </c:pt>
                <c:pt idx="3072">
                  <c:v>40307</c:v>
                </c:pt>
                <c:pt idx="3073">
                  <c:v>40307</c:v>
                </c:pt>
                <c:pt idx="3074">
                  <c:v>40307</c:v>
                </c:pt>
                <c:pt idx="3075">
                  <c:v>40307</c:v>
                </c:pt>
                <c:pt idx="3076">
                  <c:v>40307</c:v>
                </c:pt>
                <c:pt idx="3077">
                  <c:v>40307</c:v>
                </c:pt>
                <c:pt idx="3078">
                  <c:v>40307</c:v>
                </c:pt>
                <c:pt idx="3079">
                  <c:v>40307</c:v>
                </c:pt>
                <c:pt idx="3080">
                  <c:v>40307</c:v>
                </c:pt>
                <c:pt idx="3081">
                  <c:v>40307</c:v>
                </c:pt>
                <c:pt idx="3082">
                  <c:v>40307</c:v>
                </c:pt>
                <c:pt idx="3083">
                  <c:v>40307</c:v>
                </c:pt>
                <c:pt idx="3084">
                  <c:v>40307</c:v>
                </c:pt>
                <c:pt idx="3085">
                  <c:v>40307</c:v>
                </c:pt>
                <c:pt idx="3086">
                  <c:v>40307</c:v>
                </c:pt>
                <c:pt idx="3087">
                  <c:v>40307</c:v>
                </c:pt>
                <c:pt idx="3088">
                  <c:v>40307</c:v>
                </c:pt>
                <c:pt idx="3089">
                  <c:v>40307</c:v>
                </c:pt>
                <c:pt idx="3090">
                  <c:v>40307</c:v>
                </c:pt>
                <c:pt idx="3091">
                  <c:v>40307</c:v>
                </c:pt>
                <c:pt idx="3092">
                  <c:v>40307</c:v>
                </c:pt>
                <c:pt idx="3093">
                  <c:v>40307</c:v>
                </c:pt>
                <c:pt idx="3094">
                  <c:v>40307</c:v>
                </c:pt>
                <c:pt idx="3095">
                  <c:v>40307</c:v>
                </c:pt>
                <c:pt idx="3096">
                  <c:v>40308</c:v>
                </c:pt>
                <c:pt idx="3097">
                  <c:v>40308</c:v>
                </c:pt>
                <c:pt idx="3098">
                  <c:v>40308</c:v>
                </c:pt>
                <c:pt idx="3099">
                  <c:v>40308</c:v>
                </c:pt>
                <c:pt idx="3100">
                  <c:v>40308</c:v>
                </c:pt>
                <c:pt idx="3101">
                  <c:v>40308</c:v>
                </c:pt>
                <c:pt idx="3102">
                  <c:v>40308</c:v>
                </c:pt>
                <c:pt idx="3103">
                  <c:v>40308</c:v>
                </c:pt>
                <c:pt idx="3104">
                  <c:v>40308</c:v>
                </c:pt>
                <c:pt idx="3105">
                  <c:v>40308</c:v>
                </c:pt>
                <c:pt idx="3106">
                  <c:v>40308</c:v>
                </c:pt>
                <c:pt idx="3107">
                  <c:v>40308</c:v>
                </c:pt>
                <c:pt idx="3108">
                  <c:v>40308</c:v>
                </c:pt>
                <c:pt idx="3109">
                  <c:v>40308</c:v>
                </c:pt>
                <c:pt idx="3110">
                  <c:v>40308</c:v>
                </c:pt>
                <c:pt idx="3111">
                  <c:v>40308</c:v>
                </c:pt>
                <c:pt idx="3112">
                  <c:v>40308</c:v>
                </c:pt>
                <c:pt idx="3113">
                  <c:v>40308</c:v>
                </c:pt>
                <c:pt idx="3114">
                  <c:v>40308</c:v>
                </c:pt>
                <c:pt idx="3115">
                  <c:v>40308</c:v>
                </c:pt>
                <c:pt idx="3116">
                  <c:v>40308</c:v>
                </c:pt>
                <c:pt idx="3117">
                  <c:v>40308</c:v>
                </c:pt>
                <c:pt idx="3118">
                  <c:v>40308</c:v>
                </c:pt>
                <c:pt idx="3119">
                  <c:v>40308</c:v>
                </c:pt>
                <c:pt idx="3120">
                  <c:v>40309</c:v>
                </c:pt>
                <c:pt idx="3121">
                  <c:v>40309</c:v>
                </c:pt>
                <c:pt idx="3122">
                  <c:v>40309</c:v>
                </c:pt>
                <c:pt idx="3123">
                  <c:v>40309</c:v>
                </c:pt>
                <c:pt idx="3124">
                  <c:v>40309</c:v>
                </c:pt>
                <c:pt idx="3125">
                  <c:v>40309</c:v>
                </c:pt>
                <c:pt idx="3126">
                  <c:v>40309</c:v>
                </c:pt>
                <c:pt idx="3127">
                  <c:v>40309</c:v>
                </c:pt>
                <c:pt idx="3128">
                  <c:v>40309</c:v>
                </c:pt>
                <c:pt idx="3129">
                  <c:v>40309</c:v>
                </c:pt>
                <c:pt idx="3130">
                  <c:v>40309</c:v>
                </c:pt>
                <c:pt idx="3131">
                  <c:v>40309</c:v>
                </c:pt>
                <c:pt idx="3132">
                  <c:v>40309</c:v>
                </c:pt>
                <c:pt idx="3133">
                  <c:v>40309</c:v>
                </c:pt>
                <c:pt idx="3134">
                  <c:v>40309</c:v>
                </c:pt>
                <c:pt idx="3135">
                  <c:v>40309</c:v>
                </c:pt>
                <c:pt idx="3136">
                  <c:v>40309</c:v>
                </c:pt>
                <c:pt idx="3137">
                  <c:v>40309</c:v>
                </c:pt>
                <c:pt idx="3138">
                  <c:v>40309</c:v>
                </c:pt>
                <c:pt idx="3139">
                  <c:v>40309</c:v>
                </c:pt>
                <c:pt idx="3140">
                  <c:v>40309</c:v>
                </c:pt>
                <c:pt idx="3141">
                  <c:v>40309</c:v>
                </c:pt>
                <c:pt idx="3142">
                  <c:v>40309</c:v>
                </c:pt>
                <c:pt idx="3143">
                  <c:v>40309</c:v>
                </c:pt>
                <c:pt idx="3144">
                  <c:v>40310</c:v>
                </c:pt>
                <c:pt idx="3145">
                  <c:v>40310</c:v>
                </c:pt>
                <c:pt idx="3146">
                  <c:v>40310</c:v>
                </c:pt>
                <c:pt idx="3147">
                  <c:v>40310</c:v>
                </c:pt>
                <c:pt idx="3148">
                  <c:v>40310</c:v>
                </c:pt>
                <c:pt idx="3149">
                  <c:v>40310</c:v>
                </c:pt>
                <c:pt idx="3150">
                  <c:v>40310</c:v>
                </c:pt>
                <c:pt idx="3151">
                  <c:v>40310</c:v>
                </c:pt>
                <c:pt idx="3152">
                  <c:v>40310</c:v>
                </c:pt>
                <c:pt idx="3153">
                  <c:v>40310</c:v>
                </c:pt>
                <c:pt idx="3154">
                  <c:v>40310</c:v>
                </c:pt>
                <c:pt idx="3155">
                  <c:v>40310</c:v>
                </c:pt>
                <c:pt idx="3156">
                  <c:v>40310</c:v>
                </c:pt>
                <c:pt idx="3157">
                  <c:v>40310</c:v>
                </c:pt>
                <c:pt idx="3158">
                  <c:v>40310</c:v>
                </c:pt>
                <c:pt idx="3159">
                  <c:v>40310</c:v>
                </c:pt>
                <c:pt idx="3160">
                  <c:v>40310</c:v>
                </c:pt>
                <c:pt idx="3161">
                  <c:v>40310</c:v>
                </c:pt>
                <c:pt idx="3162">
                  <c:v>40310</c:v>
                </c:pt>
                <c:pt idx="3163">
                  <c:v>40310</c:v>
                </c:pt>
                <c:pt idx="3164">
                  <c:v>40310</c:v>
                </c:pt>
                <c:pt idx="3165">
                  <c:v>40310</c:v>
                </c:pt>
                <c:pt idx="3166">
                  <c:v>40310</c:v>
                </c:pt>
                <c:pt idx="3167">
                  <c:v>40310</c:v>
                </c:pt>
                <c:pt idx="3168">
                  <c:v>40311</c:v>
                </c:pt>
                <c:pt idx="3169">
                  <c:v>40311</c:v>
                </c:pt>
                <c:pt idx="3170">
                  <c:v>40311</c:v>
                </c:pt>
                <c:pt idx="3171">
                  <c:v>40311</c:v>
                </c:pt>
                <c:pt idx="3172">
                  <c:v>40311</c:v>
                </c:pt>
                <c:pt idx="3173">
                  <c:v>40311</c:v>
                </c:pt>
                <c:pt idx="3174">
                  <c:v>40311</c:v>
                </c:pt>
                <c:pt idx="3175">
                  <c:v>40311</c:v>
                </c:pt>
                <c:pt idx="3176">
                  <c:v>40311</c:v>
                </c:pt>
                <c:pt idx="3177">
                  <c:v>40311</c:v>
                </c:pt>
                <c:pt idx="3178">
                  <c:v>40311</c:v>
                </c:pt>
                <c:pt idx="3179">
                  <c:v>40311</c:v>
                </c:pt>
                <c:pt idx="3180">
                  <c:v>40311</c:v>
                </c:pt>
                <c:pt idx="3181">
                  <c:v>40311</c:v>
                </c:pt>
                <c:pt idx="3182">
                  <c:v>40311</c:v>
                </c:pt>
                <c:pt idx="3183">
                  <c:v>40311</c:v>
                </c:pt>
                <c:pt idx="3184">
                  <c:v>40311</c:v>
                </c:pt>
                <c:pt idx="3185">
                  <c:v>40311</c:v>
                </c:pt>
                <c:pt idx="3186">
                  <c:v>40311</c:v>
                </c:pt>
                <c:pt idx="3187">
                  <c:v>40311</c:v>
                </c:pt>
                <c:pt idx="3188">
                  <c:v>40311</c:v>
                </c:pt>
                <c:pt idx="3189">
                  <c:v>40311</c:v>
                </c:pt>
                <c:pt idx="3190">
                  <c:v>40311</c:v>
                </c:pt>
                <c:pt idx="3191">
                  <c:v>40311</c:v>
                </c:pt>
                <c:pt idx="3192">
                  <c:v>40312</c:v>
                </c:pt>
                <c:pt idx="3193">
                  <c:v>40312</c:v>
                </c:pt>
                <c:pt idx="3194">
                  <c:v>40312</c:v>
                </c:pt>
                <c:pt idx="3195">
                  <c:v>40312</c:v>
                </c:pt>
                <c:pt idx="3196">
                  <c:v>40312</c:v>
                </c:pt>
                <c:pt idx="3197">
                  <c:v>40312</c:v>
                </c:pt>
                <c:pt idx="3198">
                  <c:v>40312</c:v>
                </c:pt>
                <c:pt idx="3199">
                  <c:v>40312</c:v>
                </c:pt>
                <c:pt idx="3200">
                  <c:v>40312</c:v>
                </c:pt>
                <c:pt idx="3201">
                  <c:v>40312</c:v>
                </c:pt>
                <c:pt idx="3202">
                  <c:v>40312</c:v>
                </c:pt>
                <c:pt idx="3203">
                  <c:v>40312</c:v>
                </c:pt>
                <c:pt idx="3204">
                  <c:v>40312</c:v>
                </c:pt>
                <c:pt idx="3205">
                  <c:v>40312</c:v>
                </c:pt>
                <c:pt idx="3206">
                  <c:v>40312</c:v>
                </c:pt>
                <c:pt idx="3207">
                  <c:v>40312</c:v>
                </c:pt>
                <c:pt idx="3208">
                  <c:v>40312</c:v>
                </c:pt>
                <c:pt idx="3209">
                  <c:v>40312</c:v>
                </c:pt>
                <c:pt idx="3210">
                  <c:v>40312</c:v>
                </c:pt>
                <c:pt idx="3211">
                  <c:v>40312</c:v>
                </c:pt>
                <c:pt idx="3212">
                  <c:v>40312</c:v>
                </c:pt>
                <c:pt idx="3213">
                  <c:v>40312</c:v>
                </c:pt>
                <c:pt idx="3214">
                  <c:v>40312</c:v>
                </c:pt>
                <c:pt idx="3215">
                  <c:v>40312</c:v>
                </c:pt>
                <c:pt idx="3216">
                  <c:v>40313</c:v>
                </c:pt>
                <c:pt idx="3217">
                  <c:v>40313</c:v>
                </c:pt>
                <c:pt idx="3218">
                  <c:v>40313</c:v>
                </c:pt>
                <c:pt idx="3219">
                  <c:v>40313</c:v>
                </c:pt>
                <c:pt idx="3220">
                  <c:v>40313</c:v>
                </c:pt>
                <c:pt idx="3221">
                  <c:v>40313</c:v>
                </c:pt>
                <c:pt idx="3222">
                  <c:v>40313</c:v>
                </c:pt>
                <c:pt idx="3223">
                  <c:v>40313</c:v>
                </c:pt>
                <c:pt idx="3224">
                  <c:v>40313</c:v>
                </c:pt>
                <c:pt idx="3225">
                  <c:v>40313</c:v>
                </c:pt>
                <c:pt idx="3226">
                  <c:v>40313</c:v>
                </c:pt>
                <c:pt idx="3227">
                  <c:v>40313</c:v>
                </c:pt>
                <c:pt idx="3228">
                  <c:v>40313</c:v>
                </c:pt>
                <c:pt idx="3229">
                  <c:v>40313</c:v>
                </c:pt>
                <c:pt idx="3230">
                  <c:v>40313</c:v>
                </c:pt>
                <c:pt idx="3231">
                  <c:v>40313</c:v>
                </c:pt>
                <c:pt idx="3232">
                  <c:v>40313</c:v>
                </c:pt>
                <c:pt idx="3233">
                  <c:v>40313</c:v>
                </c:pt>
                <c:pt idx="3234">
                  <c:v>40313</c:v>
                </c:pt>
                <c:pt idx="3235">
                  <c:v>40313</c:v>
                </c:pt>
                <c:pt idx="3236">
                  <c:v>40313</c:v>
                </c:pt>
                <c:pt idx="3237">
                  <c:v>40313</c:v>
                </c:pt>
                <c:pt idx="3238">
                  <c:v>40313</c:v>
                </c:pt>
                <c:pt idx="3239">
                  <c:v>40313</c:v>
                </c:pt>
                <c:pt idx="3240">
                  <c:v>40314</c:v>
                </c:pt>
                <c:pt idx="3241">
                  <c:v>40314</c:v>
                </c:pt>
                <c:pt idx="3242">
                  <c:v>40314</c:v>
                </c:pt>
                <c:pt idx="3243">
                  <c:v>40314</c:v>
                </c:pt>
                <c:pt idx="3244">
                  <c:v>40314</c:v>
                </c:pt>
                <c:pt idx="3245">
                  <c:v>40314</c:v>
                </c:pt>
                <c:pt idx="3246">
                  <c:v>40314</c:v>
                </c:pt>
                <c:pt idx="3247">
                  <c:v>40314</c:v>
                </c:pt>
                <c:pt idx="3248">
                  <c:v>40314</c:v>
                </c:pt>
                <c:pt idx="3249">
                  <c:v>40314</c:v>
                </c:pt>
                <c:pt idx="3250">
                  <c:v>40314</c:v>
                </c:pt>
                <c:pt idx="3251">
                  <c:v>40314</c:v>
                </c:pt>
                <c:pt idx="3252">
                  <c:v>40314</c:v>
                </c:pt>
                <c:pt idx="3253">
                  <c:v>40314</c:v>
                </c:pt>
                <c:pt idx="3254">
                  <c:v>40314</c:v>
                </c:pt>
                <c:pt idx="3255">
                  <c:v>40314</c:v>
                </c:pt>
                <c:pt idx="3256">
                  <c:v>40314</c:v>
                </c:pt>
                <c:pt idx="3257">
                  <c:v>40314</c:v>
                </c:pt>
                <c:pt idx="3258">
                  <c:v>40314</c:v>
                </c:pt>
                <c:pt idx="3259">
                  <c:v>40314</c:v>
                </c:pt>
                <c:pt idx="3260">
                  <c:v>40314</c:v>
                </c:pt>
                <c:pt idx="3261">
                  <c:v>40314</c:v>
                </c:pt>
                <c:pt idx="3262">
                  <c:v>40314</c:v>
                </c:pt>
                <c:pt idx="3263">
                  <c:v>40314</c:v>
                </c:pt>
                <c:pt idx="3264">
                  <c:v>40315</c:v>
                </c:pt>
                <c:pt idx="3265">
                  <c:v>40315</c:v>
                </c:pt>
                <c:pt idx="3266">
                  <c:v>40315</c:v>
                </c:pt>
                <c:pt idx="3267">
                  <c:v>40315</c:v>
                </c:pt>
                <c:pt idx="3268">
                  <c:v>40315</c:v>
                </c:pt>
                <c:pt idx="3269">
                  <c:v>40315</c:v>
                </c:pt>
                <c:pt idx="3270">
                  <c:v>40315</c:v>
                </c:pt>
                <c:pt idx="3271">
                  <c:v>40315</c:v>
                </c:pt>
                <c:pt idx="3272">
                  <c:v>40315</c:v>
                </c:pt>
                <c:pt idx="3273">
                  <c:v>40315</c:v>
                </c:pt>
                <c:pt idx="3274">
                  <c:v>40315</c:v>
                </c:pt>
                <c:pt idx="3275">
                  <c:v>40315</c:v>
                </c:pt>
                <c:pt idx="3276">
                  <c:v>40315</c:v>
                </c:pt>
                <c:pt idx="3277">
                  <c:v>40315</c:v>
                </c:pt>
                <c:pt idx="3278">
                  <c:v>40315</c:v>
                </c:pt>
                <c:pt idx="3279">
                  <c:v>40315</c:v>
                </c:pt>
                <c:pt idx="3280">
                  <c:v>40315</c:v>
                </c:pt>
                <c:pt idx="3281">
                  <c:v>40315</c:v>
                </c:pt>
                <c:pt idx="3282">
                  <c:v>40315</c:v>
                </c:pt>
                <c:pt idx="3283">
                  <c:v>40315</c:v>
                </c:pt>
                <c:pt idx="3284">
                  <c:v>40315</c:v>
                </c:pt>
                <c:pt idx="3285">
                  <c:v>40315</c:v>
                </c:pt>
                <c:pt idx="3286">
                  <c:v>40315</c:v>
                </c:pt>
                <c:pt idx="3287">
                  <c:v>40315</c:v>
                </c:pt>
                <c:pt idx="3288">
                  <c:v>40316</c:v>
                </c:pt>
                <c:pt idx="3289">
                  <c:v>40316</c:v>
                </c:pt>
                <c:pt idx="3290">
                  <c:v>40316</c:v>
                </c:pt>
                <c:pt idx="3291">
                  <c:v>40316</c:v>
                </c:pt>
                <c:pt idx="3292">
                  <c:v>40316</c:v>
                </c:pt>
                <c:pt idx="3293">
                  <c:v>40316</c:v>
                </c:pt>
                <c:pt idx="3294">
                  <c:v>40316</c:v>
                </c:pt>
                <c:pt idx="3295">
                  <c:v>40316</c:v>
                </c:pt>
                <c:pt idx="3296">
                  <c:v>40316</c:v>
                </c:pt>
                <c:pt idx="3297">
                  <c:v>40316</c:v>
                </c:pt>
                <c:pt idx="3298">
                  <c:v>40316</c:v>
                </c:pt>
                <c:pt idx="3299">
                  <c:v>40316</c:v>
                </c:pt>
                <c:pt idx="3300">
                  <c:v>40316</c:v>
                </c:pt>
                <c:pt idx="3301">
                  <c:v>40316</c:v>
                </c:pt>
                <c:pt idx="3302">
                  <c:v>40316</c:v>
                </c:pt>
                <c:pt idx="3303">
                  <c:v>40316</c:v>
                </c:pt>
                <c:pt idx="3304">
                  <c:v>40316</c:v>
                </c:pt>
                <c:pt idx="3305">
                  <c:v>40316</c:v>
                </c:pt>
                <c:pt idx="3306">
                  <c:v>40316</c:v>
                </c:pt>
                <c:pt idx="3307">
                  <c:v>40316</c:v>
                </c:pt>
                <c:pt idx="3308">
                  <c:v>40316</c:v>
                </c:pt>
                <c:pt idx="3309">
                  <c:v>40316</c:v>
                </c:pt>
                <c:pt idx="3310">
                  <c:v>40316</c:v>
                </c:pt>
                <c:pt idx="3311">
                  <c:v>40316</c:v>
                </c:pt>
                <c:pt idx="3312">
                  <c:v>40317</c:v>
                </c:pt>
                <c:pt idx="3313">
                  <c:v>40317</c:v>
                </c:pt>
                <c:pt idx="3314">
                  <c:v>40317</c:v>
                </c:pt>
                <c:pt idx="3315">
                  <c:v>40317</c:v>
                </c:pt>
                <c:pt idx="3316">
                  <c:v>40317</c:v>
                </c:pt>
                <c:pt idx="3317">
                  <c:v>40317</c:v>
                </c:pt>
                <c:pt idx="3318">
                  <c:v>40317</c:v>
                </c:pt>
                <c:pt idx="3319">
                  <c:v>40317</c:v>
                </c:pt>
                <c:pt idx="3320">
                  <c:v>40317</c:v>
                </c:pt>
                <c:pt idx="3321">
                  <c:v>40317</c:v>
                </c:pt>
                <c:pt idx="3322">
                  <c:v>40317</c:v>
                </c:pt>
                <c:pt idx="3323">
                  <c:v>40317</c:v>
                </c:pt>
                <c:pt idx="3324">
                  <c:v>40317</c:v>
                </c:pt>
                <c:pt idx="3325">
                  <c:v>40317</c:v>
                </c:pt>
                <c:pt idx="3326">
                  <c:v>40317</c:v>
                </c:pt>
                <c:pt idx="3327">
                  <c:v>40317</c:v>
                </c:pt>
                <c:pt idx="3328">
                  <c:v>40317</c:v>
                </c:pt>
                <c:pt idx="3329">
                  <c:v>40317</c:v>
                </c:pt>
                <c:pt idx="3330">
                  <c:v>40317</c:v>
                </c:pt>
                <c:pt idx="3331">
                  <c:v>40317</c:v>
                </c:pt>
                <c:pt idx="3332">
                  <c:v>40317</c:v>
                </c:pt>
                <c:pt idx="3333">
                  <c:v>40317</c:v>
                </c:pt>
                <c:pt idx="3334">
                  <c:v>40317</c:v>
                </c:pt>
                <c:pt idx="3335">
                  <c:v>40317</c:v>
                </c:pt>
                <c:pt idx="3336">
                  <c:v>40318</c:v>
                </c:pt>
                <c:pt idx="3337">
                  <c:v>40318</c:v>
                </c:pt>
                <c:pt idx="3338">
                  <c:v>40318</c:v>
                </c:pt>
                <c:pt idx="3339">
                  <c:v>40318</c:v>
                </c:pt>
                <c:pt idx="3340">
                  <c:v>40318</c:v>
                </c:pt>
                <c:pt idx="3341">
                  <c:v>40318</c:v>
                </c:pt>
                <c:pt idx="3342">
                  <c:v>40318</c:v>
                </c:pt>
                <c:pt idx="3343">
                  <c:v>40318</c:v>
                </c:pt>
                <c:pt idx="3344">
                  <c:v>40318</c:v>
                </c:pt>
                <c:pt idx="3345">
                  <c:v>40318</c:v>
                </c:pt>
                <c:pt idx="3346">
                  <c:v>40318</c:v>
                </c:pt>
                <c:pt idx="3347">
                  <c:v>40318</c:v>
                </c:pt>
                <c:pt idx="3348">
                  <c:v>40318</c:v>
                </c:pt>
                <c:pt idx="3349">
                  <c:v>40318</c:v>
                </c:pt>
                <c:pt idx="3350">
                  <c:v>40318</c:v>
                </c:pt>
                <c:pt idx="3351">
                  <c:v>40318</c:v>
                </c:pt>
                <c:pt idx="3352">
                  <c:v>40318</c:v>
                </c:pt>
                <c:pt idx="3353">
                  <c:v>40318</c:v>
                </c:pt>
                <c:pt idx="3354">
                  <c:v>40318</c:v>
                </c:pt>
                <c:pt idx="3355">
                  <c:v>40318</c:v>
                </c:pt>
                <c:pt idx="3356">
                  <c:v>40318</c:v>
                </c:pt>
                <c:pt idx="3357">
                  <c:v>40318</c:v>
                </c:pt>
                <c:pt idx="3358">
                  <c:v>40318</c:v>
                </c:pt>
                <c:pt idx="3359">
                  <c:v>40318</c:v>
                </c:pt>
                <c:pt idx="3360">
                  <c:v>40319</c:v>
                </c:pt>
                <c:pt idx="3361">
                  <c:v>40319</c:v>
                </c:pt>
                <c:pt idx="3362">
                  <c:v>40319</c:v>
                </c:pt>
                <c:pt idx="3363">
                  <c:v>40319</c:v>
                </c:pt>
                <c:pt idx="3364">
                  <c:v>40319</c:v>
                </c:pt>
                <c:pt idx="3365">
                  <c:v>40319</c:v>
                </c:pt>
                <c:pt idx="3366">
                  <c:v>40319</c:v>
                </c:pt>
                <c:pt idx="3367">
                  <c:v>40319</c:v>
                </c:pt>
                <c:pt idx="3368">
                  <c:v>40319</c:v>
                </c:pt>
                <c:pt idx="3369">
                  <c:v>40319</c:v>
                </c:pt>
                <c:pt idx="3370">
                  <c:v>40319</c:v>
                </c:pt>
                <c:pt idx="3371">
                  <c:v>40319</c:v>
                </c:pt>
                <c:pt idx="3372">
                  <c:v>40319</c:v>
                </c:pt>
                <c:pt idx="3373">
                  <c:v>40319</c:v>
                </c:pt>
                <c:pt idx="3374">
                  <c:v>40319</c:v>
                </c:pt>
                <c:pt idx="3375">
                  <c:v>40319</c:v>
                </c:pt>
                <c:pt idx="3376">
                  <c:v>40319</c:v>
                </c:pt>
                <c:pt idx="3377">
                  <c:v>40319</c:v>
                </c:pt>
                <c:pt idx="3378">
                  <c:v>40319</c:v>
                </c:pt>
                <c:pt idx="3379">
                  <c:v>40319</c:v>
                </c:pt>
                <c:pt idx="3380">
                  <c:v>40319</c:v>
                </c:pt>
                <c:pt idx="3381">
                  <c:v>40319</c:v>
                </c:pt>
                <c:pt idx="3382">
                  <c:v>40319</c:v>
                </c:pt>
                <c:pt idx="3383">
                  <c:v>40319</c:v>
                </c:pt>
                <c:pt idx="3384">
                  <c:v>40320</c:v>
                </c:pt>
                <c:pt idx="3385">
                  <c:v>40320</c:v>
                </c:pt>
                <c:pt idx="3386">
                  <c:v>40320</c:v>
                </c:pt>
                <c:pt idx="3387">
                  <c:v>40320</c:v>
                </c:pt>
                <c:pt idx="3388">
                  <c:v>40320</c:v>
                </c:pt>
                <c:pt idx="3389">
                  <c:v>40320</c:v>
                </c:pt>
                <c:pt idx="3390">
                  <c:v>40320</c:v>
                </c:pt>
                <c:pt idx="3391">
                  <c:v>40320</c:v>
                </c:pt>
                <c:pt idx="3392">
                  <c:v>40320</c:v>
                </c:pt>
                <c:pt idx="3393">
                  <c:v>40320</c:v>
                </c:pt>
                <c:pt idx="3394">
                  <c:v>40320</c:v>
                </c:pt>
                <c:pt idx="3395">
                  <c:v>40320</c:v>
                </c:pt>
                <c:pt idx="3396">
                  <c:v>40320</c:v>
                </c:pt>
                <c:pt idx="3397">
                  <c:v>40320</c:v>
                </c:pt>
                <c:pt idx="3398">
                  <c:v>40320</c:v>
                </c:pt>
                <c:pt idx="3399">
                  <c:v>40320</c:v>
                </c:pt>
                <c:pt idx="3400">
                  <c:v>40320</c:v>
                </c:pt>
                <c:pt idx="3401">
                  <c:v>40320</c:v>
                </c:pt>
                <c:pt idx="3402">
                  <c:v>40320</c:v>
                </c:pt>
                <c:pt idx="3403">
                  <c:v>40320</c:v>
                </c:pt>
                <c:pt idx="3404">
                  <c:v>40320</c:v>
                </c:pt>
                <c:pt idx="3405">
                  <c:v>40320</c:v>
                </c:pt>
                <c:pt idx="3406">
                  <c:v>40320</c:v>
                </c:pt>
                <c:pt idx="3407">
                  <c:v>40320</c:v>
                </c:pt>
                <c:pt idx="3408">
                  <c:v>40321</c:v>
                </c:pt>
                <c:pt idx="3409">
                  <c:v>40321</c:v>
                </c:pt>
                <c:pt idx="3410">
                  <c:v>40321</c:v>
                </c:pt>
                <c:pt idx="3411">
                  <c:v>40321</c:v>
                </c:pt>
                <c:pt idx="3412">
                  <c:v>40321</c:v>
                </c:pt>
                <c:pt idx="3413">
                  <c:v>40321</c:v>
                </c:pt>
                <c:pt idx="3414">
                  <c:v>40321</c:v>
                </c:pt>
                <c:pt idx="3415">
                  <c:v>40321</c:v>
                </c:pt>
                <c:pt idx="3416">
                  <c:v>40321</c:v>
                </c:pt>
                <c:pt idx="3417">
                  <c:v>40321</c:v>
                </c:pt>
                <c:pt idx="3418">
                  <c:v>40321</c:v>
                </c:pt>
                <c:pt idx="3419">
                  <c:v>40321</c:v>
                </c:pt>
                <c:pt idx="3420">
                  <c:v>40321</c:v>
                </c:pt>
                <c:pt idx="3421">
                  <c:v>40321</c:v>
                </c:pt>
                <c:pt idx="3422">
                  <c:v>40321</c:v>
                </c:pt>
                <c:pt idx="3423">
                  <c:v>40321</c:v>
                </c:pt>
                <c:pt idx="3424">
                  <c:v>40321</c:v>
                </c:pt>
                <c:pt idx="3425">
                  <c:v>40321</c:v>
                </c:pt>
                <c:pt idx="3426">
                  <c:v>40321</c:v>
                </c:pt>
                <c:pt idx="3427">
                  <c:v>40321</c:v>
                </c:pt>
                <c:pt idx="3428">
                  <c:v>40321</c:v>
                </c:pt>
                <c:pt idx="3429">
                  <c:v>40321</c:v>
                </c:pt>
                <c:pt idx="3430">
                  <c:v>40321</c:v>
                </c:pt>
                <c:pt idx="3431">
                  <c:v>40321</c:v>
                </c:pt>
                <c:pt idx="3432">
                  <c:v>40322</c:v>
                </c:pt>
                <c:pt idx="3433">
                  <c:v>40322</c:v>
                </c:pt>
                <c:pt idx="3434">
                  <c:v>40322</c:v>
                </c:pt>
                <c:pt idx="3435">
                  <c:v>40322</c:v>
                </c:pt>
                <c:pt idx="3436">
                  <c:v>40322</c:v>
                </c:pt>
                <c:pt idx="3437">
                  <c:v>40322</c:v>
                </c:pt>
                <c:pt idx="3438">
                  <c:v>40322</c:v>
                </c:pt>
                <c:pt idx="3439">
                  <c:v>40322</c:v>
                </c:pt>
                <c:pt idx="3440">
                  <c:v>40322</c:v>
                </c:pt>
                <c:pt idx="3441">
                  <c:v>40322</c:v>
                </c:pt>
                <c:pt idx="3442">
                  <c:v>40322</c:v>
                </c:pt>
                <c:pt idx="3443">
                  <c:v>40322</c:v>
                </c:pt>
                <c:pt idx="3444">
                  <c:v>40322</c:v>
                </c:pt>
                <c:pt idx="3445">
                  <c:v>40322</c:v>
                </c:pt>
                <c:pt idx="3446">
                  <c:v>40322</c:v>
                </c:pt>
                <c:pt idx="3447">
                  <c:v>40322</c:v>
                </c:pt>
                <c:pt idx="3448">
                  <c:v>40322</c:v>
                </c:pt>
                <c:pt idx="3449">
                  <c:v>40322</c:v>
                </c:pt>
                <c:pt idx="3450">
                  <c:v>40322</c:v>
                </c:pt>
                <c:pt idx="3451">
                  <c:v>40322</c:v>
                </c:pt>
                <c:pt idx="3452">
                  <c:v>40322</c:v>
                </c:pt>
                <c:pt idx="3453">
                  <c:v>40322</c:v>
                </c:pt>
                <c:pt idx="3454">
                  <c:v>40322</c:v>
                </c:pt>
                <c:pt idx="3455">
                  <c:v>40322</c:v>
                </c:pt>
                <c:pt idx="3456">
                  <c:v>40323</c:v>
                </c:pt>
                <c:pt idx="3457">
                  <c:v>40323</c:v>
                </c:pt>
                <c:pt idx="3458">
                  <c:v>40323</c:v>
                </c:pt>
                <c:pt idx="3459">
                  <c:v>40323</c:v>
                </c:pt>
                <c:pt idx="3460">
                  <c:v>40323</c:v>
                </c:pt>
                <c:pt idx="3461">
                  <c:v>40323</c:v>
                </c:pt>
                <c:pt idx="3462">
                  <c:v>40323</c:v>
                </c:pt>
                <c:pt idx="3463">
                  <c:v>40323</c:v>
                </c:pt>
                <c:pt idx="3464">
                  <c:v>40323</c:v>
                </c:pt>
                <c:pt idx="3465">
                  <c:v>40323</c:v>
                </c:pt>
                <c:pt idx="3466">
                  <c:v>40323</c:v>
                </c:pt>
                <c:pt idx="3467">
                  <c:v>40323</c:v>
                </c:pt>
                <c:pt idx="3468">
                  <c:v>40323</c:v>
                </c:pt>
                <c:pt idx="3469">
                  <c:v>40323</c:v>
                </c:pt>
                <c:pt idx="3470">
                  <c:v>40323</c:v>
                </c:pt>
                <c:pt idx="3471">
                  <c:v>40323</c:v>
                </c:pt>
                <c:pt idx="3472">
                  <c:v>40323</c:v>
                </c:pt>
                <c:pt idx="3473">
                  <c:v>40323</c:v>
                </c:pt>
                <c:pt idx="3474">
                  <c:v>40323</c:v>
                </c:pt>
                <c:pt idx="3475">
                  <c:v>40323</c:v>
                </c:pt>
                <c:pt idx="3476">
                  <c:v>40323</c:v>
                </c:pt>
                <c:pt idx="3477">
                  <c:v>40323</c:v>
                </c:pt>
                <c:pt idx="3478">
                  <c:v>40323</c:v>
                </c:pt>
                <c:pt idx="3479">
                  <c:v>40323</c:v>
                </c:pt>
                <c:pt idx="3480">
                  <c:v>40324</c:v>
                </c:pt>
                <c:pt idx="3481">
                  <c:v>40324</c:v>
                </c:pt>
                <c:pt idx="3482">
                  <c:v>40324</c:v>
                </c:pt>
                <c:pt idx="3483">
                  <c:v>40324</c:v>
                </c:pt>
                <c:pt idx="3484">
                  <c:v>40324</c:v>
                </c:pt>
                <c:pt idx="3485">
                  <c:v>40324</c:v>
                </c:pt>
                <c:pt idx="3486">
                  <c:v>40324</c:v>
                </c:pt>
                <c:pt idx="3487">
                  <c:v>40324</c:v>
                </c:pt>
                <c:pt idx="3488">
                  <c:v>40324</c:v>
                </c:pt>
                <c:pt idx="3489">
                  <c:v>40324</c:v>
                </c:pt>
                <c:pt idx="3490">
                  <c:v>40324</c:v>
                </c:pt>
                <c:pt idx="3491">
                  <c:v>40324</c:v>
                </c:pt>
                <c:pt idx="3492">
                  <c:v>40324</c:v>
                </c:pt>
                <c:pt idx="3493">
                  <c:v>40324</c:v>
                </c:pt>
                <c:pt idx="3494">
                  <c:v>40324</c:v>
                </c:pt>
                <c:pt idx="3495">
                  <c:v>40324</c:v>
                </c:pt>
                <c:pt idx="3496">
                  <c:v>40324</c:v>
                </c:pt>
                <c:pt idx="3497">
                  <c:v>40324</c:v>
                </c:pt>
                <c:pt idx="3498">
                  <c:v>40324</c:v>
                </c:pt>
                <c:pt idx="3499">
                  <c:v>40324</c:v>
                </c:pt>
                <c:pt idx="3500">
                  <c:v>40324</c:v>
                </c:pt>
                <c:pt idx="3501">
                  <c:v>40324</c:v>
                </c:pt>
                <c:pt idx="3502">
                  <c:v>40324</c:v>
                </c:pt>
                <c:pt idx="3503">
                  <c:v>40324</c:v>
                </c:pt>
                <c:pt idx="3504">
                  <c:v>40325</c:v>
                </c:pt>
                <c:pt idx="3505">
                  <c:v>40325</c:v>
                </c:pt>
                <c:pt idx="3506">
                  <c:v>40325</c:v>
                </c:pt>
                <c:pt idx="3507">
                  <c:v>40325</c:v>
                </c:pt>
                <c:pt idx="3508">
                  <c:v>40325</c:v>
                </c:pt>
                <c:pt idx="3509">
                  <c:v>40325</c:v>
                </c:pt>
                <c:pt idx="3510">
                  <c:v>40325</c:v>
                </c:pt>
                <c:pt idx="3511">
                  <c:v>40325</c:v>
                </c:pt>
                <c:pt idx="3512">
                  <c:v>40325</c:v>
                </c:pt>
                <c:pt idx="3513">
                  <c:v>40325</c:v>
                </c:pt>
                <c:pt idx="3514">
                  <c:v>40325</c:v>
                </c:pt>
                <c:pt idx="3515">
                  <c:v>40325</c:v>
                </c:pt>
                <c:pt idx="3516">
                  <c:v>40325</c:v>
                </c:pt>
                <c:pt idx="3517">
                  <c:v>40325</c:v>
                </c:pt>
                <c:pt idx="3518">
                  <c:v>40325</c:v>
                </c:pt>
                <c:pt idx="3519">
                  <c:v>40325</c:v>
                </c:pt>
                <c:pt idx="3520">
                  <c:v>40325</c:v>
                </c:pt>
                <c:pt idx="3521">
                  <c:v>40325</c:v>
                </c:pt>
                <c:pt idx="3522">
                  <c:v>40325</c:v>
                </c:pt>
                <c:pt idx="3523">
                  <c:v>40325</c:v>
                </c:pt>
                <c:pt idx="3524">
                  <c:v>40325</c:v>
                </c:pt>
                <c:pt idx="3525">
                  <c:v>40325</c:v>
                </c:pt>
                <c:pt idx="3526">
                  <c:v>40325</c:v>
                </c:pt>
                <c:pt idx="3527">
                  <c:v>40325</c:v>
                </c:pt>
                <c:pt idx="3528">
                  <c:v>40326</c:v>
                </c:pt>
                <c:pt idx="3529">
                  <c:v>40326</c:v>
                </c:pt>
                <c:pt idx="3530">
                  <c:v>40326</c:v>
                </c:pt>
                <c:pt idx="3531">
                  <c:v>40326</c:v>
                </c:pt>
                <c:pt idx="3532">
                  <c:v>40326</c:v>
                </c:pt>
                <c:pt idx="3533">
                  <c:v>40326</c:v>
                </c:pt>
                <c:pt idx="3534">
                  <c:v>40326</c:v>
                </c:pt>
                <c:pt idx="3535">
                  <c:v>40326</c:v>
                </c:pt>
                <c:pt idx="3536">
                  <c:v>40326</c:v>
                </c:pt>
                <c:pt idx="3537">
                  <c:v>40326</c:v>
                </c:pt>
                <c:pt idx="3538">
                  <c:v>40326</c:v>
                </c:pt>
                <c:pt idx="3539">
                  <c:v>40326</c:v>
                </c:pt>
                <c:pt idx="3540">
                  <c:v>40326</c:v>
                </c:pt>
                <c:pt idx="3541">
                  <c:v>40326</c:v>
                </c:pt>
                <c:pt idx="3542">
                  <c:v>40326</c:v>
                </c:pt>
                <c:pt idx="3543">
                  <c:v>40326</c:v>
                </c:pt>
                <c:pt idx="3544">
                  <c:v>40326</c:v>
                </c:pt>
                <c:pt idx="3545">
                  <c:v>40326</c:v>
                </c:pt>
                <c:pt idx="3546">
                  <c:v>40326</c:v>
                </c:pt>
                <c:pt idx="3547">
                  <c:v>40326</c:v>
                </c:pt>
                <c:pt idx="3548">
                  <c:v>40326</c:v>
                </c:pt>
                <c:pt idx="3549">
                  <c:v>40326</c:v>
                </c:pt>
                <c:pt idx="3550">
                  <c:v>40326</c:v>
                </c:pt>
                <c:pt idx="3551">
                  <c:v>40326</c:v>
                </c:pt>
                <c:pt idx="3552">
                  <c:v>40327</c:v>
                </c:pt>
                <c:pt idx="3553">
                  <c:v>40327</c:v>
                </c:pt>
                <c:pt idx="3554">
                  <c:v>40327</c:v>
                </c:pt>
                <c:pt idx="3555">
                  <c:v>40327</c:v>
                </c:pt>
                <c:pt idx="3556">
                  <c:v>40327</c:v>
                </c:pt>
                <c:pt idx="3557">
                  <c:v>40327</c:v>
                </c:pt>
                <c:pt idx="3558">
                  <c:v>40327</c:v>
                </c:pt>
                <c:pt idx="3559">
                  <c:v>40327</c:v>
                </c:pt>
                <c:pt idx="3560">
                  <c:v>40327</c:v>
                </c:pt>
                <c:pt idx="3561">
                  <c:v>40327</c:v>
                </c:pt>
                <c:pt idx="3562">
                  <c:v>40327</c:v>
                </c:pt>
                <c:pt idx="3563">
                  <c:v>40327</c:v>
                </c:pt>
                <c:pt idx="3564">
                  <c:v>40327</c:v>
                </c:pt>
                <c:pt idx="3565">
                  <c:v>40327</c:v>
                </c:pt>
                <c:pt idx="3566">
                  <c:v>40327</c:v>
                </c:pt>
                <c:pt idx="3567">
                  <c:v>40327</c:v>
                </c:pt>
                <c:pt idx="3568">
                  <c:v>40327</c:v>
                </c:pt>
                <c:pt idx="3569">
                  <c:v>40327</c:v>
                </c:pt>
                <c:pt idx="3570">
                  <c:v>40327</c:v>
                </c:pt>
                <c:pt idx="3571">
                  <c:v>40327</c:v>
                </c:pt>
                <c:pt idx="3572">
                  <c:v>40327</c:v>
                </c:pt>
                <c:pt idx="3573">
                  <c:v>40327</c:v>
                </c:pt>
                <c:pt idx="3574">
                  <c:v>40327</c:v>
                </c:pt>
                <c:pt idx="3575">
                  <c:v>40327</c:v>
                </c:pt>
                <c:pt idx="3576">
                  <c:v>40328</c:v>
                </c:pt>
                <c:pt idx="3577">
                  <c:v>40328</c:v>
                </c:pt>
                <c:pt idx="3578">
                  <c:v>40328</c:v>
                </c:pt>
                <c:pt idx="3579">
                  <c:v>40328</c:v>
                </c:pt>
                <c:pt idx="3580">
                  <c:v>40328</c:v>
                </c:pt>
                <c:pt idx="3581">
                  <c:v>40328</c:v>
                </c:pt>
                <c:pt idx="3582">
                  <c:v>40328</c:v>
                </c:pt>
                <c:pt idx="3583">
                  <c:v>40328</c:v>
                </c:pt>
                <c:pt idx="3584">
                  <c:v>40328</c:v>
                </c:pt>
                <c:pt idx="3585">
                  <c:v>40328</c:v>
                </c:pt>
                <c:pt idx="3586">
                  <c:v>40328</c:v>
                </c:pt>
                <c:pt idx="3587">
                  <c:v>40328</c:v>
                </c:pt>
                <c:pt idx="3588">
                  <c:v>40328</c:v>
                </c:pt>
                <c:pt idx="3589">
                  <c:v>40328</c:v>
                </c:pt>
                <c:pt idx="3590">
                  <c:v>40328</c:v>
                </c:pt>
                <c:pt idx="3591">
                  <c:v>40328</c:v>
                </c:pt>
                <c:pt idx="3592">
                  <c:v>40328</c:v>
                </c:pt>
                <c:pt idx="3593">
                  <c:v>40328</c:v>
                </c:pt>
                <c:pt idx="3594">
                  <c:v>40328</c:v>
                </c:pt>
                <c:pt idx="3595">
                  <c:v>40328</c:v>
                </c:pt>
                <c:pt idx="3596">
                  <c:v>40328</c:v>
                </c:pt>
                <c:pt idx="3597">
                  <c:v>40328</c:v>
                </c:pt>
                <c:pt idx="3598">
                  <c:v>40328</c:v>
                </c:pt>
                <c:pt idx="3599">
                  <c:v>40328</c:v>
                </c:pt>
                <c:pt idx="3600">
                  <c:v>40329</c:v>
                </c:pt>
                <c:pt idx="3601">
                  <c:v>40329</c:v>
                </c:pt>
                <c:pt idx="3602">
                  <c:v>40329</c:v>
                </c:pt>
                <c:pt idx="3603">
                  <c:v>40329</c:v>
                </c:pt>
                <c:pt idx="3604">
                  <c:v>40329</c:v>
                </c:pt>
                <c:pt idx="3605">
                  <c:v>40329</c:v>
                </c:pt>
                <c:pt idx="3606">
                  <c:v>40329</c:v>
                </c:pt>
                <c:pt idx="3607">
                  <c:v>40329</c:v>
                </c:pt>
                <c:pt idx="3608">
                  <c:v>40329</c:v>
                </c:pt>
                <c:pt idx="3609">
                  <c:v>40329</c:v>
                </c:pt>
                <c:pt idx="3610">
                  <c:v>40329</c:v>
                </c:pt>
                <c:pt idx="3611">
                  <c:v>40329</c:v>
                </c:pt>
                <c:pt idx="3612">
                  <c:v>40329</c:v>
                </c:pt>
                <c:pt idx="3613">
                  <c:v>40329</c:v>
                </c:pt>
                <c:pt idx="3614">
                  <c:v>40329</c:v>
                </c:pt>
                <c:pt idx="3615">
                  <c:v>40329</c:v>
                </c:pt>
                <c:pt idx="3616">
                  <c:v>40329</c:v>
                </c:pt>
                <c:pt idx="3617">
                  <c:v>40329</c:v>
                </c:pt>
                <c:pt idx="3618">
                  <c:v>40329</c:v>
                </c:pt>
                <c:pt idx="3619">
                  <c:v>40329</c:v>
                </c:pt>
                <c:pt idx="3620">
                  <c:v>40329</c:v>
                </c:pt>
                <c:pt idx="3621">
                  <c:v>40329</c:v>
                </c:pt>
                <c:pt idx="3622">
                  <c:v>40329</c:v>
                </c:pt>
                <c:pt idx="3623">
                  <c:v>40329</c:v>
                </c:pt>
                <c:pt idx="3624">
                  <c:v>40330</c:v>
                </c:pt>
                <c:pt idx="3625">
                  <c:v>40330</c:v>
                </c:pt>
                <c:pt idx="3626">
                  <c:v>40330</c:v>
                </c:pt>
                <c:pt idx="3627">
                  <c:v>40330</c:v>
                </c:pt>
                <c:pt idx="3628">
                  <c:v>40330</c:v>
                </c:pt>
                <c:pt idx="3629">
                  <c:v>40330</c:v>
                </c:pt>
                <c:pt idx="3630">
                  <c:v>40330</c:v>
                </c:pt>
                <c:pt idx="3631">
                  <c:v>40330</c:v>
                </c:pt>
                <c:pt idx="3632">
                  <c:v>40330</c:v>
                </c:pt>
                <c:pt idx="3633">
                  <c:v>40330</c:v>
                </c:pt>
                <c:pt idx="3634">
                  <c:v>40330</c:v>
                </c:pt>
                <c:pt idx="3635">
                  <c:v>40330</c:v>
                </c:pt>
                <c:pt idx="3636">
                  <c:v>40330</c:v>
                </c:pt>
                <c:pt idx="3637">
                  <c:v>40330</c:v>
                </c:pt>
                <c:pt idx="3638">
                  <c:v>40330</c:v>
                </c:pt>
                <c:pt idx="3639">
                  <c:v>40330</c:v>
                </c:pt>
                <c:pt idx="3640">
                  <c:v>40330</c:v>
                </c:pt>
                <c:pt idx="3641">
                  <c:v>40330</c:v>
                </c:pt>
                <c:pt idx="3642">
                  <c:v>40330</c:v>
                </c:pt>
                <c:pt idx="3643">
                  <c:v>40330</c:v>
                </c:pt>
                <c:pt idx="3644">
                  <c:v>40330</c:v>
                </c:pt>
                <c:pt idx="3645">
                  <c:v>40330</c:v>
                </c:pt>
                <c:pt idx="3646">
                  <c:v>40330</c:v>
                </c:pt>
                <c:pt idx="3647">
                  <c:v>40330</c:v>
                </c:pt>
                <c:pt idx="3648">
                  <c:v>40331</c:v>
                </c:pt>
                <c:pt idx="3649">
                  <c:v>40331</c:v>
                </c:pt>
                <c:pt idx="3650">
                  <c:v>40331</c:v>
                </c:pt>
                <c:pt idx="3651">
                  <c:v>40331</c:v>
                </c:pt>
                <c:pt idx="3652">
                  <c:v>40331</c:v>
                </c:pt>
                <c:pt idx="3653">
                  <c:v>40331</c:v>
                </c:pt>
                <c:pt idx="3654">
                  <c:v>40331</c:v>
                </c:pt>
                <c:pt idx="3655">
                  <c:v>40331</c:v>
                </c:pt>
                <c:pt idx="3656">
                  <c:v>40331</c:v>
                </c:pt>
                <c:pt idx="3657">
                  <c:v>40331</c:v>
                </c:pt>
                <c:pt idx="3658">
                  <c:v>40331</c:v>
                </c:pt>
                <c:pt idx="3659">
                  <c:v>40331</c:v>
                </c:pt>
                <c:pt idx="3660">
                  <c:v>40331</c:v>
                </c:pt>
                <c:pt idx="3661">
                  <c:v>40331</c:v>
                </c:pt>
                <c:pt idx="3662">
                  <c:v>40331</c:v>
                </c:pt>
                <c:pt idx="3663">
                  <c:v>40331</c:v>
                </c:pt>
                <c:pt idx="3664">
                  <c:v>40331</c:v>
                </c:pt>
                <c:pt idx="3665">
                  <c:v>40331</c:v>
                </c:pt>
                <c:pt idx="3666">
                  <c:v>40331</c:v>
                </c:pt>
                <c:pt idx="3667">
                  <c:v>40331</c:v>
                </c:pt>
                <c:pt idx="3668">
                  <c:v>40331</c:v>
                </c:pt>
                <c:pt idx="3669">
                  <c:v>40331</c:v>
                </c:pt>
                <c:pt idx="3670">
                  <c:v>40331</c:v>
                </c:pt>
                <c:pt idx="3671">
                  <c:v>40331</c:v>
                </c:pt>
                <c:pt idx="3672">
                  <c:v>40332</c:v>
                </c:pt>
                <c:pt idx="3673">
                  <c:v>40332</c:v>
                </c:pt>
                <c:pt idx="3674">
                  <c:v>40332</c:v>
                </c:pt>
                <c:pt idx="3675">
                  <c:v>40332</c:v>
                </c:pt>
                <c:pt idx="3676">
                  <c:v>40332</c:v>
                </c:pt>
                <c:pt idx="3677">
                  <c:v>40332</c:v>
                </c:pt>
                <c:pt idx="3678">
                  <c:v>40332</c:v>
                </c:pt>
                <c:pt idx="3679">
                  <c:v>40332</c:v>
                </c:pt>
                <c:pt idx="3680">
                  <c:v>40332</c:v>
                </c:pt>
                <c:pt idx="3681">
                  <c:v>40332</c:v>
                </c:pt>
                <c:pt idx="3682">
                  <c:v>40332</c:v>
                </c:pt>
                <c:pt idx="3683">
                  <c:v>40332</c:v>
                </c:pt>
                <c:pt idx="3684">
                  <c:v>40332</c:v>
                </c:pt>
                <c:pt idx="3685">
                  <c:v>40332</c:v>
                </c:pt>
                <c:pt idx="3686">
                  <c:v>40332</c:v>
                </c:pt>
                <c:pt idx="3687">
                  <c:v>40332</c:v>
                </c:pt>
                <c:pt idx="3688">
                  <c:v>40332</c:v>
                </c:pt>
                <c:pt idx="3689">
                  <c:v>40332</c:v>
                </c:pt>
                <c:pt idx="3690">
                  <c:v>40332</c:v>
                </c:pt>
                <c:pt idx="3691">
                  <c:v>40332</c:v>
                </c:pt>
                <c:pt idx="3692">
                  <c:v>40332</c:v>
                </c:pt>
                <c:pt idx="3693">
                  <c:v>40332</c:v>
                </c:pt>
                <c:pt idx="3694">
                  <c:v>40332</c:v>
                </c:pt>
                <c:pt idx="3695">
                  <c:v>40332</c:v>
                </c:pt>
                <c:pt idx="3696">
                  <c:v>40333</c:v>
                </c:pt>
                <c:pt idx="3697">
                  <c:v>40333</c:v>
                </c:pt>
                <c:pt idx="3698">
                  <c:v>40333</c:v>
                </c:pt>
                <c:pt idx="3699">
                  <c:v>40333</c:v>
                </c:pt>
                <c:pt idx="3700">
                  <c:v>40333</c:v>
                </c:pt>
                <c:pt idx="3701">
                  <c:v>40333</c:v>
                </c:pt>
                <c:pt idx="3702">
                  <c:v>40333</c:v>
                </c:pt>
                <c:pt idx="3703">
                  <c:v>40333</c:v>
                </c:pt>
                <c:pt idx="3704">
                  <c:v>40333</c:v>
                </c:pt>
                <c:pt idx="3705">
                  <c:v>40333</c:v>
                </c:pt>
                <c:pt idx="3706">
                  <c:v>40333</c:v>
                </c:pt>
                <c:pt idx="3707">
                  <c:v>40333</c:v>
                </c:pt>
                <c:pt idx="3708">
                  <c:v>40333</c:v>
                </c:pt>
                <c:pt idx="3709">
                  <c:v>40333</c:v>
                </c:pt>
                <c:pt idx="3710">
                  <c:v>40333</c:v>
                </c:pt>
                <c:pt idx="3711">
                  <c:v>40333</c:v>
                </c:pt>
                <c:pt idx="3712">
                  <c:v>40333</c:v>
                </c:pt>
                <c:pt idx="3713">
                  <c:v>40333</c:v>
                </c:pt>
                <c:pt idx="3714">
                  <c:v>40333</c:v>
                </c:pt>
                <c:pt idx="3715">
                  <c:v>40333</c:v>
                </c:pt>
                <c:pt idx="3716">
                  <c:v>40333</c:v>
                </c:pt>
                <c:pt idx="3717">
                  <c:v>40333</c:v>
                </c:pt>
                <c:pt idx="3718">
                  <c:v>40333</c:v>
                </c:pt>
                <c:pt idx="3719">
                  <c:v>40333</c:v>
                </c:pt>
                <c:pt idx="3720">
                  <c:v>40334</c:v>
                </c:pt>
                <c:pt idx="3721">
                  <c:v>40334</c:v>
                </c:pt>
                <c:pt idx="3722">
                  <c:v>40334</c:v>
                </c:pt>
                <c:pt idx="3723">
                  <c:v>40334</c:v>
                </c:pt>
                <c:pt idx="3724">
                  <c:v>40334</c:v>
                </c:pt>
                <c:pt idx="3725">
                  <c:v>40334</c:v>
                </c:pt>
                <c:pt idx="3726">
                  <c:v>40334</c:v>
                </c:pt>
                <c:pt idx="3727">
                  <c:v>40334</c:v>
                </c:pt>
                <c:pt idx="3728">
                  <c:v>40334</c:v>
                </c:pt>
                <c:pt idx="3729">
                  <c:v>40334</c:v>
                </c:pt>
                <c:pt idx="3730">
                  <c:v>40334</c:v>
                </c:pt>
                <c:pt idx="3731">
                  <c:v>40334</c:v>
                </c:pt>
                <c:pt idx="3732">
                  <c:v>40334</c:v>
                </c:pt>
                <c:pt idx="3733">
                  <c:v>40334</c:v>
                </c:pt>
                <c:pt idx="3734">
                  <c:v>40334</c:v>
                </c:pt>
                <c:pt idx="3735">
                  <c:v>40334</c:v>
                </c:pt>
                <c:pt idx="3736">
                  <c:v>40334</c:v>
                </c:pt>
                <c:pt idx="3737">
                  <c:v>40334</c:v>
                </c:pt>
                <c:pt idx="3738">
                  <c:v>40334</c:v>
                </c:pt>
                <c:pt idx="3739">
                  <c:v>40334</c:v>
                </c:pt>
                <c:pt idx="3740">
                  <c:v>40334</c:v>
                </c:pt>
                <c:pt idx="3741">
                  <c:v>40334</c:v>
                </c:pt>
                <c:pt idx="3742">
                  <c:v>40334</c:v>
                </c:pt>
                <c:pt idx="3743">
                  <c:v>40334</c:v>
                </c:pt>
                <c:pt idx="3744">
                  <c:v>40335</c:v>
                </c:pt>
                <c:pt idx="3745">
                  <c:v>40335</c:v>
                </c:pt>
                <c:pt idx="3746">
                  <c:v>40335</c:v>
                </c:pt>
                <c:pt idx="3747">
                  <c:v>40335</c:v>
                </c:pt>
                <c:pt idx="3748">
                  <c:v>40335</c:v>
                </c:pt>
                <c:pt idx="3749">
                  <c:v>40335</c:v>
                </c:pt>
                <c:pt idx="3750">
                  <c:v>40335</c:v>
                </c:pt>
                <c:pt idx="3751">
                  <c:v>40335</c:v>
                </c:pt>
                <c:pt idx="3752">
                  <c:v>40335</c:v>
                </c:pt>
                <c:pt idx="3753">
                  <c:v>40335</c:v>
                </c:pt>
                <c:pt idx="3754">
                  <c:v>40335</c:v>
                </c:pt>
                <c:pt idx="3755">
                  <c:v>40335</c:v>
                </c:pt>
                <c:pt idx="3756">
                  <c:v>40335</c:v>
                </c:pt>
                <c:pt idx="3757">
                  <c:v>40335</c:v>
                </c:pt>
                <c:pt idx="3758">
                  <c:v>40335</c:v>
                </c:pt>
                <c:pt idx="3759">
                  <c:v>40335</c:v>
                </c:pt>
                <c:pt idx="3760">
                  <c:v>40335</c:v>
                </c:pt>
                <c:pt idx="3761">
                  <c:v>40335</c:v>
                </c:pt>
                <c:pt idx="3762">
                  <c:v>40335</c:v>
                </c:pt>
                <c:pt idx="3763">
                  <c:v>40335</c:v>
                </c:pt>
                <c:pt idx="3764">
                  <c:v>40335</c:v>
                </c:pt>
                <c:pt idx="3765">
                  <c:v>40335</c:v>
                </c:pt>
                <c:pt idx="3766">
                  <c:v>40335</c:v>
                </c:pt>
                <c:pt idx="3767">
                  <c:v>40335</c:v>
                </c:pt>
                <c:pt idx="3768">
                  <c:v>40336</c:v>
                </c:pt>
                <c:pt idx="3769">
                  <c:v>40336</c:v>
                </c:pt>
                <c:pt idx="3770">
                  <c:v>40336</c:v>
                </c:pt>
                <c:pt idx="3771">
                  <c:v>40336</c:v>
                </c:pt>
                <c:pt idx="3772">
                  <c:v>40336</c:v>
                </c:pt>
                <c:pt idx="3773">
                  <c:v>40336</c:v>
                </c:pt>
                <c:pt idx="3774">
                  <c:v>40336</c:v>
                </c:pt>
                <c:pt idx="3775">
                  <c:v>40336</c:v>
                </c:pt>
                <c:pt idx="3776">
                  <c:v>40336</c:v>
                </c:pt>
                <c:pt idx="3777">
                  <c:v>40336</c:v>
                </c:pt>
                <c:pt idx="3778">
                  <c:v>40336</c:v>
                </c:pt>
                <c:pt idx="3779">
                  <c:v>40336</c:v>
                </c:pt>
                <c:pt idx="3780">
                  <c:v>40336</c:v>
                </c:pt>
                <c:pt idx="3781">
                  <c:v>40336</c:v>
                </c:pt>
                <c:pt idx="3782">
                  <c:v>40336</c:v>
                </c:pt>
                <c:pt idx="3783">
                  <c:v>40336</c:v>
                </c:pt>
                <c:pt idx="3784">
                  <c:v>40336</c:v>
                </c:pt>
                <c:pt idx="3785">
                  <c:v>40336</c:v>
                </c:pt>
                <c:pt idx="3786">
                  <c:v>40336</c:v>
                </c:pt>
                <c:pt idx="3787">
                  <c:v>40336</c:v>
                </c:pt>
                <c:pt idx="3788">
                  <c:v>40336</c:v>
                </c:pt>
                <c:pt idx="3789">
                  <c:v>40336</c:v>
                </c:pt>
                <c:pt idx="3790">
                  <c:v>40336</c:v>
                </c:pt>
                <c:pt idx="3791">
                  <c:v>40336</c:v>
                </c:pt>
                <c:pt idx="3792">
                  <c:v>40337</c:v>
                </c:pt>
                <c:pt idx="3793">
                  <c:v>40337</c:v>
                </c:pt>
                <c:pt idx="3794">
                  <c:v>40337</c:v>
                </c:pt>
                <c:pt idx="3795">
                  <c:v>40337</c:v>
                </c:pt>
                <c:pt idx="3796">
                  <c:v>40337</c:v>
                </c:pt>
                <c:pt idx="3797">
                  <c:v>40337</c:v>
                </c:pt>
                <c:pt idx="3798">
                  <c:v>40337</c:v>
                </c:pt>
                <c:pt idx="3799">
                  <c:v>40337</c:v>
                </c:pt>
                <c:pt idx="3800">
                  <c:v>40337</c:v>
                </c:pt>
                <c:pt idx="3801">
                  <c:v>40337</c:v>
                </c:pt>
                <c:pt idx="3802">
                  <c:v>40337</c:v>
                </c:pt>
                <c:pt idx="3803">
                  <c:v>40337</c:v>
                </c:pt>
                <c:pt idx="3804">
                  <c:v>40337</c:v>
                </c:pt>
                <c:pt idx="3805">
                  <c:v>40337</c:v>
                </c:pt>
                <c:pt idx="3806">
                  <c:v>40337</c:v>
                </c:pt>
                <c:pt idx="3807">
                  <c:v>40337</c:v>
                </c:pt>
                <c:pt idx="3808">
                  <c:v>40337</c:v>
                </c:pt>
                <c:pt idx="3809">
                  <c:v>40337</c:v>
                </c:pt>
                <c:pt idx="3810">
                  <c:v>40337</c:v>
                </c:pt>
                <c:pt idx="3811">
                  <c:v>40337</c:v>
                </c:pt>
                <c:pt idx="3812">
                  <c:v>40337</c:v>
                </c:pt>
                <c:pt idx="3813">
                  <c:v>40337</c:v>
                </c:pt>
                <c:pt idx="3814">
                  <c:v>40337</c:v>
                </c:pt>
                <c:pt idx="3815">
                  <c:v>40337</c:v>
                </c:pt>
                <c:pt idx="3816">
                  <c:v>40338</c:v>
                </c:pt>
                <c:pt idx="3817">
                  <c:v>40338</c:v>
                </c:pt>
                <c:pt idx="3818">
                  <c:v>40338</c:v>
                </c:pt>
                <c:pt idx="3819">
                  <c:v>40338</c:v>
                </c:pt>
                <c:pt idx="3820">
                  <c:v>40338</c:v>
                </c:pt>
                <c:pt idx="3821">
                  <c:v>40338</c:v>
                </c:pt>
                <c:pt idx="3822">
                  <c:v>40338</c:v>
                </c:pt>
                <c:pt idx="3823">
                  <c:v>40338</c:v>
                </c:pt>
                <c:pt idx="3824">
                  <c:v>40338</c:v>
                </c:pt>
                <c:pt idx="3825">
                  <c:v>40338</c:v>
                </c:pt>
                <c:pt idx="3826">
                  <c:v>40338</c:v>
                </c:pt>
                <c:pt idx="3827">
                  <c:v>40338</c:v>
                </c:pt>
                <c:pt idx="3828">
                  <c:v>40338</c:v>
                </c:pt>
                <c:pt idx="3829">
                  <c:v>40338</c:v>
                </c:pt>
                <c:pt idx="3830">
                  <c:v>40338</c:v>
                </c:pt>
                <c:pt idx="3831">
                  <c:v>40338</c:v>
                </c:pt>
                <c:pt idx="3832">
                  <c:v>40338</c:v>
                </c:pt>
                <c:pt idx="3833">
                  <c:v>40338</c:v>
                </c:pt>
                <c:pt idx="3834">
                  <c:v>40338</c:v>
                </c:pt>
                <c:pt idx="3835">
                  <c:v>40338</c:v>
                </c:pt>
                <c:pt idx="3836">
                  <c:v>40338</c:v>
                </c:pt>
                <c:pt idx="3837">
                  <c:v>40338</c:v>
                </c:pt>
                <c:pt idx="3838">
                  <c:v>40338</c:v>
                </c:pt>
                <c:pt idx="3839">
                  <c:v>40338</c:v>
                </c:pt>
                <c:pt idx="3840">
                  <c:v>40339</c:v>
                </c:pt>
                <c:pt idx="3841">
                  <c:v>40339</c:v>
                </c:pt>
                <c:pt idx="3842">
                  <c:v>40339</c:v>
                </c:pt>
                <c:pt idx="3843">
                  <c:v>40339</c:v>
                </c:pt>
                <c:pt idx="3844">
                  <c:v>40339</c:v>
                </c:pt>
                <c:pt idx="3845">
                  <c:v>40339</c:v>
                </c:pt>
                <c:pt idx="3846">
                  <c:v>40339</c:v>
                </c:pt>
                <c:pt idx="3847">
                  <c:v>40339</c:v>
                </c:pt>
                <c:pt idx="3848">
                  <c:v>40339</c:v>
                </c:pt>
                <c:pt idx="3849">
                  <c:v>40339</c:v>
                </c:pt>
                <c:pt idx="3850">
                  <c:v>40339</c:v>
                </c:pt>
                <c:pt idx="3851">
                  <c:v>40339</c:v>
                </c:pt>
                <c:pt idx="3852">
                  <c:v>40339</c:v>
                </c:pt>
                <c:pt idx="3853">
                  <c:v>40339</c:v>
                </c:pt>
                <c:pt idx="3854">
                  <c:v>40339</c:v>
                </c:pt>
                <c:pt idx="3855">
                  <c:v>40339</c:v>
                </c:pt>
                <c:pt idx="3856">
                  <c:v>40339</c:v>
                </c:pt>
                <c:pt idx="3857">
                  <c:v>40339</c:v>
                </c:pt>
                <c:pt idx="3858">
                  <c:v>40339</c:v>
                </c:pt>
                <c:pt idx="3859">
                  <c:v>40339</c:v>
                </c:pt>
                <c:pt idx="3860">
                  <c:v>40339</c:v>
                </c:pt>
                <c:pt idx="3861">
                  <c:v>40339</c:v>
                </c:pt>
                <c:pt idx="3862">
                  <c:v>40339</c:v>
                </c:pt>
                <c:pt idx="3863">
                  <c:v>40339</c:v>
                </c:pt>
                <c:pt idx="3864">
                  <c:v>40340</c:v>
                </c:pt>
                <c:pt idx="3865">
                  <c:v>40340</c:v>
                </c:pt>
                <c:pt idx="3866">
                  <c:v>40340</c:v>
                </c:pt>
                <c:pt idx="3867">
                  <c:v>40340</c:v>
                </c:pt>
                <c:pt idx="3868">
                  <c:v>40340</c:v>
                </c:pt>
                <c:pt idx="3869">
                  <c:v>40340</c:v>
                </c:pt>
                <c:pt idx="3870">
                  <c:v>40340</c:v>
                </c:pt>
                <c:pt idx="3871">
                  <c:v>40340</c:v>
                </c:pt>
                <c:pt idx="3872">
                  <c:v>40340</c:v>
                </c:pt>
                <c:pt idx="3873">
                  <c:v>40340</c:v>
                </c:pt>
                <c:pt idx="3874">
                  <c:v>40340</c:v>
                </c:pt>
                <c:pt idx="3875">
                  <c:v>40340</c:v>
                </c:pt>
                <c:pt idx="3876">
                  <c:v>40340</c:v>
                </c:pt>
                <c:pt idx="3877">
                  <c:v>40340</c:v>
                </c:pt>
                <c:pt idx="3878">
                  <c:v>40340</c:v>
                </c:pt>
                <c:pt idx="3879">
                  <c:v>40340</c:v>
                </c:pt>
                <c:pt idx="3880">
                  <c:v>40340</c:v>
                </c:pt>
                <c:pt idx="3881">
                  <c:v>40340</c:v>
                </c:pt>
                <c:pt idx="3882">
                  <c:v>40340</c:v>
                </c:pt>
                <c:pt idx="3883">
                  <c:v>40340</c:v>
                </c:pt>
                <c:pt idx="3884">
                  <c:v>40340</c:v>
                </c:pt>
                <c:pt idx="3885">
                  <c:v>40340</c:v>
                </c:pt>
                <c:pt idx="3886">
                  <c:v>40340</c:v>
                </c:pt>
                <c:pt idx="3887">
                  <c:v>40340</c:v>
                </c:pt>
                <c:pt idx="3888">
                  <c:v>40341</c:v>
                </c:pt>
                <c:pt idx="3889">
                  <c:v>40341</c:v>
                </c:pt>
                <c:pt idx="3890">
                  <c:v>40341</c:v>
                </c:pt>
                <c:pt idx="3891">
                  <c:v>40341</c:v>
                </c:pt>
                <c:pt idx="3892">
                  <c:v>40341</c:v>
                </c:pt>
                <c:pt idx="3893">
                  <c:v>40341</c:v>
                </c:pt>
                <c:pt idx="3894">
                  <c:v>40341</c:v>
                </c:pt>
                <c:pt idx="3895">
                  <c:v>40341</c:v>
                </c:pt>
                <c:pt idx="3896">
                  <c:v>40341</c:v>
                </c:pt>
                <c:pt idx="3897">
                  <c:v>40341</c:v>
                </c:pt>
                <c:pt idx="3898">
                  <c:v>40341</c:v>
                </c:pt>
                <c:pt idx="3899">
                  <c:v>40341</c:v>
                </c:pt>
                <c:pt idx="3900">
                  <c:v>40341</c:v>
                </c:pt>
                <c:pt idx="3901">
                  <c:v>40341</c:v>
                </c:pt>
                <c:pt idx="3902">
                  <c:v>40341</c:v>
                </c:pt>
                <c:pt idx="3903">
                  <c:v>40341</c:v>
                </c:pt>
                <c:pt idx="3904">
                  <c:v>40341</c:v>
                </c:pt>
                <c:pt idx="3905">
                  <c:v>40341</c:v>
                </c:pt>
                <c:pt idx="3906">
                  <c:v>40341</c:v>
                </c:pt>
                <c:pt idx="3907">
                  <c:v>40341</c:v>
                </c:pt>
                <c:pt idx="3908">
                  <c:v>40341</c:v>
                </c:pt>
                <c:pt idx="3909">
                  <c:v>40341</c:v>
                </c:pt>
                <c:pt idx="3910">
                  <c:v>40341</c:v>
                </c:pt>
                <c:pt idx="3911">
                  <c:v>40341</c:v>
                </c:pt>
                <c:pt idx="3912">
                  <c:v>40342</c:v>
                </c:pt>
                <c:pt idx="3913">
                  <c:v>40342</c:v>
                </c:pt>
                <c:pt idx="3914">
                  <c:v>40342</c:v>
                </c:pt>
                <c:pt idx="3915">
                  <c:v>40342</c:v>
                </c:pt>
                <c:pt idx="3916">
                  <c:v>40342</c:v>
                </c:pt>
                <c:pt idx="3917">
                  <c:v>40342</c:v>
                </c:pt>
                <c:pt idx="3918">
                  <c:v>40342</c:v>
                </c:pt>
                <c:pt idx="3919">
                  <c:v>40342</c:v>
                </c:pt>
                <c:pt idx="3920">
                  <c:v>40342</c:v>
                </c:pt>
                <c:pt idx="3921">
                  <c:v>40342</c:v>
                </c:pt>
                <c:pt idx="3922">
                  <c:v>40342</c:v>
                </c:pt>
                <c:pt idx="3923">
                  <c:v>40342</c:v>
                </c:pt>
                <c:pt idx="3924">
                  <c:v>40342</c:v>
                </c:pt>
                <c:pt idx="3925">
                  <c:v>40342</c:v>
                </c:pt>
                <c:pt idx="3926">
                  <c:v>40342</c:v>
                </c:pt>
                <c:pt idx="3927">
                  <c:v>40342</c:v>
                </c:pt>
                <c:pt idx="3928">
                  <c:v>40342</c:v>
                </c:pt>
                <c:pt idx="3929">
                  <c:v>40342</c:v>
                </c:pt>
                <c:pt idx="3930">
                  <c:v>40342</c:v>
                </c:pt>
                <c:pt idx="3931">
                  <c:v>40342</c:v>
                </c:pt>
                <c:pt idx="3932">
                  <c:v>40342</c:v>
                </c:pt>
                <c:pt idx="3933">
                  <c:v>40342</c:v>
                </c:pt>
                <c:pt idx="3934">
                  <c:v>40342</c:v>
                </c:pt>
                <c:pt idx="3935">
                  <c:v>40342</c:v>
                </c:pt>
                <c:pt idx="3936">
                  <c:v>40343</c:v>
                </c:pt>
                <c:pt idx="3937">
                  <c:v>40343</c:v>
                </c:pt>
                <c:pt idx="3938">
                  <c:v>40343</c:v>
                </c:pt>
                <c:pt idx="3939">
                  <c:v>40343</c:v>
                </c:pt>
                <c:pt idx="3940">
                  <c:v>40343</c:v>
                </c:pt>
                <c:pt idx="3941">
                  <c:v>40343</c:v>
                </c:pt>
                <c:pt idx="3942">
                  <c:v>40343</c:v>
                </c:pt>
                <c:pt idx="3943">
                  <c:v>40343</c:v>
                </c:pt>
                <c:pt idx="3944">
                  <c:v>40343</c:v>
                </c:pt>
                <c:pt idx="3945">
                  <c:v>40343</c:v>
                </c:pt>
                <c:pt idx="3946">
                  <c:v>40343</c:v>
                </c:pt>
                <c:pt idx="3947">
                  <c:v>40343</c:v>
                </c:pt>
                <c:pt idx="3948">
                  <c:v>40343</c:v>
                </c:pt>
                <c:pt idx="3949">
                  <c:v>40343</c:v>
                </c:pt>
                <c:pt idx="3950">
                  <c:v>40343</c:v>
                </c:pt>
                <c:pt idx="3951">
                  <c:v>40343</c:v>
                </c:pt>
                <c:pt idx="3952">
                  <c:v>40343</c:v>
                </c:pt>
                <c:pt idx="3953">
                  <c:v>40343</c:v>
                </c:pt>
                <c:pt idx="3954">
                  <c:v>40343</c:v>
                </c:pt>
                <c:pt idx="3955">
                  <c:v>40343</c:v>
                </c:pt>
                <c:pt idx="3956">
                  <c:v>40343</c:v>
                </c:pt>
                <c:pt idx="3957">
                  <c:v>40343</c:v>
                </c:pt>
                <c:pt idx="3958">
                  <c:v>40343</c:v>
                </c:pt>
                <c:pt idx="3959">
                  <c:v>40343</c:v>
                </c:pt>
                <c:pt idx="3960">
                  <c:v>40344</c:v>
                </c:pt>
                <c:pt idx="3961">
                  <c:v>40344</c:v>
                </c:pt>
                <c:pt idx="3962">
                  <c:v>40344</c:v>
                </c:pt>
                <c:pt idx="3963">
                  <c:v>40344</c:v>
                </c:pt>
                <c:pt idx="3964">
                  <c:v>40344</c:v>
                </c:pt>
                <c:pt idx="3965">
                  <c:v>40344</c:v>
                </c:pt>
                <c:pt idx="3966">
                  <c:v>40344</c:v>
                </c:pt>
                <c:pt idx="3967">
                  <c:v>40344</c:v>
                </c:pt>
                <c:pt idx="3968">
                  <c:v>40344</c:v>
                </c:pt>
                <c:pt idx="3969">
                  <c:v>40344</c:v>
                </c:pt>
                <c:pt idx="3970">
                  <c:v>40344</c:v>
                </c:pt>
                <c:pt idx="3971">
                  <c:v>40344</c:v>
                </c:pt>
                <c:pt idx="3972">
                  <c:v>40344</c:v>
                </c:pt>
                <c:pt idx="3973">
                  <c:v>40344</c:v>
                </c:pt>
                <c:pt idx="3974">
                  <c:v>40344</c:v>
                </c:pt>
                <c:pt idx="3975">
                  <c:v>40344</c:v>
                </c:pt>
                <c:pt idx="3976">
                  <c:v>40344</c:v>
                </c:pt>
                <c:pt idx="3977">
                  <c:v>40344</c:v>
                </c:pt>
                <c:pt idx="3978">
                  <c:v>40344</c:v>
                </c:pt>
                <c:pt idx="3979">
                  <c:v>40344</c:v>
                </c:pt>
                <c:pt idx="3980">
                  <c:v>40344</c:v>
                </c:pt>
                <c:pt idx="3981">
                  <c:v>40344</c:v>
                </c:pt>
                <c:pt idx="3982">
                  <c:v>40344</c:v>
                </c:pt>
                <c:pt idx="3983">
                  <c:v>40344</c:v>
                </c:pt>
                <c:pt idx="3984">
                  <c:v>40345</c:v>
                </c:pt>
                <c:pt idx="3985">
                  <c:v>40345</c:v>
                </c:pt>
                <c:pt idx="3986">
                  <c:v>40345</c:v>
                </c:pt>
                <c:pt idx="3987">
                  <c:v>40345</c:v>
                </c:pt>
                <c:pt idx="3988">
                  <c:v>40345</c:v>
                </c:pt>
                <c:pt idx="3989">
                  <c:v>40345</c:v>
                </c:pt>
                <c:pt idx="3990">
                  <c:v>40345</c:v>
                </c:pt>
                <c:pt idx="3991">
                  <c:v>40345</c:v>
                </c:pt>
                <c:pt idx="3992">
                  <c:v>40345</c:v>
                </c:pt>
                <c:pt idx="3993">
                  <c:v>40345</c:v>
                </c:pt>
                <c:pt idx="3994">
                  <c:v>40345</c:v>
                </c:pt>
                <c:pt idx="3995">
                  <c:v>40345</c:v>
                </c:pt>
                <c:pt idx="3996">
                  <c:v>40345</c:v>
                </c:pt>
                <c:pt idx="3997">
                  <c:v>40345</c:v>
                </c:pt>
                <c:pt idx="3998">
                  <c:v>40345</c:v>
                </c:pt>
                <c:pt idx="3999">
                  <c:v>40345</c:v>
                </c:pt>
                <c:pt idx="4000">
                  <c:v>40345</c:v>
                </c:pt>
                <c:pt idx="4001">
                  <c:v>40345</c:v>
                </c:pt>
                <c:pt idx="4002">
                  <c:v>40345</c:v>
                </c:pt>
                <c:pt idx="4003">
                  <c:v>40345</c:v>
                </c:pt>
                <c:pt idx="4004">
                  <c:v>40345</c:v>
                </c:pt>
                <c:pt idx="4005">
                  <c:v>40345</c:v>
                </c:pt>
                <c:pt idx="4006">
                  <c:v>40345</c:v>
                </c:pt>
                <c:pt idx="4007">
                  <c:v>40345</c:v>
                </c:pt>
                <c:pt idx="4008">
                  <c:v>40346</c:v>
                </c:pt>
                <c:pt idx="4009">
                  <c:v>40346</c:v>
                </c:pt>
                <c:pt idx="4010">
                  <c:v>40346</c:v>
                </c:pt>
                <c:pt idx="4011">
                  <c:v>40346</c:v>
                </c:pt>
                <c:pt idx="4012">
                  <c:v>40346</c:v>
                </c:pt>
                <c:pt idx="4013">
                  <c:v>40346</c:v>
                </c:pt>
                <c:pt idx="4014">
                  <c:v>40346</c:v>
                </c:pt>
                <c:pt idx="4015">
                  <c:v>40346</c:v>
                </c:pt>
                <c:pt idx="4016">
                  <c:v>40346</c:v>
                </c:pt>
                <c:pt idx="4017">
                  <c:v>40346</c:v>
                </c:pt>
                <c:pt idx="4018">
                  <c:v>40346</c:v>
                </c:pt>
                <c:pt idx="4019">
                  <c:v>40346</c:v>
                </c:pt>
                <c:pt idx="4020">
                  <c:v>40346</c:v>
                </c:pt>
                <c:pt idx="4021">
                  <c:v>40346</c:v>
                </c:pt>
                <c:pt idx="4022">
                  <c:v>40346</c:v>
                </c:pt>
                <c:pt idx="4023">
                  <c:v>40346</c:v>
                </c:pt>
                <c:pt idx="4024">
                  <c:v>40346</c:v>
                </c:pt>
                <c:pt idx="4025">
                  <c:v>40346</c:v>
                </c:pt>
                <c:pt idx="4026">
                  <c:v>40346</c:v>
                </c:pt>
                <c:pt idx="4027">
                  <c:v>40346</c:v>
                </c:pt>
                <c:pt idx="4028">
                  <c:v>40346</c:v>
                </c:pt>
                <c:pt idx="4029">
                  <c:v>40346</c:v>
                </c:pt>
                <c:pt idx="4030">
                  <c:v>40346</c:v>
                </c:pt>
                <c:pt idx="4031">
                  <c:v>40346</c:v>
                </c:pt>
                <c:pt idx="4032">
                  <c:v>40347</c:v>
                </c:pt>
                <c:pt idx="4033">
                  <c:v>40347</c:v>
                </c:pt>
                <c:pt idx="4034">
                  <c:v>40347</c:v>
                </c:pt>
                <c:pt idx="4035">
                  <c:v>40347</c:v>
                </c:pt>
                <c:pt idx="4036">
                  <c:v>40347</c:v>
                </c:pt>
                <c:pt idx="4037">
                  <c:v>40347</c:v>
                </c:pt>
                <c:pt idx="4038">
                  <c:v>40347</c:v>
                </c:pt>
                <c:pt idx="4039">
                  <c:v>40347</c:v>
                </c:pt>
                <c:pt idx="4040">
                  <c:v>40347</c:v>
                </c:pt>
                <c:pt idx="4041">
                  <c:v>40347</c:v>
                </c:pt>
                <c:pt idx="4042">
                  <c:v>40347</c:v>
                </c:pt>
                <c:pt idx="4043">
                  <c:v>40347</c:v>
                </c:pt>
                <c:pt idx="4044">
                  <c:v>40347</c:v>
                </c:pt>
                <c:pt idx="4045">
                  <c:v>40347</c:v>
                </c:pt>
                <c:pt idx="4046">
                  <c:v>40347</c:v>
                </c:pt>
                <c:pt idx="4047">
                  <c:v>40347</c:v>
                </c:pt>
                <c:pt idx="4048">
                  <c:v>40347</c:v>
                </c:pt>
                <c:pt idx="4049">
                  <c:v>40347</c:v>
                </c:pt>
                <c:pt idx="4050">
                  <c:v>40347</c:v>
                </c:pt>
                <c:pt idx="4051">
                  <c:v>40347</c:v>
                </c:pt>
                <c:pt idx="4052">
                  <c:v>40347</c:v>
                </c:pt>
                <c:pt idx="4053">
                  <c:v>40347</c:v>
                </c:pt>
                <c:pt idx="4054">
                  <c:v>40347</c:v>
                </c:pt>
                <c:pt idx="4055">
                  <c:v>40347</c:v>
                </c:pt>
                <c:pt idx="4056">
                  <c:v>40348</c:v>
                </c:pt>
                <c:pt idx="4057">
                  <c:v>40348</c:v>
                </c:pt>
                <c:pt idx="4058">
                  <c:v>40348</c:v>
                </c:pt>
                <c:pt idx="4059">
                  <c:v>40348</c:v>
                </c:pt>
                <c:pt idx="4060">
                  <c:v>40348</c:v>
                </c:pt>
                <c:pt idx="4061">
                  <c:v>40348</c:v>
                </c:pt>
                <c:pt idx="4062">
                  <c:v>40348</c:v>
                </c:pt>
                <c:pt idx="4063">
                  <c:v>40348</c:v>
                </c:pt>
                <c:pt idx="4064">
                  <c:v>40348</c:v>
                </c:pt>
                <c:pt idx="4065">
                  <c:v>40348</c:v>
                </c:pt>
                <c:pt idx="4066">
                  <c:v>40348</c:v>
                </c:pt>
                <c:pt idx="4067">
                  <c:v>40348</c:v>
                </c:pt>
                <c:pt idx="4068">
                  <c:v>40348</c:v>
                </c:pt>
                <c:pt idx="4069">
                  <c:v>40348</c:v>
                </c:pt>
                <c:pt idx="4070">
                  <c:v>40348</c:v>
                </c:pt>
                <c:pt idx="4071">
                  <c:v>40348</c:v>
                </c:pt>
                <c:pt idx="4072">
                  <c:v>40348</c:v>
                </c:pt>
                <c:pt idx="4073">
                  <c:v>40348</c:v>
                </c:pt>
                <c:pt idx="4074">
                  <c:v>40348</c:v>
                </c:pt>
                <c:pt idx="4075">
                  <c:v>40348</c:v>
                </c:pt>
                <c:pt idx="4076">
                  <c:v>40348</c:v>
                </c:pt>
                <c:pt idx="4077">
                  <c:v>40348</c:v>
                </c:pt>
                <c:pt idx="4078">
                  <c:v>40348</c:v>
                </c:pt>
                <c:pt idx="4079">
                  <c:v>40348</c:v>
                </c:pt>
                <c:pt idx="4080">
                  <c:v>40349</c:v>
                </c:pt>
                <c:pt idx="4081">
                  <c:v>40349</c:v>
                </c:pt>
                <c:pt idx="4082">
                  <c:v>40349</c:v>
                </c:pt>
                <c:pt idx="4083">
                  <c:v>40349</c:v>
                </c:pt>
                <c:pt idx="4084">
                  <c:v>40349</c:v>
                </c:pt>
                <c:pt idx="4085">
                  <c:v>40349</c:v>
                </c:pt>
                <c:pt idx="4086">
                  <c:v>40349</c:v>
                </c:pt>
                <c:pt idx="4087">
                  <c:v>40349</c:v>
                </c:pt>
                <c:pt idx="4088">
                  <c:v>40349</c:v>
                </c:pt>
                <c:pt idx="4089">
                  <c:v>40349</c:v>
                </c:pt>
                <c:pt idx="4090">
                  <c:v>40349</c:v>
                </c:pt>
                <c:pt idx="4091">
                  <c:v>40349</c:v>
                </c:pt>
                <c:pt idx="4092">
                  <c:v>40349</c:v>
                </c:pt>
                <c:pt idx="4093">
                  <c:v>40349</c:v>
                </c:pt>
                <c:pt idx="4094">
                  <c:v>40349</c:v>
                </c:pt>
                <c:pt idx="4095">
                  <c:v>40349</c:v>
                </c:pt>
                <c:pt idx="4096">
                  <c:v>40349</c:v>
                </c:pt>
                <c:pt idx="4097">
                  <c:v>40349</c:v>
                </c:pt>
                <c:pt idx="4098">
                  <c:v>40349</c:v>
                </c:pt>
                <c:pt idx="4099">
                  <c:v>40349</c:v>
                </c:pt>
                <c:pt idx="4100">
                  <c:v>40349</c:v>
                </c:pt>
                <c:pt idx="4101">
                  <c:v>40349</c:v>
                </c:pt>
                <c:pt idx="4102">
                  <c:v>40349</c:v>
                </c:pt>
                <c:pt idx="4103">
                  <c:v>40349</c:v>
                </c:pt>
                <c:pt idx="4104">
                  <c:v>40350</c:v>
                </c:pt>
                <c:pt idx="4105">
                  <c:v>40350</c:v>
                </c:pt>
                <c:pt idx="4106">
                  <c:v>40350</c:v>
                </c:pt>
                <c:pt idx="4107">
                  <c:v>40350</c:v>
                </c:pt>
                <c:pt idx="4108">
                  <c:v>40350</c:v>
                </c:pt>
                <c:pt idx="4109">
                  <c:v>40350</c:v>
                </c:pt>
                <c:pt idx="4110">
                  <c:v>40350</c:v>
                </c:pt>
                <c:pt idx="4111">
                  <c:v>40350</c:v>
                </c:pt>
                <c:pt idx="4112">
                  <c:v>40350</c:v>
                </c:pt>
                <c:pt idx="4113">
                  <c:v>40350</c:v>
                </c:pt>
                <c:pt idx="4114">
                  <c:v>40350</c:v>
                </c:pt>
                <c:pt idx="4115">
                  <c:v>40350</c:v>
                </c:pt>
                <c:pt idx="4116">
                  <c:v>40350</c:v>
                </c:pt>
                <c:pt idx="4117">
                  <c:v>40350</c:v>
                </c:pt>
                <c:pt idx="4118">
                  <c:v>40350</c:v>
                </c:pt>
                <c:pt idx="4119">
                  <c:v>40350</c:v>
                </c:pt>
                <c:pt idx="4120">
                  <c:v>40350</c:v>
                </c:pt>
                <c:pt idx="4121">
                  <c:v>40350</c:v>
                </c:pt>
                <c:pt idx="4122">
                  <c:v>40350</c:v>
                </c:pt>
                <c:pt idx="4123">
                  <c:v>40350</c:v>
                </c:pt>
                <c:pt idx="4124">
                  <c:v>40350</c:v>
                </c:pt>
                <c:pt idx="4125">
                  <c:v>40350</c:v>
                </c:pt>
                <c:pt idx="4126">
                  <c:v>40350</c:v>
                </c:pt>
                <c:pt idx="4127">
                  <c:v>40350</c:v>
                </c:pt>
                <c:pt idx="4128">
                  <c:v>40351</c:v>
                </c:pt>
                <c:pt idx="4129">
                  <c:v>40351</c:v>
                </c:pt>
                <c:pt idx="4130">
                  <c:v>40351</c:v>
                </c:pt>
                <c:pt idx="4131">
                  <c:v>40351</c:v>
                </c:pt>
                <c:pt idx="4132">
                  <c:v>40351</c:v>
                </c:pt>
                <c:pt idx="4133">
                  <c:v>40351</c:v>
                </c:pt>
                <c:pt idx="4134">
                  <c:v>40351</c:v>
                </c:pt>
                <c:pt idx="4135">
                  <c:v>40351</c:v>
                </c:pt>
                <c:pt idx="4136">
                  <c:v>40351</c:v>
                </c:pt>
                <c:pt idx="4137">
                  <c:v>40351</c:v>
                </c:pt>
                <c:pt idx="4138">
                  <c:v>40351</c:v>
                </c:pt>
                <c:pt idx="4139">
                  <c:v>40351</c:v>
                </c:pt>
                <c:pt idx="4140">
                  <c:v>40351</c:v>
                </c:pt>
                <c:pt idx="4141">
                  <c:v>40351</c:v>
                </c:pt>
                <c:pt idx="4142">
                  <c:v>40351</c:v>
                </c:pt>
                <c:pt idx="4143">
                  <c:v>40351</c:v>
                </c:pt>
                <c:pt idx="4144">
                  <c:v>40351</c:v>
                </c:pt>
                <c:pt idx="4145">
                  <c:v>40351</c:v>
                </c:pt>
                <c:pt idx="4146">
                  <c:v>40351</c:v>
                </c:pt>
                <c:pt idx="4147">
                  <c:v>40351</c:v>
                </c:pt>
                <c:pt idx="4148">
                  <c:v>40351</c:v>
                </c:pt>
                <c:pt idx="4149">
                  <c:v>40351</c:v>
                </c:pt>
                <c:pt idx="4150">
                  <c:v>40351</c:v>
                </c:pt>
                <c:pt idx="4151">
                  <c:v>40351</c:v>
                </c:pt>
                <c:pt idx="4152">
                  <c:v>40352</c:v>
                </c:pt>
                <c:pt idx="4153">
                  <c:v>40352</c:v>
                </c:pt>
                <c:pt idx="4154">
                  <c:v>40352</c:v>
                </c:pt>
                <c:pt idx="4155">
                  <c:v>40352</c:v>
                </c:pt>
                <c:pt idx="4156">
                  <c:v>40352</c:v>
                </c:pt>
                <c:pt idx="4157">
                  <c:v>40352</c:v>
                </c:pt>
                <c:pt idx="4158">
                  <c:v>40352</c:v>
                </c:pt>
                <c:pt idx="4159">
                  <c:v>40352</c:v>
                </c:pt>
                <c:pt idx="4160">
                  <c:v>40352</c:v>
                </c:pt>
                <c:pt idx="4161">
                  <c:v>40352</c:v>
                </c:pt>
                <c:pt idx="4162">
                  <c:v>40352</c:v>
                </c:pt>
                <c:pt idx="4163">
                  <c:v>40352</c:v>
                </c:pt>
                <c:pt idx="4164">
                  <c:v>40352</c:v>
                </c:pt>
                <c:pt idx="4165">
                  <c:v>40352</c:v>
                </c:pt>
                <c:pt idx="4166">
                  <c:v>40352</c:v>
                </c:pt>
                <c:pt idx="4167">
                  <c:v>40352</c:v>
                </c:pt>
                <c:pt idx="4168">
                  <c:v>40352</c:v>
                </c:pt>
                <c:pt idx="4169">
                  <c:v>40352</c:v>
                </c:pt>
                <c:pt idx="4170">
                  <c:v>40352</c:v>
                </c:pt>
                <c:pt idx="4171">
                  <c:v>40352</c:v>
                </c:pt>
                <c:pt idx="4172">
                  <c:v>40352</c:v>
                </c:pt>
                <c:pt idx="4173">
                  <c:v>40352</c:v>
                </c:pt>
                <c:pt idx="4174">
                  <c:v>40352</c:v>
                </c:pt>
                <c:pt idx="4175">
                  <c:v>40352</c:v>
                </c:pt>
                <c:pt idx="4176">
                  <c:v>40353</c:v>
                </c:pt>
                <c:pt idx="4177">
                  <c:v>40353</c:v>
                </c:pt>
                <c:pt idx="4178">
                  <c:v>40353</c:v>
                </c:pt>
                <c:pt idx="4179">
                  <c:v>40353</c:v>
                </c:pt>
                <c:pt idx="4180">
                  <c:v>40353</c:v>
                </c:pt>
                <c:pt idx="4181">
                  <c:v>40353</c:v>
                </c:pt>
                <c:pt idx="4182">
                  <c:v>40353</c:v>
                </c:pt>
                <c:pt idx="4183">
                  <c:v>40353</c:v>
                </c:pt>
                <c:pt idx="4184">
                  <c:v>40353</c:v>
                </c:pt>
                <c:pt idx="4185">
                  <c:v>40353</c:v>
                </c:pt>
                <c:pt idx="4186">
                  <c:v>40353</c:v>
                </c:pt>
                <c:pt idx="4187">
                  <c:v>40353</c:v>
                </c:pt>
                <c:pt idx="4188">
                  <c:v>40353</c:v>
                </c:pt>
                <c:pt idx="4189">
                  <c:v>40353</c:v>
                </c:pt>
                <c:pt idx="4190">
                  <c:v>40353</c:v>
                </c:pt>
                <c:pt idx="4191">
                  <c:v>40353</c:v>
                </c:pt>
                <c:pt idx="4192">
                  <c:v>40353</c:v>
                </c:pt>
                <c:pt idx="4193">
                  <c:v>40353</c:v>
                </c:pt>
                <c:pt idx="4194">
                  <c:v>40353</c:v>
                </c:pt>
                <c:pt idx="4195">
                  <c:v>40353</c:v>
                </c:pt>
                <c:pt idx="4196">
                  <c:v>40353</c:v>
                </c:pt>
                <c:pt idx="4197">
                  <c:v>40353</c:v>
                </c:pt>
                <c:pt idx="4198">
                  <c:v>40353</c:v>
                </c:pt>
                <c:pt idx="4199">
                  <c:v>40353</c:v>
                </c:pt>
                <c:pt idx="4200">
                  <c:v>40354</c:v>
                </c:pt>
                <c:pt idx="4201">
                  <c:v>40354</c:v>
                </c:pt>
                <c:pt idx="4202">
                  <c:v>40354</c:v>
                </c:pt>
                <c:pt idx="4203">
                  <c:v>40354</c:v>
                </c:pt>
                <c:pt idx="4204">
                  <c:v>40354</c:v>
                </c:pt>
                <c:pt idx="4205">
                  <c:v>40354</c:v>
                </c:pt>
                <c:pt idx="4206">
                  <c:v>40354</c:v>
                </c:pt>
                <c:pt idx="4207">
                  <c:v>40354</c:v>
                </c:pt>
                <c:pt idx="4208">
                  <c:v>40354</c:v>
                </c:pt>
                <c:pt idx="4209">
                  <c:v>40354</c:v>
                </c:pt>
                <c:pt idx="4210">
                  <c:v>40354</c:v>
                </c:pt>
                <c:pt idx="4211">
                  <c:v>40354</c:v>
                </c:pt>
                <c:pt idx="4212">
                  <c:v>40354</c:v>
                </c:pt>
                <c:pt idx="4213">
                  <c:v>40354</c:v>
                </c:pt>
                <c:pt idx="4214">
                  <c:v>40354</c:v>
                </c:pt>
                <c:pt idx="4215">
                  <c:v>40354</c:v>
                </c:pt>
                <c:pt idx="4216">
                  <c:v>40354</c:v>
                </c:pt>
                <c:pt idx="4217">
                  <c:v>40354</c:v>
                </c:pt>
                <c:pt idx="4218">
                  <c:v>40354</c:v>
                </c:pt>
                <c:pt idx="4219">
                  <c:v>40354</c:v>
                </c:pt>
                <c:pt idx="4220">
                  <c:v>40354</c:v>
                </c:pt>
                <c:pt idx="4221">
                  <c:v>40354</c:v>
                </c:pt>
                <c:pt idx="4222">
                  <c:v>40354</c:v>
                </c:pt>
                <c:pt idx="4223">
                  <c:v>40354</c:v>
                </c:pt>
                <c:pt idx="4224">
                  <c:v>40355</c:v>
                </c:pt>
                <c:pt idx="4225">
                  <c:v>40355</c:v>
                </c:pt>
                <c:pt idx="4226">
                  <c:v>40355</c:v>
                </c:pt>
                <c:pt idx="4227">
                  <c:v>40355</c:v>
                </c:pt>
                <c:pt idx="4228">
                  <c:v>40355</c:v>
                </c:pt>
                <c:pt idx="4229">
                  <c:v>40355</c:v>
                </c:pt>
                <c:pt idx="4230">
                  <c:v>40355</c:v>
                </c:pt>
                <c:pt idx="4231">
                  <c:v>40355</c:v>
                </c:pt>
                <c:pt idx="4232">
                  <c:v>40355</c:v>
                </c:pt>
                <c:pt idx="4233">
                  <c:v>40355</c:v>
                </c:pt>
                <c:pt idx="4234">
                  <c:v>40355</c:v>
                </c:pt>
                <c:pt idx="4235">
                  <c:v>40355</c:v>
                </c:pt>
                <c:pt idx="4236">
                  <c:v>40355</c:v>
                </c:pt>
                <c:pt idx="4237">
                  <c:v>40355</c:v>
                </c:pt>
                <c:pt idx="4238">
                  <c:v>40355</c:v>
                </c:pt>
                <c:pt idx="4239">
                  <c:v>40355</c:v>
                </c:pt>
                <c:pt idx="4240">
                  <c:v>40355</c:v>
                </c:pt>
                <c:pt idx="4241">
                  <c:v>40355</c:v>
                </c:pt>
                <c:pt idx="4242">
                  <c:v>40355</c:v>
                </c:pt>
                <c:pt idx="4243">
                  <c:v>40355</c:v>
                </c:pt>
                <c:pt idx="4244">
                  <c:v>40355</c:v>
                </c:pt>
                <c:pt idx="4245">
                  <c:v>40355</c:v>
                </c:pt>
                <c:pt idx="4246">
                  <c:v>40355</c:v>
                </c:pt>
                <c:pt idx="4247">
                  <c:v>40355</c:v>
                </c:pt>
                <c:pt idx="4248">
                  <c:v>40356</c:v>
                </c:pt>
                <c:pt idx="4249">
                  <c:v>40356</c:v>
                </c:pt>
                <c:pt idx="4250">
                  <c:v>40356</c:v>
                </c:pt>
                <c:pt idx="4251">
                  <c:v>40356</c:v>
                </c:pt>
                <c:pt idx="4252">
                  <c:v>40356</c:v>
                </c:pt>
                <c:pt idx="4253">
                  <c:v>40356</c:v>
                </c:pt>
                <c:pt idx="4254">
                  <c:v>40356</c:v>
                </c:pt>
                <c:pt idx="4255">
                  <c:v>40356</c:v>
                </c:pt>
                <c:pt idx="4256">
                  <c:v>40356</c:v>
                </c:pt>
                <c:pt idx="4257">
                  <c:v>40356</c:v>
                </c:pt>
                <c:pt idx="4258">
                  <c:v>40356</c:v>
                </c:pt>
                <c:pt idx="4259">
                  <c:v>40356</c:v>
                </c:pt>
                <c:pt idx="4260">
                  <c:v>40356</c:v>
                </c:pt>
                <c:pt idx="4261">
                  <c:v>40356</c:v>
                </c:pt>
                <c:pt idx="4262">
                  <c:v>40356</c:v>
                </c:pt>
                <c:pt idx="4263">
                  <c:v>40356</c:v>
                </c:pt>
                <c:pt idx="4264">
                  <c:v>40356</c:v>
                </c:pt>
                <c:pt idx="4265">
                  <c:v>40356</c:v>
                </c:pt>
                <c:pt idx="4266">
                  <c:v>40356</c:v>
                </c:pt>
                <c:pt idx="4267">
                  <c:v>40356</c:v>
                </c:pt>
                <c:pt idx="4268">
                  <c:v>40356</c:v>
                </c:pt>
                <c:pt idx="4269">
                  <c:v>40356</c:v>
                </c:pt>
                <c:pt idx="4270">
                  <c:v>40356</c:v>
                </c:pt>
                <c:pt idx="4271">
                  <c:v>40356</c:v>
                </c:pt>
                <c:pt idx="4272">
                  <c:v>40357</c:v>
                </c:pt>
                <c:pt idx="4273">
                  <c:v>40357</c:v>
                </c:pt>
                <c:pt idx="4274">
                  <c:v>40357</c:v>
                </c:pt>
                <c:pt idx="4275">
                  <c:v>40357</c:v>
                </c:pt>
                <c:pt idx="4276">
                  <c:v>40357</c:v>
                </c:pt>
                <c:pt idx="4277">
                  <c:v>40357</c:v>
                </c:pt>
                <c:pt idx="4278">
                  <c:v>40357</c:v>
                </c:pt>
                <c:pt idx="4279">
                  <c:v>40357</c:v>
                </c:pt>
                <c:pt idx="4280">
                  <c:v>40357</c:v>
                </c:pt>
                <c:pt idx="4281">
                  <c:v>40357</c:v>
                </c:pt>
                <c:pt idx="4282">
                  <c:v>40357</c:v>
                </c:pt>
                <c:pt idx="4283">
                  <c:v>40357</c:v>
                </c:pt>
                <c:pt idx="4284">
                  <c:v>40357</c:v>
                </c:pt>
                <c:pt idx="4285">
                  <c:v>40357</c:v>
                </c:pt>
                <c:pt idx="4286">
                  <c:v>40357</c:v>
                </c:pt>
                <c:pt idx="4287">
                  <c:v>40357</c:v>
                </c:pt>
                <c:pt idx="4288">
                  <c:v>40357</c:v>
                </c:pt>
                <c:pt idx="4289">
                  <c:v>40357</c:v>
                </c:pt>
                <c:pt idx="4290">
                  <c:v>40357</c:v>
                </c:pt>
                <c:pt idx="4291">
                  <c:v>40357</c:v>
                </c:pt>
                <c:pt idx="4292">
                  <c:v>40357</c:v>
                </c:pt>
                <c:pt idx="4293">
                  <c:v>40357</c:v>
                </c:pt>
                <c:pt idx="4294">
                  <c:v>40357</c:v>
                </c:pt>
                <c:pt idx="4295">
                  <c:v>40357</c:v>
                </c:pt>
                <c:pt idx="4296">
                  <c:v>40358</c:v>
                </c:pt>
                <c:pt idx="4297">
                  <c:v>40358</c:v>
                </c:pt>
                <c:pt idx="4298">
                  <c:v>40358</c:v>
                </c:pt>
                <c:pt idx="4299">
                  <c:v>40358</c:v>
                </c:pt>
                <c:pt idx="4300">
                  <c:v>40358</c:v>
                </c:pt>
                <c:pt idx="4301">
                  <c:v>40358</c:v>
                </c:pt>
                <c:pt idx="4302">
                  <c:v>40358</c:v>
                </c:pt>
                <c:pt idx="4303">
                  <c:v>40358</c:v>
                </c:pt>
                <c:pt idx="4304">
                  <c:v>40358</c:v>
                </c:pt>
                <c:pt idx="4305">
                  <c:v>40358</c:v>
                </c:pt>
                <c:pt idx="4306">
                  <c:v>40358</c:v>
                </c:pt>
                <c:pt idx="4307">
                  <c:v>40358</c:v>
                </c:pt>
                <c:pt idx="4308">
                  <c:v>40358</c:v>
                </c:pt>
                <c:pt idx="4309">
                  <c:v>40358</c:v>
                </c:pt>
                <c:pt idx="4310">
                  <c:v>40358</c:v>
                </c:pt>
                <c:pt idx="4311">
                  <c:v>40358</c:v>
                </c:pt>
                <c:pt idx="4312">
                  <c:v>40358</c:v>
                </c:pt>
                <c:pt idx="4313">
                  <c:v>40358</c:v>
                </c:pt>
                <c:pt idx="4314">
                  <c:v>40358</c:v>
                </c:pt>
                <c:pt idx="4315">
                  <c:v>40358</c:v>
                </c:pt>
                <c:pt idx="4316">
                  <c:v>40358</c:v>
                </c:pt>
                <c:pt idx="4317">
                  <c:v>40358</c:v>
                </c:pt>
                <c:pt idx="4318">
                  <c:v>40358</c:v>
                </c:pt>
                <c:pt idx="4319">
                  <c:v>40358</c:v>
                </c:pt>
                <c:pt idx="4320">
                  <c:v>40359</c:v>
                </c:pt>
                <c:pt idx="4321">
                  <c:v>40359</c:v>
                </c:pt>
                <c:pt idx="4322">
                  <c:v>40359</c:v>
                </c:pt>
                <c:pt idx="4323">
                  <c:v>40359</c:v>
                </c:pt>
                <c:pt idx="4324">
                  <c:v>40359</c:v>
                </c:pt>
                <c:pt idx="4325">
                  <c:v>40359</c:v>
                </c:pt>
                <c:pt idx="4326">
                  <c:v>40359</c:v>
                </c:pt>
                <c:pt idx="4327">
                  <c:v>40359</c:v>
                </c:pt>
                <c:pt idx="4328">
                  <c:v>40359</c:v>
                </c:pt>
                <c:pt idx="4329">
                  <c:v>40359</c:v>
                </c:pt>
                <c:pt idx="4330">
                  <c:v>40359</c:v>
                </c:pt>
                <c:pt idx="4331">
                  <c:v>40359</c:v>
                </c:pt>
                <c:pt idx="4332">
                  <c:v>40359</c:v>
                </c:pt>
                <c:pt idx="4333">
                  <c:v>40359</c:v>
                </c:pt>
                <c:pt idx="4334">
                  <c:v>40359</c:v>
                </c:pt>
                <c:pt idx="4335">
                  <c:v>40359</c:v>
                </c:pt>
                <c:pt idx="4336">
                  <c:v>40359</c:v>
                </c:pt>
                <c:pt idx="4337">
                  <c:v>40359</c:v>
                </c:pt>
                <c:pt idx="4338">
                  <c:v>40359</c:v>
                </c:pt>
                <c:pt idx="4339">
                  <c:v>40359</c:v>
                </c:pt>
                <c:pt idx="4340">
                  <c:v>40359</c:v>
                </c:pt>
                <c:pt idx="4341">
                  <c:v>40359</c:v>
                </c:pt>
                <c:pt idx="4342">
                  <c:v>40359</c:v>
                </c:pt>
                <c:pt idx="4343">
                  <c:v>40359</c:v>
                </c:pt>
                <c:pt idx="4344">
                  <c:v>40360</c:v>
                </c:pt>
                <c:pt idx="4345">
                  <c:v>40360</c:v>
                </c:pt>
                <c:pt idx="4346">
                  <c:v>40360</c:v>
                </c:pt>
                <c:pt idx="4347">
                  <c:v>40360</c:v>
                </c:pt>
                <c:pt idx="4348">
                  <c:v>40360</c:v>
                </c:pt>
                <c:pt idx="4349">
                  <c:v>40360</c:v>
                </c:pt>
                <c:pt idx="4350">
                  <c:v>40360</c:v>
                </c:pt>
                <c:pt idx="4351">
                  <c:v>40360</c:v>
                </c:pt>
                <c:pt idx="4352">
                  <c:v>40360</c:v>
                </c:pt>
                <c:pt idx="4353">
                  <c:v>40360</c:v>
                </c:pt>
                <c:pt idx="4354">
                  <c:v>40360</c:v>
                </c:pt>
                <c:pt idx="4355">
                  <c:v>40360</c:v>
                </c:pt>
                <c:pt idx="4356">
                  <c:v>40360</c:v>
                </c:pt>
                <c:pt idx="4357">
                  <c:v>40360</c:v>
                </c:pt>
                <c:pt idx="4358">
                  <c:v>40360</c:v>
                </c:pt>
                <c:pt idx="4359">
                  <c:v>40360</c:v>
                </c:pt>
                <c:pt idx="4360">
                  <c:v>40360</c:v>
                </c:pt>
                <c:pt idx="4361">
                  <c:v>40360</c:v>
                </c:pt>
                <c:pt idx="4362">
                  <c:v>40360</c:v>
                </c:pt>
                <c:pt idx="4363">
                  <c:v>40360</c:v>
                </c:pt>
                <c:pt idx="4364">
                  <c:v>40360</c:v>
                </c:pt>
                <c:pt idx="4365">
                  <c:v>40360</c:v>
                </c:pt>
                <c:pt idx="4366">
                  <c:v>40360</c:v>
                </c:pt>
                <c:pt idx="4367">
                  <c:v>40360</c:v>
                </c:pt>
                <c:pt idx="4368">
                  <c:v>40361</c:v>
                </c:pt>
                <c:pt idx="4369">
                  <c:v>40361</c:v>
                </c:pt>
                <c:pt idx="4370">
                  <c:v>40361</c:v>
                </c:pt>
                <c:pt idx="4371">
                  <c:v>40361</c:v>
                </c:pt>
                <c:pt idx="4372">
                  <c:v>40361</c:v>
                </c:pt>
                <c:pt idx="4373">
                  <c:v>40361</c:v>
                </c:pt>
                <c:pt idx="4374">
                  <c:v>40361</c:v>
                </c:pt>
                <c:pt idx="4375">
                  <c:v>40361</c:v>
                </c:pt>
                <c:pt idx="4376">
                  <c:v>40361</c:v>
                </c:pt>
                <c:pt idx="4377">
                  <c:v>40361</c:v>
                </c:pt>
                <c:pt idx="4378">
                  <c:v>40361</c:v>
                </c:pt>
                <c:pt idx="4379">
                  <c:v>40361</c:v>
                </c:pt>
                <c:pt idx="4380">
                  <c:v>40361</c:v>
                </c:pt>
                <c:pt idx="4381">
                  <c:v>40361</c:v>
                </c:pt>
                <c:pt idx="4382">
                  <c:v>40361</c:v>
                </c:pt>
                <c:pt idx="4383">
                  <c:v>40361</c:v>
                </c:pt>
                <c:pt idx="4384">
                  <c:v>40361</c:v>
                </c:pt>
                <c:pt idx="4385">
                  <c:v>40361</c:v>
                </c:pt>
                <c:pt idx="4386">
                  <c:v>40361</c:v>
                </c:pt>
                <c:pt idx="4387">
                  <c:v>40361</c:v>
                </c:pt>
                <c:pt idx="4388">
                  <c:v>40361</c:v>
                </c:pt>
                <c:pt idx="4389">
                  <c:v>40361</c:v>
                </c:pt>
                <c:pt idx="4390">
                  <c:v>40361</c:v>
                </c:pt>
                <c:pt idx="4391">
                  <c:v>40361</c:v>
                </c:pt>
                <c:pt idx="4392">
                  <c:v>40362</c:v>
                </c:pt>
                <c:pt idx="4393">
                  <c:v>40362</c:v>
                </c:pt>
                <c:pt idx="4394">
                  <c:v>40362</c:v>
                </c:pt>
                <c:pt idx="4395">
                  <c:v>40362</c:v>
                </c:pt>
                <c:pt idx="4396">
                  <c:v>40362</c:v>
                </c:pt>
                <c:pt idx="4397">
                  <c:v>40362</c:v>
                </c:pt>
                <c:pt idx="4398">
                  <c:v>40362</c:v>
                </c:pt>
                <c:pt idx="4399">
                  <c:v>40362</c:v>
                </c:pt>
                <c:pt idx="4400">
                  <c:v>40362</c:v>
                </c:pt>
                <c:pt idx="4401">
                  <c:v>40362</c:v>
                </c:pt>
                <c:pt idx="4402">
                  <c:v>40362</c:v>
                </c:pt>
                <c:pt idx="4403">
                  <c:v>40362</c:v>
                </c:pt>
                <c:pt idx="4404">
                  <c:v>40362</c:v>
                </c:pt>
                <c:pt idx="4405">
                  <c:v>40362</c:v>
                </c:pt>
                <c:pt idx="4406">
                  <c:v>40362</c:v>
                </c:pt>
                <c:pt idx="4407">
                  <c:v>40362</c:v>
                </c:pt>
                <c:pt idx="4408">
                  <c:v>40362</c:v>
                </c:pt>
                <c:pt idx="4409">
                  <c:v>40362</c:v>
                </c:pt>
                <c:pt idx="4410">
                  <c:v>40362</c:v>
                </c:pt>
                <c:pt idx="4411">
                  <c:v>40362</c:v>
                </c:pt>
                <c:pt idx="4412">
                  <c:v>40362</c:v>
                </c:pt>
                <c:pt idx="4413">
                  <c:v>40362</c:v>
                </c:pt>
                <c:pt idx="4414">
                  <c:v>40362</c:v>
                </c:pt>
                <c:pt idx="4415">
                  <c:v>40362</c:v>
                </c:pt>
                <c:pt idx="4416">
                  <c:v>40363</c:v>
                </c:pt>
                <c:pt idx="4417">
                  <c:v>40363</c:v>
                </c:pt>
                <c:pt idx="4418">
                  <c:v>40363</c:v>
                </c:pt>
                <c:pt idx="4419">
                  <c:v>40363</c:v>
                </c:pt>
                <c:pt idx="4420">
                  <c:v>40363</c:v>
                </c:pt>
                <c:pt idx="4421">
                  <c:v>40363</c:v>
                </c:pt>
                <c:pt idx="4422">
                  <c:v>40363</c:v>
                </c:pt>
                <c:pt idx="4423">
                  <c:v>40363</c:v>
                </c:pt>
                <c:pt idx="4424">
                  <c:v>40363</c:v>
                </c:pt>
                <c:pt idx="4425">
                  <c:v>40363</c:v>
                </c:pt>
                <c:pt idx="4426">
                  <c:v>40363</c:v>
                </c:pt>
                <c:pt idx="4427">
                  <c:v>40363</c:v>
                </c:pt>
                <c:pt idx="4428">
                  <c:v>40363</c:v>
                </c:pt>
                <c:pt idx="4429">
                  <c:v>40363</c:v>
                </c:pt>
                <c:pt idx="4430">
                  <c:v>40363</c:v>
                </c:pt>
                <c:pt idx="4431">
                  <c:v>40363</c:v>
                </c:pt>
                <c:pt idx="4432">
                  <c:v>40363</c:v>
                </c:pt>
                <c:pt idx="4433">
                  <c:v>40363</c:v>
                </c:pt>
                <c:pt idx="4434">
                  <c:v>40363</c:v>
                </c:pt>
                <c:pt idx="4435">
                  <c:v>40363</c:v>
                </c:pt>
                <c:pt idx="4436">
                  <c:v>40363</c:v>
                </c:pt>
                <c:pt idx="4437">
                  <c:v>40363</c:v>
                </c:pt>
                <c:pt idx="4438">
                  <c:v>40363</c:v>
                </c:pt>
                <c:pt idx="4439">
                  <c:v>40363</c:v>
                </c:pt>
                <c:pt idx="4440">
                  <c:v>40364</c:v>
                </c:pt>
                <c:pt idx="4441">
                  <c:v>40364</c:v>
                </c:pt>
                <c:pt idx="4442">
                  <c:v>40364</c:v>
                </c:pt>
                <c:pt idx="4443">
                  <c:v>40364</c:v>
                </c:pt>
                <c:pt idx="4444">
                  <c:v>40364</c:v>
                </c:pt>
                <c:pt idx="4445">
                  <c:v>40364</c:v>
                </c:pt>
                <c:pt idx="4446">
                  <c:v>40364</c:v>
                </c:pt>
                <c:pt idx="4447">
                  <c:v>40364</c:v>
                </c:pt>
                <c:pt idx="4448">
                  <c:v>40364</c:v>
                </c:pt>
                <c:pt idx="4449">
                  <c:v>40364</c:v>
                </c:pt>
                <c:pt idx="4450">
                  <c:v>40364</c:v>
                </c:pt>
                <c:pt idx="4451">
                  <c:v>40364</c:v>
                </c:pt>
                <c:pt idx="4452">
                  <c:v>40364</c:v>
                </c:pt>
                <c:pt idx="4453">
                  <c:v>40364</c:v>
                </c:pt>
                <c:pt idx="4454">
                  <c:v>40364</c:v>
                </c:pt>
                <c:pt idx="4455">
                  <c:v>40364</c:v>
                </c:pt>
                <c:pt idx="4456">
                  <c:v>40364</c:v>
                </c:pt>
                <c:pt idx="4457">
                  <c:v>40364</c:v>
                </c:pt>
                <c:pt idx="4458">
                  <c:v>40364</c:v>
                </c:pt>
                <c:pt idx="4459">
                  <c:v>40364</c:v>
                </c:pt>
                <c:pt idx="4460">
                  <c:v>40364</c:v>
                </c:pt>
                <c:pt idx="4461">
                  <c:v>40364</c:v>
                </c:pt>
                <c:pt idx="4462">
                  <c:v>40364</c:v>
                </c:pt>
                <c:pt idx="4463">
                  <c:v>40364</c:v>
                </c:pt>
                <c:pt idx="4464">
                  <c:v>40365</c:v>
                </c:pt>
                <c:pt idx="4465">
                  <c:v>40365</c:v>
                </c:pt>
                <c:pt idx="4466">
                  <c:v>40365</c:v>
                </c:pt>
                <c:pt idx="4467">
                  <c:v>40365</c:v>
                </c:pt>
                <c:pt idx="4468">
                  <c:v>40365</c:v>
                </c:pt>
                <c:pt idx="4469">
                  <c:v>40365</c:v>
                </c:pt>
                <c:pt idx="4470">
                  <c:v>40365</c:v>
                </c:pt>
                <c:pt idx="4471">
                  <c:v>40365</c:v>
                </c:pt>
                <c:pt idx="4472">
                  <c:v>40365</c:v>
                </c:pt>
                <c:pt idx="4473">
                  <c:v>40365</c:v>
                </c:pt>
                <c:pt idx="4474">
                  <c:v>40365</c:v>
                </c:pt>
                <c:pt idx="4475">
                  <c:v>40365</c:v>
                </c:pt>
                <c:pt idx="4476">
                  <c:v>40365</c:v>
                </c:pt>
                <c:pt idx="4477">
                  <c:v>40365</c:v>
                </c:pt>
                <c:pt idx="4478">
                  <c:v>40365</c:v>
                </c:pt>
                <c:pt idx="4479">
                  <c:v>40365</c:v>
                </c:pt>
                <c:pt idx="4480">
                  <c:v>40365</c:v>
                </c:pt>
                <c:pt idx="4481">
                  <c:v>40365</c:v>
                </c:pt>
                <c:pt idx="4482">
                  <c:v>40365</c:v>
                </c:pt>
                <c:pt idx="4483">
                  <c:v>40365</c:v>
                </c:pt>
                <c:pt idx="4484">
                  <c:v>40365</c:v>
                </c:pt>
                <c:pt idx="4485">
                  <c:v>40365</c:v>
                </c:pt>
                <c:pt idx="4486">
                  <c:v>40365</c:v>
                </c:pt>
                <c:pt idx="4487">
                  <c:v>40365</c:v>
                </c:pt>
                <c:pt idx="4488">
                  <c:v>40366</c:v>
                </c:pt>
                <c:pt idx="4489">
                  <c:v>40366</c:v>
                </c:pt>
                <c:pt idx="4490">
                  <c:v>40366</c:v>
                </c:pt>
                <c:pt idx="4491">
                  <c:v>40366</c:v>
                </c:pt>
                <c:pt idx="4492">
                  <c:v>40366</c:v>
                </c:pt>
                <c:pt idx="4493">
                  <c:v>40366</c:v>
                </c:pt>
                <c:pt idx="4494">
                  <c:v>40366</c:v>
                </c:pt>
                <c:pt idx="4495">
                  <c:v>40366</c:v>
                </c:pt>
                <c:pt idx="4496">
                  <c:v>40366</c:v>
                </c:pt>
                <c:pt idx="4497">
                  <c:v>40366</c:v>
                </c:pt>
                <c:pt idx="4498">
                  <c:v>40366</c:v>
                </c:pt>
                <c:pt idx="4499">
                  <c:v>40366</c:v>
                </c:pt>
                <c:pt idx="4500">
                  <c:v>40366</c:v>
                </c:pt>
                <c:pt idx="4501">
                  <c:v>40366</c:v>
                </c:pt>
                <c:pt idx="4502">
                  <c:v>40366</c:v>
                </c:pt>
                <c:pt idx="4503">
                  <c:v>40366</c:v>
                </c:pt>
                <c:pt idx="4504">
                  <c:v>40366</c:v>
                </c:pt>
                <c:pt idx="4505">
                  <c:v>40366</c:v>
                </c:pt>
                <c:pt idx="4506">
                  <c:v>40366</c:v>
                </c:pt>
                <c:pt idx="4507">
                  <c:v>40366</c:v>
                </c:pt>
                <c:pt idx="4508">
                  <c:v>40366</c:v>
                </c:pt>
                <c:pt idx="4509">
                  <c:v>40366</c:v>
                </c:pt>
                <c:pt idx="4510">
                  <c:v>40366</c:v>
                </c:pt>
                <c:pt idx="4511">
                  <c:v>40366</c:v>
                </c:pt>
                <c:pt idx="4512">
                  <c:v>40367</c:v>
                </c:pt>
                <c:pt idx="4513">
                  <c:v>40367</c:v>
                </c:pt>
                <c:pt idx="4514">
                  <c:v>40367</c:v>
                </c:pt>
                <c:pt idx="4515">
                  <c:v>40367</c:v>
                </c:pt>
                <c:pt idx="4516">
                  <c:v>40367</c:v>
                </c:pt>
                <c:pt idx="4517">
                  <c:v>40367</c:v>
                </c:pt>
                <c:pt idx="4518">
                  <c:v>40367</c:v>
                </c:pt>
                <c:pt idx="4519">
                  <c:v>40367</c:v>
                </c:pt>
                <c:pt idx="4520">
                  <c:v>40367</c:v>
                </c:pt>
                <c:pt idx="4521">
                  <c:v>40367</c:v>
                </c:pt>
                <c:pt idx="4522">
                  <c:v>40367</c:v>
                </c:pt>
                <c:pt idx="4523">
                  <c:v>40367</c:v>
                </c:pt>
                <c:pt idx="4524">
                  <c:v>40367</c:v>
                </c:pt>
                <c:pt idx="4525">
                  <c:v>40367</c:v>
                </c:pt>
                <c:pt idx="4526">
                  <c:v>40367</c:v>
                </c:pt>
                <c:pt idx="4527">
                  <c:v>40367</c:v>
                </c:pt>
                <c:pt idx="4528">
                  <c:v>40367</c:v>
                </c:pt>
                <c:pt idx="4529">
                  <c:v>40367</c:v>
                </c:pt>
                <c:pt idx="4530">
                  <c:v>40367</c:v>
                </c:pt>
                <c:pt idx="4531">
                  <c:v>40367</c:v>
                </c:pt>
                <c:pt idx="4532">
                  <c:v>40367</c:v>
                </c:pt>
                <c:pt idx="4533">
                  <c:v>40367</c:v>
                </c:pt>
                <c:pt idx="4534">
                  <c:v>40367</c:v>
                </c:pt>
                <c:pt idx="4535">
                  <c:v>40367</c:v>
                </c:pt>
                <c:pt idx="4536">
                  <c:v>40368</c:v>
                </c:pt>
                <c:pt idx="4537">
                  <c:v>40368</c:v>
                </c:pt>
                <c:pt idx="4538">
                  <c:v>40368</c:v>
                </c:pt>
                <c:pt idx="4539">
                  <c:v>40368</c:v>
                </c:pt>
                <c:pt idx="4540">
                  <c:v>40368</c:v>
                </c:pt>
                <c:pt idx="4541">
                  <c:v>40368</c:v>
                </c:pt>
                <c:pt idx="4542">
                  <c:v>40368</c:v>
                </c:pt>
                <c:pt idx="4543">
                  <c:v>40368</c:v>
                </c:pt>
                <c:pt idx="4544">
                  <c:v>40368</c:v>
                </c:pt>
                <c:pt idx="4545">
                  <c:v>40368</c:v>
                </c:pt>
                <c:pt idx="4546">
                  <c:v>40368</c:v>
                </c:pt>
                <c:pt idx="4547">
                  <c:v>40368</c:v>
                </c:pt>
                <c:pt idx="4548">
                  <c:v>40368</c:v>
                </c:pt>
                <c:pt idx="4549">
                  <c:v>40368</c:v>
                </c:pt>
                <c:pt idx="4550">
                  <c:v>40368</c:v>
                </c:pt>
                <c:pt idx="4551">
                  <c:v>40368</c:v>
                </c:pt>
                <c:pt idx="4552">
                  <c:v>40368</c:v>
                </c:pt>
                <c:pt idx="4553">
                  <c:v>40368</c:v>
                </c:pt>
                <c:pt idx="4554">
                  <c:v>40368</c:v>
                </c:pt>
                <c:pt idx="4555">
                  <c:v>40368</c:v>
                </c:pt>
                <c:pt idx="4556">
                  <c:v>40368</c:v>
                </c:pt>
                <c:pt idx="4557">
                  <c:v>40368</c:v>
                </c:pt>
                <c:pt idx="4558">
                  <c:v>40368</c:v>
                </c:pt>
                <c:pt idx="4559">
                  <c:v>40368</c:v>
                </c:pt>
                <c:pt idx="4560">
                  <c:v>40369</c:v>
                </c:pt>
                <c:pt idx="4561">
                  <c:v>40369</c:v>
                </c:pt>
                <c:pt idx="4562">
                  <c:v>40369</c:v>
                </c:pt>
                <c:pt idx="4563">
                  <c:v>40369</c:v>
                </c:pt>
                <c:pt idx="4564">
                  <c:v>40369</c:v>
                </c:pt>
                <c:pt idx="4565">
                  <c:v>40369</c:v>
                </c:pt>
                <c:pt idx="4566">
                  <c:v>40369</c:v>
                </c:pt>
                <c:pt idx="4567">
                  <c:v>40369</c:v>
                </c:pt>
                <c:pt idx="4568">
                  <c:v>40369</c:v>
                </c:pt>
                <c:pt idx="4569">
                  <c:v>40369</c:v>
                </c:pt>
                <c:pt idx="4570">
                  <c:v>40369</c:v>
                </c:pt>
                <c:pt idx="4571">
                  <c:v>40369</c:v>
                </c:pt>
                <c:pt idx="4572">
                  <c:v>40369</c:v>
                </c:pt>
                <c:pt idx="4573">
                  <c:v>40369</c:v>
                </c:pt>
                <c:pt idx="4574">
                  <c:v>40369</c:v>
                </c:pt>
                <c:pt idx="4575">
                  <c:v>40369</c:v>
                </c:pt>
                <c:pt idx="4576">
                  <c:v>40369</c:v>
                </c:pt>
                <c:pt idx="4577">
                  <c:v>40369</c:v>
                </c:pt>
                <c:pt idx="4578">
                  <c:v>40369</c:v>
                </c:pt>
                <c:pt idx="4579">
                  <c:v>40369</c:v>
                </c:pt>
                <c:pt idx="4580">
                  <c:v>40369</c:v>
                </c:pt>
                <c:pt idx="4581">
                  <c:v>40369</c:v>
                </c:pt>
                <c:pt idx="4582">
                  <c:v>40369</c:v>
                </c:pt>
                <c:pt idx="4583">
                  <c:v>40369</c:v>
                </c:pt>
                <c:pt idx="4584">
                  <c:v>40370</c:v>
                </c:pt>
                <c:pt idx="4585">
                  <c:v>40370</c:v>
                </c:pt>
                <c:pt idx="4586">
                  <c:v>40370</c:v>
                </c:pt>
                <c:pt idx="4587">
                  <c:v>40370</c:v>
                </c:pt>
                <c:pt idx="4588">
                  <c:v>40370</c:v>
                </c:pt>
                <c:pt idx="4589">
                  <c:v>40370</c:v>
                </c:pt>
                <c:pt idx="4590">
                  <c:v>40370</c:v>
                </c:pt>
                <c:pt idx="4591">
                  <c:v>40370</c:v>
                </c:pt>
                <c:pt idx="4592">
                  <c:v>40370</c:v>
                </c:pt>
                <c:pt idx="4593">
                  <c:v>40370</c:v>
                </c:pt>
                <c:pt idx="4594">
                  <c:v>40370</c:v>
                </c:pt>
                <c:pt idx="4595">
                  <c:v>40370</c:v>
                </c:pt>
                <c:pt idx="4596">
                  <c:v>40370</c:v>
                </c:pt>
                <c:pt idx="4597">
                  <c:v>40370</c:v>
                </c:pt>
                <c:pt idx="4598">
                  <c:v>40370</c:v>
                </c:pt>
                <c:pt idx="4599">
                  <c:v>40370</c:v>
                </c:pt>
                <c:pt idx="4600">
                  <c:v>40370</c:v>
                </c:pt>
                <c:pt idx="4601">
                  <c:v>40370</c:v>
                </c:pt>
                <c:pt idx="4602">
                  <c:v>40370</c:v>
                </c:pt>
                <c:pt idx="4603">
                  <c:v>40370</c:v>
                </c:pt>
                <c:pt idx="4604">
                  <c:v>40370</c:v>
                </c:pt>
                <c:pt idx="4605">
                  <c:v>40370</c:v>
                </c:pt>
                <c:pt idx="4606">
                  <c:v>40370</c:v>
                </c:pt>
                <c:pt idx="4607">
                  <c:v>40370</c:v>
                </c:pt>
                <c:pt idx="4608">
                  <c:v>40371</c:v>
                </c:pt>
                <c:pt idx="4609">
                  <c:v>40371</c:v>
                </c:pt>
                <c:pt idx="4610">
                  <c:v>40371</c:v>
                </c:pt>
                <c:pt idx="4611">
                  <c:v>40371</c:v>
                </c:pt>
                <c:pt idx="4612">
                  <c:v>40371</c:v>
                </c:pt>
                <c:pt idx="4613">
                  <c:v>40371</c:v>
                </c:pt>
                <c:pt idx="4614">
                  <c:v>40371</c:v>
                </c:pt>
                <c:pt idx="4615">
                  <c:v>40371</c:v>
                </c:pt>
                <c:pt idx="4616">
                  <c:v>40371</c:v>
                </c:pt>
                <c:pt idx="4617">
                  <c:v>40371</c:v>
                </c:pt>
                <c:pt idx="4618">
                  <c:v>40371</c:v>
                </c:pt>
                <c:pt idx="4619">
                  <c:v>40371</c:v>
                </c:pt>
                <c:pt idx="4620">
                  <c:v>40371</c:v>
                </c:pt>
                <c:pt idx="4621">
                  <c:v>40371</c:v>
                </c:pt>
                <c:pt idx="4622">
                  <c:v>40371</c:v>
                </c:pt>
                <c:pt idx="4623">
                  <c:v>40371</c:v>
                </c:pt>
                <c:pt idx="4624">
                  <c:v>40371</c:v>
                </c:pt>
                <c:pt idx="4625">
                  <c:v>40371</c:v>
                </c:pt>
                <c:pt idx="4626">
                  <c:v>40371</c:v>
                </c:pt>
                <c:pt idx="4627">
                  <c:v>40371</c:v>
                </c:pt>
                <c:pt idx="4628">
                  <c:v>40371</c:v>
                </c:pt>
                <c:pt idx="4629">
                  <c:v>40371</c:v>
                </c:pt>
                <c:pt idx="4630">
                  <c:v>40371</c:v>
                </c:pt>
                <c:pt idx="4631">
                  <c:v>40371</c:v>
                </c:pt>
                <c:pt idx="4632">
                  <c:v>40372</c:v>
                </c:pt>
                <c:pt idx="4633">
                  <c:v>40372</c:v>
                </c:pt>
                <c:pt idx="4634">
                  <c:v>40372</c:v>
                </c:pt>
                <c:pt idx="4635">
                  <c:v>40372</c:v>
                </c:pt>
                <c:pt idx="4636">
                  <c:v>40372</c:v>
                </c:pt>
                <c:pt idx="4637">
                  <c:v>40372</c:v>
                </c:pt>
                <c:pt idx="4638">
                  <c:v>40372</c:v>
                </c:pt>
                <c:pt idx="4639">
                  <c:v>40372</c:v>
                </c:pt>
                <c:pt idx="4640">
                  <c:v>40372</c:v>
                </c:pt>
                <c:pt idx="4641">
                  <c:v>40372</c:v>
                </c:pt>
                <c:pt idx="4642">
                  <c:v>40372</c:v>
                </c:pt>
                <c:pt idx="4643">
                  <c:v>40372</c:v>
                </c:pt>
                <c:pt idx="4644">
                  <c:v>40372</c:v>
                </c:pt>
                <c:pt idx="4645">
                  <c:v>40372</c:v>
                </c:pt>
                <c:pt idx="4646">
                  <c:v>40372</c:v>
                </c:pt>
                <c:pt idx="4647">
                  <c:v>40372</c:v>
                </c:pt>
                <c:pt idx="4648">
                  <c:v>40372</c:v>
                </c:pt>
                <c:pt idx="4649">
                  <c:v>40372</c:v>
                </c:pt>
                <c:pt idx="4650">
                  <c:v>40372</c:v>
                </c:pt>
                <c:pt idx="4651">
                  <c:v>40372</c:v>
                </c:pt>
                <c:pt idx="4652">
                  <c:v>40372</c:v>
                </c:pt>
                <c:pt idx="4653">
                  <c:v>40372</c:v>
                </c:pt>
                <c:pt idx="4654">
                  <c:v>40372</c:v>
                </c:pt>
                <c:pt idx="4655">
                  <c:v>40372</c:v>
                </c:pt>
                <c:pt idx="4656">
                  <c:v>40373</c:v>
                </c:pt>
                <c:pt idx="4657">
                  <c:v>40373</c:v>
                </c:pt>
                <c:pt idx="4658">
                  <c:v>40373</c:v>
                </c:pt>
                <c:pt idx="4659">
                  <c:v>40373</c:v>
                </c:pt>
                <c:pt idx="4660">
                  <c:v>40373</c:v>
                </c:pt>
                <c:pt idx="4661">
                  <c:v>40373</c:v>
                </c:pt>
                <c:pt idx="4662">
                  <c:v>40373</c:v>
                </c:pt>
                <c:pt idx="4663">
                  <c:v>40373</c:v>
                </c:pt>
                <c:pt idx="4664">
                  <c:v>40373</c:v>
                </c:pt>
                <c:pt idx="4665">
                  <c:v>40373</c:v>
                </c:pt>
                <c:pt idx="4666">
                  <c:v>40373</c:v>
                </c:pt>
                <c:pt idx="4667">
                  <c:v>40373</c:v>
                </c:pt>
                <c:pt idx="4668">
                  <c:v>40373</c:v>
                </c:pt>
                <c:pt idx="4669">
                  <c:v>40373</c:v>
                </c:pt>
                <c:pt idx="4670">
                  <c:v>40373</c:v>
                </c:pt>
                <c:pt idx="4671">
                  <c:v>40373</c:v>
                </c:pt>
                <c:pt idx="4672">
                  <c:v>40373</c:v>
                </c:pt>
                <c:pt idx="4673">
                  <c:v>40373</c:v>
                </c:pt>
                <c:pt idx="4674">
                  <c:v>40373</c:v>
                </c:pt>
                <c:pt idx="4675">
                  <c:v>40373</c:v>
                </c:pt>
                <c:pt idx="4676">
                  <c:v>40373</c:v>
                </c:pt>
                <c:pt idx="4677">
                  <c:v>40373</c:v>
                </c:pt>
                <c:pt idx="4678">
                  <c:v>40373</c:v>
                </c:pt>
                <c:pt idx="4679">
                  <c:v>40373</c:v>
                </c:pt>
                <c:pt idx="4680">
                  <c:v>40374</c:v>
                </c:pt>
                <c:pt idx="4681">
                  <c:v>40374</c:v>
                </c:pt>
                <c:pt idx="4682">
                  <c:v>40374</c:v>
                </c:pt>
                <c:pt idx="4683">
                  <c:v>40374</c:v>
                </c:pt>
                <c:pt idx="4684">
                  <c:v>40374</c:v>
                </c:pt>
                <c:pt idx="4685">
                  <c:v>40374</c:v>
                </c:pt>
                <c:pt idx="4686">
                  <c:v>40374</c:v>
                </c:pt>
                <c:pt idx="4687">
                  <c:v>40374</c:v>
                </c:pt>
                <c:pt idx="4688">
                  <c:v>40374</c:v>
                </c:pt>
                <c:pt idx="4689">
                  <c:v>40374</c:v>
                </c:pt>
                <c:pt idx="4690">
                  <c:v>40374</c:v>
                </c:pt>
                <c:pt idx="4691">
                  <c:v>40374</c:v>
                </c:pt>
                <c:pt idx="4692">
                  <c:v>40374</c:v>
                </c:pt>
                <c:pt idx="4693">
                  <c:v>40374</c:v>
                </c:pt>
                <c:pt idx="4694">
                  <c:v>40374</c:v>
                </c:pt>
                <c:pt idx="4695">
                  <c:v>40374</c:v>
                </c:pt>
                <c:pt idx="4696">
                  <c:v>40374</c:v>
                </c:pt>
                <c:pt idx="4697">
                  <c:v>40374</c:v>
                </c:pt>
                <c:pt idx="4698">
                  <c:v>40374</c:v>
                </c:pt>
                <c:pt idx="4699">
                  <c:v>40374</c:v>
                </c:pt>
                <c:pt idx="4700">
                  <c:v>40374</c:v>
                </c:pt>
                <c:pt idx="4701">
                  <c:v>40374</c:v>
                </c:pt>
                <c:pt idx="4702">
                  <c:v>40374</c:v>
                </c:pt>
                <c:pt idx="4703">
                  <c:v>40374</c:v>
                </c:pt>
                <c:pt idx="4704">
                  <c:v>40375</c:v>
                </c:pt>
                <c:pt idx="4705">
                  <c:v>40375</c:v>
                </c:pt>
                <c:pt idx="4706">
                  <c:v>40375</c:v>
                </c:pt>
                <c:pt idx="4707">
                  <c:v>40375</c:v>
                </c:pt>
                <c:pt idx="4708">
                  <c:v>40375</c:v>
                </c:pt>
                <c:pt idx="4709">
                  <c:v>40375</c:v>
                </c:pt>
                <c:pt idx="4710">
                  <c:v>40375</c:v>
                </c:pt>
                <c:pt idx="4711">
                  <c:v>40375</c:v>
                </c:pt>
                <c:pt idx="4712">
                  <c:v>40375</c:v>
                </c:pt>
                <c:pt idx="4713">
                  <c:v>40375</c:v>
                </c:pt>
                <c:pt idx="4714">
                  <c:v>40375</c:v>
                </c:pt>
                <c:pt idx="4715">
                  <c:v>40375</c:v>
                </c:pt>
                <c:pt idx="4716">
                  <c:v>40375</c:v>
                </c:pt>
                <c:pt idx="4717">
                  <c:v>40375</c:v>
                </c:pt>
                <c:pt idx="4718">
                  <c:v>40375</c:v>
                </c:pt>
                <c:pt idx="4719">
                  <c:v>40375</c:v>
                </c:pt>
                <c:pt idx="4720">
                  <c:v>40375</c:v>
                </c:pt>
                <c:pt idx="4721">
                  <c:v>40375</c:v>
                </c:pt>
                <c:pt idx="4722">
                  <c:v>40375</c:v>
                </c:pt>
                <c:pt idx="4723">
                  <c:v>40375</c:v>
                </c:pt>
                <c:pt idx="4724">
                  <c:v>40375</c:v>
                </c:pt>
                <c:pt idx="4725">
                  <c:v>40375</c:v>
                </c:pt>
                <c:pt idx="4726">
                  <c:v>40375</c:v>
                </c:pt>
                <c:pt idx="4727">
                  <c:v>40375</c:v>
                </c:pt>
                <c:pt idx="4728">
                  <c:v>40376</c:v>
                </c:pt>
                <c:pt idx="4729">
                  <c:v>40376</c:v>
                </c:pt>
                <c:pt idx="4730">
                  <c:v>40376</c:v>
                </c:pt>
                <c:pt idx="4731">
                  <c:v>40376</c:v>
                </c:pt>
                <c:pt idx="4732">
                  <c:v>40376</c:v>
                </c:pt>
                <c:pt idx="4733">
                  <c:v>40376</c:v>
                </c:pt>
                <c:pt idx="4734">
                  <c:v>40376</c:v>
                </c:pt>
                <c:pt idx="4735">
                  <c:v>40376</c:v>
                </c:pt>
                <c:pt idx="4736">
                  <c:v>40376</c:v>
                </c:pt>
                <c:pt idx="4737">
                  <c:v>40376</c:v>
                </c:pt>
                <c:pt idx="4738">
                  <c:v>40376</c:v>
                </c:pt>
                <c:pt idx="4739">
                  <c:v>40376</c:v>
                </c:pt>
                <c:pt idx="4740">
                  <c:v>40376</c:v>
                </c:pt>
                <c:pt idx="4741">
                  <c:v>40376</c:v>
                </c:pt>
                <c:pt idx="4742">
                  <c:v>40376</c:v>
                </c:pt>
                <c:pt idx="4743">
                  <c:v>40376</c:v>
                </c:pt>
                <c:pt idx="4744">
                  <c:v>40376</c:v>
                </c:pt>
                <c:pt idx="4745">
                  <c:v>40376</c:v>
                </c:pt>
                <c:pt idx="4746">
                  <c:v>40376</c:v>
                </c:pt>
                <c:pt idx="4747">
                  <c:v>40376</c:v>
                </c:pt>
                <c:pt idx="4748">
                  <c:v>40376</c:v>
                </c:pt>
                <c:pt idx="4749">
                  <c:v>40376</c:v>
                </c:pt>
                <c:pt idx="4750">
                  <c:v>40376</c:v>
                </c:pt>
                <c:pt idx="4751">
                  <c:v>40376</c:v>
                </c:pt>
                <c:pt idx="4752">
                  <c:v>40377</c:v>
                </c:pt>
                <c:pt idx="4753">
                  <c:v>40377</c:v>
                </c:pt>
                <c:pt idx="4754">
                  <c:v>40377</c:v>
                </c:pt>
                <c:pt idx="4755">
                  <c:v>40377</c:v>
                </c:pt>
                <c:pt idx="4756">
                  <c:v>40377</c:v>
                </c:pt>
                <c:pt idx="4757">
                  <c:v>40377</c:v>
                </c:pt>
                <c:pt idx="4758">
                  <c:v>40377</c:v>
                </c:pt>
                <c:pt idx="4759">
                  <c:v>40377</c:v>
                </c:pt>
                <c:pt idx="4760">
                  <c:v>40377</c:v>
                </c:pt>
                <c:pt idx="4761">
                  <c:v>40377</c:v>
                </c:pt>
                <c:pt idx="4762">
                  <c:v>40377</c:v>
                </c:pt>
                <c:pt idx="4763">
                  <c:v>40377</c:v>
                </c:pt>
                <c:pt idx="4764">
                  <c:v>40377</c:v>
                </c:pt>
                <c:pt idx="4765">
                  <c:v>40377</c:v>
                </c:pt>
                <c:pt idx="4766">
                  <c:v>40377</c:v>
                </c:pt>
                <c:pt idx="4767">
                  <c:v>40377</c:v>
                </c:pt>
                <c:pt idx="4768">
                  <c:v>40377</c:v>
                </c:pt>
                <c:pt idx="4769">
                  <c:v>40377</c:v>
                </c:pt>
                <c:pt idx="4770">
                  <c:v>40377</c:v>
                </c:pt>
                <c:pt idx="4771">
                  <c:v>40377</c:v>
                </c:pt>
                <c:pt idx="4772">
                  <c:v>40377</c:v>
                </c:pt>
                <c:pt idx="4773">
                  <c:v>40377</c:v>
                </c:pt>
                <c:pt idx="4774">
                  <c:v>40377</c:v>
                </c:pt>
                <c:pt idx="4775">
                  <c:v>40377</c:v>
                </c:pt>
                <c:pt idx="4776">
                  <c:v>40378</c:v>
                </c:pt>
                <c:pt idx="4777">
                  <c:v>40378</c:v>
                </c:pt>
                <c:pt idx="4778">
                  <c:v>40378</c:v>
                </c:pt>
                <c:pt idx="4779">
                  <c:v>40378</c:v>
                </c:pt>
                <c:pt idx="4780">
                  <c:v>40378</c:v>
                </c:pt>
                <c:pt idx="4781">
                  <c:v>40378</c:v>
                </c:pt>
                <c:pt idx="4782">
                  <c:v>40378</c:v>
                </c:pt>
                <c:pt idx="4783">
                  <c:v>40378</c:v>
                </c:pt>
                <c:pt idx="4784">
                  <c:v>40378</c:v>
                </c:pt>
                <c:pt idx="4785">
                  <c:v>40378</c:v>
                </c:pt>
                <c:pt idx="4786">
                  <c:v>40378</c:v>
                </c:pt>
                <c:pt idx="4787">
                  <c:v>40378</c:v>
                </c:pt>
                <c:pt idx="4788">
                  <c:v>40378</c:v>
                </c:pt>
                <c:pt idx="4789">
                  <c:v>40378</c:v>
                </c:pt>
                <c:pt idx="4790">
                  <c:v>40378</c:v>
                </c:pt>
                <c:pt idx="4791">
                  <c:v>40378</c:v>
                </c:pt>
                <c:pt idx="4792">
                  <c:v>40378</c:v>
                </c:pt>
                <c:pt idx="4793">
                  <c:v>40378</c:v>
                </c:pt>
                <c:pt idx="4794">
                  <c:v>40378</c:v>
                </c:pt>
                <c:pt idx="4795">
                  <c:v>40378</c:v>
                </c:pt>
                <c:pt idx="4796">
                  <c:v>40378</c:v>
                </c:pt>
                <c:pt idx="4797">
                  <c:v>40378</c:v>
                </c:pt>
                <c:pt idx="4798">
                  <c:v>40378</c:v>
                </c:pt>
                <c:pt idx="4799">
                  <c:v>40378</c:v>
                </c:pt>
                <c:pt idx="4800">
                  <c:v>40379</c:v>
                </c:pt>
                <c:pt idx="4801">
                  <c:v>40379</c:v>
                </c:pt>
                <c:pt idx="4802">
                  <c:v>40379</c:v>
                </c:pt>
                <c:pt idx="4803">
                  <c:v>40379</c:v>
                </c:pt>
                <c:pt idx="4804">
                  <c:v>40379</c:v>
                </c:pt>
                <c:pt idx="4805">
                  <c:v>40379</c:v>
                </c:pt>
                <c:pt idx="4806">
                  <c:v>40379</c:v>
                </c:pt>
                <c:pt idx="4807">
                  <c:v>40379</c:v>
                </c:pt>
                <c:pt idx="4808">
                  <c:v>40379</c:v>
                </c:pt>
                <c:pt idx="4809">
                  <c:v>40379</c:v>
                </c:pt>
                <c:pt idx="4810">
                  <c:v>40379</c:v>
                </c:pt>
                <c:pt idx="4811">
                  <c:v>40379</c:v>
                </c:pt>
                <c:pt idx="4812">
                  <c:v>40379</c:v>
                </c:pt>
                <c:pt idx="4813">
                  <c:v>40379</c:v>
                </c:pt>
                <c:pt idx="4814">
                  <c:v>40379</c:v>
                </c:pt>
                <c:pt idx="4815">
                  <c:v>40379</c:v>
                </c:pt>
                <c:pt idx="4816">
                  <c:v>40379</c:v>
                </c:pt>
                <c:pt idx="4817">
                  <c:v>40379</c:v>
                </c:pt>
                <c:pt idx="4818">
                  <c:v>40379</c:v>
                </c:pt>
                <c:pt idx="4819">
                  <c:v>40379</c:v>
                </c:pt>
                <c:pt idx="4820">
                  <c:v>40379</c:v>
                </c:pt>
                <c:pt idx="4821">
                  <c:v>40379</c:v>
                </c:pt>
                <c:pt idx="4822">
                  <c:v>40379</c:v>
                </c:pt>
                <c:pt idx="4823">
                  <c:v>40379</c:v>
                </c:pt>
                <c:pt idx="4824">
                  <c:v>40380</c:v>
                </c:pt>
                <c:pt idx="4825">
                  <c:v>40380</c:v>
                </c:pt>
                <c:pt idx="4826">
                  <c:v>40380</c:v>
                </c:pt>
                <c:pt idx="4827">
                  <c:v>40380</c:v>
                </c:pt>
                <c:pt idx="4828">
                  <c:v>40380</c:v>
                </c:pt>
                <c:pt idx="4829">
                  <c:v>40380</c:v>
                </c:pt>
                <c:pt idx="4830">
                  <c:v>40380</c:v>
                </c:pt>
                <c:pt idx="4831">
                  <c:v>40380</c:v>
                </c:pt>
                <c:pt idx="4832">
                  <c:v>40380</c:v>
                </c:pt>
                <c:pt idx="4833">
                  <c:v>40380</c:v>
                </c:pt>
                <c:pt idx="4834">
                  <c:v>40380</c:v>
                </c:pt>
                <c:pt idx="4835">
                  <c:v>40380</c:v>
                </c:pt>
                <c:pt idx="4836">
                  <c:v>40380</c:v>
                </c:pt>
                <c:pt idx="4837">
                  <c:v>40380</c:v>
                </c:pt>
                <c:pt idx="4838">
                  <c:v>40380</c:v>
                </c:pt>
                <c:pt idx="4839">
                  <c:v>40380</c:v>
                </c:pt>
                <c:pt idx="4840">
                  <c:v>40380</c:v>
                </c:pt>
                <c:pt idx="4841">
                  <c:v>40380</c:v>
                </c:pt>
                <c:pt idx="4842">
                  <c:v>40380</c:v>
                </c:pt>
                <c:pt idx="4843">
                  <c:v>40380</c:v>
                </c:pt>
                <c:pt idx="4844">
                  <c:v>40380</c:v>
                </c:pt>
                <c:pt idx="4845">
                  <c:v>40380</c:v>
                </c:pt>
                <c:pt idx="4846">
                  <c:v>40380</c:v>
                </c:pt>
                <c:pt idx="4847">
                  <c:v>40380</c:v>
                </c:pt>
                <c:pt idx="4848">
                  <c:v>40381</c:v>
                </c:pt>
                <c:pt idx="4849">
                  <c:v>40381</c:v>
                </c:pt>
                <c:pt idx="4850">
                  <c:v>40381</c:v>
                </c:pt>
                <c:pt idx="4851">
                  <c:v>40381</c:v>
                </c:pt>
                <c:pt idx="4852">
                  <c:v>40381</c:v>
                </c:pt>
                <c:pt idx="4853">
                  <c:v>40381</c:v>
                </c:pt>
                <c:pt idx="4854">
                  <c:v>40381</c:v>
                </c:pt>
                <c:pt idx="4855">
                  <c:v>40381</c:v>
                </c:pt>
                <c:pt idx="4856">
                  <c:v>40381</c:v>
                </c:pt>
                <c:pt idx="4857">
                  <c:v>40381</c:v>
                </c:pt>
                <c:pt idx="4858">
                  <c:v>40381</c:v>
                </c:pt>
                <c:pt idx="4859">
                  <c:v>40381</c:v>
                </c:pt>
                <c:pt idx="4860">
                  <c:v>40381</c:v>
                </c:pt>
                <c:pt idx="4861">
                  <c:v>40381</c:v>
                </c:pt>
                <c:pt idx="4862">
                  <c:v>40381</c:v>
                </c:pt>
                <c:pt idx="4863">
                  <c:v>40381</c:v>
                </c:pt>
                <c:pt idx="4864">
                  <c:v>40381</c:v>
                </c:pt>
                <c:pt idx="4865">
                  <c:v>40381</c:v>
                </c:pt>
                <c:pt idx="4866">
                  <c:v>40381</c:v>
                </c:pt>
                <c:pt idx="4867">
                  <c:v>40381</c:v>
                </c:pt>
                <c:pt idx="4868">
                  <c:v>40381</c:v>
                </c:pt>
                <c:pt idx="4869">
                  <c:v>40381</c:v>
                </c:pt>
                <c:pt idx="4870">
                  <c:v>40381</c:v>
                </c:pt>
                <c:pt idx="4871">
                  <c:v>40381</c:v>
                </c:pt>
                <c:pt idx="4872">
                  <c:v>40382</c:v>
                </c:pt>
                <c:pt idx="4873">
                  <c:v>40382</c:v>
                </c:pt>
                <c:pt idx="4874">
                  <c:v>40382</c:v>
                </c:pt>
                <c:pt idx="4875">
                  <c:v>40382</c:v>
                </c:pt>
                <c:pt idx="4876">
                  <c:v>40382</c:v>
                </c:pt>
                <c:pt idx="4877">
                  <c:v>40382</c:v>
                </c:pt>
                <c:pt idx="4878">
                  <c:v>40382</c:v>
                </c:pt>
                <c:pt idx="4879">
                  <c:v>40382</c:v>
                </c:pt>
                <c:pt idx="4880">
                  <c:v>40382</c:v>
                </c:pt>
                <c:pt idx="4881">
                  <c:v>40382</c:v>
                </c:pt>
                <c:pt idx="4882">
                  <c:v>40382</c:v>
                </c:pt>
                <c:pt idx="4883">
                  <c:v>40382</c:v>
                </c:pt>
                <c:pt idx="4884">
                  <c:v>40382</c:v>
                </c:pt>
                <c:pt idx="4885">
                  <c:v>40382</c:v>
                </c:pt>
                <c:pt idx="4886">
                  <c:v>40382</c:v>
                </c:pt>
                <c:pt idx="4887">
                  <c:v>40382</c:v>
                </c:pt>
                <c:pt idx="4888">
                  <c:v>40382</c:v>
                </c:pt>
                <c:pt idx="4889">
                  <c:v>40382</c:v>
                </c:pt>
                <c:pt idx="4890">
                  <c:v>40382</c:v>
                </c:pt>
                <c:pt idx="4891">
                  <c:v>40382</c:v>
                </c:pt>
                <c:pt idx="4892">
                  <c:v>40382</c:v>
                </c:pt>
                <c:pt idx="4893">
                  <c:v>40382</c:v>
                </c:pt>
                <c:pt idx="4894">
                  <c:v>40382</c:v>
                </c:pt>
                <c:pt idx="4895">
                  <c:v>40382</c:v>
                </c:pt>
                <c:pt idx="4896">
                  <c:v>40383</c:v>
                </c:pt>
                <c:pt idx="4897">
                  <c:v>40383</c:v>
                </c:pt>
                <c:pt idx="4898">
                  <c:v>40383</c:v>
                </c:pt>
                <c:pt idx="4899">
                  <c:v>40383</c:v>
                </c:pt>
                <c:pt idx="4900">
                  <c:v>40383</c:v>
                </c:pt>
                <c:pt idx="4901">
                  <c:v>40383</c:v>
                </c:pt>
                <c:pt idx="4902">
                  <c:v>40383</c:v>
                </c:pt>
                <c:pt idx="4903">
                  <c:v>40383</c:v>
                </c:pt>
                <c:pt idx="4904">
                  <c:v>40383</c:v>
                </c:pt>
                <c:pt idx="4905">
                  <c:v>40383</c:v>
                </c:pt>
                <c:pt idx="4906">
                  <c:v>40383</c:v>
                </c:pt>
                <c:pt idx="4907">
                  <c:v>40383</c:v>
                </c:pt>
                <c:pt idx="4908">
                  <c:v>40383</c:v>
                </c:pt>
                <c:pt idx="4909">
                  <c:v>40383</c:v>
                </c:pt>
                <c:pt idx="4910">
                  <c:v>40383</c:v>
                </c:pt>
                <c:pt idx="4911">
                  <c:v>40383</c:v>
                </c:pt>
                <c:pt idx="4912">
                  <c:v>40383</c:v>
                </c:pt>
                <c:pt idx="4913">
                  <c:v>40383</c:v>
                </c:pt>
                <c:pt idx="4914">
                  <c:v>40383</c:v>
                </c:pt>
                <c:pt idx="4915">
                  <c:v>40383</c:v>
                </c:pt>
                <c:pt idx="4916">
                  <c:v>40383</c:v>
                </c:pt>
                <c:pt idx="4917">
                  <c:v>40383</c:v>
                </c:pt>
                <c:pt idx="4918">
                  <c:v>40383</c:v>
                </c:pt>
                <c:pt idx="4919">
                  <c:v>40383</c:v>
                </c:pt>
                <c:pt idx="4920">
                  <c:v>40384</c:v>
                </c:pt>
                <c:pt idx="4921">
                  <c:v>40384</c:v>
                </c:pt>
                <c:pt idx="4922">
                  <c:v>40384</c:v>
                </c:pt>
                <c:pt idx="4923">
                  <c:v>40384</c:v>
                </c:pt>
                <c:pt idx="4924">
                  <c:v>40384</c:v>
                </c:pt>
                <c:pt idx="4925">
                  <c:v>40384</c:v>
                </c:pt>
                <c:pt idx="4926">
                  <c:v>40384</c:v>
                </c:pt>
                <c:pt idx="4927">
                  <c:v>40384</c:v>
                </c:pt>
                <c:pt idx="4928">
                  <c:v>40384</c:v>
                </c:pt>
                <c:pt idx="4929">
                  <c:v>40384</c:v>
                </c:pt>
                <c:pt idx="4930">
                  <c:v>40384</c:v>
                </c:pt>
                <c:pt idx="4931">
                  <c:v>40384</c:v>
                </c:pt>
                <c:pt idx="4932">
                  <c:v>40384</c:v>
                </c:pt>
                <c:pt idx="4933">
                  <c:v>40384</c:v>
                </c:pt>
                <c:pt idx="4934">
                  <c:v>40384</c:v>
                </c:pt>
                <c:pt idx="4935">
                  <c:v>40384</c:v>
                </c:pt>
                <c:pt idx="4936">
                  <c:v>40384</c:v>
                </c:pt>
                <c:pt idx="4937">
                  <c:v>40384</c:v>
                </c:pt>
                <c:pt idx="4938">
                  <c:v>40384</c:v>
                </c:pt>
                <c:pt idx="4939">
                  <c:v>40384</c:v>
                </c:pt>
                <c:pt idx="4940">
                  <c:v>40384</c:v>
                </c:pt>
                <c:pt idx="4941">
                  <c:v>40384</c:v>
                </c:pt>
                <c:pt idx="4942">
                  <c:v>40384</c:v>
                </c:pt>
                <c:pt idx="4943">
                  <c:v>40384</c:v>
                </c:pt>
                <c:pt idx="4944">
                  <c:v>40385</c:v>
                </c:pt>
                <c:pt idx="4945">
                  <c:v>40385</c:v>
                </c:pt>
                <c:pt idx="4946">
                  <c:v>40385</c:v>
                </c:pt>
                <c:pt idx="4947">
                  <c:v>40385</c:v>
                </c:pt>
                <c:pt idx="4948">
                  <c:v>40385</c:v>
                </c:pt>
                <c:pt idx="4949">
                  <c:v>40385</c:v>
                </c:pt>
                <c:pt idx="4950">
                  <c:v>40385</c:v>
                </c:pt>
                <c:pt idx="4951">
                  <c:v>40385</c:v>
                </c:pt>
                <c:pt idx="4952">
                  <c:v>40385</c:v>
                </c:pt>
                <c:pt idx="4953">
                  <c:v>40385</c:v>
                </c:pt>
                <c:pt idx="4954">
                  <c:v>40385</c:v>
                </c:pt>
                <c:pt idx="4955">
                  <c:v>40385</c:v>
                </c:pt>
                <c:pt idx="4956">
                  <c:v>40385</c:v>
                </c:pt>
                <c:pt idx="4957">
                  <c:v>40385</c:v>
                </c:pt>
                <c:pt idx="4958">
                  <c:v>40385</c:v>
                </c:pt>
                <c:pt idx="4959">
                  <c:v>40385</c:v>
                </c:pt>
                <c:pt idx="4960">
                  <c:v>40385</c:v>
                </c:pt>
                <c:pt idx="4961">
                  <c:v>40385</c:v>
                </c:pt>
                <c:pt idx="4962">
                  <c:v>40385</c:v>
                </c:pt>
                <c:pt idx="4963">
                  <c:v>40385</c:v>
                </c:pt>
                <c:pt idx="4964">
                  <c:v>40385</c:v>
                </c:pt>
                <c:pt idx="4965">
                  <c:v>40385</c:v>
                </c:pt>
                <c:pt idx="4966">
                  <c:v>40385</c:v>
                </c:pt>
                <c:pt idx="4967">
                  <c:v>40385</c:v>
                </c:pt>
                <c:pt idx="4968">
                  <c:v>40386</c:v>
                </c:pt>
                <c:pt idx="4969">
                  <c:v>40386</c:v>
                </c:pt>
                <c:pt idx="4970">
                  <c:v>40386</c:v>
                </c:pt>
                <c:pt idx="4971">
                  <c:v>40386</c:v>
                </c:pt>
                <c:pt idx="4972">
                  <c:v>40386</c:v>
                </c:pt>
                <c:pt idx="4973">
                  <c:v>40386</c:v>
                </c:pt>
                <c:pt idx="4974">
                  <c:v>40386</c:v>
                </c:pt>
                <c:pt idx="4975">
                  <c:v>40386</c:v>
                </c:pt>
                <c:pt idx="4976">
                  <c:v>40386</c:v>
                </c:pt>
                <c:pt idx="4977">
                  <c:v>40386</c:v>
                </c:pt>
                <c:pt idx="4978">
                  <c:v>40386</c:v>
                </c:pt>
                <c:pt idx="4979">
                  <c:v>40386</c:v>
                </c:pt>
                <c:pt idx="4980">
                  <c:v>40386</c:v>
                </c:pt>
                <c:pt idx="4981">
                  <c:v>40386</c:v>
                </c:pt>
                <c:pt idx="4982">
                  <c:v>40386</c:v>
                </c:pt>
                <c:pt idx="4983">
                  <c:v>40386</c:v>
                </c:pt>
                <c:pt idx="4984">
                  <c:v>40386</c:v>
                </c:pt>
                <c:pt idx="4985">
                  <c:v>40386</c:v>
                </c:pt>
                <c:pt idx="4986">
                  <c:v>40386</c:v>
                </c:pt>
                <c:pt idx="4987">
                  <c:v>40386</c:v>
                </c:pt>
                <c:pt idx="4988">
                  <c:v>40386</c:v>
                </c:pt>
                <c:pt idx="4989">
                  <c:v>40386</c:v>
                </c:pt>
                <c:pt idx="4990">
                  <c:v>40386</c:v>
                </c:pt>
                <c:pt idx="4991">
                  <c:v>40386</c:v>
                </c:pt>
                <c:pt idx="4992">
                  <c:v>40387</c:v>
                </c:pt>
                <c:pt idx="4993">
                  <c:v>40387</c:v>
                </c:pt>
                <c:pt idx="4994">
                  <c:v>40387</c:v>
                </c:pt>
                <c:pt idx="4995">
                  <c:v>40387</c:v>
                </c:pt>
                <c:pt idx="4996">
                  <c:v>40387</c:v>
                </c:pt>
                <c:pt idx="4997">
                  <c:v>40387</c:v>
                </c:pt>
                <c:pt idx="4998">
                  <c:v>40387</c:v>
                </c:pt>
                <c:pt idx="4999">
                  <c:v>40387</c:v>
                </c:pt>
                <c:pt idx="5000">
                  <c:v>40387</c:v>
                </c:pt>
                <c:pt idx="5001">
                  <c:v>40387</c:v>
                </c:pt>
                <c:pt idx="5002">
                  <c:v>40387</c:v>
                </c:pt>
                <c:pt idx="5003">
                  <c:v>40387</c:v>
                </c:pt>
                <c:pt idx="5004">
                  <c:v>40387</c:v>
                </c:pt>
                <c:pt idx="5005">
                  <c:v>40387</c:v>
                </c:pt>
                <c:pt idx="5006">
                  <c:v>40387</c:v>
                </c:pt>
                <c:pt idx="5007">
                  <c:v>40387</c:v>
                </c:pt>
                <c:pt idx="5008">
                  <c:v>40387</c:v>
                </c:pt>
                <c:pt idx="5009">
                  <c:v>40387</c:v>
                </c:pt>
                <c:pt idx="5010">
                  <c:v>40387</c:v>
                </c:pt>
                <c:pt idx="5011">
                  <c:v>40387</c:v>
                </c:pt>
                <c:pt idx="5012">
                  <c:v>40387</c:v>
                </c:pt>
                <c:pt idx="5013">
                  <c:v>40387</c:v>
                </c:pt>
                <c:pt idx="5014">
                  <c:v>40387</c:v>
                </c:pt>
                <c:pt idx="5015">
                  <c:v>40387</c:v>
                </c:pt>
                <c:pt idx="5016">
                  <c:v>40388</c:v>
                </c:pt>
                <c:pt idx="5017">
                  <c:v>40388</c:v>
                </c:pt>
                <c:pt idx="5018">
                  <c:v>40388</c:v>
                </c:pt>
                <c:pt idx="5019">
                  <c:v>40388</c:v>
                </c:pt>
                <c:pt idx="5020">
                  <c:v>40388</c:v>
                </c:pt>
                <c:pt idx="5021">
                  <c:v>40388</c:v>
                </c:pt>
                <c:pt idx="5022">
                  <c:v>40388</c:v>
                </c:pt>
                <c:pt idx="5023">
                  <c:v>40388</c:v>
                </c:pt>
                <c:pt idx="5024">
                  <c:v>40388</c:v>
                </c:pt>
                <c:pt idx="5025">
                  <c:v>40388</c:v>
                </c:pt>
                <c:pt idx="5026">
                  <c:v>40388</c:v>
                </c:pt>
                <c:pt idx="5027">
                  <c:v>40388</c:v>
                </c:pt>
                <c:pt idx="5028">
                  <c:v>40388</c:v>
                </c:pt>
                <c:pt idx="5029">
                  <c:v>40388</c:v>
                </c:pt>
                <c:pt idx="5030">
                  <c:v>40388</c:v>
                </c:pt>
                <c:pt idx="5031">
                  <c:v>40388</c:v>
                </c:pt>
                <c:pt idx="5032">
                  <c:v>40388</c:v>
                </c:pt>
                <c:pt idx="5033">
                  <c:v>40388</c:v>
                </c:pt>
                <c:pt idx="5034">
                  <c:v>40388</c:v>
                </c:pt>
                <c:pt idx="5035">
                  <c:v>40388</c:v>
                </c:pt>
                <c:pt idx="5036">
                  <c:v>40388</c:v>
                </c:pt>
                <c:pt idx="5037">
                  <c:v>40388</c:v>
                </c:pt>
                <c:pt idx="5038">
                  <c:v>40388</c:v>
                </c:pt>
                <c:pt idx="5039">
                  <c:v>40388</c:v>
                </c:pt>
                <c:pt idx="5040">
                  <c:v>40389</c:v>
                </c:pt>
                <c:pt idx="5041">
                  <c:v>40389</c:v>
                </c:pt>
                <c:pt idx="5042">
                  <c:v>40389</c:v>
                </c:pt>
                <c:pt idx="5043">
                  <c:v>40389</c:v>
                </c:pt>
                <c:pt idx="5044">
                  <c:v>40389</c:v>
                </c:pt>
                <c:pt idx="5045">
                  <c:v>40389</c:v>
                </c:pt>
                <c:pt idx="5046">
                  <c:v>40389</c:v>
                </c:pt>
                <c:pt idx="5047">
                  <c:v>40389</c:v>
                </c:pt>
                <c:pt idx="5048">
                  <c:v>40389</c:v>
                </c:pt>
                <c:pt idx="5049">
                  <c:v>40389</c:v>
                </c:pt>
                <c:pt idx="5050">
                  <c:v>40389</c:v>
                </c:pt>
                <c:pt idx="5051">
                  <c:v>40389</c:v>
                </c:pt>
                <c:pt idx="5052">
                  <c:v>40389</c:v>
                </c:pt>
                <c:pt idx="5053">
                  <c:v>40389</c:v>
                </c:pt>
                <c:pt idx="5054">
                  <c:v>40389</c:v>
                </c:pt>
                <c:pt idx="5055">
                  <c:v>40389</c:v>
                </c:pt>
                <c:pt idx="5056">
                  <c:v>40389</c:v>
                </c:pt>
                <c:pt idx="5057">
                  <c:v>40389</c:v>
                </c:pt>
                <c:pt idx="5058">
                  <c:v>40389</c:v>
                </c:pt>
                <c:pt idx="5059">
                  <c:v>40389</c:v>
                </c:pt>
                <c:pt idx="5060">
                  <c:v>40389</c:v>
                </c:pt>
                <c:pt idx="5061">
                  <c:v>40389</c:v>
                </c:pt>
                <c:pt idx="5062">
                  <c:v>40389</c:v>
                </c:pt>
                <c:pt idx="5063">
                  <c:v>40389</c:v>
                </c:pt>
                <c:pt idx="5064">
                  <c:v>40390</c:v>
                </c:pt>
                <c:pt idx="5065">
                  <c:v>40390</c:v>
                </c:pt>
                <c:pt idx="5066">
                  <c:v>40390</c:v>
                </c:pt>
                <c:pt idx="5067">
                  <c:v>40390</c:v>
                </c:pt>
                <c:pt idx="5068">
                  <c:v>40390</c:v>
                </c:pt>
                <c:pt idx="5069">
                  <c:v>40390</c:v>
                </c:pt>
                <c:pt idx="5070">
                  <c:v>40390</c:v>
                </c:pt>
                <c:pt idx="5071">
                  <c:v>40390</c:v>
                </c:pt>
                <c:pt idx="5072">
                  <c:v>40390</c:v>
                </c:pt>
                <c:pt idx="5073">
                  <c:v>40390</c:v>
                </c:pt>
                <c:pt idx="5074">
                  <c:v>40390</c:v>
                </c:pt>
                <c:pt idx="5075">
                  <c:v>40390</c:v>
                </c:pt>
                <c:pt idx="5076">
                  <c:v>40390</c:v>
                </c:pt>
                <c:pt idx="5077">
                  <c:v>40390</c:v>
                </c:pt>
                <c:pt idx="5078">
                  <c:v>40390</c:v>
                </c:pt>
                <c:pt idx="5079">
                  <c:v>40390</c:v>
                </c:pt>
                <c:pt idx="5080">
                  <c:v>40390</c:v>
                </c:pt>
                <c:pt idx="5081">
                  <c:v>40390</c:v>
                </c:pt>
                <c:pt idx="5082">
                  <c:v>40390</c:v>
                </c:pt>
                <c:pt idx="5083">
                  <c:v>40390</c:v>
                </c:pt>
                <c:pt idx="5084">
                  <c:v>40390</c:v>
                </c:pt>
                <c:pt idx="5085">
                  <c:v>40390</c:v>
                </c:pt>
                <c:pt idx="5086">
                  <c:v>40390</c:v>
                </c:pt>
                <c:pt idx="5087">
                  <c:v>40390</c:v>
                </c:pt>
                <c:pt idx="5088">
                  <c:v>40391</c:v>
                </c:pt>
                <c:pt idx="5089">
                  <c:v>40391</c:v>
                </c:pt>
                <c:pt idx="5090">
                  <c:v>40391</c:v>
                </c:pt>
                <c:pt idx="5091">
                  <c:v>40391</c:v>
                </c:pt>
                <c:pt idx="5092">
                  <c:v>40391</c:v>
                </c:pt>
                <c:pt idx="5093">
                  <c:v>40391</c:v>
                </c:pt>
                <c:pt idx="5094">
                  <c:v>40391</c:v>
                </c:pt>
                <c:pt idx="5095">
                  <c:v>40391</c:v>
                </c:pt>
                <c:pt idx="5096">
                  <c:v>40391</c:v>
                </c:pt>
                <c:pt idx="5097">
                  <c:v>40391</c:v>
                </c:pt>
                <c:pt idx="5098">
                  <c:v>40391</c:v>
                </c:pt>
                <c:pt idx="5099">
                  <c:v>40391</c:v>
                </c:pt>
                <c:pt idx="5100">
                  <c:v>40391</c:v>
                </c:pt>
                <c:pt idx="5101">
                  <c:v>40391</c:v>
                </c:pt>
                <c:pt idx="5102">
                  <c:v>40391</c:v>
                </c:pt>
                <c:pt idx="5103">
                  <c:v>40391</c:v>
                </c:pt>
                <c:pt idx="5104">
                  <c:v>40391</c:v>
                </c:pt>
                <c:pt idx="5105">
                  <c:v>40391</c:v>
                </c:pt>
                <c:pt idx="5106">
                  <c:v>40391</c:v>
                </c:pt>
                <c:pt idx="5107">
                  <c:v>40391</c:v>
                </c:pt>
                <c:pt idx="5108">
                  <c:v>40391</c:v>
                </c:pt>
                <c:pt idx="5109">
                  <c:v>40391</c:v>
                </c:pt>
                <c:pt idx="5110">
                  <c:v>40391</c:v>
                </c:pt>
                <c:pt idx="5111">
                  <c:v>40391</c:v>
                </c:pt>
                <c:pt idx="5112">
                  <c:v>40392</c:v>
                </c:pt>
                <c:pt idx="5113">
                  <c:v>40392</c:v>
                </c:pt>
                <c:pt idx="5114">
                  <c:v>40392</c:v>
                </c:pt>
                <c:pt idx="5115">
                  <c:v>40392</c:v>
                </c:pt>
                <c:pt idx="5116">
                  <c:v>40392</c:v>
                </c:pt>
                <c:pt idx="5117">
                  <c:v>40392</c:v>
                </c:pt>
                <c:pt idx="5118">
                  <c:v>40392</c:v>
                </c:pt>
                <c:pt idx="5119">
                  <c:v>40392</c:v>
                </c:pt>
                <c:pt idx="5120">
                  <c:v>40392</c:v>
                </c:pt>
                <c:pt idx="5121">
                  <c:v>40392</c:v>
                </c:pt>
                <c:pt idx="5122">
                  <c:v>40392</c:v>
                </c:pt>
                <c:pt idx="5123">
                  <c:v>40392</c:v>
                </c:pt>
                <c:pt idx="5124">
                  <c:v>40392</c:v>
                </c:pt>
                <c:pt idx="5125">
                  <c:v>40392</c:v>
                </c:pt>
                <c:pt idx="5126">
                  <c:v>40392</c:v>
                </c:pt>
                <c:pt idx="5127">
                  <c:v>40392</c:v>
                </c:pt>
                <c:pt idx="5128">
                  <c:v>40392</c:v>
                </c:pt>
                <c:pt idx="5129">
                  <c:v>40392</c:v>
                </c:pt>
                <c:pt idx="5130">
                  <c:v>40392</c:v>
                </c:pt>
                <c:pt idx="5131">
                  <c:v>40392</c:v>
                </c:pt>
                <c:pt idx="5132">
                  <c:v>40392</c:v>
                </c:pt>
                <c:pt idx="5133">
                  <c:v>40392</c:v>
                </c:pt>
                <c:pt idx="5134">
                  <c:v>40392</c:v>
                </c:pt>
                <c:pt idx="5135">
                  <c:v>40392</c:v>
                </c:pt>
                <c:pt idx="5136">
                  <c:v>40393</c:v>
                </c:pt>
                <c:pt idx="5137">
                  <c:v>40393</c:v>
                </c:pt>
                <c:pt idx="5138">
                  <c:v>40393</c:v>
                </c:pt>
                <c:pt idx="5139">
                  <c:v>40393</c:v>
                </c:pt>
                <c:pt idx="5140">
                  <c:v>40393</c:v>
                </c:pt>
                <c:pt idx="5141">
                  <c:v>40393</c:v>
                </c:pt>
                <c:pt idx="5142">
                  <c:v>40393</c:v>
                </c:pt>
                <c:pt idx="5143">
                  <c:v>40393</c:v>
                </c:pt>
                <c:pt idx="5144">
                  <c:v>40393</c:v>
                </c:pt>
                <c:pt idx="5145">
                  <c:v>40393</c:v>
                </c:pt>
                <c:pt idx="5146">
                  <c:v>40393</c:v>
                </c:pt>
                <c:pt idx="5147">
                  <c:v>40393</c:v>
                </c:pt>
                <c:pt idx="5148">
                  <c:v>40393</c:v>
                </c:pt>
                <c:pt idx="5149">
                  <c:v>40393</c:v>
                </c:pt>
                <c:pt idx="5150">
                  <c:v>40393</c:v>
                </c:pt>
                <c:pt idx="5151">
                  <c:v>40393</c:v>
                </c:pt>
                <c:pt idx="5152">
                  <c:v>40393</c:v>
                </c:pt>
                <c:pt idx="5153">
                  <c:v>40393</c:v>
                </c:pt>
                <c:pt idx="5154">
                  <c:v>40393</c:v>
                </c:pt>
                <c:pt idx="5155">
                  <c:v>40393</c:v>
                </c:pt>
                <c:pt idx="5156">
                  <c:v>40393</c:v>
                </c:pt>
                <c:pt idx="5157">
                  <c:v>40393</c:v>
                </c:pt>
                <c:pt idx="5158">
                  <c:v>40393</c:v>
                </c:pt>
                <c:pt idx="5159">
                  <c:v>40393</c:v>
                </c:pt>
                <c:pt idx="5160">
                  <c:v>40394</c:v>
                </c:pt>
                <c:pt idx="5161">
                  <c:v>40394</c:v>
                </c:pt>
                <c:pt idx="5162">
                  <c:v>40394</c:v>
                </c:pt>
                <c:pt idx="5163">
                  <c:v>40394</c:v>
                </c:pt>
                <c:pt idx="5164">
                  <c:v>40394</c:v>
                </c:pt>
                <c:pt idx="5165">
                  <c:v>40394</c:v>
                </c:pt>
                <c:pt idx="5166">
                  <c:v>40394</c:v>
                </c:pt>
                <c:pt idx="5167">
                  <c:v>40394</c:v>
                </c:pt>
                <c:pt idx="5168">
                  <c:v>40394</c:v>
                </c:pt>
                <c:pt idx="5169">
                  <c:v>40394</c:v>
                </c:pt>
                <c:pt idx="5170">
                  <c:v>40394</c:v>
                </c:pt>
                <c:pt idx="5171">
                  <c:v>40394</c:v>
                </c:pt>
                <c:pt idx="5172">
                  <c:v>40394</c:v>
                </c:pt>
                <c:pt idx="5173">
                  <c:v>40394</c:v>
                </c:pt>
                <c:pt idx="5174">
                  <c:v>40394</c:v>
                </c:pt>
                <c:pt idx="5175">
                  <c:v>40394</c:v>
                </c:pt>
                <c:pt idx="5176">
                  <c:v>40394</c:v>
                </c:pt>
                <c:pt idx="5177">
                  <c:v>40394</c:v>
                </c:pt>
                <c:pt idx="5178">
                  <c:v>40394</c:v>
                </c:pt>
                <c:pt idx="5179">
                  <c:v>40394</c:v>
                </c:pt>
                <c:pt idx="5180">
                  <c:v>40394</c:v>
                </c:pt>
                <c:pt idx="5181">
                  <c:v>40394</c:v>
                </c:pt>
                <c:pt idx="5182">
                  <c:v>40394</c:v>
                </c:pt>
                <c:pt idx="5183">
                  <c:v>40394</c:v>
                </c:pt>
                <c:pt idx="5184">
                  <c:v>40395</c:v>
                </c:pt>
                <c:pt idx="5185">
                  <c:v>40395</c:v>
                </c:pt>
                <c:pt idx="5186">
                  <c:v>40395</c:v>
                </c:pt>
                <c:pt idx="5187">
                  <c:v>40395</c:v>
                </c:pt>
                <c:pt idx="5188">
                  <c:v>40395</c:v>
                </c:pt>
                <c:pt idx="5189">
                  <c:v>40395</c:v>
                </c:pt>
                <c:pt idx="5190">
                  <c:v>40395</c:v>
                </c:pt>
                <c:pt idx="5191">
                  <c:v>40395</c:v>
                </c:pt>
                <c:pt idx="5192">
                  <c:v>40395</c:v>
                </c:pt>
                <c:pt idx="5193">
                  <c:v>40395</c:v>
                </c:pt>
                <c:pt idx="5194">
                  <c:v>40395</c:v>
                </c:pt>
                <c:pt idx="5195">
                  <c:v>40395</c:v>
                </c:pt>
                <c:pt idx="5196">
                  <c:v>40395</c:v>
                </c:pt>
                <c:pt idx="5197">
                  <c:v>40395</c:v>
                </c:pt>
                <c:pt idx="5198">
                  <c:v>40395</c:v>
                </c:pt>
                <c:pt idx="5199">
                  <c:v>40395</c:v>
                </c:pt>
                <c:pt idx="5200">
                  <c:v>40395</c:v>
                </c:pt>
                <c:pt idx="5201">
                  <c:v>40395</c:v>
                </c:pt>
                <c:pt idx="5202">
                  <c:v>40395</c:v>
                </c:pt>
                <c:pt idx="5203">
                  <c:v>40395</c:v>
                </c:pt>
                <c:pt idx="5204">
                  <c:v>40395</c:v>
                </c:pt>
                <c:pt idx="5205">
                  <c:v>40395</c:v>
                </c:pt>
                <c:pt idx="5206">
                  <c:v>40395</c:v>
                </c:pt>
                <c:pt idx="5207">
                  <c:v>40395</c:v>
                </c:pt>
                <c:pt idx="5208">
                  <c:v>40396</c:v>
                </c:pt>
                <c:pt idx="5209">
                  <c:v>40396</c:v>
                </c:pt>
                <c:pt idx="5210">
                  <c:v>40396</c:v>
                </c:pt>
                <c:pt idx="5211">
                  <c:v>40396</c:v>
                </c:pt>
                <c:pt idx="5212">
                  <c:v>40396</c:v>
                </c:pt>
                <c:pt idx="5213">
                  <c:v>40396</c:v>
                </c:pt>
                <c:pt idx="5214">
                  <c:v>40396</c:v>
                </c:pt>
                <c:pt idx="5215">
                  <c:v>40396</c:v>
                </c:pt>
                <c:pt idx="5216">
                  <c:v>40396</c:v>
                </c:pt>
                <c:pt idx="5217">
                  <c:v>40396</c:v>
                </c:pt>
                <c:pt idx="5218">
                  <c:v>40396</c:v>
                </c:pt>
                <c:pt idx="5219">
                  <c:v>40396</c:v>
                </c:pt>
                <c:pt idx="5220">
                  <c:v>40396</c:v>
                </c:pt>
                <c:pt idx="5221">
                  <c:v>40396</c:v>
                </c:pt>
                <c:pt idx="5222">
                  <c:v>40396</c:v>
                </c:pt>
                <c:pt idx="5223">
                  <c:v>40396</c:v>
                </c:pt>
                <c:pt idx="5224">
                  <c:v>40396</c:v>
                </c:pt>
                <c:pt idx="5225">
                  <c:v>40396</c:v>
                </c:pt>
                <c:pt idx="5226">
                  <c:v>40396</c:v>
                </c:pt>
                <c:pt idx="5227">
                  <c:v>40396</c:v>
                </c:pt>
                <c:pt idx="5228">
                  <c:v>40396</c:v>
                </c:pt>
                <c:pt idx="5229">
                  <c:v>40396</c:v>
                </c:pt>
                <c:pt idx="5230">
                  <c:v>40396</c:v>
                </c:pt>
                <c:pt idx="5231">
                  <c:v>40396</c:v>
                </c:pt>
                <c:pt idx="5232">
                  <c:v>40397</c:v>
                </c:pt>
                <c:pt idx="5233">
                  <c:v>40397</c:v>
                </c:pt>
                <c:pt idx="5234">
                  <c:v>40397</c:v>
                </c:pt>
                <c:pt idx="5235">
                  <c:v>40397</c:v>
                </c:pt>
                <c:pt idx="5236">
                  <c:v>40397</c:v>
                </c:pt>
                <c:pt idx="5237">
                  <c:v>40397</c:v>
                </c:pt>
                <c:pt idx="5238">
                  <c:v>40397</c:v>
                </c:pt>
                <c:pt idx="5239">
                  <c:v>40397</c:v>
                </c:pt>
                <c:pt idx="5240">
                  <c:v>40397</c:v>
                </c:pt>
                <c:pt idx="5241">
                  <c:v>40397</c:v>
                </c:pt>
                <c:pt idx="5242">
                  <c:v>40397</c:v>
                </c:pt>
                <c:pt idx="5243">
                  <c:v>40397</c:v>
                </c:pt>
                <c:pt idx="5244">
                  <c:v>40397</c:v>
                </c:pt>
                <c:pt idx="5245">
                  <c:v>40397</c:v>
                </c:pt>
                <c:pt idx="5246">
                  <c:v>40397</c:v>
                </c:pt>
                <c:pt idx="5247">
                  <c:v>40397</c:v>
                </c:pt>
                <c:pt idx="5248">
                  <c:v>40397</c:v>
                </c:pt>
                <c:pt idx="5249">
                  <c:v>40397</c:v>
                </c:pt>
                <c:pt idx="5250">
                  <c:v>40397</c:v>
                </c:pt>
                <c:pt idx="5251">
                  <c:v>40397</c:v>
                </c:pt>
                <c:pt idx="5252">
                  <c:v>40397</c:v>
                </c:pt>
                <c:pt idx="5253">
                  <c:v>40397</c:v>
                </c:pt>
                <c:pt idx="5254">
                  <c:v>40397</c:v>
                </c:pt>
                <c:pt idx="5255">
                  <c:v>40397</c:v>
                </c:pt>
                <c:pt idx="5256">
                  <c:v>40398</c:v>
                </c:pt>
                <c:pt idx="5257">
                  <c:v>40398</c:v>
                </c:pt>
                <c:pt idx="5258">
                  <c:v>40398</c:v>
                </c:pt>
                <c:pt idx="5259">
                  <c:v>40398</c:v>
                </c:pt>
                <c:pt idx="5260">
                  <c:v>40398</c:v>
                </c:pt>
                <c:pt idx="5261">
                  <c:v>40398</c:v>
                </c:pt>
                <c:pt idx="5262">
                  <c:v>40398</c:v>
                </c:pt>
                <c:pt idx="5263">
                  <c:v>40398</c:v>
                </c:pt>
                <c:pt idx="5264">
                  <c:v>40398</c:v>
                </c:pt>
                <c:pt idx="5265">
                  <c:v>40398</c:v>
                </c:pt>
                <c:pt idx="5266">
                  <c:v>40398</c:v>
                </c:pt>
                <c:pt idx="5267">
                  <c:v>40398</c:v>
                </c:pt>
                <c:pt idx="5268">
                  <c:v>40398</c:v>
                </c:pt>
                <c:pt idx="5269">
                  <c:v>40398</c:v>
                </c:pt>
                <c:pt idx="5270">
                  <c:v>40398</c:v>
                </c:pt>
                <c:pt idx="5271">
                  <c:v>40398</c:v>
                </c:pt>
                <c:pt idx="5272">
                  <c:v>40398</c:v>
                </c:pt>
                <c:pt idx="5273">
                  <c:v>40398</c:v>
                </c:pt>
                <c:pt idx="5274">
                  <c:v>40398</c:v>
                </c:pt>
                <c:pt idx="5275">
                  <c:v>40398</c:v>
                </c:pt>
                <c:pt idx="5276">
                  <c:v>40398</c:v>
                </c:pt>
                <c:pt idx="5277">
                  <c:v>40398</c:v>
                </c:pt>
                <c:pt idx="5278">
                  <c:v>40398</c:v>
                </c:pt>
                <c:pt idx="5279">
                  <c:v>40398</c:v>
                </c:pt>
                <c:pt idx="5280">
                  <c:v>40399</c:v>
                </c:pt>
                <c:pt idx="5281">
                  <c:v>40399</c:v>
                </c:pt>
                <c:pt idx="5282">
                  <c:v>40399</c:v>
                </c:pt>
                <c:pt idx="5283">
                  <c:v>40399</c:v>
                </c:pt>
                <c:pt idx="5284">
                  <c:v>40399</c:v>
                </c:pt>
                <c:pt idx="5285">
                  <c:v>40399</c:v>
                </c:pt>
                <c:pt idx="5286">
                  <c:v>40399</c:v>
                </c:pt>
                <c:pt idx="5287">
                  <c:v>40399</c:v>
                </c:pt>
                <c:pt idx="5288">
                  <c:v>40399</c:v>
                </c:pt>
                <c:pt idx="5289">
                  <c:v>40399</c:v>
                </c:pt>
                <c:pt idx="5290">
                  <c:v>40399</c:v>
                </c:pt>
                <c:pt idx="5291">
                  <c:v>40399</c:v>
                </c:pt>
                <c:pt idx="5292">
                  <c:v>40399</c:v>
                </c:pt>
                <c:pt idx="5293">
                  <c:v>40399</c:v>
                </c:pt>
                <c:pt idx="5294">
                  <c:v>40399</c:v>
                </c:pt>
                <c:pt idx="5295">
                  <c:v>40399</c:v>
                </c:pt>
                <c:pt idx="5296">
                  <c:v>40399</c:v>
                </c:pt>
                <c:pt idx="5297">
                  <c:v>40399</c:v>
                </c:pt>
                <c:pt idx="5298">
                  <c:v>40399</c:v>
                </c:pt>
                <c:pt idx="5299">
                  <c:v>40399</c:v>
                </c:pt>
                <c:pt idx="5300">
                  <c:v>40399</c:v>
                </c:pt>
                <c:pt idx="5301">
                  <c:v>40399</c:v>
                </c:pt>
                <c:pt idx="5302">
                  <c:v>40399</c:v>
                </c:pt>
                <c:pt idx="5303">
                  <c:v>40399</c:v>
                </c:pt>
                <c:pt idx="5304">
                  <c:v>40400</c:v>
                </c:pt>
                <c:pt idx="5305">
                  <c:v>40400</c:v>
                </c:pt>
                <c:pt idx="5306">
                  <c:v>40400</c:v>
                </c:pt>
                <c:pt idx="5307">
                  <c:v>40400</c:v>
                </c:pt>
                <c:pt idx="5308">
                  <c:v>40400</c:v>
                </c:pt>
                <c:pt idx="5309">
                  <c:v>40400</c:v>
                </c:pt>
                <c:pt idx="5310">
                  <c:v>40400</c:v>
                </c:pt>
                <c:pt idx="5311">
                  <c:v>40400</c:v>
                </c:pt>
                <c:pt idx="5312">
                  <c:v>40400</c:v>
                </c:pt>
                <c:pt idx="5313">
                  <c:v>40400</c:v>
                </c:pt>
                <c:pt idx="5314">
                  <c:v>40400</c:v>
                </c:pt>
                <c:pt idx="5315">
                  <c:v>40400</c:v>
                </c:pt>
                <c:pt idx="5316">
                  <c:v>40400</c:v>
                </c:pt>
                <c:pt idx="5317">
                  <c:v>40400</c:v>
                </c:pt>
                <c:pt idx="5318">
                  <c:v>40400</c:v>
                </c:pt>
                <c:pt idx="5319">
                  <c:v>40400</c:v>
                </c:pt>
                <c:pt idx="5320">
                  <c:v>40400</c:v>
                </c:pt>
                <c:pt idx="5321">
                  <c:v>40400</c:v>
                </c:pt>
                <c:pt idx="5322">
                  <c:v>40400</c:v>
                </c:pt>
                <c:pt idx="5323">
                  <c:v>40400</c:v>
                </c:pt>
                <c:pt idx="5324">
                  <c:v>40400</c:v>
                </c:pt>
                <c:pt idx="5325">
                  <c:v>40400</c:v>
                </c:pt>
                <c:pt idx="5326">
                  <c:v>40400</c:v>
                </c:pt>
                <c:pt idx="5327">
                  <c:v>40400</c:v>
                </c:pt>
                <c:pt idx="5328">
                  <c:v>40401</c:v>
                </c:pt>
                <c:pt idx="5329">
                  <c:v>40401</c:v>
                </c:pt>
                <c:pt idx="5330">
                  <c:v>40401</c:v>
                </c:pt>
                <c:pt idx="5331">
                  <c:v>40401</c:v>
                </c:pt>
                <c:pt idx="5332">
                  <c:v>40401</c:v>
                </c:pt>
                <c:pt idx="5333">
                  <c:v>40401</c:v>
                </c:pt>
                <c:pt idx="5334">
                  <c:v>40401</c:v>
                </c:pt>
                <c:pt idx="5335">
                  <c:v>40401</c:v>
                </c:pt>
                <c:pt idx="5336">
                  <c:v>40401</c:v>
                </c:pt>
                <c:pt idx="5337">
                  <c:v>40401</c:v>
                </c:pt>
                <c:pt idx="5338">
                  <c:v>40401</c:v>
                </c:pt>
                <c:pt idx="5339">
                  <c:v>40401</c:v>
                </c:pt>
                <c:pt idx="5340">
                  <c:v>40401</c:v>
                </c:pt>
                <c:pt idx="5341">
                  <c:v>40401</c:v>
                </c:pt>
                <c:pt idx="5342">
                  <c:v>40401</c:v>
                </c:pt>
                <c:pt idx="5343">
                  <c:v>40401</c:v>
                </c:pt>
                <c:pt idx="5344">
                  <c:v>40401</c:v>
                </c:pt>
                <c:pt idx="5345">
                  <c:v>40401</c:v>
                </c:pt>
                <c:pt idx="5346">
                  <c:v>40401</c:v>
                </c:pt>
                <c:pt idx="5347">
                  <c:v>40401</c:v>
                </c:pt>
                <c:pt idx="5348">
                  <c:v>40401</c:v>
                </c:pt>
                <c:pt idx="5349">
                  <c:v>40401</c:v>
                </c:pt>
                <c:pt idx="5350">
                  <c:v>40401</c:v>
                </c:pt>
                <c:pt idx="5351">
                  <c:v>40401</c:v>
                </c:pt>
                <c:pt idx="5352">
                  <c:v>40402</c:v>
                </c:pt>
                <c:pt idx="5353">
                  <c:v>40402</c:v>
                </c:pt>
                <c:pt idx="5354">
                  <c:v>40402</c:v>
                </c:pt>
                <c:pt idx="5355">
                  <c:v>40402</c:v>
                </c:pt>
                <c:pt idx="5356">
                  <c:v>40402</c:v>
                </c:pt>
                <c:pt idx="5357">
                  <c:v>40402</c:v>
                </c:pt>
                <c:pt idx="5358">
                  <c:v>40402</c:v>
                </c:pt>
                <c:pt idx="5359">
                  <c:v>40402</c:v>
                </c:pt>
                <c:pt idx="5360">
                  <c:v>40402</c:v>
                </c:pt>
                <c:pt idx="5361">
                  <c:v>40402</c:v>
                </c:pt>
                <c:pt idx="5362">
                  <c:v>40402</c:v>
                </c:pt>
                <c:pt idx="5363">
                  <c:v>40402</c:v>
                </c:pt>
                <c:pt idx="5364">
                  <c:v>40402</c:v>
                </c:pt>
                <c:pt idx="5365">
                  <c:v>40402</c:v>
                </c:pt>
                <c:pt idx="5366">
                  <c:v>40402</c:v>
                </c:pt>
                <c:pt idx="5367">
                  <c:v>40402</c:v>
                </c:pt>
                <c:pt idx="5368">
                  <c:v>40402</c:v>
                </c:pt>
                <c:pt idx="5369">
                  <c:v>40402</c:v>
                </c:pt>
                <c:pt idx="5370">
                  <c:v>40402</c:v>
                </c:pt>
                <c:pt idx="5371">
                  <c:v>40402</c:v>
                </c:pt>
                <c:pt idx="5372">
                  <c:v>40402</c:v>
                </c:pt>
                <c:pt idx="5373">
                  <c:v>40402</c:v>
                </c:pt>
                <c:pt idx="5374">
                  <c:v>40402</c:v>
                </c:pt>
                <c:pt idx="5375">
                  <c:v>40402</c:v>
                </c:pt>
                <c:pt idx="5376">
                  <c:v>40403</c:v>
                </c:pt>
                <c:pt idx="5377">
                  <c:v>40403</c:v>
                </c:pt>
                <c:pt idx="5378">
                  <c:v>40403</c:v>
                </c:pt>
                <c:pt idx="5379">
                  <c:v>40403</c:v>
                </c:pt>
                <c:pt idx="5380">
                  <c:v>40403</c:v>
                </c:pt>
                <c:pt idx="5381">
                  <c:v>40403</c:v>
                </c:pt>
                <c:pt idx="5382">
                  <c:v>40403</c:v>
                </c:pt>
                <c:pt idx="5383">
                  <c:v>40403</c:v>
                </c:pt>
                <c:pt idx="5384">
                  <c:v>40403</c:v>
                </c:pt>
                <c:pt idx="5385">
                  <c:v>40403</c:v>
                </c:pt>
                <c:pt idx="5386">
                  <c:v>40403</c:v>
                </c:pt>
                <c:pt idx="5387">
                  <c:v>40403</c:v>
                </c:pt>
                <c:pt idx="5388">
                  <c:v>40403</c:v>
                </c:pt>
                <c:pt idx="5389">
                  <c:v>40403</c:v>
                </c:pt>
                <c:pt idx="5390">
                  <c:v>40403</c:v>
                </c:pt>
                <c:pt idx="5391">
                  <c:v>40403</c:v>
                </c:pt>
                <c:pt idx="5392">
                  <c:v>40403</c:v>
                </c:pt>
                <c:pt idx="5393">
                  <c:v>40403</c:v>
                </c:pt>
                <c:pt idx="5394">
                  <c:v>40403</c:v>
                </c:pt>
                <c:pt idx="5395">
                  <c:v>40403</c:v>
                </c:pt>
                <c:pt idx="5396">
                  <c:v>40403</c:v>
                </c:pt>
                <c:pt idx="5397">
                  <c:v>40403</c:v>
                </c:pt>
                <c:pt idx="5398">
                  <c:v>40403</c:v>
                </c:pt>
                <c:pt idx="5399">
                  <c:v>40403</c:v>
                </c:pt>
                <c:pt idx="5400">
                  <c:v>40404</c:v>
                </c:pt>
                <c:pt idx="5401">
                  <c:v>40404</c:v>
                </c:pt>
                <c:pt idx="5402">
                  <c:v>40404</c:v>
                </c:pt>
                <c:pt idx="5403">
                  <c:v>40404</c:v>
                </c:pt>
                <c:pt idx="5404">
                  <c:v>40404</c:v>
                </c:pt>
                <c:pt idx="5405">
                  <c:v>40404</c:v>
                </c:pt>
                <c:pt idx="5406">
                  <c:v>40404</c:v>
                </c:pt>
                <c:pt idx="5407">
                  <c:v>40404</c:v>
                </c:pt>
                <c:pt idx="5408">
                  <c:v>40404</c:v>
                </c:pt>
                <c:pt idx="5409">
                  <c:v>40404</c:v>
                </c:pt>
                <c:pt idx="5410">
                  <c:v>40404</c:v>
                </c:pt>
                <c:pt idx="5411">
                  <c:v>40404</c:v>
                </c:pt>
                <c:pt idx="5412">
                  <c:v>40404</c:v>
                </c:pt>
                <c:pt idx="5413">
                  <c:v>40404</c:v>
                </c:pt>
                <c:pt idx="5414">
                  <c:v>40404</c:v>
                </c:pt>
                <c:pt idx="5415">
                  <c:v>40404</c:v>
                </c:pt>
                <c:pt idx="5416">
                  <c:v>40404</c:v>
                </c:pt>
                <c:pt idx="5417">
                  <c:v>40404</c:v>
                </c:pt>
                <c:pt idx="5418">
                  <c:v>40404</c:v>
                </c:pt>
                <c:pt idx="5419">
                  <c:v>40404</c:v>
                </c:pt>
                <c:pt idx="5420">
                  <c:v>40404</c:v>
                </c:pt>
                <c:pt idx="5421">
                  <c:v>40404</c:v>
                </c:pt>
                <c:pt idx="5422">
                  <c:v>40404</c:v>
                </c:pt>
                <c:pt idx="5423">
                  <c:v>40404</c:v>
                </c:pt>
                <c:pt idx="5424">
                  <c:v>40405</c:v>
                </c:pt>
                <c:pt idx="5425">
                  <c:v>40405</c:v>
                </c:pt>
                <c:pt idx="5426">
                  <c:v>40405</c:v>
                </c:pt>
                <c:pt idx="5427">
                  <c:v>40405</c:v>
                </c:pt>
                <c:pt idx="5428">
                  <c:v>40405</c:v>
                </c:pt>
                <c:pt idx="5429">
                  <c:v>40405</c:v>
                </c:pt>
                <c:pt idx="5430">
                  <c:v>40405</c:v>
                </c:pt>
                <c:pt idx="5431">
                  <c:v>40405</c:v>
                </c:pt>
                <c:pt idx="5432">
                  <c:v>40405</c:v>
                </c:pt>
                <c:pt idx="5433">
                  <c:v>40405</c:v>
                </c:pt>
                <c:pt idx="5434">
                  <c:v>40405</c:v>
                </c:pt>
                <c:pt idx="5435">
                  <c:v>40405</c:v>
                </c:pt>
                <c:pt idx="5436">
                  <c:v>40405</c:v>
                </c:pt>
                <c:pt idx="5437">
                  <c:v>40405</c:v>
                </c:pt>
                <c:pt idx="5438">
                  <c:v>40405</c:v>
                </c:pt>
                <c:pt idx="5439">
                  <c:v>40405</c:v>
                </c:pt>
                <c:pt idx="5440">
                  <c:v>40405</c:v>
                </c:pt>
                <c:pt idx="5441">
                  <c:v>40405</c:v>
                </c:pt>
                <c:pt idx="5442">
                  <c:v>40405</c:v>
                </c:pt>
                <c:pt idx="5443">
                  <c:v>40405</c:v>
                </c:pt>
                <c:pt idx="5444">
                  <c:v>40405</c:v>
                </c:pt>
                <c:pt idx="5445">
                  <c:v>40405</c:v>
                </c:pt>
                <c:pt idx="5446">
                  <c:v>40405</c:v>
                </c:pt>
                <c:pt idx="5447">
                  <c:v>40405</c:v>
                </c:pt>
                <c:pt idx="5448">
                  <c:v>40406</c:v>
                </c:pt>
                <c:pt idx="5449">
                  <c:v>40406</c:v>
                </c:pt>
                <c:pt idx="5450">
                  <c:v>40406</c:v>
                </c:pt>
                <c:pt idx="5451">
                  <c:v>40406</c:v>
                </c:pt>
                <c:pt idx="5452">
                  <c:v>40406</c:v>
                </c:pt>
                <c:pt idx="5453">
                  <c:v>40406</c:v>
                </c:pt>
                <c:pt idx="5454">
                  <c:v>40406</c:v>
                </c:pt>
                <c:pt idx="5455">
                  <c:v>40406</c:v>
                </c:pt>
                <c:pt idx="5456">
                  <c:v>40406</c:v>
                </c:pt>
                <c:pt idx="5457">
                  <c:v>40406</c:v>
                </c:pt>
                <c:pt idx="5458">
                  <c:v>40406</c:v>
                </c:pt>
                <c:pt idx="5459">
                  <c:v>40406</c:v>
                </c:pt>
                <c:pt idx="5460">
                  <c:v>40406</c:v>
                </c:pt>
                <c:pt idx="5461">
                  <c:v>40406</c:v>
                </c:pt>
                <c:pt idx="5462">
                  <c:v>40406</c:v>
                </c:pt>
                <c:pt idx="5463">
                  <c:v>40406</c:v>
                </c:pt>
                <c:pt idx="5464">
                  <c:v>40406</c:v>
                </c:pt>
                <c:pt idx="5465">
                  <c:v>40406</c:v>
                </c:pt>
                <c:pt idx="5466">
                  <c:v>40406</c:v>
                </c:pt>
                <c:pt idx="5467">
                  <c:v>40406</c:v>
                </c:pt>
                <c:pt idx="5468">
                  <c:v>40406</c:v>
                </c:pt>
                <c:pt idx="5469">
                  <c:v>40406</c:v>
                </c:pt>
                <c:pt idx="5470">
                  <c:v>40406</c:v>
                </c:pt>
                <c:pt idx="5471">
                  <c:v>40406</c:v>
                </c:pt>
                <c:pt idx="5472">
                  <c:v>40407</c:v>
                </c:pt>
                <c:pt idx="5473">
                  <c:v>40407</c:v>
                </c:pt>
                <c:pt idx="5474">
                  <c:v>40407</c:v>
                </c:pt>
                <c:pt idx="5475">
                  <c:v>40407</c:v>
                </c:pt>
                <c:pt idx="5476">
                  <c:v>40407</c:v>
                </c:pt>
                <c:pt idx="5477">
                  <c:v>40407</c:v>
                </c:pt>
                <c:pt idx="5478">
                  <c:v>40407</c:v>
                </c:pt>
                <c:pt idx="5479">
                  <c:v>40407</c:v>
                </c:pt>
                <c:pt idx="5480">
                  <c:v>40407</c:v>
                </c:pt>
                <c:pt idx="5481">
                  <c:v>40407</c:v>
                </c:pt>
                <c:pt idx="5482">
                  <c:v>40407</c:v>
                </c:pt>
                <c:pt idx="5483">
                  <c:v>40407</c:v>
                </c:pt>
                <c:pt idx="5484">
                  <c:v>40407</c:v>
                </c:pt>
                <c:pt idx="5485">
                  <c:v>40407</c:v>
                </c:pt>
                <c:pt idx="5486">
                  <c:v>40407</c:v>
                </c:pt>
                <c:pt idx="5487">
                  <c:v>40407</c:v>
                </c:pt>
                <c:pt idx="5488">
                  <c:v>40407</c:v>
                </c:pt>
                <c:pt idx="5489">
                  <c:v>40407</c:v>
                </c:pt>
                <c:pt idx="5490">
                  <c:v>40407</c:v>
                </c:pt>
                <c:pt idx="5491">
                  <c:v>40407</c:v>
                </c:pt>
                <c:pt idx="5492">
                  <c:v>40407</c:v>
                </c:pt>
                <c:pt idx="5493">
                  <c:v>40407</c:v>
                </c:pt>
                <c:pt idx="5494">
                  <c:v>40407</c:v>
                </c:pt>
                <c:pt idx="5495">
                  <c:v>40407</c:v>
                </c:pt>
                <c:pt idx="5496">
                  <c:v>40408</c:v>
                </c:pt>
                <c:pt idx="5497">
                  <c:v>40408</c:v>
                </c:pt>
                <c:pt idx="5498">
                  <c:v>40408</c:v>
                </c:pt>
                <c:pt idx="5499">
                  <c:v>40408</c:v>
                </c:pt>
                <c:pt idx="5500">
                  <c:v>40408</c:v>
                </c:pt>
                <c:pt idx="5501">
                  <c:v>40408</c:v>
                </c:pt>
                <c:pt idx="5502">
                  <c:v>40408</c:v>
                </c:pt>
                <c:pt idx="5503">
                  <c:v>40408</c:v>
                </c:pt>
                <c:pt idx="5504">
                  <c:v>40408</c:v>
                </c:pt>
                <c:pt idx="5505">
                  <c:v>40408</c:v>
                </c:pt>
                <c:pt idx="5506">
                  <c:v>40408</c:v>
                </c:pt>
                <c:pt idx="5507">
                  <c:v>40408</c:v>
                </c:pt>
                <c:pt idx="5508">
                  <c:v>40408</c:v>
                </c:pt>
                <c:pt idx="5509">
                  <c:v>40408</c:v>
                </c:pt>
                <c:pt idx="5510">
                  <c:v>40408</c:v>
                </c:pt>
                <c:pt idx="5511">
                  <c:v>40408</c:v>
                </c:pt>
                <c:pt idx="5512">
                  <c:v>40408</c:v>
                </c:pt>
                <c:pt idx="5513">
                  <c:v>40408</c:v>
                </c:pt>
                <c:pt idx="5514">
                  <c:v>40408</c:v>
                </c:pt>
                <c:pt idx="5515">
                  <c:v>40408</c:v>
                </c:pt>
                <c:pt idx="5516">
                  <c:v>40408</c:v>
                </c:pt>
                <c:pt idx="5517">
                  <c:v>40408</c:v>
                </c:pt>
                <c:pt idx="5518">
                  <c:v>40408</c:v>
                </c:pt>
                <c:pt idx="5519">
                  <c:v>40408</c:v>
                </c:pt>
                <c:pt idx="5520">
                  <c:v>40409</c:v>
                </c:pt>
                <c:pt idx="5521">
                  <c:v>40409</c:v>
                </c:pt>
                <c:pt idx="5522">
                  <c:v>40409</c:v>
                </c:pt>
                <c:pt idx="5523">
                  <c:v>40409</c:v>
                </c:pt>
                <c:pt idx="5524">
                  <c:v>40409</c:v>
                </c:pt>
                <c:pt idx="5525">
                  <c:v>40409</c:v>
                </c:pt>
                <c:pt idx="5526">
                  <c:v>40409</c:v>
                </c:pt>
                <c:pt idx="5527">
                  <c:v>40409</c:v>
                </c:pt>
                <c:pt idx="5528">
                  <c:v>40409</c:v>
                </c:pt>
                <c:pt idx="5529">
                  <c:v>40409</c:v>
                </c:pt>
                <c:pt idx="5530">
                  <c:v>40409</c:v>
                </c:pt>
                <c:pt idx="5531">
                  <c:v>40409</c:v>
                </c:pt>
                <c:pt idx="5532">
                  <c:v>40409</c:v>
                </c:pt>
                <c:pt idx="5533">
                  <c:v>40409</c:v>
                </c:pt>
                <c:pt idx="5534">
                  <c:v>40409</c:v>
                </c:pt>
                <c:pt idx="5535">
                  <c:v>40409</c:v>
                </c:pt>
                <c:pt idx="5536">
                  <c:v>40409</c:v>
                </c:pt>
                <c:pt idx="5537">
                  <c:v>40409</c:v>
                </c:pt>
                <c:pt idx="5538">
                  <c:v>40409</c:v>
                </c:pt>
                <c:pt idx="5539">
                  <c:v>40409</c:v>
                </c:pt>
                <c:pt idx="5540">
                  <c:v>40409</c:v>
                </c:pt>
                <c:pt idx="5541">
                  <c:v>40409</c:v>
                </c:pt>
                <c:pt idx="5542">
                  <c:v>40409</c:v>
                </c:pt>
                <c:pt idx="5543">
                  <c:v>40409</c:v>
                </c:pt>
                <c:pt idx="5544">
                  <c:v>40410</c:v>
                </c:pt>
                <c:pt idx="5545">
                  <c:v>40410</c:v>
                </c:pt>
                <c:pt idx="5546">
                  <c:v>40410</c:v>
                </c:pt>
                <c:pt idx="5547">
                  <c:v>40410</c:v>
                </c:pt>
                <c:pt idx="5548">
                  <c:v>40410</c:v>
                </c:pt>
                <c:pt idx="5549">
                  <c:v>40410</c:v>
                </c:pt>
                <c:pt idx="5550">
                  <c:v>40410</c:v>
                </c:pt>
                <c:pt idx="5551">
                  <c:v>40410</c:v>
                </c:pt>
                <c:pt idx="5552">
                  <c:v>40410</c:v>
                </c:pt>
                <c:pt idx="5553">
                  <c:v>40410</c:v>
                </c:pt>
                <c:pt idx="5554">
                  <c:v>40410</c:v>
                </c:pt>
                <c:pt idx="5555">
                  <c:v>40410</c:v>
                </c:pt>
                <c:pt idx="5556">
                  <c:v>40410</c:v>
                </c:pt>
                <c:pt idx="5557">
                  <c:v>40410</c:v>
                </c:pt>
                <c:pt idx="5558">
                  <c:v>40410</c:v>
                </c:pt>
                <c:pt idx="5559">
                  <c:v>40410</c:v>
                </c:pt>
                <c:pt idx="5560">
                  <c:v>40410</c:v>
                </c:pt>
                <c:pt idx="5561">
                  <c:v>40410</c:v>
                </c:pt>
                <c:pt idx="5562">
                  <c:v>40410</c:v>
                </c:pt>
                <c:pt idx="5563">
                  <c:v>40410</c:v>
                </c:pt>
                <c:pt idx="5564">
                  <c:v>40410</c:v>
                </c:pt>
                <c:pt idx="5565">
                  <c:v>40410</c:v>
                </c:pt>
                <c:pt idx="5566">
                  <c:v>40410</c:v>
                </c:pt>
                <c:pt idx="5567">
                  <c:v>40410</c:v>
                </c:pt>
                <c:pt idx="5568">
                  <c:v>40411</c:v>
                </c:pt>
                <c:pt idx="5569">
                  <c:v>40411</c:v>
                </c:pt>
                <c:pt idx="5570">
                  <c:v>40411</c:v>
                </c:pt>
                <c:pt idx="5571">
                  <c:v>40411</c:v>
                </c:pt>
                <c:pt idx="5572">
                  <c:v>40411</c:v>
                </c:pt>
                <c:pt idx="5573">
                  <c:v>40411</c:v>
                </c:pt>
                <c:pt idx="5574">
                  <c:v>40411</c:v>
                </c:pt>
                <c:pt idx="5575">
                  <c:v>40411</c:v>
                </c:pt>
                <c:pt idx="5576">
                  <c:v>40411</c:v>
                </c:pt>
                <c:pt idx="5577">
                  <c:v>40411</c:v>
                </c:pt>
                <c:pt idx="5578">
                  <c:v>40411</c:v>
                </c:pt>
                <c:pt idx="5579">
                  <c:v>40411</c:v>
                </c:pt>
                <c:pt idx="5580">
                  <c:v>40411</c:v>
                </c:pt>
                <c:pt idx="5581">
                  <c:v>40411</c:v>
                </c:pt>
                <c:pt idx="5582">
                  <c:v>40411</c:v>
                </c:pt>
                <c:pt idx="5583">
                  <c:v>40411</c:v>
                </c:pt>
                <c:pt idx="5584">
                  <c:v>40411</c:v>
                </c:pt>
                <c:pt idx="5585">
                  <c:v>40411</c:v>
                </c:pt>
                <c:pt idx="5586">
                  <c:v>40411</c:v>
                </c:pt>
                <c:pt idx="5587">
                  <c:v>40411</c:v>
                </c:pt>
                <c:pt idx="5588">
                  <c:v>40411</c:v>
                </c:pt>
                <c:pt idx="5589">
                  <c:v>40411</c:v>
                </c:pt>
                <c:pt idx="5590">
                  <c:v>40411</c:v>
                </c:pt>
                <c:pt idx="5591">
                  <c:v>40411</c:v>
                </c:pt>
                <c:pt idx="5592">
                  <c:v>40412</c:v>
                </c:pt>
                <c:pt idx="5593">
                  <c:v>40412</c:v>
                </c:pt>
                <c:pt idx="5594">
                  <c:v>40412</c:v>
                </c:pt>
                <c:pt idx="5595">
                  <c:v>40412</c:v>
                </c:pt>
                <c:pt idx="5596">
                  <c:v>40412</c:v>
                </c:pt>
                <c:pt idx="5597">
                  <c:v>40412</c:v>
                </c:pt>
                <c:pt idx="5598">
                  <c:v>40412</c:v>
                </c:pt>
                <c:pt idx="5599">
                  <c:v>40412</c:v>
                </c:pt>
                <c:pt idx="5600">
                  <c:v>40412</c:v>
                </c:pt>
                <c:pt idx="5601">
                  <c:v>40412</c:v>
                </c:pt>
                <c:pt idx="5602">
                  <c:v>40412</c:v>
                </c:pt>
                <c:pt idx="5603">
                  <c:v>40412</c:v>
                </c:pt>
                <c:pt idx="5604">
                  <c:v>40412</c:v>
                </c:pt>
                <c:pt idx="5605">
                  <c:v>40412</c:v>
                </c:pt>
                <c:pt idx="5606">
                  <c:v>40412</c:v>
                </c:pt>
                <c:pt idx="5607">
                  <c:v>40412</c:v>
                </c:pt>
                <c:pt idx="5608">
                  <c:v>40412</c:v>
                </c:pt>
                <c:pt idx="5609">
                  <c:v>40412</c:v>
                </c:pt>
                <c:pt idx="5610">
                  <c:v>40412</c:v>
                </c:pt>
                <c:pt idx="5611">
                  <c:v>40412</c:v>
                </c:pt>
                <c:pt idx="5612">
                  <c:v>40412</c:v>
                </c:pt>
                <c:pt idx="5613">
                  <c:v>40412</c:v>
                </c:pt>
                <c:pt idx="5614">
                  <c:v>40412</c:v>
                </c:pt>
                <c:pt idx="5615">
                  <c:v>40412</c:v>
                </c:pt>
                <c:pt idx="5616">
                  <c:v>40413</c:v>
                </c:pt>
                <c:pt idx="5617">
                  <c:v>40413</c:v>
                </c:pt>
                <c:pt idx="5618">
                  <c:v>40413</c:v>
                </c:pt>
                <c:pt idx="5619">
                  <c:v>40413</c:v>
                </c:pt>
                <c:pt idx="5620">
                  <c:v>40413</c:v>
                </c:pt>
                <c:pt idx="5621">
                  <c:v>40413</c:v>
                </c:pt>
                <c:pt idx="5622">
                  <c:v>40413</c:v>
                </c:pt>
                <c:pt idx="5623">
                  <c:v>40413</c:v>
                </c:pt>
                <c:pt idx="5624">
                  <c:v>40413</c:v>
                </c:pt>
                <c:pt idx="5625">
                  <c:v>40413</c:v>
                </c:pt>
                <c:pt idx="5626">
                  <c:v>40413</c:v>
                </c:pt>
                <c:pt idx="5627">
                  <c:v>40413</c:v>
                </c:pt>
                <c:pt idx="5628">
                  <c:v>40413</c:v>
                </c:pt>
                <c:pt idx="5629">
                  <c:v>40413</c:v>
                </c:pt>
                <c:pt idx="5630">
                  <c:v>40413</c:v>
                </c:pt>
                <c:pt idx="5631">
                  <c:v>40413</c:v>
                </c:pt>
                <c:pt idx="5632">
                  <c:v>40413</c:v>
                </c:pt>
                <c:pt idx="5633">
                  <c:v>40413</c:v>
                </c:pt>
                <c:pt idx="5634">
                  <c:v>40413</c:v>
                </c:pt>
                <c:pt idx="5635">
                  <c:v>40413</c:v>
                </c:pt>
                <c:pt idx="5636">
                  <c:v>40413</c:v>
                </c:pt>
                <c:pt idx="5637">
                  <c:v>40413</c:v>
                </c:pt>
                <c:pt idx="5638">
                  <c:v>40413</c:v>
                </c:pt>
                <c:pt idx="5639">
                  <c:v>40413</c:v>
                </c:pt>
                <c:pt idx="5640">
                  <c:v>40414</c:v>
                </c:pt>
                <c:pt idx="5641">
                  <c:v>40414</c:v>
                </c:pt>
                <c:pt idx="5642">
                  <c:v>40414</c:v>
                </c:pt>
                <c:pt idx="5643">
                  <c:v>40414</c:v>
                </c:pt>
                <c:pt idx="5644">
                  <c:v>40414</c:v>
                </c:pt>
                <c:pt idx="5645">
                  <c:v>40414</c:v>
                </c:pt>
                <c:pt idx="5646">
                  <c:v>40414</c:v>
                </c:pt>
                <c:pt idx="5647">
                  <c:v>40414</c:v>
                </c:pt>
                <c:pt idx="5648">
                  <c:v>40414</c:v>
                </c:pt>
                <c:pt idx="5649">
                  <c:v>40414</c:v>
                </c:pt>
                <c:pt idx="5650">
                  <c:v>40414</c:v>
                </c:pt>
                <c:pt idx="5651">
                  <c:v>40414</c:v>
                </c:pt>
                <c:pt idx="5652">
                  <c:v>40414</c:v>
                </c:pt>
                <c:pt idx="5653">
                  <c:v>40414</c:v>
                </c:pt>
                <c:pt idx="5654">
                  <c:v>40414</c:v>
                </c:pt>
                <c:pt idx="5655">
                  <c:v>40414</c:v>
                </c:pt>
                <c:pt idx="5656">
                  <c:v>40414</c:v>
                </c:pt>
                <c:pt idx="5657">
                  <c:v>40414</c:v>
                </c:pt>
                <c:pt idx="5658">
                  <c:v>40414</c:v>
                </c:pt>
                <c:pt idx="5659">
                  <c:v>40414</c:v>
                </c:pt>
                <c:pt idx="5660">
                  <c:v>40414</c:v>
                </c:pt>
                <c:pt idx="5661">
                  <c:v>40414</c:v>
                </c:pt>
                <c:pt idx="5662">
                  <c:v>40414</c:v>
                </c:pt>
                <c:pt idx="5663">
                  <c:v>40414</c:v>
                </c:pt>
                <c:pt idx="5664">
                  <c:v>40415</c:v>
                </c:pt>
                <c:pt idx="5665">
                  <c:v>40415</c:v>
                </c:pt>
                <c:pt idx="5666">
                  <c:v>40415</c:v>
                </c:pt>
                <c:pt idx="5667">
                  <c:v>40415</c:v>
                </c:pt>
                <c:pt idx="5668">
                  <c:v>40415</c:v>
                </c:pt>
                <c:pt idx="5669">
                  <c:v>40415</c:v>
                </c:pt>
                <c:pt idx="5670">
                  <c:v>40415</c:v>
                </c:pt>
                <c:pt idx="5671">
                  <c:v>40415</c:v>
                </c:pt>
                <c:pt idx="5672">
                  <c:v>40415</c:v>
                </c:pt>
                <c:pt idx="5673">
                  <c:v>40415</c:v>
                </c:pt>
                <c:pt idx="5674">
                  <c:v>40415</c:v>
                </c:pt>
                <c:pt idx="5675">
                  <c:v>40415</c:v>
                </c:pt>
                <c:pt idx="5676">
                  <c:v>40415</c:v>
                </c:pt>
                <c:pt idx="5677">
                  <c:v>40415</c:v>
                </c:pt>
                <c:pt idx="5678">
                  <c:v>40415</c:v>
                </c:pt>
                <c:pt idx="5679">
                  <c:v>40415</c:v>
                </c:pt>
                <c:pt idx="5680">
                  <c:v>40415</c:v>
                </c:pt>
                <c:pt idx="5681">
                  <c:v>40415</c:v>
                </c:pt>
                <c:pt idx="5682">
                  <c:v>40415</c:v>
                </c:pt>
                <c:pt idx="5683">
                  <c:v>40415</c:v>
                </c:pt>
                <c:pt idx="5684">
                  <c:v>40415</c:v>
                </c:pt>
                <c:pt idx="5685">
                  <c:v>40415</c:v>
                </c:pt>
                <c:pt idx="5686">
                  <c:v>40415</c:v>
                </c:pt>
                <c:pt idx="5687">
                  <c:v>40415</c:v>
                </c:pt>
                <c:pt idx="5688">
                  <c:v>40416</c:v>
                </c:pt>
                <c:pt idx="5689">
                  <c:v>40416</c:v>
                </c:pt>
                <c:pt idx="5690">
                  <c:v>40416</c:v>
                </c:pt>
                <c:pt idx="5691">
                  <c:v>40416</c:v>
                </c:pt>
                <c:pt idx="5692">
                  <c:v>40416</c:v>
                </c:pt>
                <c:pt idx="5693">
                  <c:v>40416</c:v>
                </c:pt>
                <c:pt idx="5694">
                  <c:v>40416</c:v>
                </c:pt>
                <c:pt idx="5695">
                  <c:v>40416</c:v>
                </c:pt>
                <c:pt idx="5696">
                  <c:v>40416</c:v>
                </c:pt>
                <c:pt idx="5697">
                  <c:v>40416</c:v>
                </c:pt>
                <c:pt idx="5698">
                  <c:v>40416</c:v>
                </c:pt>
                <c:pt idx="5699">
                  <c:v>40416</c:v>
                </c:pt>
                <c:pt idx="5700">
                  <c:v>40416</c:v>
                </c:pt>
                <c:pt idx="5701">
                  <c:v>40416</c:v>
                </c:pt>
                <c:pt idx="5702">
                  <c:v>40416</c:v>
                </c:pt>
                <c:pt idx="5703">
                  <c:v>40416</c:v>
                </c:pt>
                <c:pt idx="5704">
                  <c:v>40416</c:v>
                </c:pt>
                <c:pt idx="5705">
                  <c:v>40416</c:v>
                </c:pt>
                <c:pt idx="5706">
                  <c:v>40416</c:v>
                </c:pt>
                <c:pt idx="5707">
                  <c:v>40416</c:v>
                </c:pt>
                <c:pt idx="5708">
                  <c:v>40416</c:v>
                </c:pt>
                <c:pt idx="5709">
                  <c:v>40416</c:v>
                </c:pt>
                <c:pt idx="5710">
                  <c:v>40416</c:v>
                </c:pt>
                <c:pt idx="5711">
                  <c:v>40416</c:v>
                </c:pt>
                <c:pt idx="5712">
                  <c:v>40417</c:v>
                </c:pt>
                <c:pt idx="5713">
                  <c:v>40417</c:v>
                </c:pt>
                <c:pt idx="5714">
                  <c:v>40417</c:v>
                </c:pt>
                <c:pt idx="5715">
                  <c:v>40417</c:v>
                </c:pt>
                <c:pt idx="5716">
                  <c:v>40417</c:v>
                </c:pt>
                <c:pt idx="5717">
                  <c:v>40417</c:v>
                </c:pt>
                <c:pt idx="5718">
                  <c:v>40417</c:v>
                </c:pt>
                <c:pt idx="5719">
                  <c:v>40417</c:v>
                </c:pt>
                <c:pt idx="5720">
                  <c:v>40417</c:v>
                </c:pt>
                <c:pt idx="5721">
                  <c:v>40417</c:v>
                </c:pt>
                <c:pt idx="5722">
                  <c:v>40417</c:v>
                </c:pt>
                <c:pt idx="5723">
                  <c:v>40417</c:v>
                </c:pt>
                <c:pt idx="5724">
                  <c:v>40417</c:v>
                </c:pt>
                <c:pt idx="5725">
                  <c:v>40417</c:v>
                </c:pt>
                <c:pt idx="5726">
                  <c:v>40417</c:v>
                </c:pt>
                <c:pt idx="5727">
                  <c:v>40417</c:v>
                </c:pt>
                <c:pt idx="5728">
                  <c:v>40417</c:v>
                </c:pt>
                <c:pt idx="5729">
                  <c:v>40417</c:v>
                </c:pt>
                <c:pt idx="5730">
                  <c:v>40417</c:v>
                </c:pt>
                <c:pt idx="5731">
                  <c:v>40417</c:v>
                </c:pt>
                <c:pt idx="5732">
                  <c:v>40417</c:v>
                </c:pt>
                <c:pt idx="5733">
                  <c:v>40417</c:v>
                </c:pt>
                <c:pt idx="5734">
                  <c:v>40417</c:v>
                </c:pt>
                <c:pt idx="5735">
                  <c:v>40417</c:v>
                </c:pt>
                <c:pt idx="5736">
                  <c:v>40418</c:v>
                </c:pt>
                <c:pt idx="5737">
                  <c:v>40418</c:v>
                </c:pt>
                <c:pt idx="5738">
                  <c:v>40418</c:v>
                </c:pt>
                <c:pt idx="5739">
                  <c:v>40418</c:v>
                </c:pt>
                <c:pt idx="5740">
                  <c:v>40418</c:v>
                </c:pt>
                <c:pt idx="5741">
                  <c:v>40418</c:v>
                </c:pt>
                <c:pt idx="5742">
                  <c:v>40418</c:v>
                </c:pt>
                <c:pt idx="5743">
                  <c:v>40418</c:v>
                </c:pt>
                <c:pt idx="5744">
                  <c:v>40418</c:v>
                </c:pt>
                <c:pt idx="5745">
                  <c:v>40418</c:v>
                </c:pt>
                <c:pt idx="5746">
                  <c:v>40418</c:v>
                </c:pt>
                <c:pt idx="5747">
                  <c:v>40418</c:v>
                </c:pt>
                <c:pt idx="5748">
                  <c:v>40418</c:v>
                </c:pt>
                <c:pt idx="5749">
                  <c:v>40418</c:v>
                </c:pt>
                <c:pt idx="5750">
                  <c:v>40418</c:v>
                </c:pt>
                <c:pt idx="5751">
                  <c:v>40418</c:v>
                </c:pt>
                <c:pt idx="5752">
                  <c:v>40418</c:v>
                </c:pt>
                <c:pt idx="5753">
                  <c:v>40418</c:v>
                </c:pt>
                <c:pt idx="5754">
                  <c:v>40418</c:v>
                </c:pt>
                <c:pt idx="5755">
                  <c:v>40418</c:v>
                </c:pt>
                <c:pt idx="5756">
                  <c:v>40418</c:v>
                </c:pt>
                <c:pt idx="5757">
                  <c:v>40418</c:v>
                </c:pt>
                <c:pt idx="5758">
                  <c:v>40418</c:v>
                </c:pt>
                <c:pt idx="5759">
                  <c:v>40418</c:v>
                </c:pt>
                <c:pt idx="5760">
                  <c:v>40419</c:v>
                </c:pt>
                <c:pt idx="5761">
                  <c:v>40419</c:v>
                </c:pt>
                <c:pt idx="5762">
                  <c:v>40419</c:v>
                </c:pt>
                <c:pt idx="5763">
                  <c:v>40419</c:v>
                </c:pt>
                <c:pt idx="5764">
                  <c:v>40419</c:v>
                </c:pt>
                <c:pt idx="5765">
                  <c:v>40419</c:v>
                </c:pt>
                <c:pt idx="5766">
                  <c:v>40419</c:v>
                </c:pt>
                <c:pt idx="5767">
                  <c:v>40419</c:v>
                </c:pt>
                <c:pt idx="5768">
                  <c:v>40419</c:v>
                </c:pt>
                <c:pt idx="5769">
                  <c:v>40419</c:v>
                </c:pt>
                <c:pt idx="5770">
                  <c:v>40419</c:v>
                </c:pt>
                <c:pt idx="5771">
                  <c:v>40419</c:v>
                </c:pt>
                <c:pt idx="5772">
                  <c:v>40419</c:v>
                </c:pt>
                <c:pt idx="5773">
                  <c:v>40419</c:v>
                </c:pt>
                <c:pt idx="5774">
                  <c:v>40419</c:v>
                </c:pt>
                <c:pt idx="5775">
                  <c:v>40419</c:v>
                </c:pt>
                <c:pt idx="5776">
                  <c:v>40419</c:v>
                </c:pt>
                <c:pt idx="5777">
                  <c:v>40419</c:v>
                </c:pt>
                <c:pt idx="5778">
                  <c:v>40419</c:v>
                </c:pt>
                <c:pt idx="5779">
                  <c:v>40419</c:v>
                </c:pt>
                <c:pt idx="5780">
                  <c:v>40419</c:v>
                </c:pt>
                <c:pt idx="5781">
                  <c:v>40419</c:v>
                </c:pt>
                <c:pt idx="5782">
                  <c:v>40419</c:v>
                </c:pt>
                <c:pt idx="5783">
                  <c:v>40419</c:v>
                </c:pt>
                <c:pt idx="5784">
                  <c:v>40420</c:v>
                </c:pt>
                <c:pt idx="5785">
                  <c:v>40420</c:v>
                </c:pt>
                <c:pt idx="5786">
                  <c:v>40420</c:v>
                </c:pt>
                <c:pt idx="5787">
                  <c:v>40420</c:v>
                </c:pt>
                <c:pt idx="5788">
                  <c:v>40420</c:v>
                </c:pt>
                <c:pt idx="5789">
                  <c:v>40420</c:v>
                </c:pt>
                <c:pt idx="5790">
                  <c:v>40420</c:v>
                </c:pt>
                <c:pt idx="5791">
                  <c:v>40420</c:v>
                </c:pt>
                <c:pt idx="5792">
                  <c:v>40420</c:v>
                </c:pt>
                <c:pt idx="5793">
                  <c:v>40420</c:v>
                </c:pt>
                <c:pt idx="5794">
                  <c:v>40420</c:v>
                </c:pt>
                <c:pt idx="5795">
                  <c:v>40420</c:v>
                </c:pt>
                <c:pt idx="5796">
                  <c:v>40420</c:v>
                </c:pt>
                <c:pt idx="5797">
                  <c:v>40420</c:v>
                </c:pt>
                <c:pt idx="5798">
                  <c:v>40420</c:v>
                </c:pt>
                <c:pt idx="5799">
                  <c:v>40420</c:v>
                </c:pt>
                <c:pt idx="5800">
                  <c:v>40420</c:v>
                </c:pt>
                <c:pt idx="5801">
                  <c:v>40420</c:v>
                </c:pt>
                <c:pt idx="5802">
                  <c:v>40420</c:v>
                </c:pt>
                <c:pt idx="5803">
                  <c:v>40420</c:v>
                </c:pt>
                <c:pt idx="5804">
                  <c:v>40420</c:v>
                </c:pt>
                <c:pt idx="5805">
                  <c:v>40420</c:v>
                </c:pt>
                <c:pt idx="5806">
                  <c:v>40420</c:v>
                </c:pt>
                <c:pt idx="5807">
                  <c:v>40420</c:v>
                </c:pt>
                <c:pt idx="5808">
                  <c:v>40421</c:v>
                </c:pt>
                <c:pt idx="5809">
                  <c:v>40421</c:v>
                </c:pt>
                <c:pt idx="5810">
                  <c:v>40421</c:v>
                </c:pt>
                <c:pt idx="5811">
                  <c:v>40421</c:v>
                </c:pt>
                <c:pt idx="5812">
                  <c:v>40421</c:v>
                </c:pt>
                <c:pt idx="5813">
                  <c:v>40421</c:v>
                </c:pt>
                <c:pt idx="5814">
                  <c:v>40421</c:v>
                </c:pt>
                <c:pt idx="5815">
                  <c:v>40421</c:v>
                </c:pt>
                <c:pt idx="5816">
                  <c:v>40421</c:v>
                </c:pt>
                <c:pt idx="5817">
                  <c:v>40421</c:v>
                </c:pt>
                <c:pt idx="5818">
                  <c:v>40421</c:v>
                </c:pt>
                <c:pt idx="5819">
                  <c:v>40421</c:v>
                </c:pt>
                <c:pt idx="5820">
                  <c:v>40421</c:v>
                </c:pt>
                <c:pt idx="5821">
                  <c:v>40421</c:v>
                </c:pt>
                <c:pt idx="5822">
                  <c:v>40421</c:v>
                </c:pt>
                <c:pt idx="5823">
                  <c:v>40421</c:v>
                </c:pt>
                <c:pt idx="5824">
                  <c:v>40421</c:v>
                </c:pt>
                <c:pt idx="5825">
                  <c:v>40421</c:v>
                </c:pt>
                <c:pt idx="5826">
                  <c:v>40421</c:v>
                </c:pt>
                <c:pt idx="5827">
                  <c:v>40421</c:v>
                </c:pt>
                <c:pt idx="5828">
                  <c:v>40421</c:v>
                </c:pt>
                <c:pt idx="5829">
                  <c:v>40421</c:v>
                </c:pt>
                <c:pt idx="5830">
                  <c:v>40421</c:v>
                </c:pt>
                <c:pt idx="5831">
                  <c:v>40421</c:v>
                </c:pt>
                <c:pt idx="5832">
                  <c:v>40422</c:v>
                </c:pt>
                <c:pt idx="5833">
                  <c:v>40422</c:v>
                </c:pt>
                <c:pt idx="5834">
                  <c:v>40422</c:v>
                </c:pt>
                <c:pt idx="5835">
                  <c:v>40422</c:v>
                </c:pt>
                <c:pt idx="5836">
                  <c:v>40422</c:v>
                </c:pt>
                <c:pt idx="5837">
                  <c:v>40422</c:v>
                </c:pt>
                <c:pt idx="5838">
                  <c:v>40422</c:v>
                </c:pt>
                <c:pt idx="5839">
                  <c:v>40422</c:v>
                </c:pt>
                <c:pt idx="5840">
                  <c:v>40422</c:v>
                </c:pt>
                <c:pt idx="5841">
                  <c:v>40422</c:v>
                </c:pt>
                <c:pt idx="5842">
                  <c:v>40422</c:v>
                </c:pt>
                <c:pt idx="5843">
                  <c:v>40422</c:v>
                </c:pt>
                <c:pt idx="5844">
                  <c:v>40422</c:v>
                </c:pt>
                <c:pt idx="5845">
                  <c:v>40422</c:v>
                </c:pt>
                <c:pt idx="5846">
                  <c:v>40422</c:v>
                </c:pt>
                <c:pt idx="5847">
                  <c:v>40422</c:v>
                </c:pt>
                <c:pt idx="5848">
                  <c:v>40422</c:v>
                </c:pt>
                <c:pt idx="5849">
                  <c:v>40422</c:v>
                </c:pt>
                <c:pt idx="5850">
                  <c:v>40422</c:v>
                </c:pt>
                <c:pt idx="5851">
                  <c:v>40422</c:v>
                </c:pt>
                <c:pt idx="5852">
                  <c:v>40422</c:v>
                </c:pt>
                <c:pt idx="5853">
                  <c:v>40422</c:v>
                </c:pt>
                <c:pt idx="5854">
                  <c:v>40422</c:v>
                </c:pt>
                <c:pt idx="5855">
                  <c:v>40422</c:v>
                </c:pt>
                <c:pt idx="5856">
                  <c:v>40423</c:v>
                </c:pt>
                <c:pt idx="5857">
                  <c:v>40423</c:v>
                </c:pt>
                <c:pt idx="5858">
                  <c:v>40423</c:v>
                </c:pt>
                <c:pt idx="5859">
                  <c:v>40423</c:v>
                </c:pt>
                <c:pt idx="5860">
                  <c:v>40423</c:v>
                </c:pt>
                <c:pt idx="5861">
                  <c:v>40423</c:v>
                </c:pt>
                <c:pt idx="5862">
                  <c:v>40423</c:v>
                </c:pt>
                <c:pt idx="5863">
                  <c:v>40423</c:v>
                </c:pt>
                <c:pt idx="5864">
                  <c:v>40423</c:v>
                </c:pt>
                <c:pt idx="5865">
                  <c:v>40423</c:v>
                </c:pt>
                <c:pt idx="5866">
                  <c:v>40423</c:v>
                </c:pt>
                <c:pt idx="5867">
                  <c:v>40423</c:v>
                </c:pt>
                <c:pt idx="5868">
                  <c:v>40423</c:v>
                </c:pt>
                <c:pt idx="5869">
                  <c:v>40423</c:v>
                </c:pt>
                <c:pt idx="5870">
                  <c:v>40423</c:v>
                </c:pt>
                <c:pt idx="5871">
                  <c:v>40423</c:v>
                </c:pt>
                <c:pt idx="5872">
                  <c:v>40423</c:v>
                </c:pt>
                <c:pt idx="5873">
                  <c:v>40423</c:v>
                </c:pt>
                <c:pt idx="5874">
                  <c:v>40423</c:v>
                </c:pt>
                <c:pt idx="5875">
                  <c:v>40423</c:v>
                </c:pt>
                <c:pt idx="5876">
                  <c:v>40423</c:v>
                </c:pt>
                <c:pt idx="5877">
                  <c:v>40423</c:v>
                </c:pt>
                <c:pt idx="5878">
                  <c:v>40423</c:v>
                </c:pt>
                <c:pt idx="5879">
                  <c:v>40423</c:v>
                </c:pt>
                <c:pt idx="5880">
                  <c:v>40424</c:v>
                </c:pt>
                <c:pt idx="5881">
                  <c:v>40424</c:v>
                </c:pt>
                <c:pt idx="5882">
                  <c:v>40424</c:v>
                </c:pt>
                <c:pt idx="5883">
                  <c:v>40424</c:v>
                </c:pt>
                <c:pt idx="5884">
                  <c:v>40424</c:v>
                </c:pt>
                <c:pt idx="5885">
                  <c:v>40424</c:v>
                </c:pt>
                <c:pt idx="5886">
                  <c:v>40424</c:v>
                </c:pt>
                <c:pt idx="5887">
                  <c:v>40424</c:v>
                </c:pt>
                <c:pt idx="5888">
                  <c:v>40424</c:v>
                </c:pt>
                <c:pt idx="5889">
                  <c:v>40424</c:v>
                </c:pt>
                <c:pt idx="5890">
                  <c:v>40424</c:v>
                </c:pt>
                <c:pt idx="5891">
                  <c:v>40424</c:v>
                </c:pt>
                <c:pt idx="5892">
                  <c:v>40424</c:v>
                </c:pt>
                <c:pt idx="5893">
                  <c:v>40424</c:v>
                </c:pt>
                <c:pt idx="5894">
                  <c:v>40424</c:v>
                </c:pt>
                <c:pt idx="5895">
                  <c:v>40424</c:v>
                </c:pt>
                <c:pt idx="5896">
                  <c:v>40424</c:v>
                </c:pt>
                <c:pt idx="5897">
                  <c:v>40424</c:v>
                </c:pt>
                <c:pt idx="5898">
                  <c:v>40424</c:v>
                </c:pt>
                <c:pt idx="5899">
                  <c:v>40424</c:v>
                </c:pt>
                <c:pt idx="5900">
                  <c:v>40424</c:v>
                </c:pt>
                <c:pt idx="5901">
                  <c:v>40424</c:v>
                </c:pt>
                <c:pt idx="5902">
                  <c:v>40424</c:v>
                </c:pt>
                <c:pt idx="5903">
                  <c:v>40424</c:v>
                </c:pt>
                <c:pt idx="5904">
                  <c:v>40425</c:v>
                </c:pt>
                <c:pt idx="5905">
                  <c:v>40425</c:v>
                </c:pt>
                <c:pt idx="5906">
                  <c:v>40425</c:v>
                </c:pt>
                <c:pt idx="5907">
                  <c:v>40425</c:v>
                </c:pt>
                <c:pt idx="5908">
                  <c:v>40425</c:v>
                </c:pt>
                <c:pt idx="5909">
                  <c:v>40425</c:v>
                </c:pt>
                <c:pt idx="5910">
                  <c:v>40425</c:v>
                </c:pt>
                <c:pt idx="5911">
                  <c:v>40425</c:v>
                </c:pt>
                <c:pt idx="5912">
                  <c:v>40425</c:v>
                </c:pt>
                <c:pt idx="5913">
                  <c:v>40425</c:v>
                </c:pt>
                <c:pt idx="5914">
                  <c:v>40425</c:v>
                </c:pt>
                <c:pt idx="5915">
                  <c:v>40425</c:v>
                </c:pt>
                <c:pt idx="5916">
                  <c:v>40425</c:v>
                </c:pt>
                <c:pt idx="5917">
                  <c:v>40425</c:v>
                </c:pt>
                <c:pt idx="5918">
                  <c:v>40425</c:v>
                </c:pt>
                <c:pt idx="5919">
                  <c:v>40425</c:v>
                </c:pt>
                <c:pt idx="5920">
                  <c:v>40425</c:v>
                </c:pt>
                <c:pt idx="5921">
                  <c:v>40425</c:v>
                </c:pt>
                <c:pt idx="5922">
                  <c:v>40425</c:v>
                </c:pt>
                <c:pt idx="5923">
                  <c:v>40425</c:v>
                </c:pt>
                <c:pt idx="5924">
                  <c:v>40425</c:v>
                </c:pt>
                <c:pt idx="5925">
                  <c:v>40425</c:v>
                </c:pt>
                <c:pt idx="5926">
                  <c:v>40425</c:v>
                </c:pt>
                <c:pt idx="5927">
                  <c:v>40425</c:v>
                </c:pt>
                <c:pt idx="5928">
                  <c:v>40426</c:v>
                </c:pt>
                <c:pt idx="5929">
                  <c:v>40426</c:v>
                </c:pt>
                <c:pt idx="5930">
                  <c:v>40426</c:v>
                </c:pt>
                <c:pt idx="5931">
                  <c:v>40426</c:v>
                </c:pt>
                <c:pt idx="5932">
                  <c:v>40426</c:v>
                </c:pt>
                <c:pt idx="5933">
                  <c:v>40426</c:v>
                </c:pt>
                <c:pt idx="5934">
                  <c:v>40426</c:v>
                </c:pt>
                <c:pt idx="5935">
                  <c:v>40426</c:v>
                </c:pt>
                <c:pt idx="5936">
                  <c:v>40426</c:v>
                </c:pt>
                <c:pt idx="5937">
                  <c:v>40426</c:v>
                </c:pt>
                <c:pt idx="5938">
                  <c:v>40426</c:v>
                </c:pt>
                <c:pt idx="5939">
                  <c:v>40426</c:v>
                </c:pt>
                <c:pt idx="5940">
                  <c:v>40426</c:v>
                </c:pt>
                <c:pt idx="5941">
                  <c:v>40426</c:v>
                </c:pt>
                <c:pt idx="5942">
                  <c:v>40426</c:v>
                </c:pt>
                <c:pt idx="5943">
                  <c:v>40426</c:v>
                </c:pt>
                <c:pt idx="5944">
                  <c:v>40426</c:v>
                </c:pt>
                <c:pt idx="5945">
                  <c:v>40426</c:v>
                </c:pt>
                <c:pt idx="5946">
                  <c:v>40426</c:v>
                </c:pt>
                <c:pt idx="5947">
                  <c:v>40426</c:v>
                </c:pt>
                <c:pt idx="5948">
                  <c:v>40426</c:v>
                </c:pt>
                <c:pt idx="5949">
                  <c:v>40426</c:v>
                </c:pt>
                <c:pt idx="5950">
                  <c:v>40426</c:v>
                </c:pt>
                <c:pt idx="5951">
                  <c:v>40426</c:v>
                </c:pt>
                <c:pt idx="5952">
                  <c:v>40427</c:v>
                </c:pt>
                <c:pt idx="5953">
                  <c:v>40427</c:v>
                </c:pt>
                <c:pt idx="5954">
                  <c:v>40427</c:v>
                </c:pt>
                <c:pt idx="5955">
                  <c:v>40427</c:v>
                </c:pt>
                <c:pt idx="5956">
                  <c:v>40427</c:v>
                </c:pt>
                <c:pt idx="5957">
                  <c:v>40427</c:v>
                </c:pt>
                <c:pt idx="5958">
                  <c:v>40427</c:v>
                </c:pt>
                <c:pt idx="5959">
                  <c:v>40427</c:v>
                </c:pt>
                <c:pt idx="5960">
                  <c:v>40427</c:v>
                </c:pt>
                <c:pt idx="5961">
                  <c:v>40427</c:v>
                </c:pt>
                <c:pt idx="5962">
                  <c:v>40427</c:v>
                </c:pt>
                <c:pt idx="5963">
                  <c:v>40427</c:v>
                </c:pt>
                <c:pt idx="5964">
                  <c:v>40427</c:v>
                </c:pt>
                <c:pt idx="5965">
                  <c:v>40427</c:v>
                </c:pt>
                <c:pt idx="5966">
                  <c:v>40427</c:v>
                </c:pt>
                <c:pt idx="5967">
                  <c:v>40427</c:v>
                </c:pt>
                <c:pt idx="5968">
                  <c:v>40427</c:v>
                </c:pt>
                <c:pt idx="5969">
                  <c:v>40427</c:v>
                </c:pt>
                <c:pt idx="5970">
                  <c:v>40427</c:v>
                </c:pt>
                <c:pt idx="5971">
                  <c:v>40427</c:v>
                </c:pt>
                <c:pt idx="5972">
                  <c:v>40427</c:v>
                </c:pt>
                <c:pt idx="5973">
                  <c:v>40427</c:v>
                </c:pt>
                <c:pt idx="5974">
                  <c:v>40427</c:v>
                </c:pt>
                <c:pt idx="5975">
                  <c:v>40427</c:v>
                </c:pt>
                <c:pt idx="5976">
                  <c:v>40428</c:v>
                </c:pt>
                <c:pt idx="5977">
                  <c:v>40428</c:v>
                </c:pt>
                <c:pt idx="5978">
                  <c:v>40428</c:v>
                </c:pt>
                <c:pt idx="5979">
                  <c:v>40428</c:v>
                </c:pt>
                <c:pt idx="5980">
                  <c:v>40428</c:v>
                </c:pt>
                <c:pt idx="5981">
                  <c:v>40428</c:v>
                </c:pt>
                <c:pt idx="5982">
                  <c:v>40428</c:v>
                </c:pt>
                <c:pt idx="5983">
                  <c:v>40428</c:v>
                </c:pt>
                <c:pt idx="5984">
                  <c:v>40428</c:v>
                </c:pt>
                <c:pt idx="5985">
                  <c:v>40428</c:v>
                </c:pt>
                <c:pt idx="5986">
                  <c:v>40428</c:v>
                </c:pt>
                <c:pt idx="5987">
                  <c:v>40428</c:v>
                </c:pt>
                <c:pt idx="5988">
                  <c:v>40428</c:v>
                </c:pt>
                <c:pt idx="5989">
                  <c:v>40428</c:v>
                </c:pt>
                <c:pt idx="5990">
                  <c:v>40428</c:v>
                </c:pt>
                <c:pt idx="5991">
                  <c:v>40428</c:v>
                </c:pt>
                <c:pt idx="5992">
                  <c:v>40428</c:v>
                </c:pt>
                <c:pt idx="5993">
                  <c:v>40428</c:v>
                </c:pt>
                <c:pt idx="5994">
                  <c:v>40428</c:v>
                </c:pt>
                <c:pt idx="5995">
                  <c:v>40428</c:v>
                </c:pt>
                <c:pt idx="5996">
                  <c:v>40428</c:v>
                </c:pt>
                <c:pt idx="5997">
                  <c:v>40428</c:v>
                </c:pt>
                <c:pt idx="5998">
                  <c:v>40428</c:v>
                </c:pt>
                <c:pt idx="5999">
                  <c:v>40428</c:v>
                </c:pt>
                <c:pt idx="6000">
                  <c:v>40429</c:v>
                </c:pt>
                <c:pt idx="6001">
                  <c:v>40429</c:v>
                </c:pt>
                <c:pt idx="6002">
                  <c:v>40429</c:v>
                </c:pt>
                <c:pt idx="6003">
                  <c:v>40429</c:v>
                </c:pt>
                <c:pt idx="6004">
                  <c:v>40429</c:v>
                </c:pt>
                <c:pt idx="6005">
                  <c:v>40429</c:v>
                </c:pt>
                <c:pt idx="6006">
                  <c:v>40429</c:v>
                </c:pt>
                <c:pt idx="6007">
                  <c:v>40429</c:v>
                </c:pt>
                <c:pt idx="6008">
                  <c:v>40429</c:v>
                </c:pt>
                <c:pt idx="6009">
                  <c:v>40429</c:v>
                </c:pt>
                <c:pt idx="6010">
                  <c:v>40429</c:v>
                </c:pt>
                <c:pt idx="6011">
                  <c:v>40429</c:v>
                </c:pt>
                <c:pt idx="6012">
                  <c:v>40429</c:v>
                </c:pt>
                <c:pt idx="6013">
                  <c:v>40429</c:v>
                </c:pt>
                <c:pt idx="6014">
                  <c:v>40429</c:v>
                </c:pt>
                <c:pt idx="6015">
                  <c:v>40429</c:v>
                </c:pt>
                <c:pt idx="6016">
                  <c:v>40429</c:v>
                </c:pt>
                <c:pt idx="6017">
                  <c:v>40429</c:v>
                </c:pt>
                <c:pt idx="6018">
                  <c:v>40429</c:v>
                </c:pt>
                <c:pt idx="6019">
                  <c:v>40429</c:v>
                </c:pt>
                <c:pt idx="6020">
                  <c:v>40429</c:v>
                </c:pt>
                <c:pt idx="6021">
                  <c:v>40429</c:v>
                </c:pt>
                <c:pt idx="6022">
                  <c:v>40429</c:v>
                </c:pt>
                <c:pt idx="6023">
                  <c:v>40429</c:v>
                </c:pt>
                <c:pt idx="6024">
                  <c:v>40430</c:v>
                </c:pt>
                <c:pt idx="6025">
                  <c:v>40430</c:v>
                </c:pt>
                <c:pt idx="6026">
                  <c:v>40430</c:v>
                </c:pt>
                <c:pt idx="6027">
                  <c:v>40430</c:v>
                </c:pt>
                <c:pt idx="6028">
                  <c:v>40430</c:v>
                </c:pt>
                <c:pt idx="6029">
                  <c:v>40430</c:v>
                </c:pt>
                <c:pt idx="6030">
                  <c:v>40430</c:v>
                </c:pt>
                <c:pt idx="6031">
                  <c:v>40430</c:v>
                </c:pt>
                <c:pt idx="6032">
                  <c:v>40430</c:v>
                </c:pt>
                <c:pt idx="6033">
                  <c:v>40430</c:v>
                </c:pt>
                <c:pt idx="6034">
                  <c:v>40430</c:v>
                </c:pt>
                <c:pt idx="6035">
                  <c:v>40430</c:v>
                </c:pt>
                <c:pt idx="6036">
                  <c:v>40430</c:v>
                </c:pt>
                <c:pt idx="6037">
                  <c:v>40430</c:v>
                </c:pt>
                <c:pt idx="6038">
                  <c:v>40430</c:v>
                </c:pt>
                <c:pt idx="6039">
                  <c:v>40430</c:v>
                </c:pt>
                <c:pt idx="6040">
                  <c:v>40430</c:v>
                </c:pt>
                <c:pt idx="6041">
                  <c:v>40430</c:v>
                </c:pt>
                <c:pt idx="6042">
                  <c:v>40430</c:v>
                </c:pt>
                <c:pt idx="6043">
                  <c:v>40430</c:v>
                </c:pt>
                <c:pt idx="6044">
                  <c:v>40430</c:v>
                </c:pt>
                <c:pt idx="6045">
                  <c:v>40430</c:v>
                </c:pt>
                <c:pt idx="6046">
                  <c:v>40430</c:v>
                </c:pt>
                <c:pt idx="6047">
                  <c:v>40430</c:v>
                </c:pt>
                <c:pt idx="6048">
                  <c:v>40431</c:v>
                </c:pt>
                <c:pt idx="6049">
                  <c:v>40431</c:v>
                </c:pt>
                <c:pt idx="6050">
                  <c:v>40431</c:v>
                </c:pt>
                <c:pt idx="6051">
                  <c:v>40431</c:v>
                </c:pt>
                <c:pt idx="6052">
                  <c:v>40431</c:v>
                </c:pt>
                <c:pt idx="6053">
                  <c:v>40431</c:v>
                </c:pt>
                <c:pt idx="6054">
                  <c:v>40431</c:v>
                </c:pt>
                <c:pt idx="6055">
                  <c:v>40431</c:v>
                </c:pt>
                <c:pt idx="6056">
                  <c:v>40431</c:v>
                </c:pt>
                <c:pt idx="6057">
                  <c:v>40431</c:v>
                </c:pt>
                <c:pt idx="6058">
                  <c:v>40431</c:v>
                </c:pt>
                <c:pt idx="6059">
                  <c:v>40431</c:v>
                </c:pt>
                <c:pt idx="6060">
                  <c:v>40431</c:v>
                </c:pt>
                <c:pt idx="6061">
                  <c:v>40431</c:v>
                </c:pt>
                <c:pt idx="6062">
                  <c:v>40431</c:v>
                </c:pt>
                <c:pt idx="6063">
                  <c:v>40431</c:v>
                </c:pt>
                <c:pt idx="6064">
                  <c:v>40431</c:v>
                </c:pt>
                <c:pt idx="6065">
                  <c:v>40431</c:v>
                </c:pt>
                <c:pt idx="6066">
                  <c:v>40431</c:v>
                </c:pt>
                <c:pt idx="6067">
                  <c:v>40431</c:v>
                </c:pt>
                <c:pt idx="6068">
                  <c:v>40431</c:v>
                </c:pt>
                <c:pt idx="6069">
                  <c:v>40431</c:v>
                </c:pt>
                <c:pt idx="6070">
                  <c:v>40431</c:v>
                </c:pt>
                <c:pt idx="6071">
                  <c:v>40431</c:v>
                </c:pt>
                <c:pt idx="6072">
                  <c:v>40432</c:v>
                </c:pt>
                <c:pt idx="6073">
                  <c:v>40432</c:v>
                </c:pt>
                <c:pt idx="6074">
                  <c:v>40432</c:v>
                </c:pt>
                <c:pt idx="6075">
                  <c:v>40432</c:v>
                </c:pt>
                <c:pt idx="6076">
                  <c:v>40432</c:v>
                </c:pt>
                <c:pt idx="6077">
                  <c:v>40432</c:v>
                </c:pt>
                <c:pt idx="6078">
                  <c:v>40432</c:v>
                </c:pt>
                <c:pt idx="6079">
                  <c:v>40432</c:v>
                </c:pt>
                <c:pt idx="6080">
                  <c:v>40432</c:v>
                </c:pt>
                <c:pt idx="6081">
                  <c:v>40432</c:v>
                </c:pt>
                <c:pt idx="6082">
                  <c:v>40432</c:v>
                </c:pt>
                <c:pt idx="6083">
                  <c:v>40432</c:v>
                </c:pt>
                <c:pt idx="6084">
                  <c:v>40432</c:v>
                </c:pt>
                <c:pt idx="6085">
                  <c:v>40432</c:v>
                </c:pt>
                <c:pt idx="6086">
                  <c:v>40432</c:v>
                </c:pt>
                <c:pt idx="6087">
                  <c:v>40432</c:v>
                </c:pt>
                <c:pt idx="6088">
                  <c:v>40432</c:v>
                </c:pt>
                <c:pt idx="6089">
                  <c:v>40432</c:v>
                </c:pt>
                <c:pt idx="6090">
                  <c:v>40432</c:v>
                </c:pt>
                <c:pt idx="6091">
                  <c:v>40432</c:v>
                </c:pt>
                <c:pt idx="6092">
                  <c:v>40432</c:v>
                </c:pt>
                <c:pt idx="6093">
                  <c:v>40432</c:v>
                </c:pt>
                <c:pt idx="6094">
                  <c:v>40432</c:v>
                </c:pt>
                <c:pt idx="6095">
                  <c:v>40432</c:v>
                </c:pt>
                <c:pt idx="6096">
                  <c:v>40433</c:v>
                </c:pt>
                <c:pt idx="6097">
                  <c:v>40433</c:v>
                </c:pt>
                <c:pt idx="6098">
                  <c:v>40433</c:v>
                </c:pt>
                <c:pt idx="6099">
                  <c:v>40433</c:v>
                </c:pt>
                <c:pt idx="6100">
                  <c:v>40433</c:v>
                </c:pt>
                <c:pt idx="6101">
                  <c:v>40433</c:v>
                </c:pt>
                <c:pt idx="6102">
                  <c:v>40433</c:v>
                </c:pt>
                <c:pt idx="6103">
                  <c:v>40433</c:v>
                </c:pt>
                <c:pt idx="6104">
                  <c:v>40433</c:v>
                </c:pt>
                <c:pt idx="6105">
                  <c:v>40433</c:v>
                </c:pt>
                <c:pt idx="6106">
                  <c:v>40433</c:v>
                </c:pt>
                <c:pt idx="6107">
                  <c:v>40433</c:v>
                </c:pt>
                <c:pt idx="6108">
                  <c:v>40433</c:v>
                </c:pt>
                <c:pt idx="6109">
                  <c:v>40433</c:v>
                </c:pt>
                <c:pt idx="6110">
                  <c:v>40433</c:v>
                </c:pt>
                <c:pt idx="6111">
                  <c:v>40433</c:v>
                </c:pt>
                <c:pt idx="6112">
                  <c:v>40433</c:v>
                </c:pt>
                <c:pt idx="6113">
                  <c:v>40433</c:v>
                </c:pt>
                <c:pt idx="6114">
                  <c:v>40433</c:v>
                </c:pt>
                <c:pt idx="6115">
                  <c:v>40433</c:v>
                </c:pt>
                <c:pt idx="6116">
                  <c:v>40433</c:v>
                </c:pt>
                <c:pt idx="6117">
                  <c:v>40433</c:v>
                </c:pt>
                <c:pt idx="6118">
                  <c:v>40433</c:v>
                </c:pt>
                <c:pt idx="6119">
                  <c:v>40433</c:v>
                </c:pt>
                <c:pt idx="6120">
                  <c:v>40434</c:v>
                </c:pt>
                <c:pt idx="6121">
                  <c:v>40434</c:v>
                </c:pt>
                <c:pt idx="6122">
                  <c:v>40434</c:v>
                </c:pt>
                <c:pt idx="6123">
                  <c:v>40434</c:v>
                </c:pt>
                <c:pt idx="6124">
                  <c:v>40434</c:v>
                </c:pt>
                <c:pt idx="6125">
                  <c:v>40434</c:v>
                </c:pt>
                <c:pt idx="6126">
                  <c:v>40434</c:v>
                </c:pt>
                <c:pt idx="6127">
                  <c:v>40434</c:v>
                </c:pt>
                <c:pt idx="6128">
                  <c:v>40434</c:v>
                </c:pt>
                <c:pt idx="6129">
                  <c:v>40434</c:v>
                </c:pt>
                <c:pt idx="6130">
                  <c:v>40434</c:v>
                </c:pt>
                <c:pt idx="6131">
                  <c:v>40434</c:v>
                </c:pt>
                <c:pt idx="6132">
                  <c:v>40434</c:v>
                </c:pt>
                <c:pt idx="6133">
                  <c:v>40434</c:v>
                </c:pt>
                <c:pt idx="6134">
                  <c:v>40434</c:v>
                </c:pt>
                <c:pt idx="6135">
                  <c:v>40434</c:v>
                </c:pt>
                <c:pt idx="6136">
                  <c:v>40434</c:v>
                </c:pt>
                <c:pt idx="6137">
                  <c:v>40434</c:v>
                </c:pt>
                <c:pt idx="6138">
                  <c:v>40434</c:v>
                </c:pt>
                <c:pt idx="6139">
                  <c:v>40434</c:v>
                </c:pt>
                <c:pt idx="6140">
                  <c:v>40434</c:v>
                </c:pt>
                <c:pt idx="6141">
                  <c:v>40434</c:v>
                </c:pt>
                <c:pt idx="6142">
                  <c:v>40434</c:v>
                </c:pt>
                <c:pt idx="6143">
                  <c:v>40434</c:v>
                </c:pt>
                <c:pt idx="6144">
                  <c:v>40435</c:v>
                </c:pt>
                <c:pt idx="6145">
                  <c:v>40435</c:v>
                </c:pt>
                <c:pt idx="6146">
                  <c:v>40435</c:v>
                </c:pt>
                <c:pt idx="6147">
                  <c:v>40435</c:v>
                </c:pt>
                <c:pt idx="6148">
                  <c:v>40435</c:v>
                </c:pt>
                <c:pt idx="6149">
                  <c:v>40435</c:v>
                </c:pt>
                <c:pt idx="6150">
                  <c:v>40435</c:v>
                </c:pt>
                <c:pt idx="6151">
                  <c:v>40435</c:v>
                </c:pt>
                <c:pt idx="6152">
                  <c:v>40435</c:v>
                </c:pt>
                <c:pt idx="6153">
                  <c:v>40435</c:v>
                </c:pt>
                <c:pt idx="6154">
                  <c:v>40435</c:v>
                </c:pt>
                <c:pt idx="6155">
                  <c:v>40435</c:v>
                </c:pt>
                <c:pt idx="6156">
                  <c:v>40435</c:v>
                </c:pt>
                <c:pt idx="6157">
                  <c:v>40435</c:v>
                </c:pt>
                <c:pt idx="6158">
                  <c:v>40435</c:v>
                </c:pt>
                <c:pt idx="6159">
                  <c:v>40435</c:v>
                </c:pt>
                <c:pt idx="6160">
                  <c:v>40435</c:v>
                </c:pt>
                <c:pt idx="6161">
                  <c:v>40435</c:v>
                </c:pt>
                <c:pt idx="6162">
                  <c:v>40435</c:v>
                </c:pt>
                <c:pt idx="6163">
                  <c:v>40435</c:v>
                </c:pt>
                <c:pt idx="6164">
                  <c:v>40435</c:v>
                </c:pt>
                <c:pt idx="6165">
                  <c:v>40435</c:v>
                </c:pt>
                <c:pt idx="6166">
                  <c:v>40435</c:v>
                </c:pt>
                <c:pt idx="6167">
                  <c:v>40435</c:v>
                </c:pt>
                <c:pt idx="6168">
                  <c:v>40436</c:v>
                </c:pt>
                <c:pt idx="6169">
                  <c:v>40436</c:v>
                </c:pt>
                <c:pt idx="6170">
                  <c:v>40436</c:v>
                </c:pt>
                <c:pt idx="6171">
                  <c:v>40436</c:v>
                </c:pt>
                <c:pt idx="6172">
                  <c:v>40436</c:v>
                </c:pt>
                <c:pt idx="6173">
                  <c:v>40436</c:v>
                </c:pt>
                <c:pt idx="6174">
                  <c:v>40436</c:v>
                </c:pt>
                <c:pt idx="6175">
                  <c:v>40436</c:v>
                </c:pt>
                <c:pt idx="6176">
                  <c:v>40436</c:v>
                </c:pt>
                <c:pt idx="6177">
                  <c:v>40436</c:v>
                </c:pt>
                <c:pt idx="6178">
                  <c:v>40436</c:v>
                </c:pt>
                <c:pt idx="6179">
                  <c:v>40436</c:v>
                </c:pt>
                <c:pt idx="6180">
                  <c:v>40436</c:v>
                </c:pt>
                <c:pt idx="6181">
                  <c:v>40436</c:v>
                </c:pt>
                <c:pt idx="6182">
                  <c:v>40436</c:v>
                </c:pt>
                <c:pt idx="6183">
                  <c:v>40436</c:v>
                </c:pt>
                <c:pt idx="6184">
                  <c:v>40436</c:v>
                </c:pt>
                <c:pt idx="6185">
                  <c:v>40436</c:v>
                </c:pt>
                <c:pt idx="6186">
                  <c:v>40436</c:v>
                </c:pt>
                <c:pt idx="6187">
                  <c:v>40436</c:v>
                </c:pt>
                <c:pt idx="6188">
                  <c:v>40436</c:v>
                </c:pt>
                <c:pt idx="6189">
                  <c:v>40436</c:v>
                </c:pt>
                <c:pt idx="6190">
                  <c:v>40436</c:v>
                </c:pt>
                <c:pt idx="6191">
                  <c:v>40436</c:v>
                </c:pt>
                <c:pt idx="6192">
                  <c:v>40437</c:v>
                </c:pt>
                <c:pt idx="6193">
                  <c:v>40437</c:v>
                </c:pt>
                <c:pt idx="6194">
                  <c:v>40437</c:v>
                </c:pt>
                <c:pt idx="6195">
                  <c:v>40437</c:v>
                </c:pt>
                <c:pt idx="6196">
                  <c:v>40437</c:v>
                </c:pt>
                <c:pt idx="6197">
                  <c:v>40437</c:v>
                </c:pt>
                <c:pt idx="6198">
                  <c:v>40437</c:v>
                </c:pt>
                <c:pt idx="6199">
                  <c:v>40437</c:v>
                </c:pt>
                <c:pt idx="6200">
                  <c:v>40437</c:v>
                </c:pt>
                <c:pt idx="6201">
                  <c:v>40437</c:v>
                </c:pt>
                <c:pt idx="6202">
                  <c:v>40437</c:v>
                </c:pt>
                <c:pt idx="6203">
                  <c:v>40437</c:v>
                </c:pt>
                <c:pt idx="6204">
                  <c:v>40437</c:v>
                </c:pt>
                <c:pt idx="6205">
                  <c:v>40437</c:v>
                </c:pt>
                <c:pt idx="6206">
                  <c:v>40437</c:v>
                </c:pt>
                <c:pt idx="6207">
                  <c:v>40437</c:v>
                </c:pt>
                <c:pt idx="6208">
                  <c:v>40437</c:v>
                </c:pt>
                <c:pt idx="6209">
                  <c:v>40437</c:v>
                </c:pt>
                <c:pt idx="6210">
                  <c:v>40437</c:v>
                </c:pt>
                <c:pt idx="6211">
                  <c:v>40437</c:v>
                </c:pt>
                <c:pt idx="6212">
                  <c:v>40437</c:v>
                </c:pt>
                <c:pt idx="6213">
                  <c:v>40437</c:v>
                </c:pt>
                <c:pt idx="6214">
                  <c:v>40437</c:v>
                </c:pt>
                <c:pt idx="6215">
                  <c:v>40437</c:v>
                </c:pt>
                <c:pt idx="6216">
                  <c:v>40438</c:v>
                </c:pt>
                <c:pt idx="6217">
                  <c:v>40438</c:v>
                </c:pt>
                <c:pt idx="6218">
                  <c:v>40438</c:v>
                </c:pt>
                <c:pt idx="6219">
                  <c:v>40438</c:v>
                </c:pt>
                <c:pt idx="6220">
                  <c:v>40438</c:v>
                </c:pt>
                <c:pt idx="6221">
                  <c:v>40438</c:v>
                </c:pt>
                <c:pt idx="6222">
                  <c:v>40438</c:v>
                </c:pt>
                <c:pt idx="6223">
                  <c:v>40438</c:v>
                </c:pt>
                <c:pt idx="6224">
                  <c:v>40438</c:v>
                </c:pt>
                <c:pt idx="6225">
                  <c:v>40438</c:v>
                </c:pt>
                <c:pt idx="6226">
                  <c:v>40438</c:v>
                </c:pt>
                <c:pt idx="6227">
                  <c:v>40438</c:v>
                </c:pt>
                <c:pt idx="6228">
                  <c:v>40438</c:v>
                </c:pt>
                <c:pt idx="6229">
                  <c:v>40438</c:v>
                </c:pt>
                <c:pt idx="6230">
                  <c:v>40438</c:v>
                </c:pt>
                <c:pt idx="6231">
                  <c:v>40438</c:v>
                </c:pt>
                <c:pt idx="6232">
                  <c:v>40438</c:v>
                </c:pt>
                <c:pt idx="6233">
                  <c:v>40438</c:v>
                </c:pt>
                <c:pt idx="6234">
                  <c:v>40438</c:v>
                </c:pt>
                <c:pt idx="6235">
                  <c:v>40438</c:v>
                </c:pt>
                <c:pt idx="6236">
                  <c:v>40438</c:v>
                </c:pt>
                <c:pt idx="6237">
                  <c:v>40438</c:v>
                </c:pt>
                <c:pt idx="6238">
                  <c:v>40438</c:v>
                </c:pt>
                <c:pt idx="6239">
                  <c:v>40438</c:v>
                </c:pt>
                <c:pt idx="6240">
                  <c:v>40439</c:v>
                </c:pt>
                <c:pt idx="6241">
                  <c:v>40439</c:v>
                </c:pt>
                <c:pt idx="6242">
                  <c:v>40439</c:v>
                </c:pt>
                <c:pt idx="6243">
                  <c:v>40439</c:v>
                </c:pt>
                <c:pt idx="6244">
                  <c:v>40439</c:v>
                </c:pt>
                <c:pt idx="6245">
                  <c:v>40439</c:v>
                </c:pt>
                <c:pt idx="6246">
                  <c:v>40439</c:v>
                </c:pt>
                <c:pt idx="6247">
                  <c:v>40439</c:v>
                </c:pt>
                <c:pt idx="6248">
                  <c:v>40439</c:v>
                </c:pt>
                <c:pt idx="6249">
                  <c:v>40439</c:v>
                </c:pt>
                <c:pt idx="6250">
                  <c:v>40439</c:v>
                </c:pt>
                <c:pt idx="6251">
                  <c:v>40439</c:v>
                </c:pt>
                <c:pt idx="6252">
                  <c:v>40439</c:v>
                </c:pt>
                <c:pt idx="6253">
                  <c:v>40439</c:v>
                </c:pt>
                <c:pt idx="6254">
                  <c:v>40439</c:v>
                </c:pt>
                <c:pt idx="6255">
                  <c:v>40439</c:v>
                </c:pt>
                <c:pt idx="6256">
                  <c:v>40439</c:v>
                </c:pt>
                <c:pt idx="6257">
                  <c:v>40439</c:v>
                </c:pt>
                <c:pt idx="6258">
                  <c:v>40439</c:v>
                </c:pt>
                <c:pt idx="6259">
                  <c:v>40439</c:v>
                </c:pt>
                <c:pt idx="6260">
                  <c:v>40439</c:v>
                </c:pt>
                <c:pt idx="6261">
                  <c:v>40439</c:v>
                </c:pt>
                <c:pt idx="6262">
                  <c:v>40439</c:v>
                </c:pt>
                <c:pt idx="6263">
                  <c:v>40439</c:v>
                </c:pt>
                <c:pt idx="6264">
                  <c:v>40440</c:v>
                </c:pt>
                <c:pt idx="6265">
                  <c:v>40440</c:v>
                </c:pt>
                <c:pt idx="6266">
                  <c:v>40440</c:v>
                </c:pt>
                <c:pt idx="6267">
                  <c:v>40440</c:v>
                </c:pt>
                <c:pt idx="6268">
                  <c:v>40440</c:v>
                </c:pt>
                <c:pt idx="6269">
                  <c:v>40440</c:v>
                </c:pt>
                <c:pt idx="6270">
                  <c:v>40440</c:v>
                </c:pt>
                <c:pt idx="6271">
                  <c:v>40440</c:v>
                </c:pt>
                <c:pt idx="6272">
                  <c:v>40440</c:v>
                </c:pt>
                <c:pt idx="6273">
                  <c:v>40440</c:v>
                </c:pt>
                <c:pt idx="6274">
                  <c:v>40440</c:v>
                </c:pt>
                <c:pt idx="6275">
                  <c:v>40440</c:v>
                </c:pt>
                <c:pt idx="6276">
                  <c:v>40440</c:v>
                </c:pt>
                <c:pt idx="6277">
                  <c:v>40440</c:v>
                </c:pt>
                <c:pt idx="6278">
                  <c:v>40440</c:v>
                </c:pt>
                <c:pt idx="6279">
                  <c:v>40440</c:v>
                </c:pt>
                <c:pt idx="6280">
                  <c:v>40440</c:v>
                </c:pt>
                <c:pt idx="6281">
                  <c:v>40440</c:v>
                </c:pt>
                <c:pt idx="6282">
                  <c:v>40440</c:v>
                </c:pt>
                <c:pt idx="6283">
                  <c:v>40440</c:v>
                </c:pt>
                <c:pt idx="6284">
                  <c:v>40440</c:v>
                </c:pt>
                <c:pt idx="6285">
                  <c:v>40440</c:v>
                </c:pt>
                <c:pt idx="6286">
                  <c:v>40440</c:v>
                </c:pt>
                <c:pt idx="6287">
                  <c:v>40440</c:v>
                </c:pt>
                <c:pt idx="6288">
                  <c:v>40441</c:v>
                </c:pt>
                <c:pt idx="6289">
                  <c:v>40441</c:v>
                </c:pt>
                <c:pt idx="6290">
                  <c:v>40441</c:v>
                </c:pt>
                <c:pt idx="6291">
                  <c:v>40441</c:v>
                </c:pt>
                <c:pt idx="6292">
                  <c:v>40441</c:v>
                </c:pt>
                <c:pt idx="6293">
                  <c:v>40441</c:v>
                </c:pt>
                <c:pt idx="6294">
                  <c:v>40441</c:v>
                </c:pt>
                <c:pt idx="6295">
                  <c:v>40441</c:v>
                </c:pt>
                <c:pt idx="6296">
                  <c:v>40441</c:v>
                </c:pt>
                <c:pt idx="6297">
                  <c:v>40441</c:v>
                </c:pt>
                <c:pt idx="6298">
                  <c:v>40441</c:v>
                </c:pt>
                <c:pt idx="6299">
                  <c:v>40441</c:v>
                </c:pt>
                <c:pt idx="6300">
                  <c:v>40441</c:v>
                </c:pt>
                <c:pt idx="6301">
                  <c:v>40441</c:v>
                </c:pt>
                <c:pt idx="6302">
                  <c:v>40441</c:v>
                </c:pt>
                <c:pt idx="6303">
                  <c:v>40441</c:v>
                </c:pt>
                <c:pt idx="6304">
                  <c:v>40441</c:v>
                </c:pt>
                <c:pt idx="6305">
                  <c:v>40441</c:v>
                </c:pt>
                <c:pt idx="6306">
                  <c:v>40441</c:v>
                </c:pt>
                <c:pt idx="6307">
                  <c:v>40441</c:v>
                </c:pt>
                <c:pt idx="6308">
                  <c:v>40441</c:v>
                </c:pt>
                <c:pt idx="6309">
                  <c:v>40441</c:v>
                </c:pt>
                <c:pt idx="6310">
                  <c:v>40441</c:v>
                </c:pt>
                <c:pt idx="6311">
                  <c:v>40441</c:v>
                </c:pt>
                <c:pt idx="6312">
                  <c:v>40442</c:v>
                </c:pt>
                <c:pt idx="6313">
                  <c:v>40442</c:v>
                </c:pt>
                <c:pt idx="6314">
                  <c:v>40442</c:v>
                </c:pt>
                <c:pt idx="6315">
                  <c:v>40442</c:v>
                </c:pt>
                <c:pt idx="6316">
                  <c:v>40442</c:v>
                </c:pt>
                <c:pt idx="6317">
                  <c:v>40442</c:v>
                </c:pt>
                <c:pt idx="6318">
                  <c:v>40442</c:v>
                </c:pt>
                <c:pt idx="6319">
                  <c:v>40442</c:v>
                </c:pt>
                <c:pt idx="6320">
                  <c:v>40442</c:v>
                </c:pt>
                <c:pt idx="6321">
                  <c:v>40442</c:v>
                </c:pt>
                <c:pt idx="6322">
                  <c:v>40442</c:v>
                </c:pt>
                <c:pt idx="6323">
                  <c:v>40442</c:v>
                </c:pt>
                <c:pt idx="6324">
                  <c:v>40442</c:v>
                </c:pt>
                <c:pt idx="6325">
                  <c:v>40442</c:v>
                </c:pt>
                <c:pt idx="6326">
                  <c:v>40442</c:v>
                </c:pt>
                <c:pt idx="6327">
                  <c:v>40442</c:v>
                </c:pt>
                <c:pt idx="6328">
                  <c:v>40442</c:v>
                </c:pt>
                <c:pt idx="6329">
                  <c:v>40442</c:v>
                </c:pt>
                <c:pt idx="6330">
                  <c:v>40442</c:v>
                </c:pt>
                <c:pt idx="6331">
                  <c:v>40442</c:v>
                </c:pt>
                <c:pt idx="6332">
                  <c:v>40442</c:v>
                </c:pt>
                <c:pt idx="6333">
                  <c:v>40442</c:v>
                </c:pt>
                <c:pt idx="6334">
                  <c:v>40442</c:v>
                </c:pt>
                <c:pt idx="6335">
                  <c:v>40442</c:v>
                </c:pt>
                <c:pt idx="6336">
                  <c:v>40443</c:v>
                </c:pt>
                <c:pt idx="6337">
                  <c:v>40443</c:v>
                </c:pt>
                <c:pt idx="6338">
                  <c:v>40443</c:v>
                </c:pt>
                <c:pt idx="6339">
                  <c:v>40443</c:v>
                </c:pt>
                <c:pt idx="6340">
                  <c:v>40443</c:v>
                </c:pt>
                <c:pt idx="6341">
                  <c:v>40443</c:v>
                </c:pt>
                <c:pt idx="6342">
                  <c:v>40443</c:v>
                </c:pt>
                <c:pt idx="6343">
                  <c:v>40443</c:v>
                </c:pt>
                <c:pt idx="6344">
                  <c:v>40443</c:v>
                </c:pt>
                <c:pt idx="6345">
                  <c:v>40443</c:v>
                </c:pt>
                <c:pt idx="6346">
                  <c:v>40443</c:v>
                </c:pt>
                <c:pt idx="6347">
                  <c:v>40443</c:v>
                </c:pt>
                <c:pt idx="6348">
                  <c:v>40443</c:v>
                </c:pt>
                <c:pt idx="6349">
                  <c:v>40443</c:v>
                </c:pt>
                <c:pt idx="6350">
                  <c:v>40443</c:v>
                </c:pt>
                <c:pt idx="6351">
                  <c:v>40443</c:v>
                </c:pt>
                <c:pt idx="6352">
                  <c:v>40443</c:v>
                </c:pt>
                <c:pt idx="6353">
                  <c:v>40443</c:v>
                </c:pt>
                <c:pt idx="6354">
                  <c:v>40443</c:v>
                </c:pt>
                <c:pt idx="6355">
                  <c:v>40443</c:v>
                </c:pt>
                <c:pt idx="6356">
                  <c:v>40443</c:v>
                </c:pt>
                <c:pt idx="6357">
                  <c:v>40443</c:v>
                </c:pt>
                <c:pt idx="6358">
                  <c:v>40443</c:v>
                </c:pt>
                <c:pt idx="6359">
                  <c:v>40443</c:v>
                </c:pt>
                <c:pt idx="6360">
                  <c:v>40444</c:v>
                </c:pt>
                <c:pt idx="6361">
                  <c:v>40444</c:v>
                </c:pt>
                <c:pt idx="6362">
                  <c:v>40444</c:v>
                </c:pt>
                <c:pt idx="6363">
                  <c:v>40444</c:v>
                </c:pt>
                <c:pt idx="6364">
                  <c:v>40444</c:v>
                </c:pt>
                <c:pt idx="6365">
                  <c:v>40444</c:v>
                </c:pt>
                <c:pt idx="6366">
                  <c:v>40444</c:v>
                </c:pt>
                <c:pt idx="6367">
                  <c:v>40444</c:v>
                </c:pt>
                <c:pt idx="6368">
                  <c:v>40444</c:v>
                </c:pt>
                <c:pt idx="6369">
                  <c:v>40444</c:v>
                </c:pt>
                <c:pt idx="6370">
                  <c:v>40444</c:v>
                </c:pt>
                <c:pt idx="6371">
                  <c:v>40444</c:v>
                </c:pt>
                <c:pt idx="6372">
                  <c:v>40444</c:v>
                </c:pt>
                <c:pt idx="6373">
                  <c:v>40444</c:v>
                </c:pt>
                <c:pt idx="6374">
                  <c:v>40444</c:v>
                </c:pt>
                <c:pt idx="6375">
                  <c:v>40444</c:v>
                </c:pt>
                <c:pt idx="6376">
                  <c:v>40444</c:v>
                </c:pt>
                <c:pt idx="6377">
                  <c:v>40444</c:v>
                </c:pt>
                <c:pt idx="6378">
                  <c:v>40444</c:v>
                </c:pt>
                <c:pt idx="6379">
                  <c:v>40444</c:v>
                </c:pt>
                <c:pt idx="6380">
                  <c:v>40444</c:v>
                </c:pt>
                <c:pt idx="6381">
                  <c:v>40444</c:v>
                </c:pt>
                <c:pt idx="6382">
                  <c:v>40444</c:v>
                </c:pt>
                <c:pt idx="6383">
                  <c:v>40444</c:v>
                </c:pt>
                <c:pt idx="6384">
                  <c:v>40445</c:v>
                </c:pt>
                <c:pt idx="6385">
                  <c:v>40445</c:v>
                </c:pt>
                <c:pt idx="6386">
                  <c:v>40445</c:v>
                </c:pt>
                <c:pt idx="6387">
                  <c:v>40445</c:v>
                </c:pt>
                <c:pt idx="6388">
                  <c:v>40445</c:v>
                </c:pt>
                <c:pt idx="6389">
                  <c:v>40445</c:v>
                </c:pt>
                <c:pt idx="6390">
                  <c:v>40445</c:v>
                </c:pt>
                <c:pt idx="6391">
                  <c:v>40445</c:v>
                </c:pt>
                <c:pt idx="6392">
                  <c:v>40445</c:v>
                </c:pt>
                <c:pt idx="6393">
                  <c:v>40445</c:v>
                </c:pt>
                <c:pt idx="6394">
                  <c:v>40445</c:v>
                </c:pt>
                <c:pt idx="6395">
                  <c:v>40445</c:v>
                </c:pt>
                <c:pt idx="6396">
                  <c:v>40445</c:v>
                </c:pt>
                <c:pt idx="6397">
                  <c:v>40445</c:v>
                </c:pt>
                <c:pt idx="6398">
                  <c:v>40445</c:v>
                </c:pt>
                <c:pt idx="6399">
                  <c:v>40445</c:v>
                </c:pt>
                <c:pt idx="6400">
                  <c:v>40445</c:v>
                </c:pt>
                <c:pt idx="6401">
                  <c:v>40445</c:v>
                </c:pt>
                <c:pt idx="6402">
                  <c:v>40445</c:v>
                </c:pt>
                <c:pt idx="6403">
                  <c:v>40445</c:v>
                </c:pt>
                <c:pt idx="6404">
                  <c:v>40445</c:v>
                </c:pt>
                <c:pt idx="6405">
                  <c:v>40445</c:v>
                </c:pt>
                <c:pt idx="6406">
                  <c:v>40445</c:v>
                </c:pt>
                <c:pt idx="6407">
                  <c:v>40445</c:v>
                </c:pt>
                <c:pt idx="6408">
                  <c:v>40446</c:v>
                </c:pt>
                <c:pt idx="6409">
                  <c:v>40446</c:v>
                </c:pt>
                <c:pt idx="6410">
                  <c:v>40446</c:v>
                </c:pt>
                <c:pt idx="6411">
                  <c:v>40446</c:v>
                </c:pt>
                <c:pt idx="6412">
                  <c:v>40446</c:v>
                </c:pt>
                <c:pt idx="6413">
                  <c:v>40446</c:v>
                </c:pt>
                <c:pt idx="6414">
                  <c:v>40446</c:v>
                </c:pt>
                <c:pt idx="6415">
                  <c:v>40446</c:v>
                </c:pt>
                <c:pt idx="6416">
                  <c:v>40446</c:v>
                </c:pt>
                <c:pt idx="6417">
                  <c:v>40446</c:v>
                </c:pt>
                <c:pt idx="6418">
                  <c:v>40446</c:v>
                </c:pt>
                <c:pt idx="6419">
                  <c:v>40446</c:v>
                </c:pt>
                <c:pt idx="6420">
                  <c:v>40446</c:v>
                </c:pt>
                <c:pt idx="6421">
                  <c:v>40446</c:v>
                </c:pt>
                <c:pt idx="6422">
                  <c:v>40446</c:v>
                </c:pt>
                <c:pt idx="6423">
                  <c:v>40446</c:v>
                </c:pt>
                <c:pt idx="6424">
                  <c:v>40446</c:v>
                </c:pt>
                <c:pt idx="6425">
                  <c:v>40446</c:v>
                </c:pt>
                <c:pt idx="6426">
                  <c:v>40446</c:v>
                </c:pt>
                <c:pt idx="6427">
                  <c:v>40446</c:v>
                </c:pt>
                <c:pt idx="6428">
                  <c:v>40446</c:v>
                </c:pt>
                <c:pt idx="6429">
                  <c:v>40446</c:v>
                </c:pt>
                <c:pt idx="6430">
                  <c:v>40446</c:v>
                </c:pt>
                <c:pt idx="6431">
                  <c:v>40446</c:v>
                </c:pt>
                <c:pt idx="6432">
                  <c:v>40447</c:v>
                </c:pt>
                <c:pt idx="6433">
                  <c:v>40447</c:v>
                </c:pt>
                <c:pt idx="6434">
                  <c:v>40447</c:v>
                </c:pt>
                <c:pt idx="6435">
                  <c:v>40447</c:v>
                </c:pt>
                <c:pt idx="6436">
                  <c:v>40447</c:v>
                </c:pt>
                <c:pt idx="6437">
                  <c:v>40447</c:v>
                </c:pt>
                <c:pt idx="6438">
                  <c:v>40447</c:v>
                </c:pt>
                <c:pt idx="6439">
                  <c:v>40447</c:v>
                </c:pt>
                <c:pt idx="6440">
                  <c:v>40447</c:v>
                </c:pt>
                <c:pt idx="6441">
                  <c:v>40447</c:v>
                </c:pt>
                <c:pt idx="6442">
                  <c:v>40447</c:v>
                </c:pt>
                <c:pt idx="6443">
                  <c:v>40447</c:v>
                </c:pt>
                <c:pt idx="6444">
                  <c:v>40447</c:v>
                </c:pt>
                <c:pt idx="6445">
                  <c:v>40447</c:v>
                </c:pt>
                <c:pt idx="6446">
                  <c:v>40447</c:v>
                </c:pt>
                <c:pt idx="6447">
                  <c:v>40447</c:v>
                </c:pt>
                <c:pt idx="6448">
                  <c:v>40447</c:v>
                </c:pt>
                <c:pt idx="6449">
                  <c:v>40447</c:v>
                </c:pt>
                <c:pt idx="6450">
                  <c:v>40447</c:v>
                </c:pt>
                <c:pt idx="6451">
                  <c:v>40447</c:v>
                </c:pt>
                <c:pt idx="6452">
                  <c:v>40447</c:v>
                </c:pt>
                <c:pt idx="6453">
                  <c:v>40447</c:v>
                </c:pt>
                <c:pt idx="6454">
                  <c:v>40447</c:v>
                </c:pt>
                <c:pt idx="6455">
                  <c:v>40447</c:v>
                </c:pt>
                <c:pt idx="6456">
                  <c:v>40448</c:v>
                </c:pt>
                <c:pt idx="6457">
                  <c:v>40448</c:v>
                </c:pt>
                <c:pt idx="6458">
                  <c:v>40448</c:v>
                </c:pt>
                <c:pt idx="6459">
                  <c:v>40448</c:v>
                </c:pt>
                <c:pt idx="6460">
                  <c:v>40448</c:v>
                </c:pt>
                <c:pt idx="6461">
                  <c:v>40448</c:v>
                </c:pt>
                <c:pt idx="6462">
                  <c:v>40448</c:v>
                </c:pt>
                <c:pt idx="6463">
                  <c:v>40448</c:v>
                </c:pt>
                <c:pt idx="6464">
                  <c:v>40448</c:v>
                </c:pt>
                <c:pt idx="6465">
                  <c:v>40448</c:v>
                </c:pt>
                <c:pt idx="6466">
                  <c:v>40448</c:v>
                </c:pt>
                <c:pt idx="6467">
                  <c:v>40448</c:v>
                </c:pt>
                <c:pt idx="6468">
                  <c:v>40448</c:v>
                </c:pt>
                <c:pt idx="6469">
                  <c:v>40448</c:v>
                </c:pt>
                <c:pt idx="6470">
                  <c:v>40448</c:v>
                </c:pt>
                <c:pt idx="6471">
                  <c:v>40448</c:v>
                </c:pt>
                <c:pt idx="6472">
                  <c:v>40448</c:v>
                </c:pt>
                <c:pt idx="6473">
                  <c:v>40448</c:v>
                </c:pt>
                <c:pt idx="6474">
                  <c:v>40448</c:v>
                </c:pt>
                <c:pt idx="6475">
                  <c:v>40448</c:v>
                </c:pt>
                <c:pt idx="6476">
                  <c:v>40448</c:v>
                </c:pt>
                <c:pt idx="6477">
                  <c:v>40448</c:v>
                </c:pt>
                <c:pt idx="6478">
                  <c:v>40448</c:v>
                </c:pt>
                <c:pt idx="6479">
                  <c:v>40448</c:v>
                </c:pt>
                <c:pt idx="6480">
                  <c:v>40449</c:v>
                </c:pt>
                <c:pt idx="6481">
                  <c:v>40449</c:v>
                </c:pt>
                <c:pt idx="6482">
                  <c:v>40449</c:v>
                </c:pt>
                <c:pt idx="6483">
                  <c:v>40449</c:v>
                </c:pt>
                <c:pt idx="6484">
                  <c:v>40449</c:v>
                </c:pt>
                <c:pt idx="6485">
                  <c:v>40449</c:v>
                </c:pt>
                <c:pt idx="6486">
                  <c:v>40449</c:v>
                </c:pt>
                <c:pt idx="6487">
                  <c:v>40449</c:v>
                </c:pt>
                <c:pt idx="6488">
                  <c:v>40449</c:v>
                </c:pt>
                <c:pt idx="6489">
                  <c:v>40449</c:v>
                </c:pt>
                <c:pt idx="6490">
                  <c:v>40449</c:v>
                </c:pt>
                <c:pt idx="6491">
                  <c:v>40449</c:v>
                </c:pt>
                <c:pt idx="6492">
                  <c:v>40449</c:v>
                </c:pt>
                <c:pt idx="6493">
                  <c:v>40449</c:v>
                </c:pt>
                <c:pt idx="6494">
                  <c:v>40449</c:v>
                </c:pt>
                <c:pt idx="6495">
                  <c:v>40449</c:v>
                </c:pt>
                <c:pt idx="6496">
                  <c:v>40449</c:v>
                </c:pt>
                <c:pt idx="6497">
                  <c:v>40449</c:v>
                </c:pt>
                <c:pt idx="6498">
                  <c:v>40449</c:v>
                </c:pt>
                <c:pt idx="6499">
                  <c:v>40449</c:v>
                </c:pt>
                <c:pt idx="6500">
                  <c:v>40449</c:v>
                </c:pt>
                <c:pt idx="6501">
                  <c:v>40449</c:v>
                </c:pt>
                <c:pt idx="6502">
                  <c:v>40449</c:v>
                </c:pt>
                <c:pt idx="6503">
                  <c:v>40449</c:v>
                </c:pt>
                <c:pt idx="6504">
                  <c:v>40450</c:v>
                </c:pt>
                <c:pt idx="6505">
                  <c:v>40450</c:v>
                </c:pt>
                <c:pt idx="6506">
                  <c:v>40450</c:v>
                </c:pt>
                <c:pt idx="6507">
                  <c:v>40450</c:v>
                </c:pt>
                <c:pt idx="6508">
                  <c:v>40450</c:v>
                </c:pt>
                <c:pt idx="6509">
                  <c:v>40450</c:v>
                </c:pt>
                <c:pt idx="6510">
                  <c:v>40450</c:v>
                </c:pt>
                <c:pt idx="6511">
                  <c:v>40450</c:v>
                </c:pt>
                <c:pt idx="6512">
                  <c:v>40450</c:v>
                </c:pt>
                <c:pt idx="6513">
                  <c:v>40450</c:v>
                </c:pt>
                <c:pt idx="6514">
                  <c:v>40450</c:v>
                </c:pt>
                <c:pt idx="6515">
                  <c:v>40450</c:v>
                </c:pt>
                <c:pt idx="6516">
                  <c:v>40450</c:v>
                </c:pt>
                <c:pt idx="6517">
                  <c:v>40450</c:v>
                </c:pt>
                <c:pt idx="6518">
                  <c:v>40450</c:v>
                </c:pt>
                <c:pt idx="6519">
                  <c:v>40450</c:v>
                </c:pt>
                <c:pt idx="6520">
                  <c:v>40450</c:v>
                </c:pt>
                <c:pt idx="6521">
                  <c:v>40450</c:v>
                </c:pt>
                <c:pt idx="6522">
                  <c:v>40450</c:v>
                </c:pt>
                <c:pt idx="6523">
                  <c:v>40450</c:v>
                </c:pt>
                <c:pt idx="6524">
                  <c:v>40450</c:v>
                </c:pt>
                <c:pt idx="6525">
                  <c:v>40450</c:v>
                </c:pt>
                <c:pt idx="6526">
                  <c:v>40450</c:v>
                </c:pt>
                <c:pt idx="6527">
                  <c:v>40450</c:v>
                </c:pt>
                <c:pt idx="6528">
                  <c:v>40451</c:v>
                </c:pt>
                <c:pt idx="6529">
                  <c:v>40451</c:v>
                </c:pt>
                <c:pt idx="6530">
                  <c:v>40451</c:v>
                </c:pt>
                <c:pt idx="6531">
                  <c:v>40451</c:v>
                </c:pt>
                <c:pt idx="6532">
                  <c:v>40451</c:v>
                </c:pt>
                <c:pt idx="6533">
                  <c:v>40451</c:v>
                </c:pt>
                <c:pt idx="6534">
                  <c:v>40451</c:v>
                </c:pt>
                <c:pt idx="6535">
                  <c:v>40451</c:v>
                </c:pt>
                <c:pt idx="6536">
                  <c:v>40451</c:v>
                </c:pt>
                <c:pt idx="6537">
                  <c:v>40451</c:v>
                </c:pt>
                <c:pt idx="6538">
                  <c:v>40451</c:v>
                </c:pt>
                <c:pt idx="6539">
                  <c:v>40451</c:v>
                </c:pt>
                <c:pt idx="6540">
                  <c:v>40451</c:v>
                </c:pt>
                <c:pt idx="6541">
                  <c:v>40451</c:v>
                </c:pt>
                <c:pt idx="6542">
                  <c:v>40451</c:v>
                </c:pt>
                <c:pt idx="6543">
                  <c:v>40451</c:v>
                </c:pt>
                <c:pt idx="6544">
                  <c:v>40451</c:v>
                </c:pt>
                <c:pt idx="6545">
                  <c:v>40451</c:v>
                </c:pt>
                <c:pt idx="6546">
                  <c:v>40451</c:v>
                </c:pt>
                <c:pt idx="6547">
                  <c:v>40451</c:v>
                </c:pt>
                <c:pt idx="6548">
                  <c:v>40451</c:v>
                </c:pt>
                <c:pt idx="6549">
                  <c:v>40451</c:v>
                </c:pt>
                <c:pt idx="6550">
                  <c:v>40451</c:v>
                </c:pt>
                <c:pt idx="6551">
                  <c:v>40451</c:v>
                </c:pt>
                <c:pt idx="6552">
                  <c:v>40452</c:v>
                </c:pt>
                <c:pt idx="6553">
                  <c:v>40452</c:v>
                </c:pt>
                <c:pt idx="6554">
                  <c:v>40452</c:v>
                </c:pt>
                <c:pt idx="6555">
                  <c:v>40452</c:v>
                </c:pt>
                <c:pt idx="6556">
                  <c:v>40452</c:v>
                </c:pt>
                <c:pt idx="6557">
                  <c:v>40452</c:v>
                </c:pt>
                <c:pt idx="6558">
                  <c:v>40452</c:v>
                </c:pt>
                <c:pt idx="6559">
                  <c:v>40452</c:v>
                </c:pt>
                <c:pt idx="6560">
                  <c:v>40452</c:v>
                </c:pt>
                <c:pt idx="6561">
                  <c:v>40452</c:v>
                </c:pt>
                <c:pt idx="6562">
                  <c:v>40452</c:v>
                </c:pt>
                <c:pt idx="6563">
                  <c:v>40452</c:v>
                </c:pt>
                <c:pt idx="6564">
                  <c:v>40452</c:v>
                </c:pt>
                <c:pt idx="6565">
                  <c:v>40452</c:v>
                </c:pt>
                <c:pt idx="6566">
                  <c:v>40452</c:v>
                </c:pt>
                <c:pt idx="6567">
                  <c:v>40452</c:v>
                </c:pt>
                <c:pt idx="6568">
                  <c:v>40452</c:v>
                </c:pt>
                <c:pt idx="6569">
                  <c:v>40452</c:v>
                </c:pt>
                <c:pt idx="6570">
                  <c:v>40452</c:v>
                </c:pt>
                <c:pt idx="6571">
                  <c:v>40452</c:v>
                </c:pt>
                <c:pt idx="6572">
                  <c:v>40452</c:v>
                </c:pt>
                <c:pt idx="6573">
                  <c:v>40452</c:v>
                </c:pt>
                <c:pt idx="6574">
                  <c:v>40452</c:v>
                </c:pt>
                <c:pt idx="6575">
                  <c:v>40452</c:v>
                </c:pt>
                <c:pt idx="6576">
                  <c:v>40453</c:v>
                </c:pt>
                <c:pt idx="6577">
                  <c:v>40453</c:v>
                </c:pt>
                <c:pt idx="6578">
                  <c:v>40453</c:v>
                </c:pt>
                <c:pt idx="6579">
                  <c:v>40453</c:v>
                </c:pt>
                <c:pt idx="6580">
                  <c:v>40453</c:v>
                </c:pt>
                <c:pt idx="6581">
                  <c:v>40453</c:v>
                </c:pt>
                <c:pt idx="6582">
                  <c:v>40453</c:v>
                </c:pt>
                <c:pt idx="6583">
                  <c:v>40453</c:v>
                </c:pt>
                <c:pt idx="6584">
                  <c:v>40453</c:v>
                </c:pt>
                <c:pt idx="6585">
                  <c:v>40453</c:v>
                </c:pt>
                <c:pt idx="6586">
                  <c:v>40453</c:v>
                </c:pt>
                <c:pt idx="6587">
                  <c:v>40453</c:v>
                </c:pt>
                <c:pt idx="6588">
                  <c:v>40453</c:v>
                </c:pt>
                <c:pt idx="6589">
                  <c:v>40453</c:v>
                </c:pt>
                <c:pt idx="6590">
                  <c:v>40453</c:v>
                </c:pt>
                <c:pt idx="6591">
                  <c:v>40453</c:v>
                </c:pt>
                <c:pt idx="6592">
                  <c:v>40453</c:v>
                </c:pt>
                <c:pt idx="6593">
                  <c:v>40453</c:v>
                </c:pt>
                <c:pt idx="6594">
                  <c:v>40453</c:v>
                </c:pt>
                <c:pt idx="6595">
                  <c:v>40453</c:v>
                </c:pt>
                <c:pt idx="6596">
                  <c:v>40453</c:v>
                </c:pt>
                <c:pt idx="6597">
                  <c:v>40453</c:v>
                </c:pt>
                <c:pt idx="6598">
                  <c:v>40453</c:v>
                </c:pt>
                <c:pt idx="6599">
                  <c:v>40453</c:v>
                </c:pt>
                <c:pt idx="6600">
                  <c:v>40454</c:v>
                </c:pt>
                <c:pt idx="6601">
                  <c:v>40454</c:v>
                </c:pt>
                <c:pt idx="6602">
                  <c:v>40454</c:v>
                </c:pt>
                <c:pt idx="6603">
                  <c:v>40454</c:v>
                </c:pt>
                <c:pt idx="6604">
                  <c:v>40454</c:v>
                </c:pt>
                <c:pt idx="6605">
                  <c:v>40454</c:v>
                </c:pt>
                <c:pt idx="6606">
                  <c:v>40454</c:v>
                </c:pt>
                <c:pt idx="6607">
                  <c:v>40454</c:v>
                </c:pt>
                <c:pt idx="6608">
                  <c:v>40454</c:v>
                </c:pt>
                <c:pt idx="6609">
                  <c:v>40454</c:v>
                </c:pt>
                <c:pt idx="6610">
                  <c:v>40454</c:v>
                </c:pt>
                <c:pt idx="6611">
                  <c:v>40454</c:v>
                </c:pt>
                <c:pt idx="6612">
                  <c:v>40454</c:v>
                </c:pt>
                <c:pt idx="6613">
                  <c:v>40454</c:v>
                </c:pt>
                <c:pt idx="6614">
                  <c:v>40454</c:v>
                </c:pt>
                <c:pt idx="6615">
                  <c:v>40454</c:v>
                </c:pt>
                <c:pt idx="6616">
                  <c:v>40454</c:v>
                </c:pt>
                <c:pt idx="6617">
                  <c:v>40454</c:v>
                </c:pt>
                <c:pt idx="6618">
                  <c:v>40454</c:v>
                </c:pt>
                <c:pt idx="6619">
                  <c:v>40454</c:v>
                </c:pt>
                <c:pt idx="6620">
                  <c:v>40454</c:v>
                </c:pt>
                <c:pt idx="6621">
                  <c:v>40454</c:v>
                </c:pt>
                <c:pt idx="6622">
                  <c:v>40454</c:v>
                </c:pt>
                <c:pt idx="6623">
                  <c:v>40454</c:v>
                </c:pt>
                <c:pt idx="6624">
                  <c:v>40455</c:v>
                </c:pt>
                <c:pt idx="6625">
                  <c:v>40455</c:v>
                </c:pt>
                <c:pt idx="6626">
                  <c:v>40455</c:v>
                </c:pt>
                <c:pt idx="6627">
                  <c:v>40455</c:v>
                </c:pt>
                <c:pt idx="6628">
                  <c:v>40455</c:v>
                </c:pt>
                <c:pt idx="6629">
                  <c:v>40455</c:v>
                </c:pt>
                <c:pt idx="6630">
                  <c:v>40455</c:v>
                </c:pt>
                <c:pt idx="6631">
                  <c:v>40455</c:v>
                </c:pt>
                <c:pt idx="6632">
                  <c:v>40455</c:v>
                </c:pt>
                <c:pt idx="6633">
                  <c:v>40455</c:v>
                </c:pt>
                <c:pt idx="6634">
                  <c:v>40455</c:v>
                </c:pt>
                <c:pt idx="6635">
                  <c:v>40455</c:v>
                </c:pt>
                <c:pt idx="6636">
                  <c:v>40455</c:v>
                </c:pt>
                <c:pt idx="6637">
                  <c:v>40455</c:v>
                </c:pt>
                <c:pt idx="6638">
                  <c:v>40455</c:v>
                </c:pt>
                <c:pt idx="6639">
                  <c:v>40455</c:v>
                </c:pt>
                <c:pt idx="6640">
                  <c:v>40455</c:v>
                </c:pt>
                <c:pt idx="6641">
                  <c:v>40455</c:v>
                </c:pt>
                <c:pt idx="6642">
                  <c:v>40455</c:v>
                </c:pt>
                <c:pt idx="6643">
                  <c:v>40455</c:v>
                </c:pt>
                <c:pt idx="6644">
                  <c:v>40455</c:v>
                </c:pt>
                <c:pt idx="6645">
                  <c:v>40455</c:v>
                </c:pt>
                <c:pt idx="6646">
                  <c:v>40455</c:v>
                </c:pt>
                <c:pt idx="6647">
                  <c:v>40455</c:v>
                </c:pt>
                <c:pt idx="6648">
                  <c:v>40456</c:v>
                </c:pt>
                <c:pt idx="6649">
                  <c:v>40456</c:v>
                </c:pt>
                <c:pt idx="6650">
                  <c:v>40456</c:v>
                </c:pt>
                <c:pt idx="6651">
                  <c:v>40456</c:v>
                </c:pt>
                <c:pt idx="6652">
                  <c:v>40456</c:v>
                </c:pt>
                <c:pt idx="6653">
                  <c:v>40456</c:v>
                </c:pt>
                <c:pt idx="6654">
                  <c:v>40456</c:v>
                </c:pt>
                <c:pt idx="6655">
                  <c:v>40456</c:v>
                </c:pt>
                <c:pt idx="6656">
                  <c:v>40456</c:v>
                </c:pt>
                <c:pt idx="6657">
                  <c:v>40456</c:v>
                </c:pt>
                <c:pt idx="6658">
                  <c:v>40456</c:v>
                </c:pt>
                <c:pt idx="6659">
                  <c:v>40456</c:v>
                </c:pt>
                <c:pt idx="6660">
                  <c:v>40456</c:v>
                </c:pt>
                <c:pt idx="6661">
                  <c:v>40456</c:v>
                </c:pt>
                <c:pt idx="6662">
                  <c:v>40456</c:v>
                </c:pt>
                <c:pt idx="6663">
                  <c:v>40456</c:v>
                </c:pt>
                <c:pt idx="6664">
                  <c:v>40456</c:v>
                </c:pt>
                <c:pt idx="6665">
                  <c:v>40456</c:v>
                </c:pt>
                <c:pt idx="6666">
                  <c:v>40456</c:v>
                </c:pt>
                <c:pt idx="6667">
                  <c:v>40456</c:v>
                </c:pt>
                <c:pt idx="6668">
                  <c:v>40456</c:v>
                </c:pt>
                <c:pt idx="6669">
                  <c:v>40456</c:v>
                </c:pt>
                <c:pt idx="6670">
                  <c:v>40456</c:v>
                </c:pt>
                <c:pt idx="6671">
                  <c:v>40456</c:v>
                </c:pt>
                <c:pt idx="6672">
                  <c:v>40457</c:v>
                </c:pt>
                <c:pt idx="6673">
                  <c:v>40457</c:v>
                </c:pt>
                <c:pt idx="6674">
                  <c:v>40457</c:v>
                </c:pt>
                <c:pt idx="6675">
                  <c:v>40457</c:v>
                </c:pt>
                <c:pt idx="6676">
                  <c:v>40457</c:v>
                </c:pt>
                <c:pt idx="6677">
                  <c:v>40457</c:v>
                </c:pt>
                <c:pt idx="6678">
                  <c:v>40457</c:v>
                </c:pt>
                <c:pt idx="6679">
                  <c:v>40457</c:v>
                </c:pt>
                <c:pt idx="6680">
                  <c:v>40457</c:v>
                </c:pt>
                <c:pt idx="6681">
                  <c:v>40457</c:v>
                </c:pt>
                <c:pt idx="6682">
                  <c:v>40457</c:v>
                </c:pt>
                <c:pt idx="6683">
                  <c:v>40457</c:v>
                </c:pt>
                <c:pt idx="6684">
                  <c:v>40457</c:v>
                </c:pt>
                <c:pt idx="6685">
                  <c:v>40457</c:v>
                </c:pt>
                <c:pt idx="6686">
                  <c:v>40457</c:v>
                </c:pt>
                <c:pt idx="6687">
                  <c:v>40457</c:v>
                </c:pt>
                <c:pt idx="6688">
                  <c:v>40457</c:v>
                </c:pt>
                <c:pt idx="6689">
                  <c:v>40457</c:v>
                </c:pt>
                <c:pt idx="6690">
                  <c:v>40457</c:v>
                </c:pt>
                <c:pt idx="6691">
                  <c:v>40457</c:v>
                </c:pt>
                <c:pt idx="6692">
                  <c:v>40457</c:v>
                </c:pt>
                <c:pt idx="6693">
                  <c:v>40457</c:v>
                </c:pt>
                <c:pt idx="6694">
                  <c:v>40457</c:v>
                </c:pt>
                <c:pt idx="6695">
                  <c:v>40457</c:v>
                </c:pt>
                <c:pt idx="6696">
                  <c:v>40458</c:v>
                </c:pt>
                <c:pt idx="6697">
                  <c:v>40458</c:v>
                </c:pt>
                <c:pt idx="6698">
                  <c:v>40458</c:v>
                </c:pt>
                <c:pt idx="6699">
                  <c:v>40458</c:v>
                </c:pt>
                <c:pt idx="6700">
                  <c:v>40458</c:v>
                </c:pt>
                <c:pt idx="6701">
                  <c:v>40458</c:v>
                </c:pt>
                <c:pt idx="6702">
                  <c:v>40458</c:v>
                </c:pt>
                <c:pt idx="6703">
                  <c:v>40458</c:v>
                </c:pt>
                <c:pt idx="6704">
                  <c:v>40458</c:v>
                </c:pt>
                <c:pt idx="6705">
                  <c:v>40458</c:v>
                </c:pt>
                <c:pt idx="6706">
                  <c:v>40458</c:v>
                </c:pt>
                <c:pt idx="6707">
                  <c:v>40458</c:v>
                </c:pt>
                <c:pt idx="6708">
                  <c:v>40458</c:v>
                </c:pt>
                <c:pt idx="6709">
                  <c:v>40458</c:v>
                </c:pt>
                <c:pt idx="6710">
                  <c:v>40458</c:v>
                </c:pt>
                <c:pt idx="6711">
                  <c:v>40458</c:v>
                </c:pt>
                <c:pt idx="6712">
                  <c:v>40458</c:v>
                </c:pt>
                <c:pt idx="6713">
                  <c:v>40458</c:v>
                </c:pt>
                <c:pt idx="6714">
                  <c:v>40458</c:v>
                </c:pt>
                <c:pt idx="6715">
                  <c:v>40458</c:v>
                </c:pt>
                <c:pt idx="6716">
                  <c:v>40458</c:v>
                </c:pt>
                <c:pt idx="6717">
                  <c:v>40458</c:v>
                </c:pt>
                <c:pt idx="6718">
                  <c:v>40458</c:v>
                </c:pt>
                <c:pt idx="6719">
                  <c:v>40458</c:v>
                </c:pt>
                <c:pt idx="6720">
                  <c:v>40459</c:v>
                </c:pt>
                <c:pt idx="6721">
                  <c:v>40459</c:v>
                </c:pt>
                <c:pt idx="6722">
                  <c:v>40459</c:v>
                </c:pt>
                <c:pt idx="6723">
                  <c:v>40459</c:v>
                </c:pt>
                <c:pt idx="6724">
                  <c:v>40459</c:v>
                </c:pt>
                <c:pt idx="6725">
                  <c:v>40459</c:v>
                </c:pt>
                <c:pt idx="6726">
                  <c:v>40459</c:v>
                </c:pt>
                <c:pt idx="6727">
                  <c:v>40459</c:v>
                </c:pt>
                <c:pt idx="6728">
                  <c:v>40459</c:v>
                </c:pt>
                <c:pt idx="6729">
                  <c:v>40459</c:v>
                </c:pt>
                <c:pt idx="6730">
                  <c:v>40459</c:v>
                </c:pt>
                <c:pt idx="6731">
                  <c:v>40459</c:v>
                </c:pt>
                <c:pt idx="6732">
                  <c:v>40459</c:v>
                </c:pt>
                <c:pt idx="6733">
                  <c:v>40459</c:v>
                </c:pt>
                <c:pt idx="6734">
                  <c:v>40459</c:v>
                </c:pt>
                <c:pt idx="6735">
                  <c:v>40459</c:v>
                </c:pt>
                <c:pt idx="6736">
                  <c:v>40459</c:v>
                </c:pt>
                <c:pt idx="6737">
                  <c:v>40459</c:v>
                </c:pt>
                <c:pt idx="6738">
                  <c:v>40459</c:v>
                </c:pt>
                <c:pt idx="6739">
                  <c:v>40459</c:v>
                </c:pt>
                <c:pt idx="6740">
                  <c:v>40459</c:v>
                </c:pt>
                <c:pt idx="6741">
                  <c:v>40459</c:v>
                </c:pt>
                <c:pt idx="6742">
                  <c:v>40459</c:v>
                </c:pt>
                <c:pt idx="6743">
                  <c:v>40459</c:v>
                </c:pt>
                <c:pt idx="6744">
                  <c:v>40460</c:v>
                </c:pt>
                <c:pt idx="6745">
                  <c:v>40460</c:v>
                </c:pt>
                <c:pt idx="6746">
                  <c:v>40460</c:v>
                </c:pt>
                <c:pt idx="6747">
                  <c:v>40460</c:v>
                </c:pt>
                <c:pt idx="6748">
                  <c:v>40460</c:v>
                </c:pt>
                <c:pt idx="6749">
                  <c:v>40460</c:v>
                </c:pt>
                <c:pt idx="6750">
                  <c:v>40460</c:v>
                </c:pt>
                <c:pt idx="6751">
                  <c:v>40460</c:v>
                </c:pt>
                <c:pt idx="6752">
                  <c:v>40460</c:v>
                </c:pt>
                <c:pt idx="6753">
                  <c:v>40460</c:v>
                </c:pt>
                <c:pt idx="6754">
                  <c:v>40460</c:v>
                </c:pt>
                <c:pt idx="6755">
                  <c:v>40460</c:v>
                </c:pt>
                <c:pt idx="6756">
                  <c:v>40460</c:v>
                </c:pt>
                <c:pt idx="6757">
                  <c:v>40460</c:v>
                </c:pt>
                <c:pt idx="6758">
                  <c:v>40460</c:v>
                </c:pt>
                <c:pt idx="6759">
                  <c:v>40460</c:v>
                </c:pt>
                <c:pt idx="6760">
                  <c:v>40460</c:v>
                </c:pt>
                <c:pt idx="6761">
                  <c:v>40460</c:v>
                </c:pt>
                <c:pt idx="6762">
                  <c:v>40460</c:v>
                </c:pt>
                <c:pt idx="6763">
                  <c:v>40460</c:v>
                </c:pt>
                <c:pt idx="6764">
                  <c:v>40460</c:v>
                </c:pt>
                <c:pt idx="6765">
                  <c:v>40460</c:v>
                </c:pt>
                <c:pt idx="6766">
                  <c:v>40460</c:v>
                </c:pt>
                <c:pt idx="6767">
                  <c:v>40460</c:v>
                </c:pt>
                <c:pt idx="6768">
                  <c:v>40461</c:v>
                </c:pt>
                <c:pt idx="6769">
                  <c:v>40461</c:v>
                </c:pt>
                <c:pt idx="6770">
                  <c:v>40461</c:v>
                </c:pt>
                <c:pt idx="6771">
                  <c:v>40461</c:v>
                </c:pt>
                <c:pt idx="6772">
                  <c:v>40461</c:v>
                </c:pt>
                <c:pt idx="6773">
                  <c:v>40461</c:v>
                </c:pt>
                <c:pt idx="6774">
                  <c:v>40461</c:v>
                </c:pt>
                <c:pt idx="6775">
                  <c:v>40461</c:v>
                </c:pt>
                <c:pt idx="6776">
                  <c:v>40461</c:v>
                </c:pt>
                <c:pt idx="6777">
                  <c:v>40461</c:v>
                </c:pt>
                <c:pt idx="6778">
                  <c:v>40461</c:v>
                </c:pt>
                <c:pt idx="6779">
                  <c:v>40461</c:v>
                </c:pt>
                <c:pt idx="6780">
                  <c:v>40461</c:v>
                </c:pt>
                <c:pt idx="6781">
                  <c:v>40461</c:v>
                </c:pt>
                <c:pt idx="6782">
                  <c:v>40461</c:v>
                </c:pt>
                <c:pt idx="6783">
                  <c:v>40461</c:v>
                </c:pt>
                <c:pt idx="6784">
                  <c:v>40461</c:v>
                </c:pt>
                <c:pt idx="6785">
                  <c:v>40461</c:v>
                </c:pt>
                <c:pt idx="6786">
                  <c:v>40461</c:v>
                </c:pt>
                <c:pt idx="6787">
                  <c:v>40461</c:v>
                </c:pt>
                <c:pt idx="6788">
                  <c:v>40461</c:v>
                </c:pt>
                <c:pt idx="6789">
                  <c:v>40461</c:v>
                </c:pt>
                <c:pt idx="6790">
                  <c:v>40461</c:v>
                </c:pt>
                <c:pt idx="6791">
                  <c:v>40461</c:v>
                </c:pt>
                <c:pt idx="6792">
                  <c:v>40462</c:v>
                </c:pt>
                <c:pt idx="6793">
                  <c:v>40462</c:v>
                </c:pt>
                <c:pt idx="6794">
                  <c:v>40462</c:v>
                </c:pt>
                <c:pt idx="6795">
                  <c:v>40462</c:v>
                </c:pt>
                <c:pt idx="6796">
                  <c:v>40462</c:v>
                </c:pt>
                <c:pt idx="6797">
                  <c:v>40462</c:v>
                </c:pt>
                <c:pt idx="6798">
                  <c:v>40462</c:v>
                </c:pt>
                <c:pt idx="6799">
                  <c:v>40462</c:v>
                </c:pt>
                <c:pt idx="6800">
                  <c:v>40462</c:v>
                </c:pt>
                <c:pt idx="6801">
                  <c:v>40462</c:v>
                </c:pt>
                <c:pt idx="6802">
                  <c:v>40462</c:v>
                </c:pt>
                <c:pt idx="6803">
                  <c:v>40462</c:v>
                </c:pt>
                <c:pt idx="6804">
                  <c:v>40462</c:v>
                </c:pt>
                <c:pt idx="6805">
                  <c:v>40462</c:v>
                </c:pt>
                <c:pt idx="6806">
                  <c:v>40462</c:v>
                </c:pt>
                <c:pt idx="6807">
                  <c:v>40462</c:v>
                </c:pt>
                <c:pt idx="6808">
                  <c:v>40462</c:v>
                </c:pt>
                <c:pt idx="6809">
                  <c:v>40462</c:v>
                </c:pt>
                <c:pt idx="6810">
                  <c:v>40462</c:v>
                </c:pt>
                <c:pt idx="6811">
                  <c:v>40462</c:v>
                </c:pt>
                <c:pt idx="6812">
                  <c:v>40462</c:v>
                </c:pt>
                <c:pt idx="6813">
                  <c:v>40462</c:v>
                </c:pt>
                <c:pt idx="6814">
                  <c:v>40462</c:v>
                </c:pt>
                <c:pt idx="6815">
                  <c:v>40462</c:v>
                </c:pt>
                <c:pt idx="6816">
                  <c:v>40463</c:v>
                </c:pt>
                <c:pt idx="6817">
                  <c:v>40463</c:v>
                </c:pt>
                <c:pt idx="6818">
                  <c:v>40463</c:v>
                </c:pt>
                <c:pt idx="6819">
                  <c:v>40463</c:v>
                </c:pt>
                <c:pt idx="6820">
                  <c:v>40463</c:v>
                </c:pt>
                <c:pt idx="6821">
                  <c:v>40463</c:v>
                </c:pt>
                <c:pt idx="6822">
                  <c:v>40463</c:v>
                </c:pt>
                <c:pt idx="6823">
                  <c:v>40463</c:v>
                </c:pt>
                <c:pt idx="6824">
                  <c:v>40463</c:v>
                </c:pt>
                <c:pt idx="6825">
                  <c:v>40463</c:v>
                </c:pt>
                <c:pt idx="6826">
                  <c:v>40463</c:v>
                </c:pt>
                <c:pt idx="6827">
                  <c:v>40463</c:v>
                </c:pt>
                <c:pt idx="6828">
                  <c:v>40463</c:v>
                </c:pt>
                <c:pt idx="6829">
                  <c:v>40463</c:v>
                </c:pt>
                <c:pt idx="6830">
                  <c:v>40463</c:v>
                </c:pt>
                <c:pt idx="6831">
                  <c:v>40463</c:v>
                </c:pt>
                <c:pt idx="6832">
                  <c:v>40463</c:v>
                </c:pt>
                <c:pt idx="6833">
                  <c:v>40463</c:v>
                </c:pt>
                <c:pt idx="6834">
                  <c:v>40463</c:v>
                </c:pt>
                <c:pt idx="6835">
                  <c:v>40463</c:v>
                </c:pt>
                <c:pt idx="6836">
                  <c:v>40463</c:v>
                </c:pt>
                <c:pt idx="6837">
                  <c:v>40463</c:v>
                </c:pt>
                <c:pt idx="6838">
                  <c:v>40463</c:v>
                </c:pt>
                <c:pt idx="6839">
                  <c:v>40463</c:v>
                </c:pt>
                <c:pt idx="6840">
                  <c:v>40464</c:v>
                </c:pt>
                <c:pt idx="6841">
                  <c:v>40464</c:v>
                </c:pt>
                <c:pt idx="6842">
                  <c:v>40464</c:v>
                </c:pt>
                <c:pt idx="6843">
                  <c:v>40464</c:v>
                </c:pt>
                <c:pt idx="6844">
                  <c:v>40464</c:v>
                </c:pt>
                <c:pt idx="6845">
                  <c:v>40464</c:v>
                </c:pt>
                <c:pt idx="6846">
                  <c:v>40464</c:v>
                </c:pt>
                <c:pt idx="6847">
                  <c:v>40464</c:v>
                </c:pt>
                <c:pt idx="6848">
                  <c:v>40464</c:v>
                </c:pt>
                <c:pt idx="6849">
                  <c:v>40464</c:v>
                </c:pt>
                <c:pt idx="6850">
                  <c:v>40464</c:v>
                </c:pt>
                <c:pt idx="6851">
                  <c:v>40464</c:v>
                </c:pt>
                <c:pt idx="6852">
                  <c:v>40464</c:v>
                </c:pt>
                <c:pt idx="6853">
                  <c:v>40464</c:v>
                </c:pt>
                <c:pt idx="6854">
                  <c:v>40464</c:v>
                </c:pt>
                <c:pt idx="6855">
                  <c:v>40464</c:v>
                </c:pt>
                <c:pt idx="6856">
                  <c:v>40464</c:v>
                </c:pt>
                <c:pt idx="6857">
                  <c:v>40464</c:v>
                </c:pt>
                <c:pt idx="6858">
                  <c:v>40464</c:v>
                </c:pt>
                <c:pt idx="6859">
                  <c:v>40464</c:v>
                </c:pt>
                <c:pt idx="6860">
                  <c:v>40464</c:v>
                </c:pt>
                <c:pt idx="6861">
                  <c:v>40464</c:v>
                </c:pt>
                <c:pt idx="6862">
                  <c:v>40464</c:v>
                </c:pt>
                <c:pt idx="6863">
                  <c:v>40464</c:v>
                </c:pt>
                <c:pt idx="6864">
                  <c:v>40465</c:v>
                </c:pt>
                <c:pt idx="6865">
                  <c:v>40465</c:v>
                </c:pt>
                <c:pt idx="6866">
                  <c:v>40465</c:v>
                </c:pt>
                <c:pt idx="6867">
                  <c:v>40465</c:v>
                </c:pt>
                <c:pt idx="6868">
                  <c:v>40465</c:v>
                </c:pt>
                <c:pt idx="6869">
                  <c:v>40465</c:v>
                </c:pt>
                <c:pt idx="6870">
                  <c:v>40465</c:v>
                </c:pt>
                <c:pt idx="6871">
                  <c:v>40465</c:v>
                </c:pt>
                <c:pt idx="6872">
                  <c:v>40465</c:v>
                </c:pt>
                <c:pt idx="6873">
                  <c:v>40465</c:v>
                </c:pt>
                <c:pt idx="6874">
                  <c:v>40465</c:v>
                </c:pt>
                <c:pt idx="6875">
                  <c:v>40465</c:v>
                </c:pt>
                <c:pt idx="6876">
                  <c:v>40465</c:v>
                </c:pt>
                <c:pt idx="6877">
                  <c:v>40465</c:v>
                </c:pt>
                <c:pt idx="6878">
                  <c:v>40465</c:v>
                </c:pt>
                <c:pt idx="6879">
                  <c:v>40465</c:v>
                </c:pt>
                <c:pt idx="6880">
                  <c:v>40465</c:v>
                </c:pt>
                <c:pt idx="6881">
                  <c:v>40465</c:v>
                </c:pt>
                <c:pt idx="6882">
                  <c:v>40465</c:v>
                </c:pt>
                <c:pt idx="6883">
                  <c:v>40465</c:v>
                </c:pt>
                <c:pt idx="6884">
                  <c:v>40465</c:v>
                </c:pt>
                <c:pt idx="6885">
                  <c:v>40465</c:v>
                </c:pt>
                <c:pt idx="6886">
                  <c:v>40465</c:v>
                </c:pt>
                <c:pt idx="6887">
                  <c:v>40465</c:v>
                </c:pt>
                <c:pt idx="6888">
                  <c:v>40466</c:v>
                </c:pt>
                <c:pt idx="6889">
                  <c:v>40466</c:v>
                </c:pt>
                <c:pt idx="6890">
                  <c:v>40466</c:v>
                </c:pt>
                <c:pt idx="6891">
                  <c:v>40466</c:v>
                </c:pt>
                <c:pt idx="6892">
                  <c:v>40466</c:v>
                </c:pt>
                <c:pt idx="6893">
                  <c:v>40466</c:v>
                </c:pt>
                <c:pt idx="6894">
                  <c:v>40466</c:v>
                </c:pt>
                <c:pt idx="6895">
                  <c:v>40466</c:v>
                </c:pt>
                <c:pt idx="6896">
                  <c:v>40466</c:v>
                </c:pt>
                <c:pt idx="6897">
                  <c:v>40466</c:v>
                </c:pt>
                <c:pt idx="6898">
                  <c:v>40466</c:v>
                </c:pt>
                <c:pt idx="6899">
                  <c:v>40466</c:v>
                </c:pt>
                <c:pt idx="6900">
                  <c:v>40466</c:v>
                </c:pt>
                <c:pt idx="6901">
                  <c:v>40466</c:v>
                </c:pt>
                <c:pt idx="6902">
                  <c:v>40466</c:v>
                </c:pt>
                <c:pt idx="6903">
                  <c:v>40466</c:v>
                </c:pt>
                <c:pt idx="6904">
                  <c:v>40466</c:v>
                </c:pt>
                <c:pt idx="6905">
                  <c:v>40466</c:v>
                </c:pt>
                <c:pt idx="6906">
                  <c:v>40466</c:v>
                </c:pt>
                <c:pt idx="6907">
                  <c:v>40466</c:v>
                </c:pt>
                <c:pt idx="6908">
                  <c:v>40466</c:v>
                </c:pt>
                <c:pt idx="6909">
                  <c:v>40466</c:v>
                </c:pt>
                <c:pt idx="6910">
                  <c:v>40466</c:v>
                </c:pt>
                <c:pt idx="6911">
                  <c:v>40466</c:v>
                </c:pt>
                <c:pt idx="6912">
                  <c:v>40467</c:v>
                </c:pt>
                <c:pt idx="6913">
                  <c:v>40467</c:v>
                </c:pt>
                <c:pt idx="6914">
                  <c:v>40467</c:v>
                </c:pt>
                <c:pt idx="6915">
                  <c:v>40467</c:v>
                </c:pt>
                <c:pt idx="6916">
                  <c:v>40467</c:v>
                </c:pt>
                <c:pt idx="6917">
                  <c:v>40467</c:v>
                </c:pt>
                <c:pt idx="6918">
                  <c:v>40467</c:v>
                </c:pt>
                <c:pt idx="6919">
                  <c:v>40467</c:v>
                </c:pt>
                <c:pt idx="6920">
                  <c:v>40467</c:v>
                </c:pt>
                <c:pt idx="6921">
                  <c:v>40467</c:v>
                </c:pt>
                <c:pt idx="6922">
                  <c:v>40467</c:v>
                </c:pt>
                <c:pt idx="6923">
                  <c:v>40467</c:v>
                </c:pt>
                <c:pt idx="6924">
                  <c:v>40467</c:v>
                </c:pt>
                <c:pt idx="6925">
                  <c:v>40467</c:v>
                </c:pt>
                <c:pt idx="6926">
                  <c:v>40467</c:v>
                </c:pt>
                <c:pt idx="6927">
                  <c:v>40467</c:v>
                </c:pt>
                <c:pt idx="6928">
                  <c:v>40467</c:v>
                </c:pt>
                <c:pt idx="6929">
                  <c:v>40467</c:v>
                </c:pt>
                <c:pt idx="6930">
                  <c:v>40467</c:v>
                </c:pt>
                <c:pt idx="6931">
                  <c:v>40467</c:v>
                </c:pt>
                <c:pt idx="6932">
                  <c:v>40467</c:v>
                </c:pt>
                <c:pt idx="6933">
                  <c:v>40467</c:v>
                </c:pt>
                <c:pt idx="6934">
                  <c:v>40467</c:v>
                </c:pt>
                <c:pt idx="6935">
                  <c:v>40467</c:v>
                </c:pt>
                <c:pt idx="6936">
                  <c:v>40468</c:v>
                </c:pt>
                <c:pt idx="6937">
                  <c:v>40468</c:v>
                </c:pt>
                <c:pt idx="6938">
                  <c:v>40468</c:v>
                </c:pt>
                <c:pt idx="6939">
                  <c:v>40468</c:v>
                </c:pt>
                <c:pt idx="6940">
                  <c:v>40468</c:v>
                </c:pt>
                <c:pt idx="6941">
                  <c:v>40468</c:v>
                </c:pt>
                <c:pt idx="6942">
                  <c:v>40468</c:v>
                </c:pt>
                <c:pt idx="6943">
                  <c:v>40468</c:v>
                </c:pt>
                <c:pt idx="6944">
                  <c:v>40468</c:v>
                </c:pt>
                <c:pt idx="6945">
                  <c:v>40468</c:v>
                </c:pt>
                <c:pt idx="6946">
                  <c:v>40468</c:v>
                </c:pt>
                <c:pt idx="6947">
                  <c:v>40468</c:v>
                </c:pt>
                <c:pt idx="6948">
                  <c:v>40468</c:v>
                </c:pt>
                <c:pt idx="6949">
                  <c:v>40468</c:v>
                </c:pt>
                <c:pt idx="6950">
                  <c:v>40468</c:v>
                </c:pt>
                <c:pt idx="6951">
                  <c:v>40468</c:v>
                </c:pt>
                <c:pt idx="6952">
                  <c:v>40468</c:v>
                </c:pt>
                <c:pt idx="6953">
                  <c:v>40468</c:v>
                </c:pt>
                <c:pt idx="6954">
                  <c:v>40468</c:v>
                </c:pt>
                <c:pt idx="6955">
                  <c:v>40468</c:v>
                </c:pt>
                <c:pt idx="6956">
                  <c:v>40468</c:v>
                </c:pt>
                <c:pt idx="6957">
                  <c:v>40468</c:v>
                </c:pt>
                <c:pt idx="6958">
                  <c:v>40468</c:v>
                </c:pt>
                <c:pt idx="6959">
                  <c:v>40468</c:v>
                </c:pt>
                <c:pt idx="6960">
                  <c:v>40469</c:v>
                </c:pt>
                <c:pt idx="6961">
                  <c:v>40469</c:v>
                </c:pt>
                <c:pt idx="6962">
                  <c:v>40469</c:v>
                </c:pt>
                <c:pt idx="6963">
                  <c:v>40469</c:v>
                </c:pt>
                <c:pt idx="6964">
                  <c:v>40469</c:v>
                </c:pt>
                <c:pt idx="6965">
                  <c:v>40469</c:v>
                </c:pt>
                <c:pt idx="6966">
                  <c:v>40469</c:v>
                </c:pt>
                <c:pt idx="6967">
                  <c:v>40469</c:v>
                </c:pt>
                <c:pt idx="6968">
                  <c:v>40469</c:v>
                </c:pt>
                <c:pt idx="6969">
                  <c:v>40469</c:v>
                </c:pt>
                <c:pt idx="6970">
                  <c:v>40469</c:v>
                </c:pt>
                <c:pt idx="6971">
                  <c:v>40469</c:v>
                </c:pt>
                <c:pt idx="6972">
                  <c:v>40469</c:v>
                </c:pt>
                <c:pt idx="6973">
                  <c:v>40469</c:v>
                </c:pt>
                <c:pt idx="6974">
                  <c:v>40469</c:v>
                </c:pt>
                <c:pt idx="6975">
                  <c:v>40469</c:v>
                </c:pt>
                <c:pt idx="6976">
                  <c:v>40469</c:v>
                </c:pt>
                <c:pt idx="6977">
                  <c:v>40469</c:v>
                </c:pt>
                <c:pt idx="6978">
                  <c:v>40469</c:v>
                </c:pt>
                <c:pt idx="6979">
                  <c:v>40469</c:v>
                </c:pt>
                <c:pt idx="6980">
                  <c:v>40469</c:v>
                </c:pt>
                <c:pt idx="6981">
                  <c:v>40469</c:v>
                </c:pt>
                <c:pt idx="6982">
                  <c:v>40469</c:v>
                </c:pt>
                <c:pt idx="6983">
                  <c:v>40469</c:v>
                </c:pt>
                <c:pt idx="6984">
                  <c:v>40470</c:v>
                </c:pt>
                <c:pt idx="6985">
                  <c:v>40470</c:v>
                </c:pt>
                <c:pt idx="6986">
                  <c:v>40470</c:v>
                </c:pt>
                <c:pt idx="6987">
                  <c:v>40470</c:v>
                </c:pt>
                <c:pt idx="6988">
                  <c:v>40470</c:v>
                </c:pt>
                <c:pt idx="6989">
                  <c:v>40470</c:v>
                </c:pt>
                <c:pt idx="6990">
                  <c:v>40470</c:v>
                </c:pt>
                <c:pt idx="6991">
                  <c:v>40470</c:v>
                </c:pt>
                <c:pt idx="6992">
                  <c:v>40470</c:v>
                </c:pt>
                <c:pt idx="6993">
                  <c:v>40470</c:v>
                </c:pt>
                <c:pt idx="6994">
                  <c:v>40470</c:v>
                </c:pt>
                <c:pt idx="6995">
                  <c:v>40470</c:v>
                </c:pt>
                <c:pt idx="6996">
                  <c:v>40470</c:v>
                </c:pt>
                <c:pt idx="6997">
                  <c:v>40470</c:v>
                </c:pt>
                <c:pt idx="6998">
                  <c:v>40470</c:v>
                </c:pt>
                <c:pt idx="6999">
                  <c:v>40470</c:v>
                </c:pt>
                <c:pt idx="7000">
                  <c:v>40470</c:v>
                </c:pt>
                <c:pt idx="7001">
                  <c:v>40470</c:v>
                </c:pt>
                <c:pt idx="7002">
                  <c:v>40470</c:v>
                </c:pt>
                <c:pt idx="7003">
                  <c:v>40470</c:v>
                </c:pt>
                <c:pt idx="7004">
                  <c:v>40470</c:v>
                </c:pt>
                <c:pt idx="7005">
                  <c:v>40470</c:v>
                </c:pt>
                <c:pt idx="7006">
                  <c:v>40470</c:v>
                </c:pt>
                <c:pt idx="7007">
                  <c:v>40470</c:v>
                </c:pt>
                <c:pt idx="7008">
                  <c:v>40471</c:v>
                </c:pt>
                <c:pt idx="7009">
                  <c:v>40471</c:v>
                </c:pt>
                <c:pt idx="7010">
                  <c:v>40471</c:v>
                </c:pt>
                <c:pt idx="7011">
                  <c:v>40471</c:v>
                </c:pt>
                <c:pt idx="7012">
                  <c:v>40471</c:v>
                </c:pt>
                <c:pt idx="7013">
                  <c:v>40471</c:v>
                </c:pt>
                <c:pt idx="7014">
                  <c:v>40471</c:v>
                </c:pt>
                <c:pt idx="7015">
                  <c:v>40471</c:v>
                </c:pt>
                <c:pt idx="7016">
                  <c:v>40471</c:v>
                </c:pt>
                <c:pt idx="7017">
                  <c:v>40471</c:v>
                </c:pt>
                <c:pt idx="7018">
                  <c:v>40471</c:v>
                </c:pt>
                <c:pt idx="7019">
                  <c:v>40471</c:v>
                </c:pt>
                <c:pt idx="7020">
                  <c:v>40471</c:v>
                </c:pt>
                <c:pt idx="7021">
                  <c:v>40471</c:v>
                </c:pt>
                <c:pt idx="7022">
                  <c:v>40471</c:v>
                </c:pt>
                <c:pt idx="7023">
                  <c:v>40471</c:v>
                </c:pt>
                <c:pt idx="7024">
                  <c:v>40471</c:v>
                </c:pt>
                <c:pt idx="7025">
                  <c:v>40471</c:v>
                </c:pt>
                <c:pt idx="7026">
                  <c:v>40471</c:v>
                </c:pt>
                <c:pt idx="7027">
                  <c:v>40471</c:v>
                </c:pt>
                <c:pt idx="7028">
                  <c:v>40471</c:v>
                </c:pt>
                <c:pt idx="7029">
                  <c:v>40471</c:v>
                </c:pt>
                <c:pt idx="7030">
                  <c:v>40471</c:v>
                </c:pt>
                <c:pt idx="7031">
                  <c:v>40471</c:v>
                </c:pt>
                <c:pt idx="7032">
                  <c:v>40472</c:v>
                </c:pt>
                <c:pt idx="7033">
                  <c:v>40472</c:v>
                </c:pt>
                <c:pt idx="7034">
                  <c:v>40472</c:v>
                </c:pt>
                <c:pt idx="7035">
                  <c:v>40472</c:v>
                </c:pt>
                <c:pt idx="7036">
                  <c:v>40472</c:v>
                </c:pt>
                <c:pt idx="7037">
                  <c:v>40472</c:v>
                </c:pt>
                <c:pt idx="7038">
                  <c:v>40472</c:v>
                </c:pt>
                <c:pt idx="7039">
                  <c:v>40472</c:v>
                </c:pt>
                <c:pt idx="7040">
                  <c:v>40472</c:v>
                </c:pt>
                <c:pt idx="7041">
                  <c:v>40472</c:v>
                </c:pt>
                <c:pt idx="7042">
                  <c:v>40472</c:v>
                </c:pt>
                <c:pt idx="7043">
                  <c:v>40472</c:v>
                </c:pt>
                <c:pt idx="7044">
                  <c:v>40472</c:v>
                </c:pt>
                <c:pt idx="7045">
                  <c:v>40472</c:v>
                </c:pt>
                <c:pt idx="7046">
                  <c:v>40472</c:v>
                </c:pt>
                <c:pt idx="7047">
                  <c:v>40472</c:v>
                </c:pt>
                <c:pt idx="7048">
                  <c:v>40472</c:v>
                </c:pt>
                <c:pt idx="7049">
                  <c:v>40472</c:v>
                </c:pt>
                <c:pt idx="7050">
                  <c:v>40472</c:v>
                </c:pt>
                <c:pt idx="7051">
                  <c:v>40472</c:v>
                </c:pt>
                <c:pt idx="7052">
                  <c:v>40472</c:v>
                </c:pt>
                <c:pt idx="7053">
                  <c:v>40472</c:v>
                </c:pt>
                <c:pt idx="7054">
                  <c:v>40472</c:v>
                </c:pt>
                <c:pt idx="7055">
                  <c:v>40472</c:v>
                </c:pt>
                <c:pt idx="7056">
                  <c:v>40473</c:v>
                </c:pt>
                <c:pt idx="7057">
                  <c:v>40473</c:v>
                </c:pt>
                <c:pt idx="7058">
                  <c:v>40473</c:v>
                </c:pt>
                <c:pt idx="7059">
                  <c:v>40473</c:v>
                </c:pt>
                <c:pt idx="7060">
                  <c:v>40473</c:v>
                </c:pt>
                <c:pt idx="7061">
                  <c:v>40473</c:v>
                </c:pt>
                <c:pt idx="7062">
                  <c:v>40473</c:v>
                </c:pt>
                <c:pt idx="7063">
                  <c:v>40473</c:v>
                </c:pt>
                <c:pt idx="7064">
                  <c:v>40473</c:v>
                </c:pt>
                <c:pt idx="7065">
                  <c:v>40473</c:v>
                </c:pt>
                <c:pt idx="7066">
                  <c:v>40473</c:v>
                </c:pt>
                <c:pt idx="7067">
                  <c:v>40473</c:v>
                </c:pt>
                <c:pt idx="7068">
                  <c:v>40473</c:v>
                </c:pt>
                <c:pt idx="7069">
                  <c:v>40473</c:v>
                </c:pt>
                <c:pt idx="7070">
                  <c:v>40473</c:v>
                </c:pt>
                <c:pt idx="7071">
                  <c:v>40473</c:v>
                </c:pt>
                <c:pt idx="7072">
                  <c:v>40473</c:v>
                </c:pt>
                <c:pt idx="7073">
                  <c:v>40473</c:v>
                </c:pt>
                <c:pt idx="7074">
                  <c:v>40473</c:v>
                </c:pt>
                <c:pt idx="7075">
                  <c:v>40473</c:v>
                </c:pt>
                <c:pt idx="7076">
                  <c:v>40473</c:v>
                </c:pt>
                <c:pt idx="7077">
                  <c:v>40473</c:v>
                </c:pt>
                <c:pt idx="7078">
                  <c:v>40473</c:v>
                </c:pt>
                <c:pt idx="7079">
                  <c:v>40473</c:v>
                </c:pt>
                <c:pt idx="7080">
                  <c:v>40474</c:v>
                </c:pt>
                <c:pt idx="7081">
                  <c:v>40474</c:v>
                </c:pt>
                <c:pt idx="7082">
                  <c:v>40474</c:v>
                </c:pt>
                <c:pt idx="7083">
                  <c:v>40474</c:v>
                </c:pt>
                <c:pt idx="7084">
                  <c:v>40474</c:v>
                </c:pt>
                <c:pt idx="7085">
                  <c:v>40474</c:v>
                </c:pt>
                <c:pt idx="7086">
                  <c:v>40474</c:v>
                </c:pt>
                <c:pt idx="7087">
                  <c:v>40474</c:v>
                </c:pt>
                <c:pt idx="7088">
                  <c:v>40474</c:v>
                </c:pt>
                <c:pt idx="7089">
                  <c:v>40474</c:v>
                </c:pt>
                <c:pt idx="7090">
                  <c:v>40474</c:v>
                </c:pt>
                <c:pt idx="7091">
                  <c:v>40474</c:v>
                </c:pt>
                <c:pt idx="7092">
                  <c:v>40474</c:v>
                </c:pt>
                <c:pt idx="7093">
                  <c:v>40474</c:v>
                </c:pt>
                <c:pt idx="7094">
                  <c:v>40474</c:v>
                </c:pt>
                <c:pt idx="7095">
                  <c:v>40474</c:v>
                </c:pt>
                <c:pt idx="7096">
                  <c:v>40474</c:v>
                </c:pt>
                <c:pt idx="7097">
                  <c:v>40474</c:v>
                </c:pt>
                <c:pt idx="7098">
                  <c:v>40474</c:v>
                </c:pt>
                <c:pt idx="7099">
                  <c:v>40474</c:v>
                </c:pt>
                <c:pt idx="7100">
                  <c:v>40474</c:v>
                </c:pt>
                <c:pt idx="7101">
                  <c:v>40474</c:v>
                </c:pt>
                <c:pt idx="7102">
                  <c:v>40474</c:v>
                </c:pt>
                <c:pt idx="7103">
                  <c:v>40474</c:v>
                </c:pt>
                <c:pt idx="7104">
                  <c:v>40475</c:v>
                </c:pt>
                <c:pt idx="7105">
                  <c:v>40475</c:v>
                </c:pt>
                <c:pt idx="7106">
                  <c:v>40475</c:v>
                </c:pt>
                <c:pt idx="7107">
                  <c:v>40475</c:v>
                </c:pt>
                <c:pt idx="7108">
                  <c:v>40475</c:v>
                </c:pt>
                <c:pt idx="7109">
                  <c:v>40475</c:v>
                </c:pt>
                <c:pt idx="7110">
                  <c:v>40475</c:v>
                </c:pt>
                <c:pt idx="7111">
                  <c:v>40475</c:v>
                </c:pt>
                <c:pt idx="7112">
                  <c:v>40475</c:v>
                </c:pt>
                <c:pt idx="7113">
                  <c:v>40475</c:v>
                </c:pt>
                <c:pt idx="7114">
                  <c:v>40475</c:v>
                </c:pt>
                <c:pt idx="7115">
                  <c:v>40475</c:v>
                </c:pt>
                <c:pt idx="7116">
                  <c:v>40475</c:v>
                </c:pt>
                <c:pt idx="7117">
                  <c:v>40475</c:v>
                </c:pt>
                <c:pt idx="7118">
                  <c:v>40475</c:v>
                </c:pt>
                <c:pt idx="7119">
                  <c:v>40475</c:v>
                </c:pt>
                <c:pt idx="7120">
                  <c:v>40475</c:v>
                </c:pt>
                <c:pt idx="7121">
                  <c:v>40475</c:v>
                </c:pt>
                <c:pt idx="7122">
                  <c:v>40475</c:v>
                </c:pt>
                <c:pt idx="7123">
                  <c:v>40475</c:v>
                </c:pt>
                <c:pt idx="7124">
                  <c:v>40475</c:v>
                </c:pt>
                <c:pt idx="7125">
                  <c:v>40475</c:v>
                </c:pt>
                <c:pt idx="7126">
                  <c:v>40475</c:v>
                </c:pt>
                <c:pt idx="7127">
                  <c:v>40475</c:v>
                </c:pt>
                <c:pt idx="7128">
                  <c:v>40476</c:v>
                </c:pt>
                <c:pt idx="7129">
                  <c:v>40476</c:v>
                </c:pt>
                <c:pt idx="7130">
                  <c:v>40476</c:v>
                </c:pt>
                <c:pt idx="7131">
                  <c:v>40476</c:v>
                </c:pt>
                <c:pt idx="7132">
                  <c:v>40476</c:v>
                </c:pt>
                <c:pt idx="7133">
                  <c:v>40476</c:v>
                </c:pt>
                <c:pt idx="7134">
                  <c:v>40476</c:v>
                </c:pt>
                <c:pt idx="7135">
                  <c:v>40476</c:v>
                </c:pt>
                <c:pt idx="7136">
                  <c:v>40476</c:v>
                </c:pt>
                <c:pt idx="7137">
                  <c:v>40476</c:v>
                </c:pt>
                <c:pt idx="7138">
                  <c:v>40476</c:v>
                </c:pt>
                <c:pt idx="7139">
                  <c:v>40476</c:v>
                </c:pt>
                <c:pt idx="7140">
                  <c:v>40476</c:v>
                </c:pt>
                <c:pt idx="7141">
                  <c:v>40476</c:v>
                </c:pt>
                <c:pt idx="7142">
                  <c:v>40476</c:v>
                </c:pt>
                <c:pt idx="7143">
                  <c:v>40476</c:v>
                </c:pt>
                <c:pt idx="7144">
                  <c:v>40476</c:v>
                </c:pt>
                <c:pt idx="7145">
                  <c:v>40476</c:v>
                </c:pt>
                <c:pt idx="7146">
                  <c:v>40476</c:v>
                </c:pt>
                <c:pt idx="7147">
                  <c:v>40476</c:v>
                </c:pt>
                <c:pt idx="7148">
                  <c:v>40476</c:v>
                </c:pt>
                <c:pt idx="7149">
                  <c:v>40476</c:v>
                </c:pt>
                <c:pt idx="7150">
                  <c:v>40476</c:v>
                </c:pt>
                <c:pt idx="7151">
                  <c:v>40476</c:v>
                </c:pt>
                <c:pt idx="7152">
                  <c:v>40477</c:v>
                </c:pt>
                <c:pt idx="7153">
                  <c:v>40477</c:v>
                </c:pt>
                <c:pt idx="7154">
                  <c:v>40477</c:v>
                </c:pt>
                <c:pt idx="7155">
                  <c:v>40477</c:v>
                </c:pt>
                <c:pt idx="7156">
                  <c:v>40477</c:v>
                </c:pt>
                <c:pt idx="7157">
                  <c:v>40477</c:v>
                </c:pt>
                <c:pt idx="7158">
                  <c:v>40477</c:v>
                </c:pt>
                <c:pt idx="7159">
                  <c:v>40477</c:v>
                </c:pt>
                <c:pt idx="7160">
                  <c:v>40477</c:v>
                </c:pt>
                <c:pt idx="7161">
                  <c:v>40477</c:v>
                </c:pt>
                <c:pt idx="7162">
                  <c:v>40477</c:v>
                </c:pt>
                <c:pt idx="7163">
                  <c:v>40477</c:v>
                </c:pt>
                <c:pt idx="7164">
                  <c:v>40477</c:v>
                </c:pt>
                <c:pt idx="7165">
                  <c:v>40477</c:v>
                </c:pt>
                <c:pt idx="7166">
                  <c:v>40477</c:v>
                </c:pt>
                <c:pt idx="7167">
                  <c:v>40477</c:v>
                </c:pt>
                <c:pt idx="7168">
                  <c:v>40477</c:v>
                </c:pt>
                <c:pt idx="7169">
                  <c:v>40477</c:v>
                </c:pt>
                <c:pt idx="7170">
                  <c:v>40477</c:v>
                </c:pt>
                <c:pt idx="7171">
                  <c:v>40477</c:v>
                </c:pt>
                <c:pt idx="7172">
                  <c:v>40477</c:v>
                </c:pt>
                <c:pt idx="7173">
                  <c:v>40477</c:v>
                </c:pt>
                <c:pt idx="7174">
                  <c:v>40477</c:v>
                </c:pt>
                <c:pt idx="7175">
                  <c:v>40477</c:v>
                </c:pt>
                <c:pt idx="7176">
                  <c:v>40478</c:v>
                </c:pt>
                <c:pt idx="7177">
                  <c:v>40478</c:v>
                </c:pt>
                <c:pt idx="7178">
                  <c:v>40478</c:v>
                </c:pt>
                <c:pt idx="7179">
                  <c:v>40478</c:v>
                </c:pt>
                <c:pt idx="7180">
                  <c:v>40478</c:v>
                </c:pt>
                <c:pt idx="7181">
                  <c:v>40478</c:v>
                </c:pt>
                <c:pt idx="7182">
                  <c:v>40478</c:v>
                </c:pt>
                <c:pt idx="7183">
                  <c:v>40478</c:v>
                </c:pt>
                <c:pt idx="7184">
                  <c:v>40478</c:v>
                </c:pt>
                <c:pt idx="7185">
                  <c:v>40478</c:v>
                </c:pt>
                <c:pt idx="7186">
                  <c:v>40478</c:v>
                </c:pt>
                <c:pt idx="7187">
                  <c:v>40478</c:v>
                </c:pt>
                <c:pt idx="7188">
                  <c:v>40478</c:v>
                </c:pt>
                <c:pt idx="7189">
                  <c:v>40478</c:v>
                </c:pt>
                <c:pt idx="7190">
                  <c:v>40478</c:v>
                </c:pt>
                <c:pt idx="7191">
                  <c:v>40478</c:v>
                </c:pt>
                <c:pt idx="7192">
                  <c:v>40478</c:v>
                </c:pt>
                <c:pt idx="7193">
                  <c:v>40478</c:v>
                </c:pt>
                <c:pt idx="7194">
                  <c:v>40478</c:v>
                </c:pt>
                <c:pt idx="7195">
                  <c:v>40478</c:v>
                </c:pt>
                <c:pt idx="7196">
                  <c:v>40478</c:v>
                </c:pt>
                <c:pt idx="7197">
                  <c:v>40478</c:v>
                </c:pt>
                <c:pt idx="7198">
                  <c:v>40478</c:v>
                </c:pt>
                <c:pt idx="7199">
                  <c:v>40478</c:v>
                </c:pt>
                <c:pt idx="7200">
                  <c:v>40479</c:v>
                </c:pt>
                <c:pt idx="7201">
                  <c:v>40479</c:v>
                </c:pt>
                <c:pt idx="7202">
                  <c:v>40479</c:v>
                </c:pt>
                <c:pt idx="7203">
                  <c:v>40479</c:v>
                </c:pt>
                <c:pt idx="7204">
                  <c:v>40479</c:v>
                </c:pt>
                <c:pt idx="7205">
                  <c:v>40479</c:v>
                </c:pt>
                <c:pt idx="7206">
                  <c:v>40479</c:v>
                </c:pt>
                <c:pt idx="7207">
                  <c:v>40479</c:v>
                </c:pt>
                <c:pt idx="7208">
                  <c:v>40479</c:v>
                </c:pt>
                <c:pt idx="7209">
                  <c:v>40479</c:v>
                </c:pt>
                <c:pt idx="7210">
                  <c:v>40479</c:v>
                </c:pt>
                <c:pt idx="7211">
                  <c:v>40479</c:v>
                </c:pt>
                <c:pt idx="7212">
                  <c:v>40479</c:v>
                </c:pt>
                <c:pt idx="7213">
                  <c:v>40479</c:v>
                </c:pt>
                <c:pt idx="7214">
                  <c:v>40479</c:v>
                </c:pt>
                <c:pt idx="7215">
                  <c:v>40479</c:v>
                </c:pt>
                <c:pt idx="7216">
                  <c:v>40479</c:v>
                </c:pt>
                <c:pt idx="7217">
                  <c:v>40479</c:v>
                </c:pt>
                <c:pt idx="7218">
                  <c:v>40479</c:v>
                </c:pt>
                <c:pt idx="7219">
                  <c:v>40479</c:v>
                </c:pt>
                <c:pt idx="7220">
                  <c:v>40479</c:v>
                </c:pt>
                <c:pt idx="7221">
                  <c:v>40479</c:v>
                </c:pt>
                <c:pt idx="7222">
                  <c:v>40479</c:v>
                </c:pt>
                <c:pt idx="7223">
                  <c:v>40479</c:v>
                </c:pt>
                <c:pt idx="7224">
                  <c:v>40480</c:v>
                </c:pt>
                <c:pt idx="7225">
                  <c:v>40480</c:v>
                </c:pt>
                <c:pt idx="7226">
                  <c:v>40480</c:v>
                </c:pt>
                <c:pt idx="7227">
                  <c:v>40480</c:v>
                </c:pt>
                <c:pt idx="7228">
                  <c:v>40480</c:v>
                </c:pt>
                <c:pt idx="7229">
                  <c:v>40480</c:v>
                </c:pt>
                <c:pt idx="7230">
                  <c:v>40480</c:v>
                </c:pt>
                <c:pt idx="7231">
                  <c:v>40480</c:v>
                </c:pt>
                <c:pt idx="7232">
                  <c:v>40480</c:v>
                </c:pt>
                <c:pt idx="7233">
                  <c:v>40480</c:v>
                </c:pt>
                <c:pt idx="7234">
                  <c:v>40480</c:v>
                </c:pt>
                <c:pt idx="7235">
                  <c:v>40480</c:v>
                </c:pt>
                <c:pt idx="7236">
                  <c:v>40480</c:v>
                </c:pt>
                <c:pt idx="7237">
                  <c:v>40480</c:v>
                </c:pt>
                <c:pt idx="7238">
                  <c:v>40480</c:v>
                </c:pt>
                <c:pt idx="7239">
                  <c:v>40480</c:v>
                </c:pt>
                <c:pt idx="7240">
                  <c:v>40480</c:v>
                </c:pt>
                <c:pt idx="7241">
                  <c:v>40480</c:v>
                </c:pt>
                <c:pt idx="7242">
                  <c:v>40480</c:v>
                </c:pt>
                <c:pt idx="7243">
                  <c:v>40480</c:v>
                </c:pt>
                <c:pt idx="7244">
                  <c:v>40480</c:v>
                </c:pt>
                <c:pt idx="7245">
                  <c:v>40480</c:v>
                </c:pt>
                <c:pt idx="7246">
                  <c:v>40480</c:v>
                </c:pt>
                <c:pt idx="7247">
                  <c:v>40480</c:v>
                </c:pt>
                <c:pt idx="7248">
                  <c:v>40481</c:v>
                </c:pt>
                <c:pt idx="7249">
                  <c:v>40481</c:v>
                </c:pt>
                <c:pt idx="7250">
                  <c:v>40481</c:v>
                </c:pt>
                <c:pt idx="7251">
                  <c:v>40481</c:v>
                </c:pt>
                <c:pt idx="7252">
                  <c:v>40481</c:v>
                </c:pt>
                <c:pt idx="7253">
                  <c:v>40481</c:v>
                </c:pt>
                <c:pt idx="7254">
                  <c:v>40481</c:v>
                </c:pt>
                <c:pt idx="7255">
                  <c:v>40481</c:v>
                </c:pt>
                <c:pt idx="7256">
                  <c:v>40481</c:v>
                </c:pt>
                <c:pt idx="7257">
                  <c:v>40481</c:v>
                </c:pt>
                <c:pt idx="7258">
                  <c:v>40481</c:v>
                </c:pt>
                <c:pt idx="7259">
                  <c:v>40481</c:v>
                </c:pt>
                <c:pt idx="7260">
                  <c:v>40481</c:v>
                </c:pt>
                <c:pt idx="7261">
                  <c:v>40481</c:v>
                </c:pt>
                <c:pt idx="7262">
                  <c:v>40481</c:v>
                </c:pt>
                <c:pt idx="7263">
                  <c:v>40481</c:v>
                </c:pt>
                <c:pt idx="7264">
                  <c:v>40481</c:v>
                </c:pt>
                <c:pt idx="7265">
                  <c:v>40481</c:v>
                </c:pt>
                <c:pt idx="7266">
                  <c:v>40481</c:v>
                </c:pt>
                <c:pt idx="7267">
                  <c:v>40481</c:v>
                </c:pt>
                <c:pt idx="7268">
                  <c:v>40481</c:v>
                </c:pt>
                <c:pt idx="7269">
                  <c:v>40481</c:v>
                </c:pt>
                <c:pt idx="7270">
                  <c:v>40481</c:v>
                </c:pt>
                <c:pt idx="7271">
                  <c:v>40481</c:v>
                </c:pt>
                <c:pt idx="7272">
                  <c:v>40482</c:v>
                </c:pt>
                <c:pt idx="7273">
                  <c:v>40482</c:v>
                </c:pt>
                <c:pt idx="7274">
                  <c:v>40482</c:v>
                </c:pt>
                <c:pt idx="7275">
                  <c:v>40482</c:v>
                </c:pt>
                <c:pt idx="7276">
                  <c:v>40482</c:v>
                </c:pt>
                <c:pt idx="7277">
                  <c:v>40482</c:v>
                </c:pt>
                <c:pt idx="7278">
                  <c:v>40482</c:v>
                </c:pt>
                <c:pt idx="7279">
                  <c:v>40482</c:v>
                </c:pt>
                <c:pt idx="7280">
                  <c:v>40482</c:v>
                </c:pt>
                <c:pt idx="7281">
                  <c:v>40482</c:v>
                </c:pt>
                <c:pt idx="7282">
                  <c:v>40482</c:v>
                </c:pt>
                <c:pt idx="7283">
                  <c:v>40482</c:v>
                </c:pt>
                <c:pt idx="7284">
                  <c:v>40482</c:v>
                </c:pt>
                <c:pt idx="7285">
                  <c:v>40482</c:v>
                </c:pt>
                <c:pt idx="7286">
                  <c:v>40482</c:v>
                </c:pt>
                <c:pt idx="7287">
                  <c:v>40482</c:v>
                </c:pt>
                <c:pt idx="7288">
                  <c:v>40482</c:v>
                </c:pt>
                <c:pt idx="7289">
                  <c:v>40482</c:v>
                </c:pt>
                <c:pt idx="7290">
                  <c:v>40482</c:v>
                </c:pt>
                <c:pt idx="7291">
                  <c:v>40482</c:v>
                </c:pt>
                <c:pt idx="7292">
                  <c:v>40482</c:v>
                </c:pt>
                <c:pt idx="7293">
                  <c:v>40482</c:v>
                </c:pt>
                <c:pt idx="7294">
                  <c:v>40482</c:v>
                </c:pt>
                <c:pt idx="7295">
                  <c:v>40482</c:v>
                </c:pt>
                <c:pt idx="7296">
                  <c:v>40483</c:v>
                </c:pt>
                <c:pt idx="7297">
                  <c:v>40483</c:v>
                </c:pt>
                <c:pt idx="7298">
                  <c:v>40483</c:v>
                </c:pt>
                <c:pt idx="7299">
                  <c:v>40483</c:v>
                </c:pt>
                <c:pt idx="7300">
                  <c:v>40483</c:v>
                </c:pt>
                <c:pt idx="7301">
                  <c:v>40483</c:v>
                </c:pt>
                <c:pt idx="7302">
                  <c:v>40483</c:v>
                </c:pt>
                <c:pt idx="7303">
                  <c:v>40483</c:v>
                </c:pt>
                <c:pt idx="7304">
                  <c:v>40483</c:v>
                </c:pt>
                <c:pt idx="7305">
                  <c:v>40483</c:v>
                </c:pt>
                <c:pt idx="7306">
                  <c:v>40483</c:v>
                </c:pt>
                <c:pt idx="7307">
                  <c:v>40483</c:v>
                </c:pt>
                <c:pt idx="7308">
                  <c:v>40483</c:v>
                </c:pt>
                <c:pt idx="7309">
                  <c:v>40483</c:v>
                </c:pt>
                <c:pt idx="7310">
                  <c:v>40483</c:v>
                </c:pt>
                <c:pt idx="7311">
                  <c:v>40483</c:v>
                </c:pt>
                <c:pt idx="7312">
                  <c:v>40483</c:v>
                </c:pt>
                <c:pt idx="7313">
                  <c:v>40483</c:v>
                </c:pt>
                <c:pt idx="7314">
                  <c:v>40483</c:v>
                </c:pt>
                <c:pt idx="7315">
                  <c:v>40483</c:v>
                </c:pt>
                <c:pt idx="7316">
                  <c:v>40483</c:v>
                </c:pt>
                <c:pt idx="7317">
                  <c:v>40483</c:v>
                </c:pt>
                <c:pt idx="7318">
                  <c:v>40483</c:v>
                </c:pt>
                <c:pt idx="7319">
                  <c:v>40483</c:v>
                </c:pt>
                <c:pt idx="7320">
                  <c:v>40484</c:v>
                </c:pt>
                <c:pt idx="7321">
                  <c:v>40484</c:v>
                </c:pt>
                <c:pt idx="7322">
                  <c:v>40484</c:v>
                </c:pt>
                <c:pt idx="7323">
                  <c:v>40484</c:v>
                </c:pt>
                <c:pt idx="7324">
                  <c:v>40484</c:v>
                </c:pt>
                <c:pt idx="7325">
                  <c:v>40484</c:v>
                </c:pt>
                <c:pt idx="7326">
                  <c:v>40484</c:v>
                </c:pt>
                <c:pt idx="7327">
                  <c:v>40484</c:v>
                </c:pt>
                <c:pt idx="7328">
                  <c:v>40484</c:v>
                </c:pt>
                <c:pt idx="7329">
                  <c:v>40484</c:v>
                </c:pt>
                <c:pt idx="7330">
                  <c:v>40484</c:v>
                </c:pt>
                <c:pt idx="7331">
                  <c:v>40484</c:v>
                </c:pt>
                <c:pt idx="7332">
                  <c:v>40484</c:v>
                </c:pt>
                <c:pt idx="7333">
                  <c:v>40484</c:v>
                </c:pt>
                <c:pt idx="7334">
                  <c:v>40484</c:v>
                </c:pt>
                <c:pt idx="7335">
                  <c:v>40484</c:v>
                </c:pt>
                <c:pt idx="7336">
                  <c:v>40484</c:v>
                </c:pt>
                <c:pt idx="7337">
                  <c:v>40484</c:v>
                </c:pt>
                <c:pt idx="7338">
                  <c:v>40484</c:v>
                </c:pt>
                <c:pt idx="7339">
                  <c:v>40484</c:v>
                </c:pt>
                <c:pt idx="7340">
                  <c:v>40484</c:v>
                </c:pt>
                <c:pt idx="7341">
                  <c:v>40484</c:v>
                </c:pt>
                <c:pt idx="7342">
                  <c:v>40484</c:v>
                </c:pt>
                <c:pt idx="7343">
                  <c:v>40484</c:v>
                </c:pt>
                <c:pt idx="7344">
                  <c:v>40485</c:v>
                </c:pt>
                <c:pt idx="7345">
                  <c:v>40485</c:v>
                </c:pt>
                <c:pt idx="7346">
                  <c:v>40485</c:v>
                </c:pt>
                <c:pt idx="7347">
                  <c:v>40485</c:v>
                </c:pt>
                <c:pt idx="7348">
                  <c:v>40485</c:v>
                </c:pt>
                <c:pt idx="7349">
                  <c:v>40485</c:v>
                </c:pt>
                <c:pt idx="7350">
                  <c:v>40485</c:v>
                </c:pt>
                <c:pt idx="7351">
                  <c:v>40485</c:v>
                </c:pt>
                <c:pt idx="7352">
                  <c:v>40485</c:v>
                </c:pt>
                <c:pt idx="7353">
                  <c:v>40485</c:v>
                </c:pt>
                <c:pt idx="7354">
                  <c:v>40485</c:v>
                </c:pt>
                <c:pt idx="7355">
                  <c:v>40485</c:v>
                </c:pt>
                <c:pt idx="7356">
                  <c:v>40485</c:v>
                </c:pt>
                <c:pt idx="7357">
                  <c:v>40485</c:v>
                </c:pt>
                <c:pt idx="7358">
                  <c:v>40485</c:v>
                </c:pt>
                <c:pt idx="7359">
                  <c:v>40485</c:v>
                </c:pt>
                <c:pt idx="7360">
                  <c:v>40485</c:v>
                </c:pt>
                <c:pt idx="7361">
                  <c:v>40485</c:v>
                </c:pt>
                <c:pt idx="7362">
                  <c:v>40485</c:v>
                </c:pt>
                <c:pt idx="7363">
                  <c:v>40485</c:v>
                </c:pt>
                <c:pt idx="7364">
                  <c:v>40485</c:v>
                </c:pt>
                <c:pt idx="7365">
                  <c:v>40485</c:v>
                </c:pt>
                <c:pt idx="7366">
                  <c:v>40485</c:v>
                </c:pt>
                <c:pt idx="7367">
                  <c:v>40485</c:v>
                </c:pt>
                <c:pt idx="7368">
                  <c:v>40486</c:v>
                </c:pt>
                <c:pt idx="7369">
                  <c:v>40486</c:v>
                </c:pt>
                <c:pt idx="7370">
                  <c:v>40486</c:v>
                </c:pt>
                <c:pt idx="7371">
                  <c:v>40486</c:v>
                </c:pt>
                <c:pt idx="7372">
                  <c:v>40486</c:v>
                </c:pt>
                <c:pt idx="7373">
                  <c:v>40486</c:v>
                </c:pt>
                <c:pt idx="7374">
                  <c:v>40486</c:v>
                </c:pt>
                <c:pt idx="7375">
                  <c:v>40486</c:v>
                </c:pt>
                <c:pt idx="7376">
                  <c:v>40486</c:v>
                </c:pt>
                <c:pt idx="7377">
                  <c:v>40486</c:v>
                </c:pt>
                <c:pt idx="7378">
                  <c:v>40486</c:v>
                </c:pt>
                <c:pt idx="7379">
                  <c:v>40486</c:v>
                </c:pt>
                <c:pt idx="7380">
                  <c:v>40486</c:v>
                </c:pt>
                <c:pt idx="7381">
                  <c:v>40486</c:v>
                </c:pt>
                <c:pt idx="7382">
                  <c:v>40486</c:v>
                </c:pt>
                <c:pt idx="7383">
                  <c:v>40486</c:v>
                </c:pt>
                <c:pt idx="7384">
                  <c:v>40486</c:v>
                </c:pt>
                <c:pt idx="7385">
                  <c:v>40486</c:v>
                </c:pt>
                <c:pt idx="7386">
                  <c:v>40486</c:v>
                </c:pt>
                <c:pt idx="7387">
                  <c:v>40486</c:v>
                </c:pt>
                <c:pt idx="7388">
                  <c:v>40486</c:v>
                </c:pt>
                <c:pt idx="7389">
                  <c:v>40486</c:v>
                </c:pt>
                <c:pt idx="7390">
                  <c:v>40486</c:v>
                </c:pt>
                <c:pt idx="7391">
                  <c:v>40486</c:v>
                </c:pt>
                <c:pt idx="7392">
                  <c:v>40487</c:v>
                </c:pt>
                <c:pt idx="7393">
                  <c:v>40487</c:v>
                </c:pt>
                <c:pt idx="7394">
                  <c:v>40487</c:v>
                </c:pt>
                <c:pt idx="7395">
                  <c:v>40487</c:v>
                </c:pt>
                <c:pt idx="7396">
                  <c:v>40487</c:v>
                </c:pt>
                <c:pt idx="7397">
                  <c:v>40487</c:v>
                </c:pt>
                <c:pt idx="7398">
                  <c:v>40487</c:v>
                </c:pt>
                <c:pt idx="7399">
                  <c:v>40487</c:v>
                </c:pt>
                <c:pt idx="7400">
                  <c:v>40487</c:v>
                </c:pt>
                <c:pt idx="7401">
                  <c:v>40487</c:v>
                </c:pt>
                <c:pt idx="7402">
                  <c:v>40487</c:v>
                </c:pt>
                <c:pt idx="7403">
                  <c:v>40487</c:v>
                </c:pt>
                <c:pt idx="7404">
                  <c:v>40487</c:v>
                </c:pt>
                <c:pt idx="7405">
                  <c:v>40487</c:v>
                </c:pt>
                <c:pt idx="7406">
                  <c:v>40487</c:v>
                </c:pt>
                <c:pt idx="7407">
                  <c:v>40487</c:v>
                </c:pt>
                <c:pt idx="7408">
                  <c:v>40487</c:v>
                </c:pt>
                <c:pt idx="7409">
                  <c:v>40487</c:v>
                </c:pt>
                <c:pt idx="7410">
                  <c:v>40487</c:v>
                </c:pt>
                <c:pt idx="7411">
                  <c:v>40487</c:v>
                </c:pt>
                <c:pt idx="7412">
                  <c:v>40487</c:v>
                </c:pt>
                <c:pt idx="7413">
                  <c:v>40487</c:v>
                </c:pt>
                <c:pt idx="7414">
                  <c:v>40487</c:v>
                </c:pt>
                <c:pt idx="7415">
                  <c:v>40487</c:v>
                </c:pt>
                <c:pt idx="7416">
                  <c:v>40488</c:v>
                </c:pt>
                <c:pt idx="7417">
                  <c:v>40488</c:v>
                </c:pt>
                <c:pt idx="7418">
                  <c:v>40488</c:v>
                </c:pt>
                <c:pt idx="7419">
                  <c:v>40488</c:v>
                </c:pt>
                <c:pt idx="7420">
                  <c:v>40488</c:v>
                </c:pt>
                <c:pt idx="7421">
                  <c:v>40488</c:v>
                </c:pt>
                <c:pt idx="7422">
                  <c:v>40488</c:v>
                </c:pt>
                <c:pt idx="7423">
                  <c:v>40488</c:v>
                </c:pt>
                <c:pt idx="7424">
                  <c:v>40488</c:v>
                </c:pt>
                <c:pt idx="7425">
                  <c:v>40488</c:v>
                </c:pt>
                <c:pt idx="7426">
                  <c:v>40488</c:v>
                </c:pt>
                <c:pt idx="7427">
                  <c:v>40488</c:v>
                </c:pt>
                <c:pt idx="7428">
                  <c:v>40488</c:v>
                </c:pt>
                <c:pt idx="7429">
                  <c:v>40488</c:v>
                </c:pt>
                <c:pt idx="7430">
                  <c:v>40488</c:v>
                </c:pt>
                <c:pt idx="7431">
                  <c:v>40488</c:v>
                </c:pt>
                <c:pt idx="7432">
                  <c:v>40488</c:v>
                </c:pt>
                <c:pt idx="7433">
                  <c:v>40488</c:v>
                </c:pt>
                <c:pt idx="7434">
                  <c:v>40488</c:v>
                </c:pt>
                <c:pt idx="7435">
                  <c:v>40488</c:v>
                </c:pt>
                <c:pt idx="7436">
                  <c:v>40488</c:v>
                </c:pt>
                <c:pt idx="7437">
                  <c:v>40488</c:v>
                </c:pt>
                <c:pt idx="7438">
                  <c:v>40488</c:v>
                </c:pt>
                <c:pt idx="7439">
                  <c:v>40488</c:v>
                </c:pt>
                <c:pt idx="7440">
                  <c:v>40489</c:v>
                </c:pt>
                <c:pt idx="7441">
                  <c:v>40489</c:v>
                </c:pt>
                <c:pt idx="7442">
                  <c:v>40489</c:v>
                </c:pt>
                <c:pt idx="7443">
                  <c:v>40489</c:v>
                </c:pt>
                <c:pt idx="7444">
                  <c:v>40489</c:v>
                </c:pt>
                <c:pt idx="7445">
                  <c:v>40489</c:v>
                </c:pt>
                <c:pt idx="7446">
                  <c:v>40489</c:v>
                </c:pt>
                <c:pt idx="7447">
                  <c:v>40489</c:v>
                </c:pt>
                <c:pt idx="7448">
                  <c:v>40489</c:v>
                </c:pt>
                <c:pt idx="7449">
                  <c:v>40489</c:v>
                </c:pt>
                <c:pt idx="7450">
                  <c:v>40489</c:v>
                </c:pt>
                <c:pt idx="7451">
                  <c:v>40489</c:v>
                </c:pt>
                <c:pt idx="7452">
                  <c:v>40489</c:v>
                </c:pt>
                <c:pt idx="7453">
                  <c:v>40489</c:v>
                </c:pt>
                <c:pt idx="7454">
                  <c:v>40489</c:v>
                </c:pt>
                <c:pt idx="7455">
                  <c:v>40489</c:v>
                </c:pt>
                <c:pt idx="7456">
                  <c:v>40489</c:v>
                </c:pt>
                <c:pt idx="7457">
                  <c:v>40489</c:v>
                </c:pt>
                <c:pt idx="7458">
                  <c:v>40489</c:v>
                </c:pt>
                <c:pt idx="7459">
                  <c:v>40489</c:v>
                </c:pt>
                <c:pt idx="7460">
                  <c:v>40489</c:v>
                </c:pt>
                <c:pt idx="7461">
                  <c:v>40489</c:v>
                </c:pt>
                <c:pt idx="7462">
                  <c:v>40489</c:v>
                </c:pt>
                <c:pt idx="7463">
                  <c:v>40489</c:v>
                </c:pt>
                <c:pt idx="7464">
                  <c:v>40490</c:v>
                </c:pt>
                <c:pt idx="7465">
                  <c:v>40490</c:v>
                </c:pt>
                <c:pt idx="7466">
                  <c:v>40490</c:v>
                </c:pt>
                <c:pt idx="7467">
                  <c:v>40490</c:v>
                </c:pt>
                <c:pt idx="7468">
                  <c:v>40490</c:v>
                </c:pt>
                <c:pt idx="7469">
                  <c:v>40490</c:v>
                </c:pt>
                <c:pt idx="7470">
                  <c:v>40490</c:v>
                </c:pt>
                <c:pt idx="7471">
                  <c:v>40490</c:v>
                </c:pt>
                <c:pt idx="7472">
                  <c:v>40490</c:v>
                </c:pt>
                <c:pt idx="7473">
                  <c:v>40490</c:v>
                </c:pt>
                <c:pt idx="7474">
                  <c:v>40490</c:v>
                </c:pt>
                <c:pt idx="7475">
                  <c:v>40490</c:v>
                </c:pt>
                <c:pt idx="7476">
                  <c:v>40490</c:v>
                </c:pt>
                <c:pt idx="7477">
                  <c:v>40490</c:v>
                </c:pt>
                <c:pt idx="7478">
                  <c:v>40490</c:v>
                </c:pt>
                <c:pt idx="7479">
                  <c:v>40490</c:v>
                </c:pt>
                <c:pt idx="7480">
                  <c:v>40490</c:v>
                </c:pt>
                <c:pt idx="7481">
                  <c:v>40490</c:v>
                </c:pt>
                <c:pt idx="7482">
                  <c:v>40490</c:v>
                </c:pt>
                <c:pt idx="7483">
                  <c:v>40490</c:v>
                </c:pt>
                <c:pt idx="7484">
                  <c:v>40490</c:v>
                </c:pt>
                <c:pt idx="7485">
                  <c:v>40490</c:v>
                </c:pt>
                <c:pt idx="7486">
                  <c:v>40490</c:v>
                </c:pt>
                <c:pt idx="7487">
                  <c:v>40490</c:v>
                </c:pt>
                <c:pt idx="7488">
                  <c:v>40491</c:v>
                </c:pt>
                <c:pt idx="7489">
                  <c:v>40491</c:v>
                </c:pt>
                <c:pt idx="7490">
                  <c:v>40491</c:v>
                </c:pt>
                <c:pt idx="7491">
                  <c:v>40491</c:v>
                </c:pt>
                <c:pt idx="7492">
                  <c:v>40491</c:v>
                </c:pt>
                <c:pt idx="7493">
                  <c:v>40491</c:v>
                </c:pt>
                <c:pt idx="7494">
                  <c:v>40491</c:v>
                </c:pt>
                <c:pt idx="7495">
                  <c:v>40491</c:v>
                </c:pt>
                <c:pt idx="7496">
                  <c:v>40491</c:v>
                </c:pt>
                <c:pt idx="7497">
                  <c:v>40491</c:v>
                </c:pt>
                <c:pt idx="7498">
                  <c:v>40491</c:v>
                </c:pt>
                <c:pt idx="7499">
                  <c:v>40491</c:v>
                </c:pt>
                <c:pt idx="7500">
                  <c:v>40491</c:v>
                </c:pt>
                <c:pt idx="7501">
                  <c:v>40491</c:v>
                </c:pt>
                <c:pt idx="7502">
                  <c:v>40491</c:v>
                </c:pt>
                <c:pt idx="7503">
                  <c:v>40491</c:v>
                </c:pt>
                <c:pt idx="7504">
                  <c:v>40491</c:v>
                </c:pt>
                <c:pt idx="7505">
                  <c:v>40491</c:v>
                </c:pt>
                <c:pt idx="7506">
                  <c:v>40491</c:v>
                </c:pt>
                <c:pt idx="7507">
                  <c:v>40491</c:v>
                </c:pt>
                <c:pt idx="7508">
                  <c:v>40491</c:v>
                </c:pt>
                <c:pt idx="7509">
                  <c:v>40491</c:v>
                </c:pt>
                <c:pt idx="7510">
                  <c:v>40491</c:v>
                </c:pt>
                <c:pt idx="7511">
                  <c:v>40491</c:v>
                </c:pt>
                <c:pt idx="7512">
                  <c:v>40492</c:v>
                </c:pt>
                <c:pt idx="7513">
                  <c:v>40492</c:v>
                </c:pt>
                <c:pt idx="7514">
                  <c:v>40492</c:v>
                </c:pt>
                <c:pt idx="7515">
                  <c:v>40492</c:v>
                </c:pt>
                <c:pt idx="7516">
                  <c:v>40492</c:v>
                </c:pt>
                <c:pt idx="7517">
                  <c:v>40492</c:v>
                </c:pt>
                <c:pt idx="7518">
                  <c:v>40492</c:v>
                </c:pt>
                <c:pt idx="7519">
                  <c:v>40492</c:v>
                </c:pt>
                <c:pt idx="7520">
                  <c:v>40492</c:v>
                </c:pt>
                <c:pt idx="7521">
                  <c:v>40492</c:v>
                </c:pt>
                <c:pt idx="7522">
                  <c:v>40492</c:v>
                </c:pt>
                <c:pt idx="7523">
                  <c:v>40492</c:v>
                </c:pt>
                <c:pt idx="7524">
                  <c:v>40492</c:v>
                </c:pt>
                <c:pt idx="7525">
                  <c:v>40492</c:v>
                </c:pt>
                <c:pt idx="7526">
                  <c:v>40492</c:v>
                </c:pt>
                <c:pt idx="7527">
                  <c:v>40492</c:v>
                </c:pt>
                <c:pt idx="7528">
                  <c:v>40492</c:v>
                </c:pt>
                <c:pt idx="7529">
                  <c:v>40492</c:v>
                </c:pt>
                <c:pt idx="7530">
                  <c:v>40492</c:v>
                </c:pt>
                <c:pt idx="7531">
                  <c:v>40492</c:v>
                </c:pt>
                <c:pt idx="7532">
                  <c:v>40492</c:v>
                </c:pt>
                <c:pt idx="7533">
                  <c:v>40492</c:v>
                </c:pt>
                <c:pt idx="7534">
                  <c:v>40492</c:v>
                </c:pt>
                <c:pt idx="7535">
                  <c:v>40492</c:v>
                </c:pt>
                <c:pt idx="7536">
                  <c:v>40493</c:v>
                </c:pt>
                <c:pt idx="7537">
                  <c:v>40493</c:v>
                </c:pt>
                <c:pt idx="7538">
                  <c:v>40493</c:v>
                </c:pt>
                <c:pt idx="7539">
                  <c:v>40493</c:v>
                </c:pt>
                <c:pt idx="7540">
                  <c:v>40493</c:v>
                </c:pt>
                <c:pt idx="7541">
                  <c:v>40493</c:v>
                </c:pt>
                <c:pt idx="7542">
                  <c:v>40493</c:v>
                </c:pt>
                <c:pt idx="7543">
                  <c:v>40493</c:v>
                </c:pt>
                <c:pt idx="7544">
                  <c:v>40493</c:v>
                </c:pt>
                <c:pt idx="7545">
                  <c:v>40493</c:v>
                </c:pt>
                <c:pt idx="7546">
                  <c:v>40493</c:v>
                </c:pt>
                <c:pt idx="7547">
                  <c:v>40493</c:v>
                </c:pt>
                <c:pt idx="7548">
                  <c:v>40493</c:v>
                </c:pt>
                <c:pt idx="7549">
                  <c:v>40493</c:v>
                </c:pt>
                <c:pt idx="7550">
                  <c:v>40493</c:v>
                </c:pt>
                <c:pt idx="7551">
                  <c:v>40493</c:v>
                </c:pt>
                <c:pt idx="7552">
                  <c:v>40493</c:v>
                </c:pt>
                <c:pt idx="7553">
                  <c:v>40493</c:v>
                </c:pt>
                <c:pt idx="7554">
                  <c:v>40493</c:v>
                </c:pt>
                <c:pt idx="7555">
                  <c:v>40493</c:v>
                </c:pt>
                <c:pt idx="7556">
                  <c:v>40493</c:v>
                </c:pt>
                <c:pt idx="7557">
                  <c:v>40493</c:v>
                </c:pt>
                <c:pt idx="7558">
                  <c:v>40493</c:v>
                </c:pt>
                <c:pt idx="7559">
                  <c:v>40493</c:v>
                </c:pt>
                <c:pt idx="7560">
                  <c:v>40494</c:v>
                </c:pt>
                <c:pt idx="7561">
                  <c:v>40494</c:v>
                </c:pt>
                <c:pt idx="7562">
                  <c:v>40494</c:v>
                </c:pt>
                <c:pt idx="7563">
                  <c:v>40494</c:v>
                </c:pt>
                <c:pt idx="7564">
                  <c:v>40494</c:v>
                </c:pt>
                <c:pt idx="7565">
                  <c:v>40494</c:v>
                </c:pt>
                <c:pt idx="7566">
                  <c:v>40494</c:v>
                </c:pt>
                <c:pt idx="7567">
                  <c:v>40494</c:v>
                </c:pt>
                <c:pt idx="7568">
                  <c:v>40494</c:v>
                </c:pt>
                <c:pt idx="7569">
                  <c:v>40494</c:v>
                </c:pt>
                <c:pt idx="7570">
                  <c:v>40494</c:v>
                </c:pt>
                <c:pt idx="7571">
                  <c:v>40494</c:v>
                </c:pt>
                <c:pt idx="7572">
                  <c:v>40494</c:v>
                </c:pt>
                <c:pt idx="7573">
                  <c:v>40494</c:v>
                </c:pt>
                <c:pt idx="7574">
                  <c:v>40494</c:v>
                </c:pt>
                <c:pt idx="7575">
                  <c:v>40494</c:v>
                </c:pt>
                <c:pt idx="7576">
                  <c:v>40494</c:v>
                </c:pt>
                <c:pt idx="7577">
                  <c:v>40494</c:v>
                </c:pt>
                <c:pt idx="7578">
                  <c:v>40494</c:v>
                </c:pt>
                <c:pt idx="7579">
                  <c:v>40494</c:v>
                </c:pt>
                <c:pt idx="7580">
                  <c:v>40494</c:v>
                </c:pt>
                <c:pt idx="7581">
                  <c:v>40494</c:v>
                </c:pt>
                <c:pt idx="7582">
                  <c:v>40494</c:v>
                </c:pt>
                <c:pt idx="7583">
                  <c:v>40494</c:v>
                </c:pt>
                <c:pt idx="7584">
                  <c:v>40495</c:v>
                </c:pt>
                <c:pt idx="7585">
                  <c:v>40495</c:v>
                </c:pt>
                <c:pt idx="7586">
                  <c:v>40495</c:v>
                </c:pt>
                <c:pt idx="7587">
                  <c:v>40495</c:v>
                </c:pt>
                <c:pt idx="7588">
                  <c:v>40495</c:v>
                </c:pt>
                <c:pt idx="7589">
                  <c:v>40495</c:v>
                </c:pt>
                <c:pt idx="7590">
                  <c:v>40495</c:v>
                </c:pt>
                <c:pt idx="7591">
                  <c:v>40495</c:v>
                </c:pt>
                <c:pt idx="7592">
                  <c:v>40495</c:v>
                </c:pt>
                <c:pt idx="7593">
                  <c:v>40495</c:v>
                </c:pt>
                <c:pt idx="7594">
                  <c:v>40495</c:v>
                </c:pt>
                <c:pt idx="7595">
                  <c:v>40495</c:v>
                </c:pt>
                <c:pt idx="7596">
                  <c:v>40495</c:v>
                </c:pt>
                <c:pt idx="7597">
                  <c:v>40495</c:v>
                </c:pt>
                <c:pt idx="7598">
                  <c:v>40495</c:v>
                </c:pt>
                <c:pt idx="7599">
                  <c:v>40495</c:v>
                </c:pt>
                <c:pt idx="7600">
                  <c:v>40495</c:v>
                </c:pt>
                <c:pt idx="7601">
                  <c:v>40495</c:v>
                </c:pt>
                <c:pt idx="7602">
                  <c:v>40495</c:v>
                </c:pt>
                <c:pt idx="7603">
                  <c:v>40495</c:v>
                </c:pt>
                <c:pt idx="7604">
                  <c:v>40495</c:v>
                </c:pt>
                <c:pt idx="7605">
                  <c:v>40495</c:v>
                </c:pt>
                <c:pt idx="7606">
                  <c:v>40495</c:v>
                </c:pt>
                <c:pt idx="7607">
                  <c:v>40495</c:v>
                </c:pt>
                <c:pt idx="7608">
                  <c:v>40496</c:v>
                </c:pt>
                <c:pt idx="7609">
                  <c:v>40496</c:v>
                </c:pt>
                <c:pt idx="7610">
                  <c:v>40496</c:v>
                </c:pt>
                <c:pt idx="7611">
                  <c:v>40496</c:v>
                </c:pt>
                <c:pt idx="7612">
                  <c:v>40496</c:v>
                </c:pt>
                <c:pt idx="7613">
                  <c:v>40496</c:v>
                </c:pt>
                <c:pt idx="7614">
                  <c:v>40496</c:v>
                </c:pt>
                <c:pt idx="7615">
                  <c:v>40496</c:v>
                </c:pt>
                <c:pt idx="7616">
                  <c:v>40496</c:v>
                </c:pt>
                <c:pt idx="7617">
                  <c:v>40496</c:v>
                </c:pt>
                <c:pt idx="7618">
                  <c:v>40496</c:v>
                </c:pt>
                <c:pt idx="7619">
                  <c:v>40496</c:v>
                </c:pt>
                <c:pt idx="7620">
                  <c:v>40496</c:v>
                </c:pt>
                <c:pt idx="7621">
                  <c:v>40496</c:v>
                </c:pt>
                <c:pt idx="7622">
                  <c:v>40496</c:v>
                </c:pt>
                <c:pt idx="7623">
                  <c:v>40496</c:v>
                </c:pt>
                <c:pt idx="7624">
                  <c:v>40496</c:v>
                </c:pt>
                <c:pt idx="7625">
                  <c:v>40496</c:v>
                </c:pt>
                <c:pt idx="7626">
                  <c:v>40496</c:v>
                </c:pt>
                <c:pt idx="7627">
                  <c:v>40496</c:v>
                </c:pt>
                <c:pt idx="7628">
                  <c:v>40496</c:v>
                </c:pt>
                <c:pt idx="7629">
                  <c:v>40496</c:v>
                </c:pt>
                <c:pt idx="7630">
                  <c:v>40496</c:v>
                </c:pt>
                <c:pt idx="7631">
                  <c:v>40496</c:v>
                </c:pt>
                <c:pt idx="7632">
                  <c:v>40497</c:v>
                </c:pt>
                <c:pt idx="7633">
                  <c:v>40497</c:v>
                </c:pt>
                <c:pt idx="7634">
                  <c:v>40497</c:v>
                </c:pt>
                <c:pt idx="7635">
                  <c:v>40497</c:v>
                </c:pt>
                <c:pt idx="7636">
                  <c:v>40497</c:v>
                </c:pt>
                <c:pt idx="7637">
                  <c:v>40497</c:v>
                </c:pt>
                <c:pt idx="7638">
                  <c:v>40497</c:v>
                </c:pt>
                <c:pt idx="7639">
                  <c:v>40497</c:v>
                </c:pt>
                <c:pt idx="7640">
                  <c:v>40497</c:v>
                </c:pt>
                <c:pt idx="7641">
                  <c:v>40497</c:v>
                </c:pt>
                <c:pt idx="7642">
                  <c:v>40497</c:v>
                </c:pt>
                <c:pt idx="7643">
                  <c:v>40497</c:v>
                </c:pt>
                <c:pt idx="7644">
                  <c:v>40497</c:v>
                </c:pt>
                <c:pt idx="7645">
                  <c:v>40497</c:v>
                </c:pt>
                <c:pt idx="7646">
                  <c:v>40497</c:v>
                </c:pt>
                <c:pt idx="7647">
                  <c:v>40497</c:v>
                </c:pt>
                <c:pt idx="7648">
                  <c:v>40497</c:v>
                </c:pt>
                <c:pt idx="7649">
                  <c:v>40497</c:v>
                </c:pt>
                <c:pt idx="7650">
                  <c:v>40497</c:v>
                </c:pt>
                <c:pt idx="7651">
                  <c:v>40497</c:v>
                </c:pt>
                <c:pt idx="7652">
                  <c:v>40497</c:v>
                </c:pt>
                <c:pt idx="7653">
                  <c:v>40497</c:v>
                </c:pt>
                <c:pt idx="7654">
                  <c:v>40497</c:v>
                </c:pt>
                <c:pt idx="7655">
                  <c:v>40497</c:v>
                </c:pt>
                <c:pt idx="7656">
                  <c:v>40498</c:v>
                </c:pt>
                <c:pt idx="7657">
                  <c:v>40498</c:v>
                </c:pt>
                <c:pt idx="7658">
                  <c:v>40498</c:v>
                </c:pt>
                <c:pt idx="7659">
                  <c:v>40498</c:v>
                </c:pt>
                <c:pt idx="7660">
                  <c:v>40498</c:v>
                </c:pt>
                <c:pt idx="7661">
                  <c:v>40498</c:v>
                </c:pt>
                <c:pt idx="7662">
                  <c:v>40498</c:v>
                </c:pt>
                <c:pt idx="7663">
                  <c:v>40498</c:v>
                </c:pt>
                <c:pt idx="7664">
                  <c:v>40498</c:v>
                </c:pt>
                <c:pt idx="7665">
                  <c:v>40498</c:v>
                </c:pt>
                <c:pt idx="7666">
                  <c:v>40498</c:v>
                </c:pt>
                <c:pt idx="7667">
                  <c:v>40498</c:v>
                </c:pt>
                <c:pt idx="7668">
                  <c:v>40498</c:v>
                </c:pt>
                <c:pt idx="7669">
                  <c:v>40498</c:v>
                </c:pt>
                <c:pt idx="7670">
                  <c:v>40498</c:v>
                </c:pt>
                <c:pt idx="7671">
                  <c:v>40498</c:v>
                </c:pt>
                <c:pt idx="7672">
                  <c:v>40498</c:v>
                </c:pt>
                <c:pt idx="7673">
                  <c:v>40498</c:v>
                </c:pt>
                <c:pt idx="7674">
                  <c:v>40498</c:v>
                </c:pt>
                <c:pt idx="7675">
                  <c:v>40498</c:v>
                </c:pt>
                <c:pt idx="7676">
                  <c:v>40498</c:v>
                </c:pt>
                <c:pt idx="7677">
                  <c:v>40498</c:v>
                </c:pt>
                <c:pt idx="7678">
                  <c:v>40498</c:v>
                </c:pt>
                <c:pt idx="7679">
                  <c:v>40498</c:v>
                </c:pt>
                <c:pt idx="7680">
                  <c:v>40499</c:v>
                </c:pt>
                <c:pt idx="7681">
                  <c:v>40499</c:v>
                </c:pt>
                <c:pt idx="7682">
                  <c:v>40499</c:v>
                </c:pt>
                <c:pt idx="7683">
                  <c:v>40499</c:v>
                </c:pt>
                <c:pt idx="7684">
                  <c:v>40499</c:v>
                </c:pt>
                <c:pt idx="7685">
                  <c:v>40499</c:v>
                </c:pt>
                <c:pt idx="7686">
                  <c:v>40499</c:v>
                </c:pt>
                <c:pt idx="7687">
                  <c:v>40499</c:v>
                </c:pt>
                <c:pt idx="7688">
                  <c:v>40499</c:v>
                </c:pt>
                <c:pt idx="7689">
                  <c:v>40499</c:v>
                </c:pt>
                <c:pt idx="7690">
                  <c:v>40499</c:v>
                </c:pt>
                <c:pt idx="7691">
                  <c:v>40499</c:v>
                </c:pt>
                <c:pt idx="7692">
                  <c:v>40499</c:v>
                </c:pt>
                <c:pt idx="7693">
                  <c:v>40499</c:v>
                </c:pt>
                <c:pt idx="7694">
                  <c:v>40499</c:v>
                </c:pt>
                <c:pt idx="7695">
                  <c:v>40499</c:v>
                </c:pt>
                <c:pt idx="7696">
                  <c:v>40499</c:v>
                </c:pt>
                <c:pt idx="7697">
                  <c:v>40499</c:v>
                </c:pt>
                <c:pt idx="7698">
                  <c:v>40499</c:v>
                </c:pt>
                <c:pt idx="7699">
                  <c:v>40499</c:v>
                </c:pt>
                <c:pt idx="7700">
                  <c:v>40499</c:v>
                </c:pt>
                <c:pt idx="7701">
                  <c:v>40499</c:v>
                </c:pt>
                <c:pt idx="7702">
                  <c:v>40499</c:v>
                </c:pt>
                <c:pt idx="7703">
                  <c:v>40499</c:v>
                </c:pt>
                <c:pt idx="7704">
                  <c:v>40500</c:v>
                </c:pt>
                <c:pt idx="7705">
                  <c:v>40500</c:v>
                </c:pt>
                <c:pt idx="7706">
                  <c:v>40500</c:v>
                </c:pt>
                <c:pt idx="7707">
                  <c:v>40500</c:v>
                </c:pt>
                <c:pt idx="7708">
                  <c:v>40500</c:v>
                </c:pt>
                <c:pt idx="7709">
                  <c:v>40500</c:v>
                </c:pt>
                <c:pt idx="7710">
                  <c:v>40500</c:v>
                </c:pt>
                <c:pt idx="7711">
                  <c:v>40500</c:v>
                </c:pt>
                <c:pt idx="7712">
                  <c:v>40500</c:v>
                </c:pt>
                <c:pt idx="7713">
                  <c:v>40500</c:v>
                </c:pt>
                <c:pt idx="7714">
                  <c:v>40500</c:v>
                </c:pt>
                <c:pt idx="7715">
                  <c:v>40500</c:v>
                </c:pt>
                <c:pt idx="7716">
                  <c:v>40500</c:v>
                </c:pt>
                <c:pt idx="7717">
                  <c:v>40500</c:v>
                </c:pt>
                <c:pt idx="7718">
                  <c:v>40500</c:v>
                </c:pt>
                <c:pt idx="7719">
                  <c:v>40500</c:v>
                </c:pt>
                <c:pt idx="7720">
                  <c:v>40500</c:v>
                </c:pt>
                <c:pt idx="7721">
                  <c:v>40500</c:v>
                </c:pt>
                <c:pt idx="7722">
                  <c:v>40500</c:v>
                </c:pt>
                <c:pt idx="7723">
                  <c:v>40500</c:v>
                </c:pt>
                <c:pt idx="7724">
                  <c:v>40500</c:v>
                </c:pt>
                <c:pt idx="7725">
                  <c:v>40500</c:v>
                </c:pt>
                <c:pt idx="7726">
                  <c:v>40500</c:v>
                </c:pt>
                <c:pt idx="7727">
                  <c:v>40500</c:v>
                </c:pt>
                <c:pt idx="7728">
                  <c:v>40501</c:v>
                </c:pt>
                <c:pt idx="7729">
                  <c:v>40501</c:v>
                </c:pt>
                <c:pt idx="7730">
                  <c:v>40501</c:v>
                </c:pt>
                <c:pt idx="7731">
                  <c:v>40501</c:v>
                </c:pt>
                <c:pt idx="7732">
                  <c:v>40501</c:v>
                </c:pt>
                <c:pt idx="7733">
                  <c:v>40501</c:v>
                </c:pt>
                <c:pt idx="7734">
                  <c:v>40501</c:v>
                </c:pt>
                <c:pt idx="7735">
                  <c:v>40501</c:v>
                </c:pt>
                <c:pt idx="7736">
                  <c:v>40501</c:v>
                </c:pt>
                <c:pt idx="7737">
                  <c:v>40501</c:v>
                </c:pt>
                <c:pt idx="7738">
                  <c:v>40501</c:v>
                </c:pt>
                <c:pt idx="7739">
                  <c:v>40501</c:v>
                </c:pt>
                <c:pt idx="7740">
                  <c:v>40501</c:v>
                </c:pt>
                <c:pt idx="7741">
                  <c:v>40501</c:v>
                </c:pt>
                <c:pt idx="7742">
                  <c:v>40501</c:v>
                </c:pt>
                <c:pt idx="7743">
                  <c:v>40501</c:v>
                </c:pt>
                <c:pt idx="7744">
                  <c:v>40501</c:v>
                </c:pt>
                <c:pt idx="7745">
                  <c:v>40501</c:v>
                </c:pt>
                <c:pt idx="7746">
                  <c:v>40501</c:v>
                </c:pt>
                <c:pt idx="7747">
                  <c:v>40501</c:v>
                </c:pt>
                <c:pt idx="7748">
                  <c:v>40501</c:v>
                </c:pt>
                <c:pt idx="7749">
                  <c:v>40501</c:v>
                </c:pt>
                <c:pt idx="7750">
                  <c:v>40501</c:v>
                </c:pt>
                <c:pt idx="7751">
                  <c:v>40501</c:v>
                </c:pt>
                <c:pt idx="7752">
                  <c:v>40502</c:v>
                </c:pt>
                <c:pt idx="7753">
                  <c:v>40502</c:v>
                </c:pt>
                <c:pt idx="7754">
                  <c:v>40502</c:v>
                </c:pt>
                <c:pt idx="7755">
                  <c:v>40502</c:v>
                </c:pt>
                <c:pt idx="7756">
                  <c:v>40502</c:v>
                </c:pt>
                <c:pt idx="7757">
                  <c:v>40502</c:v>
                </c:pt>
                <c:pt idx="7758">
                  <c:v>40502</c:v>
                </c:pt>
                <c:pt idx="7759">
                  <c:v>40502</c:v>
                </c:pt>
                <c:pt idx="7760">
                  <c:v>40502</c:v>
                </c:pt>
                <c:pt idx="7761">
                  <c:v>40502</c:v>
                </c:pt>
                <c:pt idx="7762">
                  <c:v>40502</c:v>
                </c:pt>
                <c:pt idx="7763">
                  <c:v>40502</c:v>
                </c:pt>
                <c:pt idx="7764">
                  <c:v>40502</c:v>
                </c:pt>
                <c:pt idx="7765">
                  <c:v>40502</c:v>
                </c:pt>
                <c:pt idx="7766">
                  <c:v>40502</c:v>
                </c:pt>
                <c:pt idx="7767">
                  <c:v>40502</c:v>
                </c:pt>
                <c:pt idx="7768">
                  <c:v>40502</c:v>
                </c:pt>
                <c:pt idx="7769">
                  <c:v>40502</c:v>
                </c:pt>
                <c:pt idx="7770">
                  <c:v>40502</c:v>
                </c:pt>
                <c:pt idx="7771">
                  <c:v>40502</c:v>
                </c:pt>
                <c:pt idx="7772">
                  <c:v>40502</c:v>
                </c:pt>
                <c:pt idx="7773">
                  <c:v>40502</c:v>
                </c:pt>
                <c:pt idx="7774">
                  <c:v>40502</c:v>
                </c:pt>
                <c:pt idx="7775">
                  <c:v>40502</c:v>
                </c:pt>
                <c:pt idx="7776">
                  <c:v>40503</c:v>
                </c:pt>
                <c:pt idx="7777">
                  <c:v>40503</c:v>
                </c:pt>
                <c:pt idx="7778">
                  <c:v>40503</c:v>
                </c:pt>
                <c:pt idx="7779">
                  <c:v>40503</c:v>
                </c:pt>
                <c:pt idx="7780">
                  <c:v>40503</c:v>
                </c:pt>
                <c:pt idx="7781">
                  <c:v>40503</c:v>
                </c:pt>
                <c:pt idx="7782">
                  <c:v>40503</c:v>
                </c:pt>
                <c:pt idx="7783">
                  <c:v>40503</c:v>
                </c:pt>
                <c:pt idx="7784">
                  <c:v>40503</c:v>
                </c:pt>
                <c:pt idx="7785">
                  <c:v>40503</c:v>
                </c:pt>
                <c:pt idx="7786">
                  <c:v>40503</c:v>
                </c:pt>
                <c:pt idx="7787">
                  <c:v>40503</c:v>
                </c:pt>
                <c:pt idx="7788">
                  <c:v>40503</c:v>
                </c:pt>
                <c:pt idx="7789">
                  <c:v>40503</c:v>
                </c:pt>
                <c:pt idx="7790">
                  <c:v>40503</c:v>
                </c:pt>
                <c:pt idx="7791">
                  <c:v>40503</c:v>
                </c:pt>
                <c:pt idx="7792">
                  <c:v>40503</c:v>
                </c:pt>
                <c:pt idx="7793">
                  <c:v>40503</c:v>
                </c:pt>
                <c:pt idx="7794">
                  <c:v>40503</c:v>
                </c:pt>
                <c:pt idx="7795">
                  <c:v>40503</c:v>
                </c:pt>
                <c:pt idx="7796">
                  <c:v>40503</c:v>
                </c:pt>
                <c:pt idx="7797">
                  <c:v>40503</c:v>
                </c:pt>
                <c:pt idx="7798">
                  <c:v>40503</c:v>
                </c:pt>
                <c:pt idx="7799">
                  <c:v>40503</c:v>
                </c:pt>
                <c:pt idx="7800">
                  <c:v>40504</c:v>
                </c:pt>
                <c:pt idx="7801">
                  <c:v>40504</c:v>
                </c:pt>
                <c:pt idx="7802">
                  <c:v>40504</c:v>
                </c:pt>
                <c:pt idx="7803">
                  <c:v>40504</c:v>
                </c:pt>
                <c:pt idx="7804">
                  <c:v>40504</c:v>
                </c:pt>
                <c:pt idx="7805">
                  <c:v>40504</c:v>
                </c:pt>
                <c:pt idx="7806">
                  <c:v>40504</c:v>
                </c:pt>
                <c:pt idx="7807">
                  <c:v>40504</c:v>
                </c:pt>
                <c:pt idx="7808">
                  <c:v>40504</c:v>
                </c:pt>
                <c:pt idx="7809">
                  <c:v>40504</c:v>
                </c:pt>
                <c:pt idx="7810">
                  <c:v>40504</c:v>
                </c:pt>
                <c:pt idx="7811">
                  <c:v>40504</c:v>
                </c:pt>
                <c:pt idx="7812">
                  <c:v>40504</c:v>
                </c:pt>
                <c:pt idx="7813">
                  <c:v>40504</c:v>
                </c:pt>
                <c:pt idx="7814">
                  <c:v>40504</c:v>
                </c:pt>
                <c:pt idx="7815">
                  <c:v>40504</c:v>
                </c:pt>
                <c:pt idx="7816">
                  <c:v>40504</c:v>
                </c:pt>
                <c:pt idx="7817">
                  <c:v>40504</c:v>
                </c:pt>
                <c:pt idx="7818">
                  <c:v>40504</c:v>
                </c:pt>
                <c:pt idx="7819">
                  <c:v>40504</c:v>
                </c:pt>
                <c:pt idx="7820">
                  <c:v>40504</c:v>
                </c:pt>
                <c:pt idx="7821">
                  <c:v>40504</c:v>
                </c:pt>
                <c:pt idx="7822">
                  <c:v>40504</c:v>
                </c:pt>
                <c:pt idx="7823">
                  <c:v>40504</c:v>
                </c:pt>
                <c:pt idx="7824">
                  <c:v>40505</c:v>
                </c:pt>
                <c:pt idx="7825">
                  <c:v>40505</c:v>
                </c:pt>
                <c:pt idx="7826">
                  <c:v>40505</c:v>
                </c:pt>
                <c:pt idx="7827">
                  <c:v>40505</c:v>
                </c:pt>
                <c:pt idx="7828">
                  <c:v>40505</c:v>
                </c:pt>
                <c:pt idx="7829">
                  <c:v>40505</c:v>
                </c:pt>
                <c:pt idx="7830">
                  <c:v>40505</c:v>
                </c:pt>
                <c:pt idx="7831">
                  <c:v>40505</c:v>
                </c:pt>
                <c:pt idx="7832">
                  <c:v>40505</c:v>
                </c:pt>
                <c:pt idx="7833">
                  <c:v>40505</c:v>
                </c:pt>
                <c:pt idx="7834">
                  <c:v>40505</c:v>
                </c:pt>
                <c:pt idx="7835">
                  <c:v>40505</c:v>
                </c:pt>
                <c:pt idx="7836">
                  <c:v>40505</c:v>
                </c:pt>
                <c:pt idx="7837">
                  <c:v>40505</c:v>
                </c:pt>
                <c:pt idx="7838">
                  <c:v>40505</c:v>
                </c:pt>
                <c:pt idx="7839">
                  <c:v>40505</c:v>
                </c:pt>
                <c:pt idx="7840">
                  <c:v>40505</c:v>
                </c:pt>
                <c:pt idx="7841">
                  <c:v>40505</c:v>
                </c:pt>
                <c:pt idx="7842">
                  <c:v>40505</c:v>
                </c:pt>
                <c:pt idx="7843">
                  <c:v>40505</c:v>
                </c:pt>
                <c:pt idx="7844">
                  <c:v>40505</c:v>
                </c:pt>
                <c:pt idx="7845">
                  <c:v>40505</c:v>
                </c:pt>
                <c:pt idx="7846">
                  <c:v>40505</c:v>
                </c:pt>
                <c:pt idx="7847">
                  <c:v>40505</c:v>
                </c:pt>
                <c:pt idx="7848">
                  <c:v>40506</c:v>
                </c:pt>
                <c:pt idx="7849">
                  <c:v>40506</c:v>
                </c:pt>
                <c:pt idx="7850">
                  <c:v>40506</c:v>
                </c:pt>
                <c:pt idx="7851">
                  <c:v>40506</c:v>
                </c:pt>
                <c:pt idx="7852">
                  <c:v>40506</c:v>
                </c:pt>
                <c:pt idx="7853">
                  <c:v>40506</c:v>
                </c:pt>
                <c:pt idx="7854">
                  <c:v>40506</c:v>
                </c:pt>
                <c:pt idx="7855">
                  <c:v>40506</c:v>
                </c:pt>
                <c:pt idx="7856">
                  <c:v>40506</c:v>
                </c:pt>
                <c:pt idx="7857">
                  <c:v>40506</c:v>
                </c:pt>
                <c:pt idx="7858">
                  <c:v>40506</c:v>
                </c:pt>
                <c:pt idx="7859">
                  <c:v>40506</c:v>
                </c:pt>
                <c:pt idx="7860">
                  <c:v>40506</c:v>
                </c:pt>
                <c:pt idx="7861">
                  <c:v>40506</c:v>
                </c:pt>
                <c:pt idx="7862">
                  <c:v>40506</c:v>
                </c:pt>
                <c:pt idx="7863">
                  <c:v>40506</c:v>
                </c:pt>
                <c:pt idx="7864">
                  <c:v>40506</c:v>
                </c:pt>
                <c:pt idx="7865">
                  <c:v>40506</c:v>
                </c:pt>
                <c:pt idx="7866">
                  <c:v>40506</c:v>
                </c:pt>
                <c:pt idx="7867">
                  <c:v>40506</c:v>
                </c:pt>
                <c:pt idx="7868">
                  <c:v>40506</c:v>
                </c:pt>
                <c:pt idx="7869">
                  <c:v>40506</c:v>
                </c:pt>
                <c:pt idx="7870">
                  <c:v>40506</c:v>
                </c:pt>
                <c:pt idx="7871">
                  <c:v>40506</c:v>
                </c:pt>
                <c:pt idx="7872">
                  <c:v>40507</c:v>
                </c:pt>
                <c:pt idx="7873">
                  <c:v>40507</c:v>
                </c:pt>
                <c:pt idx="7874">
                  <c:v>40507</c:v>
                </c:pt>
                <c:pt idx="7875">
                  <c:v>40507</c:v>
                </c:pt>
                <c:pt idx="7876">
                  <c:v>40507</c:v>
                </c:pt>
                <c:pt idx="7877">
                  <c:v>40507</c:v>
                </c:pt>
                <c:pt idx="7878">
                  <c:v>40507</c:v>
                </c:pt>
                <c:pt idx="7879">
                  <c:v>40507</c:v>
                </c:pt>
                <c:pt idx="7880">
                  <c:v>40507</c:v>
                </c:pt>
                <c:pt idx="7881">
                  <c:v>40507</c:v>
                </c:pt>
                <c:pt idx="7882">
                  <c:v>40507</c:v>
                </c:pt>
                <c:pt idx="7883">
                  <c:v>40507</c:v>
                </c:pt>
                <c:pt idx="7884">
                  <c:v>40507</c:v>
                </c:pt>
                <c:pt idx="7885">
                  <c:v>40507</c:v>
                </c:pt>
                <c:pt idx="7886">
                  <c:v>40507</c:v>
                </c:pt>
                <c:pt idx="7887">
                  <c:v>40507</c:v>
                </c:pt>
                <c:pt idx="7888">
                  <c:v>40507</c:v>
                </c:pt>
                <c:pt idx="7889">
                  <c:v>40507</c:v>
                </c:pt>
                <c:pt idx="7890">
                  <c:v>40507</c:v>
                </c:pt>
                <c:pt idx="7891">
                  <c:v>40507</c:v>
                </c:pt>
                <c:pt idx="7892">
                  <c:v>40507</c:v>
                </c:pt>
                <c:pt idx="7893">
                  <c:v>40507</c:v>
                </c:pt>
                <c:pt idx="7894">
                  <c:v>40507</c:v>
                </c:pt>
                <c:pt idx="7895">
                  <c:v>40507</c:v>
                </c:pt>
                <c:pt idx="7896">
                  <c:v>40508</c:v>
                </c:pt>
                <c:pt idx="7897">
                  <c:v>40508</c:v>
                </c:pt>
                <c:pt idx="7898">
                  <c:v>40508</c:v>
                </c:pt>
                <c:pt idx="7899">
                  <c:v>40508</c:v>
                </c:pt>
                <c:pt idx="7900">
                  <c:v>40508</c:v>
                </c:pt>
                <c:pt idx="7901">
                  <c:v>40508</c:v>
                </c:pt>
                <c:pt idx="7902">
                  <c:v>40508</c:v>
                </c:pt>
                <c:pt idx="7903">
                  <c:v>40508</c:v>
                </c:pt>
                <c:pt idx="7904">
                  <c:v>40508</c:v>
                </c:pt>
                <c:pt idx="7905">
                  <c:v>40508</c:v>
                </c:pt>
                <c:pt idx="7906">
                  <c:v>40508</c:v>
                </c:pt>
                <c:pt idx="7907">
                  <c:v>40508</c:v>
                </c:pt>
                <c:pt idx="7908">
                  <c:v>40508</c:v>
                </c:pt>
                <c:pt idx="7909">
                  <c:v>40508</c:v>
                </c:pt>
                <c:pt idx="7910">
                  <c:v>40508</c:v>
                </c:pt>
                <c:pt idx="7911">
                  <c:v>40508</c:v>
                </c:pt>
                <c:pt idx="7912">
                  <c:v>40508</c:v>
                </c:pt>
                <c:pt idx="7913">
                  <c:v>40508</c:v>
                </c:pt>
                <c:pt idx="7914">
                  <c:v>40508</c:v>
                </c:pt>
                <c:pt idx="7915">
                  <c:v>40508</c:v>
                </c:pt>
                <c:pt idx="7916">
                  <c:v>40508</c:v>
                </c:pt>
                <c:pt idx="7917">
                  <c:v>40508</c:v>
                </c:pt>
                <c:pt idx="7918">
                  <c:v>40508</c:v>
                </c:pt>
                <c:pt idx="7919">
                  <c:v>40508</c:v>
                </c:pt>
                <c:pt idx="7920">
                  <c:v>40509</c:v>
                </c:pt>
                <c:pt idx="7921">
                  <c:v>40509</c:v>
                </c:pt>
                <c:pt idx="7922">
                  <c:v>40509</c:v>
                </c:pt>
                <c:pt idx="7923">
                  <c:v>40509</c:v>
                </c:pt>
                <c:pt idx="7924">
                  <c:v>40509</c:v>
                </c:pt>
                <c:pt idx="7925">
                  <c:v>40509</c:v>
                </c:pt>
                <c:pt idx="7926">
                  <c:v>40509</c:v>
                </c:pt>
                <c:pt idx="7927">
                  <c:v>40509</c:v>
                </c:pt>
                <c:pt idx="7928">
                  <c:v>40509</c:v>
                </c:pt>
                <c:pt idx="7929">
                  <c:v>40509</c:v>
                </c:pt>
                <c:pt idx="7930">
                  <c:v>40509</c:v>
                </c:pt>
                <c:pt idx="7931">
                  <c:v>40509</c:v>
                </c:pt>
                <c:pt idx="7932">
                  <c:v>40509</c:v>
                </c:pt>
                <c:pt idx="7933">
                  <c:v>40509</c:v>
                </c:pt>
                <c:pt idx="7934">
                  <c:v>40509</c:v>
                </c:pt>
                <c:pt idx="7935">
                  <c:v>40509</c:v>
                </c:pt>
                <c:pt idx="7936">
                  <c:v>40509</c:v>
                </c:pt>
                <c:pt idx="7937">
                  <c:v>40509</c:v>
                </c:pt>
                <c:pt idx="7938">
                  <c:v>40509</c:v>
                </c:pt>
                <c:pt idx="7939">
                  <c:v>40509</c:v>
                </c:pt>
                <c:pt idx="7940">
                  <c:v>40509</c:v>
                </c:pt>
                <c:pt idx="7941">
                  <c:v>40509</c:v>
                </c:pt>
                <c:pt idx="7942">
                  <c:v>40509</c:v>
                </c:pt>
                <c:pt idx="7943">
                  <c:v>40509</c:v>
                </c:pt>
                <c:pt idx="7944">
                  <c:v>40510</c:v>
                </c:pt>
                <c:pt idx="7945">
                  <c:v>40510</c:v>
                </c:pt>
                <c:pt idx="7946">
                  <c:v>40510</c:v>
                </c:pt>
                <c:pt idx="7947">
                  <c:v>40510</c:v>
                </c:pt>
                <c:pt idx="7948">
                  <c:v>40510</c:v>
                </c:pt>
                <c:pt idx="7949">
                  <c:v>40510</c:v>
                </c:pt>
                <c:pt idx="7950">
                  <c:v>40510</c:v>
                </c:pt>
                <c:pt idx="7951">
                  <c:v>40510</c:v>
                </c:pt>
                <c:pt idx="7952">
                  <c:v>40510</c:v>
                </c:pt>
                <c:pt idx="7953">
                  <c:v>40510</c:v>
                </c:pt>
                <c:pt idx="7954">
                  <c:v>40510</c:v>
                </c:pt>
                <c:pt idx="7955">
                  <c:v>40510</c:v>
                </c:pt>
                <c:pt idx="7956">
                  <c:v>40510</c:v>
                </c:pt>
                <c:pt idx="7957">
                  <c:v>40510</c:v>
                </c:pt>
                <c:pt idx="7958">
                  <c:v>40510</c:v>
                </c:pt>
                <c:pt idx="7959">
                  <c:v>40510</c:v>
                </c:pt>
                <c:pt idx="7960">
                  <c:v>40510</c:v>
                </c:pt>
                <c:pt idx="7961">
                  <c:v>40510</c:v>
                </c:pt>
                <c:pt idx="7962">
                  <c:v>40510</c:v>
                </c:pt>
                <c:pt idx="7963">
                  <c:v>40510</c:v>
                </c:pt>
                <c:pt idx="7964">
                  <c:v>40510</c:v>
                </c:pt>
                <c:pt idx="7965">
                  <c:v>40510</c:v>
                </c:pt>
                <c:pt idx="7966">
                  <c:v>40510</c:v>
                </c:pt>
                <c:pt idx="7967">
                  <c:v>40510</c:v>
                </c:pt>
                <c:pt idx="7968">
                  <c:v>40511</c:v>
                </c:pt>
                <c:pt idx="7969">
                  <c:v>40511</c:v>
                </c:pt>
                <c:pt idx="7970">
                  <c:v>40511</c:v>
                </c:pt>
                <c:pt idx="7971">
                  <c:v>40511</c:v>
                </c:pt>
                <c:pt idx="7972">
                  <c:v>40511</c:v>
                </c:pt>
                <c:pt idx="7973">
                  <c:v>40511</c:v>
                </c:pt>
                <c:pt idx="7974">
                  <c:v>40511</c:v>
                </c:pt>
                <c:pt idx="7975">
                  <c:v>40511</c:v>
                </c:pt>
                <c:pt idx="7976">
                  <c:v>40511</c:v>
                </c:pt>
                <c:pt idx="7977">
                  <c:v>40511</c:v>
                </c:pt>
                <c:pt idx="7978">
                  <c:v>40511</c:v>
                </c:pt>
                <c:pt idx="7979">
                  <c:v>40511</c:v>
                </c:pt>
                <c:pt idx="7980">
                  <c:v>40511</c:v>
                </c:pt>
                <c:pt idx="7981">
                  <c:v>40511</c:v>
                </c:pt>
                <c:pt idx="7982">
                  <c:v>40511</c:v>
                </c:pt>
                <c:pt idx="7983">
                  <c:v>40511</c:v>
                </c:pt>
                <c:pt idx="7984">
                  <c:v>40511</c:v>
                </c:pt>
                <c:pt idx="7985">
                  <c:v>40511</c:v>
                </c:pt>
                <c:pt idx="7986">
                  <c:v>40511</c:v>
                </c:pt>
                <c:pt idx="7987">
                  <c:v>40511</c:v>
                </c:pt>
                <c:pt idx="7988">
                  <c:v>40511</c:v>
                </c:pt>
                <c:pt idx="7989">
                  <c:v>40511</c:v>
                </c:pt>
                <c:pt idx="7990">
                  <c:v>40511</c:v>
                </c:pt>
                <c:pt idx="7991">
                  <c:v>40511</c:v>
                </c:pt>
                <c:pt idx="7992">
                  <c:v>40512</c:v>
                </c:pt>
                <c:pt idx="7993">
                  <c:v>40512</c:v>
                </c:pt>
                <c:pt idx="7994">
                  <c:v>40512</c:v>
                </c:pt>
                <c:pt idx="7995">
                  <c:v>40512</c:v>
                </c:pt>
                <c:pt idx="7996">
                  <c:v>40512</c:v>
                </c:pt>
                <c:pt idx="7997">
                  <c:v>40512</c:v>
                </c:pt>
                <c:pt idx="7998">
                  <c:v>40512</c:v>
                </c:pt>
                <c:pt idx="7999">
                  <c:v>40512</c:v>
                </c:pt>
                <c:pt idx="8000">
                  <c:v>40512</c:v>
                </c:pt>
                <c:pt idx="8001">
                  <c:v>40512</c:v>
                </c:pt>
                <c:pt idx="8002">
                  <c:v>40512</c:v>
                </c:pt>
                <c:pt idx="8003">
                  <c:v>40512</c:v>
                </c:pt>
                <c:pt idx="8004">
                  <c:v>40512</c:v>
                </c:pt>
                <c:pt idx="8005">
                  <c:v>40512</c:v>
                </c:pt>
                <c:pt idx="8006">
                  <c:v>40512</c:v>
                </c:pt>
                <c:pt idx="8007">
                  <c:v>40512</c:v>
                </c:pt>
                <c:pt idx="8008">
                  <c:v>40512</c:v>
                </c:pt>
                <c:pt idx="8009">
                  <c:v>40512</c:v>
                </c:pt>
                <c:pt idx="8010">
                  <c:v>40512</c:v>
                </c:pt>
                <c:pt idx="8011">
                  <c:v>40512</c:v>
                </c:pt>
                <c:pt idx="8012">
                  <c:v>40512</c:v>
                </c:pt>
                <c:pt idx="8013">
                  <c:v>40512</c:v>
                </c:pt>
                <c:pt idx="8014">
                  <c:v>40512</c:v>
                </c:pt>
                <c:pt idx="8015">
                  <c:v>40512</c:v>
                </c:pt>
                <c:pt idx="8016">
                  <c:v>40513</c:v>
                </c:pt>
                <c:pt idx="8017">
                  <c:v>40513</c:v>
                </c:pt>
                <c:pt idx="8018">
                  <c:v>40513</c:v>
                </c:pt>
                <c:pt idx="8019">
                  <c:v>40513</c:v>
                </c:pt>
                <c:pt idx="8020">
                  <c:v>40513</c:v>
                </c:pt>
                <c:pt idx="8021">
                  <c:v>40513</c:v>
                </c:pt>
                <c:pt idx="8022">
                  <c:v>40513</c:v>
                </c:pt>
                <c:pt idx="8023">
                  <c:v>40513</c:v>
                </c:pt>
                <c:pt idx="8024">
                  <c:v>40513</c:v>
                </c:pt>
                <c:pt idx="8025">
                  <c:v>40513</c:v>
                </c:pt>
                <c:pt idx="8026">
                  <c:v>40513</c:v>
                </c:pt>
                <c:pt idx="8027">
                  <c:v>40513</c:v>
                </c:pt>
                <c:pt idx="8028">
                  <c:v>40513</c:v>
                </c:pt>
                <c:pt idx="8029">
                  <c:v>40513</c:v>
                </c:pt>
                <c:pt idx="8030">
                  <c:v>40513</c:v>
                </c:pt>
                <c:pt idx="8031">
                  <c:v>40513</c:v>
                </c:pt>
                <c:pt idx="8032">
                  <c:v>40513</c:v>
                </c:pt>
                <c:pt idx="8033">
                  <c:v>40513</c:v>
                </c:pt>
                <c:pt idx="8034">
                  <c:v>40513</c:v>
                </c:pt>
                <c:pt idx="8035">
                  <c:v>40513</c:v>
                </c:pt>
                <c:pt idx="8036">
                  <c:v>40513</c:v>
                </c:pt>
                <c:pt idx="8037">
                  <c:v>40513</c:v>
                </c:pt>
                <c:pt idx="8038">
                  <c:v>40513</c:v>
                </c:pt>
                <c:pt idx="8039">
                  <c:v>40513</c:v>
                </c:pt>
                <c:pt idx="8040">
                  <c:v>40514</c:v>
                </c:pt>
                <c:pt idx="8041">
                  <c:v>40514</c:v>
                </c:pt>
                <c:pt idx="8042">
                  <c:v>40514</c:v>
                </c:pt>
                <c:pt idx="8043">
                  <c:v>40514</c:v>
                </c:pt>
                <c:pt idx="8044">
                  <c:v>40514</c:v>
                </c:pt>
                <c:pt idx="8045">
                  <c:v>40514</c:v>
                </c:pt>
                <c:pt idx="8046">
                  <c:v>40514</c:v>
                </c:pt>
                <c:pt idx="8047">
                  <c:v>40514</c:v>
                </c:pt>
                <c:pt idx="8048">
                  <c:v>40514</c:v>
                </c:pt>
                <c:pt idx="8049">
                  <c:v>40514</c:v>
                </c:pt>
                <c:pt idx="8050">
                  <c:v>40514</c:v>
                </c:pt>
                <c:pt idx="8051">
                  <c:v>40514</c:v>
                </c:pt>
                <c:pt idx="8052">
                  <c:v>40514</c:v>
                </c:pt>
                <c:pt idx="8053">
                  <c:v>40514</c:v>
                </c:pt>
                <c:pt idx="8054">
                  <c:v>40514</c:v>
                </c:pt>
                <c:pt idx="8055">
                  <c:v>40514</c:v>
                </c:pt>
                <c:pt idx="8056">
                  <c:v>40514</c:v>
                </c:pt>
                <c:pt idx="8057">
                  <c:v>40514</c:v>
                </c:pt>
                <c:pt idx="8058">
                  <c:v>40514</c:v>
                </c:pt>
                <c:pt idx="8059">
                  <c:v>40514</c:v>
                </c:pt>
                <c:pt idx="8060">
                  <c:v>40514</c:v>
                </c:pt>
                <c:pt idx="8061">
                  <c:v>40514</c:v>
                </c:pt>
                <c:pt idx="8062">
                  <c:v>40514</c:v>
                </c:pt>
                <c:pt idx="8063">
                  <c:v>40514</c:v>
                </c:pt>
                <c:pt idx="8064">
                  <c:v>40515</c:v>
                </c:pt>
                <c:pt idx="8065">
                  <c:v>40515</c:v>
                </c:pt>
                <c:pt idx="8066">
                  <c:v>40515</c:v>
                </c:pt>
                <c:pt idx="8067">
                  <c:v>40515</c:v>
                </c:pt>
                <c:pt idx="8068">
                  <c:v>40515</c:v>
                </c:pt>
                <c:pt idx="8069">
                  <c:v>40515</c:v>
                </c:pt>
                <c:pt idx="8070">
                  <c:v>40515</c:v>
                </c:pt>
                <c:pt idx="8071">
                  <c:v>40515</c:v>
                </c:pt>
                <c:pt idx="8072">
                  <c:v>40515</c:v>
                </c:pt>
                <c:pt idx="8073">
                  <c:v>40515</c:v>
                </c:pt>
                <c:pt idx="8074">
                  <c:v>40515</c:v>
                </c:pt>
                <c:pt idx="8075">
                  <c:v>40515</c:v>
                </c:pt>
                <c:pt idx="8076">
                  <c:v>40515</c:v>
                </c:pt>
                <c:pt idx="8077">
                  <c:v>40515</c:v>
                </c:pt>
                <c:pt idx="8078">
                  <c:v>40515</c:v>
                </c:pt>
                <c:pt idx="8079">
                  <c:v>40515</c:v>
                </c:pt>
                <c:pt idx="8080">
                  <c:v>40515</c:v>
                </c:pt>
                <c:pt idx="8081">
                  <c:v>40515</c:v>
                </c:pt>
                <c:pt idx="8082">
                  <c:v>40515</c:v>
                </c:pt>
                <c:pt idx="8083">
                  <c:v>40515</c:v>
                </c:pt>
                <c:pt idx="8084">
                  <c:v>40515</c:v>
                </c:pt>
                <c:pt idx="8085">
                  <c:v>40515</c:v>
                </c:pt>
                <c:pt idx="8086">
                  <c:v>40515</c:v>
                </c:pt>
                <c:pt idx="8087">
                  <c:v>40515</c:v>
                </c:pt>
                <c:pt idx="8088">
                  <c:v>40516</c:v>
                </c:pt>
                <c:pt idx="8089">
                  <c:v>40516</c:v>
                </c:pt>
                <c:pt idx="8090">
                  <c:v>40516</c:v>
                </c:pt>
                <c:pt idx="8091">
                  <c:v>40516</c:v>
                </c:pt>
                <c:pt idx="8092">
                  <c:v>40516</c:v>
                </c:pt>
                <c:pt idx="8093">
                  <c:v>40516</c:v>
                </c:pt>
                <c:pt idx="8094">
                  <c:v>40516</c:v>
                </c:pt>
                <c:pt idx="8095">
                  <c:v>40516</c:v>
                </c:pt>
                <c:pt idx="8096">
                  <c:v>40516</c:v>
                </c:pt>
                <c:pt idx="8097">
                  <c:v>40516</c:v>
                </c:pt>
                <c:pt idx="8098">
                  <c:v>40516</c:v>
                </c:pt>
                <c:pt idx="8099">
                  <c:v>40516</c:v>
                </c:pt>
                <c:pt idx="8100">
                  <c:v>40516</c:v>
                </c:pt>
                <c:pt idx="8101">
                  <c:v>40516</c:v>
                </c:pt>
                <c:pt idx="8102">
                  <c:v>40516</c:v>
                </c:pt>
                <c:pt idx="8103">
                  <c:v>40516</c:v>
                </c:pt>
                <c:pt idx="8104">
                  <c:v>40516</c:v>
                </c:pt>
                <c:pt idx="8105">
                  <c:v>40516</c:v>
                </c:pt>
                <c:pt idx="8106">
                  <c:v>40516</c:v>
                </c:pt>
                <c:pt idx="8107">
                  <c:v>40516</c:v>
                </c:pt>
                <c:pt idx="8108">
                  <c:v>40516</c:v>
                </c:pt>
                <c:pt idx="8109">
                  <c:v>40516</c:v>
                </c:pt>
                <c:pt idx="8110">
                  <c:v>40516</c:v>
                </c:pt>
                <c:pt idx="8111">
                  <c:v>40516</c:v>
                </c:pt>
                <c:pt idx="8112">
                  <c:v>40517</c:v>
                </c:pt>
                <c:pt idx="8113">
                  <c:v>40517</c:v>
                </c:pt>
                <c:pt idx="8114">
                  <c:v>40517</c:v>
                </c:pt>
                <c:pt idx="8115">
                  <c:v>40517</c:v>
                </c:pt>
                <c:pt idx="8116">
                  <c:v>40517</c:v>
                </c:pt>
                <c:pt idx="8117">
                  <c:v>40517</c:v>
                </c:pt>
                <c:pt idx="8118">
                  <c:v>40517</c:v>
                </c:pt>
                <c:pt idx="8119">
                  <c:v>40517</c:v>
                </c:pt>
                <c:pt idx="8120">
                  <c:v>40517</c:v>
                </c:pt>
                <c:pt idx="8121">
                  <c:v>40517</c:v>
                </c:pt>
                <c:pt idx="8122">
                  <c:v>40517</c:v>
                </c:pt>
                <c:pt idx="8123">
                  <c:v>40517</c:v>
                </c:pt>
                <c:pt idx="8124">
                  <c:v>40517</c:v>
                </c:pt>
                <c:pt idx="8125">
                  <c:v>40517</c:v>
                </c:pt>
                <c:pt idx="8126">
                  <c:v>40517</c:v>
                </c:pt>
                <c:pt idx="8127">
                  <c:v>40517</c:v>
                </c:pt>
                <c:pt idx="8128">
                  <c:v>40517</c:v>
                </c:pt>
                <c:pt idx="8129">
                  <c:v>40517</c:v>
                </c:pt>
                <c:pt idx="8130">
                  <c:v>40517</c:v>
                </c:pt>
                <c:pt idx="8131">
                  <c:v>40517</c:v>
                </c:pt>
                <c:pt idx="8132">
                  <c:v>40517</c:v>
                </c:pt>
                <c:pt idx="8133">
                  <c:v>40517</c:v>
                </c:pt>
                <c:pt idx="8134">
                  <c:v>40517</c:v>
                </c:pt>
                <c:pt idx="8135">
                  <c:v>40517</c:v>
                </c:pt>
                <c:pt idx="8136">
                  <c:v>40518</c:v>
                </c:pt>
                <c:pt idx="8137">
                  <c:v>40518</c:v>
                </c:pt>
                <c:pt idx="8138">
                  <c:v>40518</c:v>
                </c:pt>
                <c:pt idx="8139">
                  <c:v>40518</c:v>
                </c:pt>
                <c:pt idx="8140">
                  <c:v>40518</c:v>
                </c:pt>
                <c:pt idx="8141">
                  <c:v>40518</c:v>
                </c:pt>
                <c:pt idx="8142">
                  <c:v>40518</c:v>
                </c:pt>
                <c:pt idx="8143">
                  <c:v>40518</c:v>
                </c:pt>
                <c:pt idx="8144">
                  <c:v>40518</c:v>
                </c:pt>
                <c:pt idx="8145">
                  <c:v>40518</c:v>
                </c:pt>
                <c:pt idx="8146">
                  <c:v>40518</c:v>
                </c:pt>
                <c:pt idx="8147">
                  <c:v>40518</c:v>
                </c:pt>
                <c:pt idx="8148">
                  <c:v>40518</c:v>
                </c:pt>
                <c:pt idx="8149">
                  <c:v>40518</c:v>
                </c:pt>
                <c:pt idx="8150">
                  <c:v>40518</c:v>
                </c:pt>
                <c:pt idx="8151">
                  <c:v>40518</c:v>
                </c:pt>
                <c:pt idx="8152">
                  <c:v>40518</c:v>
                </c:pt>
                <c:pt idx="8153">
                  <c:v>40518</c:v>
                </c:pt>
                <c:pt idx="8154">
                  <c:v>40518</c:v>
                </c:pt>
                <c:pt idx="8155">
                  <c:v>40518</c:v>
                </c:pt>
                <c:pt idx="8156">
                  <c:v>40518</c:v>
                </c:pt>
                <c:pt idx="8157">
                  <c:v>40518</c:v>
                </c:pt>
                <c:pt idx="8158">
                  <c:v>40518</c:v>
                </c:pt>
                <c:pt idx="8159">
                  <c:v>40518</c:v>
                </c:pt>
                <c:pt idx="8160">
                  <c:v>40519</c:v>
                </c:pt>
                <c:pt idx="8161">
                  <c:v>40519</c:v>
                </c:pt>
                <c:pt idx="8162">
                  <c:v>40519</c:v>
                </c:pt>
                <c:pt idx="8163">
                  <c:v>40519</c:v>
                </c:pt>
                <c:pt idx="8164">
                  <c:v>40519</c:v>
                </c:pt>
                <c:pt idx="8165">
                  <c:v>40519</c:v>
                </c:pt>
                <c:pt idx="8166">
                  <c:v>40519</c:v>
                </c:pt>
                <c:pt idx="8167">
                  <c:v>40519</c:v>
                </c:pt>
                <c:pt idx="8168">
                  <c:v>40519</c:v>
                </c:pt>
                <c:pt idx="8169">
                  <c:v>40519</c:v>
                </c:pt>
                <c:pt idx="8170">
                  <c:v>40519</c:v>
                </c:pt>
                <c:pt idx="8171">
                  <c:v>40519</c:v>
                </c:pt>
                <c:pt idx="8172">
                  <c:v>40519</c:v>
                </c:pt>
                <c:pt idx="8173">
                  <c:v>40519</c:v>
                </c:pt>
                <c:pt idx="8174">
                  <c:v>40519</c:v>
                </c:pt>
                <c:pt idx="8175">
                  <c:v>40519</c:v>
                </c:pt>
                <c:pt idx="8176">
                  <c:v>40519</c:v>
                </c:pt>
                <c:pt idx="8177">
                  <c:v>40519</c:v>
                </c:pt>
                <c:pt idx="8178">
                  <c:v>40519</c:v>
                </c:pt>
                <c:pt idx="8179">
                  <c:v>40519</c:v>
                </c:pt>
                <c:pt idx="8180">
                  <c:v>40519</c:v>
                </c:pt>
                <c:pt idx="8181">
                  <c:v>40519</c:v>
                </c:pt>
                <c:pt idx="8182">
                  <c:v>40519</c:v>
                </c:pt>
                <c:pt idx="8183">
                  <c:v>40519</c:v>
                </c:pt>
                <c:pt idx="8184">
                  <c:v>40520</c:v>
                </c:pt>
                <c:pt idx="8185">
                  <c:v>40520</c:v>
                </c:pt>
                <c:pt idx="8186">
                  <c:v>40520</c:v>
                </c:pt>
                <c:pt idx="8187">
                  <c:v>40520</c:v>
                </c:pt>
                <c:pt idx="8188">
                  <c:v>40520</c:v>
                </c:pt>
                <c:pt idx="8189">
                  <c:v>40520</c:v>
                </c:pt>
                <c:pt idx="8190">
                  <c:v>40520</c:v>
                </c:pt>
                <c:pt idx="8191">
                  <c:v>40520</c:v>
                </c:pt>
                <c:pt idx="8192">
                  <c:v>40520</c:v>
                </c:pt>
                <c:pt idx="8193">
                  <c:v>40520</c:v>
                </c:pt>
                <c:pt idx="8194">
                  <c:v>40520</c:v>
                </c:pt>
                <c:pt idx="8195">
                  <c:v>40520</c:v>
                </c:pt>
                <c:pt idx="8196">
                  <c:v>40520</c:v>
                </c:pt>
                <c:pt idx="8197">
                  <c:v>40520</c:v>
                </c:pt>
                <c:pt idx="8198">
                  <c:v>40520</c:v>
                </c:pt>
                <c:pt idx="8199">
                  <c:v>40520</c:v>
                </c:pt>
                <c:pt idx="8200">
                  <c:v>40520</c:v>
                </c:pt>
                <c:pt idx="8201">
                  <c:v>40520</c:v>
                </c:pt>
                <c:pt idx="8202">
                  <c:v>40520</c:v>
                </c:pt>
                <c:pt idx="8203">
                  <c:v>40520</c:v>
                </c:pt>
                <c:pt idx="8204">
                  <c:v>40520</c:v>
                </c:pt>
                <c:pt idx="8205">
                  <c:v>40520</c:v>
                </c:pt>
                <c:pt idx="8206">
                  <c:v>40520</c:v>
                </c:pt>
                <c:pt idx="8207">
                  <c:v>40520</c:v>
                </c:pt>
                <c:pt idx="8208">
                  <c:v>40521</c:v>
                </c:pt>
                <c:pt idx="8209">
                  <c:v>40521</c:v>
                </c:pt>
                <c:pt idx="8210">
                  <c:v>40521</c:v>
                </c:pt>
                <c:pt idx="8211">
                  <c:v>40521</c:v>
                </c:pt>
                <c:pt idx="8212">
                  <c:v>40521</c:v>
                </c:pt>
                <c:pt idx="8213">
                  <c:v>40521</c:v>
                </c:pt>
                <c:pt idx="8214">
                  <c:v>40521</c:v>
                </c:pt>
                <c:pt idx="8215">
                  <c:v>40521</c:v>
                </c:pt>
                <c:pt idx="8216">
                  <c:v>40521</c:v>
                </c:pt>
                <c:pt idx="8217">
                  <c:v>40521</c:v>
                </c:pt>
                <c:pt idx="8218">
                  <c:v>40521</c:v>
                </c:pt>
                <c:pt idx="8219">
                  <c:v>40521</c:v>
                </c:pt>
                <c:pt idx="8220">
                  <c:v>40521</c:v>
                </c:pt>
                <c:pt idx="8221">
                  <c:v>40521</c:v>
                </c:pt>
                <c:pt idx="8222">
                  <c:v>40521</c:v>
                </c:pt>
                <c:pt idx="8223">
                  <c:v>40521</c:v>
                </c:pt>
                <c:pt idx="8224">
                  <c:v>40521</c:v>
                </c:pt>
                <c:pt idx="8225">
                  <c:v>40521</c:v>
                </c:pt>
                <c:pt idx="8226">
                  <c:v>40521</c:v>
                </c:pt>
                <c:pt idx="8227">
                  <c:v>40521</c:v>
                </c:pt>
                <c:pt idx="8228">
                  <c:v>40521</c:v>
                </c:pt>
                <c:pt idx="8229">
                  <c:v>40521</c:v>
                </c:pt>
                <c:pt idx="8230">
                  <c:v>40521</c:v>
                </c:pt>
                <c:pt idx="8231">
                  <c:v>40521</c:v>
                </c:pt>
                <c:pt idx="8232">
                  <c:v>40522</c:v>
                </c:pt>
                <c:pt idx="8233">
                  <c:v>40522</c:v>
                </c:pt>
                <c:pt idx="8234">
                  <c:v>40522</c:v>
                </c:pt>
                <c:pt idx="8235">
                  <c:v>40522</c:v>
                </c:pt>
                <c:pt idx="8236">
                  <c:v>40522</c:v>
                </c:pt>
                <c:pt idx="8237">
                  <c:v>40522</c:v>
                </c:pt>
                <c:pt idx="8238">
                  <c:v>40522</c:v>
                </c:pt>
                <c:pt idx="8239">
                  <c:v>40522</c:v>
                </c:pt>
                <c:pt idx="8240">
                  <c:v>40522</c:v>
                </c:pt>
                <c:pt idx="8241">
                  <c:v>40522</c:v>
                </c:pt>
                <c:pt idx="8242">
                  <c:v>40522</c:v>
                </c:pt>
                <c:pt idx="8243">
                  <c:v>40522</c:v>
                </c:pt>
                <c:pt idx="8244">
                  <c:v>40522</c:v>
                </c:pt>
                <c:pt idx="8245">
                  <c:v>40522</c:v>
                </c:pt>
                <c:pt idx="8246">
                  <c:v>40522</c:v>
                </c:pt>
                <c:pt idx="8247">
                  <c:v>40522</c:v>
                </c:pt>
                <c:pt idx="8248">
                  <c:v>40522</c:v>
                </c:pt>
                <c:pt idx="8249">
                  <c:v>40522</c:v>
                </c:pt>
                <c:pt idx="8250">
                  <c:v>40522</c:v>
                </c:pt>
                <c:pt idx="8251">
                  <c:v>40522</c:v>
                </c:pt>
                <c:pt idx="8252">
                  <c:v>40522</c:v>
                </c:pt>
                <c:pt idx="8253">
                  <c:v>40522</c:v>
                </c:pt>
                <c:pt idx="8254">
                  <c:v>40522</c:v>
                </c:pt>
                <c:pt idx="8255">
                  <c:v>40522</c:v>
                </c:pt>
                <c:pt idx="8256">
                  <c:v>40523</c:v>
                </c:pt>
                <c:pt idx="8257">
                  <c:v>40523</c:v>
                </c:pt>
                <c:pt idx="8258">
                  <c:v>40523</c:v>
                </c:pt>
                <c:pt idx="8259">
                  <c:v>40523</c:v>
                </c:pt>
                <c:pt idx="8260">
                  <c:v>40523</c:v>
                </c:pt>
                <c:pt idx="8261">
                  <c:v>40523</c:v>
                </c:pt>
                <c:pt idx="8262">
                  <c:v>40523</c:v>
                </c:pt>
                <c:pt idx="8263">
                  <c:v>40523</c:v>
                </c:pt>
                <c:pt idx="8264">
                  <c:v>40523</c:v>
                </c:pt>
                <c:pt idx="8265">
                  <c:v>40523</c:v>
                </c:pt>
                <c:pt idx="8266">
                  <c:v>40523</c:v>
                </c:pt>
                <c:pt idx="8267">
                  <c:v>40523</c:v>
                </c:pt>
                <c:pt idx="8268">
                  <c:v>40523</c:v>
                </c:pt>
                <c:pt idx="8269">
                  <c:v>40523</c:v>
                </c:pt>
                <c:pt idx="8270">
                  <c:v>40523</c:v>
                </c:pt>
                <c:pt idx="8271">
                  <c:v>40523</c:v>
                </c:pt>
                <c:pt idx="8272">
                  <c:v>40523</c:v>
                </c:pt>
                <c:pt idx="8273">
                  <c:v>40523</c:v>
                </c:pt>
                <c:pt idx="8274">
                  <c:v>40523</c:v>
                </c:pt>
                <c:pt idx="8275">
                  <c:v>40523</c:v>
                </c:pt>
                <c:pt idx="8276">
                  <c:v>40523</c:v>
                </c:pt>
                <c:pt idx="8277">
                  <c:v>40523</c:v>
                </c:pt>
                <c:pt idx="8278">
                  <c:v>40523</c:v>
                </c:pt>
                <c:pt idx="8279">
                  <c:v>40523</c:v>
                </c:pt>
                <c:pt idx="8280">
                  <c:v>40524</c:v>
                </c:pt>
                <c:pt idx="8281">
                  <c:v>40524</c:v>
                </c:pt>
                <c:pt idx="8282">
                  <c:v>40524</c:v>
                </c:pt>
                <c:pt idx="8283">
                  <c:v>40524</c:v>
                </c:pt>
                <c:pt idx="8284">
                  <c:v>40524</c:v>
                </c:pt>
                <c:pt idx="8285">
                  <c:v>40524</c:v>
                </c:pt>
                <c:pt idx="8286">
                  <c:v>40524</c:v>
                </c:pt>
                <c:pt idx="8287">
                  <c:v>40524</c:v>
                </c:pt>
                <c:pt idx="8288">
                  <c:v>40524</c:v>
                </c:pt>
                <c:pt idx="8289">
                  <c:v>40524</c:v>
                </c:pt>
                <c:pt idx="8290">
                  <c:v>40524</c:v>
                </c:pt>
                <c:pt idx="8291">
                  <c:v>40524</c:v>
                </c:pt>
                <c:pt idx="8292">
                  <c:v>40524</c:v>
                </c:pt>
                <c:pt idx="8293">
                  <c:v>40524</c:v>
                </c:pt>
                <c:pt idx="8294">
                  <c:v>40524</c:v>
                </c:pt>
                <c:pt idx="8295">
                  <c:v>40524</c:v>
                </c:pt>
                <c:pt idx="8296">
                  <c:v>40524</c:v>
                </c:pt>
                <c:pt idx="8297">
                  <c:v>40524</c:v>
                </c:pt>
                <c:pt idx="8298">
                  <c:v>40524</c:v>
                </c:pt>
                <c:pt idx="8299">
                  <c:v>40524</c:v>
                </c:pt>
                <c:pt idx="8300">
                  <c:v>40524</c:v>
                </c:pt>
                <c:pt idx="8301">
                  <c:v>40524</c:v>
                </c:pt>
                <c:pt idx="8302">
                  <c:v>40524</c:v>
                </c:pt>
                <c:pt idx="8303">
                  <c:v>40524</c:v>
                </c:pt>
                <c:pt idx="8304">
                  <c:v>40525</c:v>
                </c:pt>
                <c:pt idx="8305">
                  <c:v>40525</c:v>
                </c:pt>
                <c:pt idx="8306">
                  <c:v>40525</c:v>
                </c:pt>
                <c:pt idx="8307">
                  <c:v>40525</c:v>
                </c:pt>
                <c:pt idx="8308">
                  <c:v>40525</c:v>
                </c:pt>
                <c:pt idx="8309">
                  <c:v>40525</c:v>
                </c:pt>
                <c:pt idx="8310">
                  <c:v>40525</c:v>
                </c:pt>
                <c:pt idx="8311">
                  <c:v>40525</c:v>
                </c:pt>
                <c:pt idx="8312">
                  <c:v>40525</c:v>
                </c:pt>
                <c:pt idx="8313">
                  <c:v>40525</c:v>
                </c:pt>
                <c:pt idx="8314">
                  <c:v>40525</c:v>
                </c:pt>
                <c:pt idx="8315">
                  <c:v>40525</c:v>
                </c:pt>
                <c:pt idx="8316">
                  <c:v>40525</c:v>
                </c:pt>
                <c:pt idx="8317">
                  <c:v>40525</c:v>
                </c:pt>
                <c:pt idx="8318">
                  <c:v>40525</c:v>
                </c:pt>
                <c:pt idx="8319">
                  <c:v>40525</c:v>
                </c:pt>
                <c:pt idx="8320">
                  <c:v>40525</c:v>
                </c:pt>
                <c:pt idx="8321">
                  <c:v>40525</c:v>
                </c:pt>
                <c:pt idx="8322">
                  <c:v>40525</c:v>
                </c:pt>
                <c:pt idx="8323">
                  <c:v>40525</c:v>
                </c:pt>
                <c:pt idx="8324">
                  <c:v>40525</c:v>
                </c:pt>
                <c:pt idx="8325">
                  <c:v>40525</c:v>
                </c:pt>
                <c:pt idx="8326">
                  <c:v>40525</c:v>
                </c:pt>
                <c:pt idx="8327">
                  <c:v>40525</c:v>
                </c:pt>
                <c:pt idx="8328">
                  <c:v>40526</c:v>
                </c:pt>
                <c:pt idx="8329">
                  <c:v>40526</c:v>
                </c:pt>
                <c:pt idx="8330">
                  <c:v>40526</c:v>
                </c:pt>
                <c:pt idx="8331">
                  <c:v>40526</c:v>
                </c:pt>
                <c:pt idx="8332">
                  <c:v>40526</c:v>
                </c:pt>
                <c:pt idx="8333">
                  <c:v>40526</c:v>
                </c:pt>
                <c:pt idx="8334">
                  <c:v>40526</c:v>
                </c:pt>
                <c:pt idx="8335">
                  <c:v>40526</c:v>
                </c:pt>
                <c:pt idx="8336">
                  <c:v>40526</c:v>
                </c:pt>
                <c:pt idx="8337">
                  <c:v>40526</c:v>
                </c:pt>
                <c:pt idx="8338">
                  <c:v>40526</c:v>
                </c:pt>
                <c:pt idx="8339">
                  <c:v>40526</c:v>
                </c:pt>
                <c:pt idx="8340">
                  <c:v>40526</c:v>
                </c:pt>
                <c:pt idx="8341">
                  <c:v>40526</c:v>
                </c:pt>
                <c:pt idx="8342">
                  <c:v>40526</c:v>
                </c:pt>
                <c:pt idx="8343">
                  <c:v>40526</c:v>
                </c:pt>
                <c:pt idx="8344">
                  <c:v>40526</c:v>
                </c:pt>
                <c:pt idx="8345">
                  <c:v>40526</c:v>
                </c:pt>
                <c:pt idx="8346">
                  <c:v>40526</c:v>
                </c:pt>
                <c:pt idx="8347">
                  <c:v>40526</c:v>
                </c:pt>
                <c:pt idx="8348">
                  <c:v>40526</c:v>
                </c:pt>
                <c:pt idx="8349">
                  <c:v>40526</c:v>
                </c:pt>
                <c:pt idx="8350">
                  <c:v>40526</c:v>
                </c:pt>
                <c:pt idx="8351">
                  <c:v>40526</c:v>
                </c:pt>
                <c:pt idx="8352">
                  <c:v>40527</c:v>
                </c:pt>
                <c:pt idx="8353">
                  <c:v>40527</c:v>
                </c:pt>
                <c:pt idx="8354">
                  <c:v>40527</c:v>
                </c:pt>
                <c:pt idx="8355">
                  <c:v>40527</c:v>
                </c:pt>
                <c:pt idx="8356">
                  <c:v>40527</c:v>
                </c:pt>
                <c:pt idx="8357">
                  <c:v>40527</c:v>
                </c:pt>
                <c:pt idx="8358">
                  <c:v>40527</c:v>
                </c:pt>
                <c:pt idx="8359">
                  <c:v>40527</c:v>
                </c:pt>
                <c:pt idx="8360">
                  <c:v>40527</c:v>
                </c:pt>
                <c:pt idx="8361">
                  <c:v>40527</c:v>
                </c:pt>
                <c:pt idx="8362">
                  <c:v>40527</c:v>
                </c:pt>
                <c:pt idx="8363">
                  <c:v>40527</c:v>
                </c:pt>
                <c:pt idx="8364">
                  <c:v>40527</c:v>
                </c:pt>
                <c:pt idx="8365">
                  <c:v>40527</c:v>
                </c:pt>
                <c:pt idx="8366">
                  <c:v>40527</c:v>
                </c:pt>
                <c:pt idx="8367">
                  <c:v>40527</c:v>
                </c:pt>
                <c:pt idx="8368">
                  <c:v>40527</c:v>
                </c:pt>
                <c:pt idx="8369">
                  <c:v>40527</c:v>
                </c:pt>
                <c:pt idx="8370">
                  <c:v>40527</c:v>
                </c:pt>
                <c:pt idx="8371">
                  <c:v>40527</c:v>
                </c:pt>
                <c:pt idx="8372">
                  <c:v>40527</c:v>
                </c:pt>
                <c:pt idx="8373">
                  <c:v>40527</c:v>
                </c:pt>
                <c:pt idx="8374">
                  <c:v>40527</c:v>
                </c:pt>
                <c:pt idx="8375">
                  <c:v>40527</c:v>
                </c:pt>
                <c:pt idx="8376">
                  <c:v>40528</c:v>
                </c:pt>
                <c:pt idx="8377">
                  <c:v>40528</c:v>
                </c:pt>
                <c:pt idx="8378">
                  <c:v>40528</c:v>
                </c:pt>
                <c:pt idx="8379">
                  <c:v>40528</c:v>
                </c:pt>
                <c:pt idx="8380">
                  <c:v>40528</c:v>
                </c:pt>
                <c:pt idx="8381">
                  <c:v>40528</c:v>
                </c:pt>
                <c:pt idx="8382">
                  <c:v>40528</c:v>
                </c:pt>
                <c:pt idx="8383">
                  <c:v>40528</c:v>
                </c:pt>
                <c:pt idx="8384">
                  <c:v>40528</c:v>
                </c:pt>
                <c:pt idx="8385">
                  <c:v>40528</c:v>
                </c:pt>
                <c:pt idx="8386">
                  <c:v>40528</c:v>
                </c:pt>
                <c:pt idx="8387">
                  <c:v>40528</c:v>
                </c:pt>
                <c:pt idx="8388">
                  <c:v>40528</c:v>
                </c:pt>
                <c:pt idx="8389">
                  <c:v>40528</c:v>
                </c:pt>
                <c:pt idx="8390">
                  <c:v>40528</c:v>
                </c:pt>
                <c:pt idx="8391">
                  <c:v>40528</c:v>
                </c:pt>
                <c:pt idx="8392">
                  <c:v>40528</c:v>
                </c:pt>
                <c:pt idx="8393">
                  <c:v>40528</c:v>
                </c:pt>
                <c:pt idx="8394">
                  <c:v>40528</c:v>
                </c:pt>
                <c:pt idx="8395">
                  <c:v>40528</c:v>
                </c:pt>
                <c:pt idx="8396">
                  <c:v>40528</c:v>
                </c:pt>
                <c:pt idx="8397">
                  <c:v>40528</c:v>
                </c:pt>
                <c:pt idx="8398">
                  <c:v>40528</c:v>
                </c:pt>
                <c:pt idx="8399">
                  <c:v>40528</c:v>
                </c:pt>
                <c:pt idx="8400">
                  <c:v>40529</c:v>
                </c:pt>
                <c:pt idx="8401">
                  <c:v>40529</c:v>
                </c:pt>
                <c:pt idx="8402">
                  <c:v>40529</c:v>
                </c:pt>
                <c:pt idx="8403">
                  <c:v>40529</c:v>
                </c:pt>
                <c:pt idx="8404">
                  <c:v>40529</c:v>
                </c:pt>
                <c:pt idx="8405">
                  <c:v>40529</c:v>
                </c:pt>
                <c:pt idx="8406">
                  <c:v>40529</c:v>
                </c:pt>
                <c:pt idx="8407">
                  <c:v>40529</c:v>
                </c:pt>
                <c:pt idx="8408">
                  <c:v>40529</c:v>
                </c:pt>
                <c:pt idx="8409">
                  <c:v>40529</c:v>
                </c:pt>
                <c:pt idx="8410">
                  <c:v>40529</c:v>
                </c:pt>
                <c:pt idx="8411">
                  <c:v>40529</c:v>
                </c:pt>
                <c:pt idx="8412">
                  <c:v>40529</c:v>
                </c:pt>
                <c:pt idx="8413">
                  <c:v>40529</c:v>
                </c:pt>
                <c:pt idx="8414">
                  <c:v>40529</c:v>
                </c:pt>
                <c:pt idx="8415">
                  <c:v>40529</c:v>
                </c:pt>
                <c:pt idx="8416">
                  <c:v>40529</c:v>
                </c:pt>
                <c:pt idx="8417">
                  <c:v>40529</c:v>
                </c:pt>
                <c:pt idx="8418">
                  <c:v>40529</c:v>
                </c:pt>
                <c:pt idx="8419">
                  <c:v>40529</c:v>
                </c:pt>
                <c:pt idx="8420">
                  <c:v>40529</c:v>
                </c:pt>
                <c:pt idx="8421">
                  <c:v>40529</c:v>
                </c:pt>
                <c:pt idx="8422">
                  <c:v>40529</c:v>
                </c:pt>
                <c:pt idx="8423">
                  <c:v>40529</c:v>
                </c:pt>
                <c:pt idx="8424">
                  <c:v>40530</c:v>
                </c:pt>
                <c:pt idx="8425">
                  <c:v>40530</c:v>
                </c:pt>
                <c:pt idx="8426">
                  <c:v>40530</c:v>
                </c:pt>
                <c:pt idx="8427">
                  <c:v>40530</c:v>
                </c:pt>
                <c:pt idx="8428">
                  <c:v>40530</c:v>
                </c:pt>
                <c:pt idx="8429">
                  <c:v>40530</c:v>
                </c:pt>
                <c:pt idx="8430">
                  <c:v>40530</c:v>
                </c:pt>
                <c:pt idx="8431">
                  <c:v>40530</c:v>
                </c:pt>
                <c:pt idx="8432">
                  <c:v>40530</c:v>
                </c:pt>
                <c:pt idx="8433">
                  <c:v>40530</c:v>
                </c:pt>
                <c:pt idx="8434">
                  <c:v>40530</c:v>
                </c:pt>
                <c:pt idx="8435">
                  <c:v>40530</c:v>
                </c:pt>
                <c:pt idx="8436">
                  <c:v>40530</c:v>
                </c:pt>
                <c:pt idx="8437">
                  <c:v>40530</c:v>
                </c:pt>
                <c:pt idx="8438">
                  <c:v>40530</c:v>
                </c:pt>
                <c:pt idx="8439">
                  <c:v>40530</c:v>
                </c:pt>
                <c:pt idx="8440">
                  <c:v>40530</c:v>
                </c:pt>
                <c:pt idx="8441">
                  <c:v>40530</c:v>
                </c:pt>
                <c:pt idx="8442">
                  <c:v>40530</c:v>
                </c:pt>
                <c:pt idx="8443">
                  <c:v>40530</c:v>
                </c:pt>
                <c:pt idx="8444">
                  <c:v>40530</c:v>
                </c:pt>
                <c:pt idx="8445">
                  <c:v>40530</c:v>
                </c:pt>
                <c:pt idx="8446">
                  <c:v>40530</c:v>
                </c:pt>
                <c:pt idx="8447">
                  <c:v>40530</c:v>
                </c:pt>
                <c:pt idx="8448">
                  <c:v>40531</c:v>
                </c:pt>
                <c:pt idx="8449">
                  <c:v>40531</c:v>
                </c:pt>
                <c:pt idx="8450">
                  <c:v>40531</c:v>
                </c:pt>
                <c:pt idx="8451">
                  <c:v>40531</c:v>
                </c:pt>
                <c:pt idx="8452">
                  <c:v>40531</c:v>
                </c:pt>
                <c:pt idx="8453">
                  <c:v>40531</c:v>
                </c:pt>
                <c:pt idx="8454">
                  <c:v>40531</c:v>
                </c:pt>
                <c:pt idx="8455">
                  <c:v>40531</c:v>
                </c:pt>
                <c:pt idx="8456">
                  <c:v>40531</c:v>
                </c:pt>
                <c:pt idx="8457">
                  <c:v>40531</c:v>
                </c:pt>
                <c:pt idx="8458">
                  <c:v>40531</c:v>
                </c:pt>
                <c:pt idx="8459">
                  <c:v>40531</c:v>
                </c:pt>
                <c:pt idx="8460">
                  <c:v>40531</c:v>
                </c:pt>
                <c:pt idx="8461">
                  <c:v>40531</c:v>
                </c:pt>
                <c:pt idx="8462">
                  <c:v>40531</c:v>
                </c:pt>
                <c:pt idx="8463">
                  <c:v>40531</c:v>
                </c:pt>
                <c:pt idx="8464">
                  <c:v>40531</c:v>
                </c:pt>
                <c:pt idx="8465">
                  <c:v>40531</c:v>
                </c:pt>
                <c:pt idx="8466">
                  <c:v>40531</c:v>
                </c:pt>
                <c:pt idx="8467">
                  <c:v>40531</c:v>
                </c:pt>
                <c:pt idx="8468">
                  <c:v>40531</c:v>
                </c:pt>
                <c:pt idx="8469">
                  <c:v>40531</c:v>
                </c:pt>
                <c:pt idx="8470">
                  <c:v>40531</c:v>
                </c:pt>
                <c:pt idx="8471">
                  <c:v>40531</c:v>
                </c:pt>
                <c:pt idx="8472">
                  <c:v>40532</c:v>
                </c:pt>
                <c:pt idx="8473">
                  <c:v>40532</c:v>
                </c:pt>
                <c:pt idx="8474">
                  <c:v>40532</c:v>
                </c:pt>
                <c:pt idx="8475">
                  <c:v>40532</c:v>
                </c:pt>
                <c:pt idx="8476">
                  <c:v>40532</c:v>
                </c:pt>
                <c:pt idx="8477">
                  <c:v>40532</c:v>
                </c:pt>
                <c:pt idx="8478">
                  <c:v>40532</c:v>
                </c:pt>
                <c:pt idx="8479">
                  <c:v>40532</c:v>
                </c:pt>
                <c:pt idx="8480">
                  <c:v>40532</c:v>
                </c:pt>
                <c:pt idx="8481">
                  <c:v>40532</c:v>
                </c:pt>
                <c:pt idx="8482">
                  <c:v>40532</c:v>
                </c:pt>
                <c:pt idx="8483">
                  <c:v>40532</c:v>
                </c:pt>
                <c:pt idx="8484">
                  <c:v>40532</c:v>
                </c:pt>
                <c:pt idx="8485">
                  <c:v>40532</c:v>
                </c:pt>
                <c:pt idx="8486">
                  <c:v>40532</c:v>
                </c:pt>
                <c:pt idx="8487">
                  <c:v>40532</c:v>
                </c:pt>
                <c:pt idx="8488">
                  <c:v>40532</c:v>
                </c:pt>
                <c:pt idx="8489">
                  <c:v>40532</c:v>
                </c:pt>
                <c:pt idx="8490">
                  <c:v>40532</c:v>
                </c:pt>
                <c:pt idx="8491">
                  <c:v>40532</c:v>
                </c:pt>
                <c:pt idx="8492">
                  <c:v>40532</c:v>
                </c:pt>
                <c:pt idx="8493">
                  <c:v>40532</c:v>
                </c:pt>
                <c:pt idx="8494">
                  <c:v>40532</c:v>
                </c:pt>
                <c:pt idx="8495">
                  <c:v>40532</c:v>
                </c:pt>
                <c:pt idx="8496">
                  <c:v>40533</c:v>
                </c:pt>
                <c:pt idx="8497">
                  <c:v>40533</c:v>
                </c:pt>
                <c:pt idx="8498">
                  <c:v>40533</c:v>
                </c:pt>
                <c:pt idx="8499">
                  <c:v>40533</c:v>
                </c:pt>
                <c:pt idx="8500">
                  <c:v>40533</c:v>
                </c:pt>
                <c:pt idx="8501">
                  <c:v>40533</c:v>
                </c:pt>
                <c:pt idx="8502">
                  <c:v>40533</c:v>
                </c:pt>
                <c:pt idx="8503">
                  <c:v>40533</c:v>
                </c:pt>
                <c:pt idx="8504">
                  <c:v>40533</c:v>
                </c:pt>
                <c:pt idx="8505">
                  <c:v>40533</c:v>
                </c:pt>
                <c:pt idx="8506">
                  <c:v>40533</c:v>
                </c:pt>
                <c:pt idx="8507">
                  <c:v>40533</c:v>
                </c:pt>
                <c:pt idx="8508">
                  <c:v>40533</c:v>
                </c:pt>
                <c:pt idx="8509">
                  <c:v>40533</c:v>
                </c:pt>
                <c:pt idx="8510">
                  <c:v>40533</c:v>
                </c:pt>
                <c:pt idx="8511">
                  <c:v>40533</c:v>
                </c:pt>
                <c:pt idx="8512">
                  <c:v>40533</c:v>
                </c:pt>
                <c:pt idx="8513">
                  <c:v>40533</c:v>
                </c:pt>
                <c:pt idx="8514">
                  <c:v>40533</c:v>
                </c:pt>
                <c:pt idx="8515">
                  <c:v>40533</c:v>
                </c:pt>
                <c:pt idx="8516">
                  <c:v>40533</c:v>
                </c:pt>
                <c:pt idx="8517">
                  <c:v>40533</c:v>
                </c:pt>
                <c:pt idx="8518">
                  <c:v>40533</c:v>
                </c:pt>
                <c:pt idx="8519">
                  <c:v>40533</c:v>
                </c:pt>
                <c:pt idx="8520">
                  <c:v>40534</c:v>
                </c:pt>
                <c:pt idx="8521">
                  <c:v>40534</c:v>
                </c:pt>
                <c:pt idx="8522">
                  <c:v>40534</c:v>
                </c:pt>
                <c:pt idx="8523">
                  <c:v>40534</c:v>
                </c:pt>
                <c:pt idx="8524">
                  <c:v>40534</c:v>
                </c:pt>
                <c:pt idx="8525">
                  <c:v>40534</c:v>
                </c:pt>
                <c:pt idx="8526">
                  <c:v>40534</c:v>
                </c:pt>
                <c:pt idx="8527">
                  <c:v>40534</c:v>
                </c:pt>
                <c:pt idx="8528">
                  <c:v>40534</c:v>
                </c:pt>
                <c:pt idx="8529">
                  <c:v>40534</c:v>
                </c:pt>
                <c:pt idx="8530">
                  <c:v>40534</c:v>
                </c:pt>
                <c:pt idx="8531">
                  <c:v>40534</c:v>
                </c:pt>
                <c:pt idx="8532">
                  <c:v>40534</c:v>
                </c:pt>
                <c:pt idx="8533">
                  <c:v>40534</c:v>
                </c:pt>
                <c:pt idx="8534">
                  <c:v>40534</c:v>
                </c:pt>
                <c:pt idx="8535">
                  <c:v>40534</c:v>
                </c:pt>
                <c:pt idx="8536">
                  <c:v>40534</c:v>
                </c:pt>
                <c:pt idx="8537">
                  <c:v>40534</c:v>
                </c:pt>
                <c:pt idx="8538">
                  <c:v>40534</c:v>
                </c:pt>
                <c:pt idx="8539">
                  <c:v>40534</c:v>
                </c:pt>
                <c:pt idx="8540">
                  <c:v>40534</c:v>
                </c:pt>
                <c:pt idx="8541">
                  <c:v>40534</c:v>
                </c:pt>
                <c:pt idx="8542">
                  <c:v>40534</c:v>
                </c:pt>
                <c:pt idx="8543">
                  <c:v>40534</c:v>
                </c:pt>
                <c:pt idx="8544">
                  <c:v>40535</c:v>
                </c:pt>
                <c:pt idx="8545">
                  <c:v>40535</c:v>
                </c:pt>
                <c:pt idx="8546">
                  <c:v>40535</c:v>
                </c:pt>
                <c:pt idx="8547">
                  <c:v>40535</c:v>
                </c:pt>
                <c:pt idx="8548">
                  <c:v>40535</c:v>
                </c:pt>
                <c:pt idx="8549">
                  <c:v>40535</c:v>
                </c:pt>
                <c:pt idx="8550">
                  <c:v>40535</c:v>
                </c:pt>
                <c:pt idx="8551">
                  <c:v>40535</c:v>
                </c:pt>
                <c:pt idx="8552">
                  <c:v>40535</c:v>
                </c:pt>
                <c:pt idx="8553">
                  <c:v>40535</c:v>
                </c:pt>
                <c:pt idx="8554">
                  <c:v>40535</c:v>
                </c:pt>
                <c:pt idx="8555">
                  <c:v>40535</c:v>
                </c:pt>
                <c:pt idx="8556">
                  <c:v>40535</c:v>
                </c:pt>
                <c:pt idx="8557">
                  <c:v>40535</c:v>
                </c:pt>
                <c:pt idx="8558">
                  <c:v>40535</c:v>
                </c:pt>
                <c:pt idx="8559">
                  <c:v>40535</c:v>
                </c:pt>
                <c:pt idx="8560">
                  <c:v>40535</c:v>
                </c:pt>
                <c:pt idx="8561">
                  <c:v>40535</c:v>
                </c:pt>
                <c:pt idx="8562">
                  <c:v>40535</c:v>
                </c:pt>
                <c:pt idx="8563">
                  <c:v>40535</c:v>
                </c:pt>
                <c:pt idx="8564">
                  <c:v>40535</c:v>
                </c:pt>
                <c:pt idx="8565">
                  <c:v>40535</c:v>
                </c:pt>
                <c:pt idx="8566">
                  <c:v>40535</c:v>
                </c:pt>
                <c:pt idx="8567">
                  <c:v>40535</c:v>
                </c:pt>
                <c:pt idx="8568">
                  <c:v>40536</c:v>
                </c:pt>
                <c:pt idx="8569">
                  <c:v>40536</c:v>
                </c:pt>
                <c:pt idx="8570">
                  <c:v>40536</c:v>
                </c:pt>
                <c:pt idx="8571">
                  <c:v>40536</c:v>
                </c:pt>
                <c:pt idx="8572">
                  <c:v>40536</c:v>
                </c:pt>
                <c:pt idx="8573">
                  <c:v>40536</c:v>
                </c:pt>
                <c:pt idx="8574">
                  <c:v>40536</c:v>
                </c:pt>
                <c:pt idx="8575">
                  <c:v>40536</c:v>
                </c:pt>
                <c:pt idx="8576">
                  <c:v>40536</c:v>
                </c:pt>
                <c:pt idx="8577">
                  <c:v>40536</c:v>
                </c:pt>
                <c:pt idx="8578">
                  <c:v>40536</c:v>
                </c:pt>
                <c:pt idx="8579">
                  <c:v>40536</c:v>
                </c:pt>
                <c:pt idx="8580">
                  <c:v>40536</c:v>
                </c:pt>
                <c:pt idx="8581">
                  <c:v>40536</c:v>
                </c:pt>
                <c:pt idx="8582">
                  <c:v>40536</c:v>
                </c:pt>
                <c:pt idx="8583">
                  <c:v>40536</c:v>
                </c:pt>
                <c:pt idx="8584">
                  <c:v>40536</c:v>
                </c:pt>
                <c:pt idx="8585">
                  <c:v>40536</c:v>
                </c:pt>
                <c:pt idx="8586">
                  <c:v>40536</c:v>
                </c:pt>
                <c:pt idx="8587">
                  <c:v>40536</c:v>
                </c:pt>
                <c:pt idx="8588">
                  <c:v>40536</c:v>
                </c:pt>
                <c:pt idx="8589">
                  <c:v>40536</c:v>
                </c:pt>
                <c:pt idx="8590">
                  <c:v>40536</c:v>
                </c:pt>
                <c:pt idx="8591">
                  <c:v>40536</c:v>
                </c:pt>
                <c:pt idx="8592">
                  <c:v>40537</c:v>
                </c:pt>
                <c:pt idx="8593">
                  <c:v>40537</c:v>
                </c:pt>
                <c:pt idx="8594">
                  <c:v>40537</c:v>
                </c:pt>
                <c:pt idx="8595">
                  <c:v>40537</c:v>
                </c:pt>
                <c:pt idx="8596">
                  <c:v>40537</c:v>
                </c:pt>
                <c:pt idx="8597">
                  <c:v>40537</c:v>
                </c:pt>
                <c:pt idx="8598">
                  <c:v>40537</c:v>
                </c:pt>
                <c:pt idx="8599">
                  <c:v>40537</c:v>
                </c:pt>
                <c:pt idx="8600">
                  <c:v>40537</c:v>
                </c:pt>
                <c:pt idx="8601">
                  <c:v>40537</c:v>
                </c:pt>
                <c:pt idx="8602">
                  <c:v>40537</c:v>
                </c:pt>
                <c:pt idx="8603">
                  <c:v>40537</c:v>
                </c:pt>
                <c:pt idx="8604">
                  <c:v>40537</c:v>
                </c:pt>
                <c:pt idx="8605">
                  <c:v>40537</c:v>
                </c:pt>
                <c:pt idx="8606">
                  <c:v>40537</c:v>
                </c:pt>
                <c:pt idx="8607">
                  <c:v>40537</c:v>
                </c:pt>
                <c:pt idx="8608">
                  <c:v>40537</c:v>
                </c:pt>
                <c:pt idx="8609">
                  <c:v>40537</c:v>
                </c:pt>
                <c:pt idx="8610">
                  <c:v>40537</c:v>
                </c:pt>
                <c:pt idx="8611">
                  <c:v>40537</c:v>
                </c:pt>
                <c:pt idx="8612">
                  <c:v>40537</c:v>
                </c:pt>
                <c:pt idx="8613">
                  <c:v>40537</c:v>
                </c:pt>
                <c:pt idx="8614">
                  <c:v>40537</c:v>
                </c:pt>
                <c:pt idx="8615">
                  <c:v>40537</c:v>
                </c:pt>
                <c:pt idx="8616">
                  <c:v>40538</c:v>
                </c:pt>
                <c:pt idx="8617">
                  <c:v>40538</c:v>
                </c:pt>
                <c:pt idx="8618">
                  <c:v>40538</c:v>
                </c:pt>
                <c:pt idx="8619">
                  <c:v>40538</c:v>
                </c:pt>
                <c:pt idx="8620">
                  <c:v>40538</c:v>
                </c:pt>
                <c:pt idx="8621">
                  <c:v>40538</c:v>
                </c:pt>
                <c:pt idx="8622">
                  <c:v>40538</c:v>
                </c:pt>
                <c:pt idx="8623">
                  <c:v>40538</c:v>
                </c:pt>
                <c:pt idx="8624">
                  <c:v>40538</c:v>
                </c:pt>
                <c:pt idx="8625">
                  <c:v>40538</c:v>
                </c:pt>
                <c:pt idx="8626">
                  <c:v>40538</c:v>
                </c:pt>
                <c:pt idx="8627">
                  <c:v>40538</c:v>
                </c:pt>
                <c:pt idx="8628">
                  <c:v>40538</c:v>
                </c:pt>
                <c:pt idx="8629">
                  <c:v>40538</c:v>
                </c:pt>
                <c:pt idx="8630">
                  <c:v>40538</c:v>
                </c:pt>
                <c:pt idx="8631">
                  <c:v>40538</c:v>
                </c:pt>
                <c:pt idx="8632">
                  <c:v>40538</c:v>
                </c:pt>
                <c:pt idx="8633">
                  <c:v>40538</c:v>
                </c:pt>
                <c:pt idx="8634">
                  <c:v>40538</c:v>
                </c:pt>
                <c:pt idx="8635">
                  <c:v>40538</c:v>
                </c:pt>
                <c:pt idx="8636">
                  <c:v>40538</c:v>
                </c:pt>
                <c:pt idx="8637">
                  <c:v>40538</c:v>
                </c:pt>
                <c:pt idx="8638">
                  <c:v>40538</c:v>
                </c:pt>
                <c:pt idx="8639">
                  <c:v>40538</c:v>
                </c:pt>
                <c:pt idx="8640">
                  <c:v>40539</c:v>
                </c:pt>
                <c:pt idx="8641">
                  <c:v>40539</c:v>
                </c:pt>
                <c:pt idx="8642">
                  <c:v>40539</c:v>
                </c:pt>
                <c:pt idx="8643">
                  <c:v>40539</c:v>
                </c:pt>
                <c:pt idx="8644">
                  <c:v>40539</c:v>
                </c:pt>
                <c:pt idx="8645">
                  <c:v>40539</c:v>
                </c:pt>
                <c:pt idx="8646">
                  <c:v>40539</c:v>
                </c:pt>
                <c:pt idx="8647">
                  <c:v>40539</c:v>
                </c:pt>
                <c:pt idx="8648">
                  <c:v>40539</c:v>
                </c:pt>
                <c:pt idx="8649">
                  <c:v>40539</c:v>
                </c:pt>
                <c:pt idx="8650">
                  <c:v>40539</c:v>
                </c:pt>
                <c:pt idx="8651">
                  <c:v>40539</c:v>
                </c:pt>
                <c:pt idx="8652">
                  <c:v>40539</c:v>
                </c:pt>
                <c:pt idx="8653">
                  <c:v>40539</c:v>
                </c:pt>
                <c:pt idx="8654">
                  <c:v>40539</c:v>
                </c:pt>
                <c:pt idx="8655">
                  <c:v>40539</c:v>
                </c:pt>
                <c:pt idx="8656">
                  <c:v>40539</c:v>
                </c:pt>
                <c:pt idx="8657">
                  <c:v>40539</c:v>
                </c:pt>
                <c:pt idx="8658">
                  <c:v>40539</c:v>
                </c:pt>
                <c:pt idx="8659">
                  <c:v>40539</c:v>
                </c:pt>
                <c:pt idx="8660">
                  <c:v>40539</c:v>
                </c:pt>
                <c:pt idx="8661">
                  <c:v>40539</c:v>
                </c:pt>
                <c:pt idx="8662">
                  <c:v>40539</c:v>
                </c:pt>
                <c:pt idx="8663">
                  <c:v>40539</c:v>
                </c:pt>
                <c:pt idx="8664">
                  <c:v>40540</c:v>
                </c:pt>
                <c:pt idx="8665">
                  <c:v>40540</c:v>
                </c:pt>
                <c:pt idx="8666">
                  <c:v>40540</c:v>
                </c:pt>
                <c:pt idx="8667">
                  <c:v>40540</c:v>
                </c:pt>
                <c:pt idx="8668">
                  <c:v>40540</c:v>
                </c:pt>
                <c:pt idx="8669">
                  <c:v>40540</c:v>
                </c:pt>
                <c:pt idx="8670">
                  <c:v>40540</c:v>
                </c:pt>
                <c:pt idx="8671">
                  <c:v>40540</c:v>
                </c:pt>
                <c:pt idx="8672">
                  <c:v>40540</c:v>
                </c:pt>
                <c:pt idx="8673">
                  <c:v>40540</c:v>
                </c:pt>
                <c:pt idx="8674">
                  <c:v>40540</c:v>
                </c:pt>
                <c:pt idx="8675">
                  <c:v>40540</c:v>
                </c:pt>
                <c:pt idx="8676">
                  <c:v>40540</c:v>
                </c:pt>
                <c:pt idx="8677">
                  <c:v>40540</c:v>
                </c:pt>
                <c:pt idx="8678">
                  <c:v>40540</c:v>
                </c:pt>
                <c:pt idx="8679">
                  <c:v>40540</c:v>
                </c:pt>
                <c:pt idx="8680">
                  <c:v>40540</c:v>
                </c:pt>
                <c:pt idx="8681">
                  <c:v>40540</c:v>
                </c:pt>
                <c:pt idx="8682">
                  <c:v>40540</c:v>
                </c:pt>
                <c:pt idx="8683">
                  <c:v>40540</c:v>
                </c:pt>
                <c:pt idx="8684">
                  <c:v>40540</c:v>
                </c:pt>
                <c:pt idx="8685">
                  <c:v>40540</c:v>
                </c:pt>
                <c:pt idx="8686">
                  <c:v>40540</c:v>
                </c:pt>
                <c:pt idx="8687">
                  <c:v>40540</c:v>
                </c:pt>
                <c:pt idx="8688">
                  <c:v>40541</c:v>
                </c:pt>
                <c:pt idx="8689">
                  <c:v>40541</c:v>
                </c:pt>
                <c:pt idx="8690">
                  <c:v>40541</c:v>
                </c:pt>
                <c:pt idx="8691">
                  <c:v>40541</c:v>
                </c:pt>
                <c:pt idx="8692">
                  <c:v>40541</c:v>
                </c:pt>
                <c:pt idx="8693">
                  <c:v>40541</c:v>
                </c:pt>
                <c:pt idx="8694">
                  <c:v>40541</c:v>
                </c:pt>
                <c:pt idx="8695">
                  <c:v>40541</c:v>
                </c:pt>
                <c:pt idx="8696">
                  <c:v>40541</c:v>
                </c:pt>
                <c:pt idx="8697">
                  <c:v>40541</c:v>
                </c:pt>
                <c:pt idx="8698">
                  <c:v>40541</c:v>
                </c:pt>
                <c:pt idx="8699">
                  <c:v>40541</c:v>
                </c:pt>
                <c:pt idx="8700">
                  <c:v>40541</c:v>
                </c:pt>
                <c:pt idx="8701">
                  <c:v>40541</c:v>
                </c:pt>
                <c:pt idx="8702">
                  <c:v>40541</c:v>
                </c:pt>
                <c:pt idx="8703">
                  <c:v>40541</c:v>
                </c:pt>
                <c:pt idx="8704">
                  <c:v>40541</c:v>
                </c:pt>
                <c:pt idx="8705">
                  <c:v>40541</c:v>
                </c:pt>
                <c:pt idx="8706">
                  <c:v>40541</c:v>
                </c:pt>
                <c:pt idx="8707">
                  <c:v>40541</c:v>
                </c:pt>
                <c:pt idx="8708">
                  <c:v>40541</c:v>
                </c:pt>
                <c:pt idx="8709">
                  <c:v>40541</c:v>
                </c:pt>
                <c:pt idx="8710">
                  <c:v>40541</c:v>
                </c:pt>
                <c:pt idx="8711">
                  <c:v>40541</c:v>
                </c:pt>
                <c:pt idx="8712">
                  <c:v>40542</c:v>
                </c:pt>
                <c:pt idx="8713">
                  <c:v>40542</c:v>
                </c:pt>
                <c:pt idx="8714">
                  <c:v>40542</c:v>
                </c:pt>
                <c:pt idx="8715">
                  <c:v>40542</c:v>
                </c:pt>
                <c:pt idx="8716">
                  <c:v>40542</c:v>
                </c:pt>
                <c:pt idx="8717">
                  <c:v>40542</c:v>
                </c:pt>
                <c:pt idx="8718">
                  <c:v>40542</c:v>
                </c:pt>
                <c:pt idx="8719">
                  <c:v>40542</c:v>
                </c:pt>
                <c:pt idx="8720">
                  <c:v>40542</c:v>
                </c:pt>
                <c:pt idx="8721">
                  <c:v>40542</c:v>
                </c:pt>
                <c:pt idx="8722">
                  <c:v>40542</c:v>
                </c:pt>
                <c:pt idx="8723">
                  <c:v>40542</c:v>
                </c:pt>
                <c:pt idx="8724">
                  <c:v>40542</c:v>
                </c:pt>
                <c:pt idx="8725">
                  <c:v>40542</c:v>
                </c:pt>
                <c:pt idx="8726">
                  <c:v>40542</c:v>
                </c:pt>
                <c:pt idx="8727">
                  <c:v>40542</c:v>
                </c:pt>
                <c:pt idx="8728">
                  <c:v>40542</c:v>
                </c:pt>
                <c:pt idx="8729">
                  <c:v>40542</c:v>
                </c:pt>
                <c:pt idx="8730">
                  <c:v>40542</c:v>
                </c:pt>
                <c:pt idx="8731">
                  <c:v>40542</c:v>
                </c:pt>
                <c:pt idx="8732">
                  <c:v>40542</c:v>
                </c:pt>
                <c:pt idx="8733">
                  <c:v>40542</c:v>
                </c:pt>
                <c:pt idx="8734">
                  <c:v>40542</c:v>
                </c:pt>
                <c:pt idx="8735">
                  <c:v>40542</c:v>
                </c:pt>
                <c:pt idx="8736">
                  <c:v>40543</c:v>
                </c:pt>
                <c:pt idx="8737">
                  <c:v>40543</c:v>
                </c:pt>
                <c:pt idx="8738">
                  <c:v>40543</c:v>
                </c:pt>
                <c:pt idx="8739">
                  <c:v>40543</c:v>
                </c:pt>
                <c:pt idx="8740">
                  <c:v>40543</c:v>
                </c:pt>
                <c:pt idx="8741">
                  <c:v>40543</c:v>
                </c:pt>
                <c:pt idx="8742">
                  <c:v>40543</c:v>
                </c:pt>
                <c:pt idx="8743">
                  <c:v>40543</c:v>
                </c:pt>
                <c:pt idx="8744">
                  <c:v>40543</c:v>
                </c:pt>
                <c:pt idx="8745">
                  <c:v>40543</c:v>
                </c:pt>
                <c:pt idx="8746">
                  <c:v>40543</c:v>
                </c:pt>
                <c:pt idx="8747">
                  <c:v>40543</c:v>
                </c:pt>
                <c:pt idx="8748">
                  <c:v>40543</c:v>
                </c:pt>
                <c:pt idx="8749">
                  <c:v>40543</c:v>
                </c:pt>
                <c:pt idx="8750">
                  <c:v>40543</c:v>
                </c:pt>
                <c:pt idx="8751">
                  <c:v>40543</c:v>
                </c:pt>
                <c:pt idx="8752">
                  <c:v>40543</c:v>
                </c:pt>
                <c:pt idx="8753">
                  <c:v>40543</c:v>
                </c:pt>
                <c:pt idx="8754">
                  <c:v>40543</c:v>
                </c:pt>
                <c:pt idx="8755">
                  <c:v>40543</c:v>
                </c:pt>
                <c:pt idx="8756">
                  <c:v>40543</c:v>
                </c:pt>
                <c:pt idx="8757">
                  <c:v>40543</c:v>
                </c:pt>
                <c:pt idx="8758">
                  <c:v>40543</c:v>
                </c:pt>
                <c:pt idx="8759">
                  <c:v>40543</c:v>
                </c:pt>
              </c:numCache>
            </c:numRef>
          </c:cat>
          <c:val>
            <c:numRef>
              <c:f>all_duschense!$R$2:$R$8761</c:f>
              <c:numCache>
                <c:formatCode>0.00</c:formatCode>
                <c:ptCount val="8760"/>
                <c:pt idx="0">
                  <c:v>0.39675162442140405</c:v>
                </c:pt>
                <c:pt idx="1">
                  <c:v>0.39596463874644949</c:v>
                </c:pt>
                <c:pt idx="2">
                  <c:v>0.39494559794548378</c:v>
                </c:pt>
                <c:pt idx="3">
                  <c:v>0.3910525581158214</c:v>
                </c:pt>
                <c:pt idx="4">
                  <c:v>0.38651154326975745</c:v>
                </c:pt>
                <c:pt idx="5">
                  <c:v>0.38326759054176512</c:v>
                </c:pt>
                <c:pt idx="6">
                  <c:v>0.38146008128548692</c:v>
                </c:pt>
                <c:pt idx="7">
                  <c:v>0.38053371425688992</c:v>
                </c:pt>
                <c:pt idx="8">
                  <c:v>0.37997730092758847</c:v>
                </c:pt>
                <c:pt idx="9">
                  <c:v>0.37979232407794072</c:v>
                </c:pt>
                <c:pt idx="10">
                  <c:v>0.3800236378137728</c:v>
                </c:pt>
                <c:pt idx="11">
                  <c:v>0.38108975689110181</c:v>
                </c:pt>
                <c:pt idx="12">
                  <c:v>0.38294323233847488</c:v>
                </c:pt>
                <c:pt idx="13">
                  <c:v>0.38577015309080825</c:v>
                </c:pt>
                <c:pt idx="14">
                  <c:v>0.38933809332700137</c:v>
                </c:pt>
                <c:pt idx="15">
                  <c:v>0.39299870733556308</c:v>
                </c:pt>
                <c:pt idx="16">
                  <c:v>0.395825257392807</c:v>
                </c:pt>
                <c:pt idx="17">
                  <c:v>0.39781996766926986</c:v>
                </c:pt>
                <c:pt idx="18">
                  <c:v>0.39934871421826318</c:v>
                </c:pt>
                <c:pt idx="19">
                  <c:v>0.40009010439721238</c:v>
                </c:pt>
                <c:pt idx="20">
                  <c:v>0.40060092223050842</c:v>
                </c:pt>
                <c:pt idx="21">
                  <c:v>0.40078589908015622</c:v>
                </c:pt>
                <c:pt idx="22">
                  <c:v>0.4002758226370392</c:v>
                </c:pt>
                <c:pt idx="23">
                  <c:v>0.39888534535641995</c:v>
                </c:pt>
                <c:pt idx="24">
                  <c:v>0.39675162442140405</c:v>
                </c:pt>
                <c:pt idx="25">
                  <c:v>0.39596463874644949</c:v>
                </c:pt>
                <c:pt idx="26">
                  <c:v>0.39494559794548378</c:v>
                </c:pt>
                <c:pt idx="27">
                  <c:v>0.3910525581158214</c:v>
                </c:pt>
                <c:pt idx="28">
                  <c:v>0.38651154326975745</c:v>
                </c:pt>
                <c:pt idx="29">
                  <c:v>0.38326759054176512</c:v>
                </c:pt>
                <c:pt idx="30">
                  <c:v>0.38146008128548692</c:v>
                </c:pt>
                <c:pt idx="31">
                  <c:v>0.38053371425688992</c:v>
                </c:pt>
                <c:pt idx="32">
                  <c:v>0.37997730092758847</c:v>
                </c:pt>
                <c:pt idx="33">
                  <c:v>0.37979232407794072</c:v>
                </c:pt>
                <c:pt idx="34">
                  <c:v>0.3800236378137728</c:v>
                </c:pt>
                <c:pt idx="35">
                  <c:v>0.38108975689110181</c:v>
                </c:pt>
                <c:pt idx="36">
                  <c:v>0.38294323233847488</c:v>
                </c:pt>
                <c:pt idx="37">
                  <c:v>0.38577015309080825</c:v>
                </c:pt>
                <c:pt idx="38">
                  <c:v>0.38933809332700137</c:v>
                </c:pt>
                <c:pt idx="39">
                  <c:v>0.39299870733556308</c:v>
                </c:pt>
                <c:pt idx="40">
                  <c:v>0.395825257392807</c:v>
                </c:pt>
                <c:pt idx="41">
                  <c:v>0.39781996766926986</c:v>
                </c:pt>
                <c:pt idx="42">
                  <c:v>0.39934871421826318</c:v>
                </c:pt>
                <c:pt idx="43">
                  <c:v>0.40009010439721238</c:v>
                </c:pt>
                <c:pt idx="44">
                  <c:v>0.40060092223050842</c:v>
                </c:pt>
                <c:pt idx="45">
                  <c:v>0.40078589908015622</c:v>
                </c:pt>
                <c:pt idx="46">
                  <c:v>0.4002758226370392</c:v>
                </c:pt>
                <c:pt idx="47">
                  <c:v>0.39888534535641995</c:v>
                </c:pt>
                <c:pt idx="48">
                  <c:v>0.39675162442140405</c:v>
                </c:pt>
                <c:pt idx="49">
                  <c:v>0.39596463874644949</c:v>
                </c:pt>
                <c:pt idx="50">
                  <c:v>0.39494559794548378</c:v>
                </c:pt>
                <c:pt idx="51">
                  <c:v>0.3910525581158214</c:v>
                </c:pt>
                <c:pt idx="52">
                  <c:v>0.38651154326975745</c:v>
                </c:pt>
                <c:pt idx="53">
                  <c:v>0.38326759054176512</c:v>
                </c:pt>
                <c:pt idx="54">
                  <c:v>0.38146008128548692</c:v>
                </c:pt>
                <c:pt idx="55">
                  <c:v>0.38053371425688992</c:v>
                </c:pt>
                <c:pt idx="56">
                  <c:v>0.37997730092758847</c:v>
                </c:pt>
                <c:pt idx="57">
                  <c:v>0.37979232407794072</c:v>
                </c:pt>
                <c:pt idx="58">
                  <c:v>0.3800236378137728</c:v>
                </c:pt>
                <c:pt idx="59">
                  <c:v>0.38108975689110181</c:v>
                </c:pt>
                <c:pt idx="60">
                  <c:v>0.38294323233847488</c:v>
                </c:pt>
                <c:pt idx="61">
                  <c:v>0.38577015309080825</c:v>
                </c:pt>
                <c:pt idx="62">
                  <c:v>0.38933809332700137</c:v>
                </c:pt>
                <c:pt idx="63">
                  <c:v>0.39299870733556308</c:v>
                </c:pt>
                <c:pt idx="64">
                  <c:v>0.395825257392807</c:v>
                </c:pt>
                <c:pt idx="65">
                  <c:v>0.39781996766926986</c:v>
                </c:pt>
                <c:pt idx="66">
                  <c:v>0.39934871421826318</c:v>
                </c:pt>
                <c:pt idx="67">
                  <c:v>0.40009010439721238</c:v>
                </c:pt>
                <c:pt idx="68">
                  <c:v>0.40060092223050842</c:v>
                </c:pt>
                <c:pt idx="69">
                  <c:v>0.40078589908015622</c:v>
                </c:pt>
                <c:pt idx="70">
                  <c:v>0.4002758226370392</c:v>
                </c:pt>
                <c:pt idx="71">
                  <c:v>0.39888534535641995</c:v>
                </c:pt>
                <c:pt idx="72">
                  <c:v>0.44093232623290213</c:v>
                </c:pt>
                <c:pt idx="73">
                  <c:v>0.44014534055794757</c:v>
                </c:pt>
                <c:pt idx="74">
                  <c:v>0.43912629975698186</c:v>
                </c:pt>
                <c:pt idx="75">
                  <c:v>0.43523325992731948</c:v>
                </c:pt>
                <c:pt idx="76">
                  <c:v>0.43069224508125553</c:v>
                </c:pt>
                <c:pt idx="77">
                  <c:v>0.4274482923532632</c:v>
                </c:pt>
                <c:pt idx="78">
                  <c:v>0.425640783096985</c:v>
                </c:pt>
                <c:pt idx="79">
                  <c:v>0.424714416068388</c:v>
                </c:pt>
                <c:pt idx="80">
                  <c:v>0.42415800273908655</c:v>
                </c:pt>
                <c:pt idx="81">
                  <c:v>0.4239730258894388</c:v>
                </c:pt>
                <c:pt idx="82">
                  <c:v>0.42420433962527088</c:v>
                </c:pt>
                <c:pt idx="83">
                  <c:v>0.42527045870259989</c:v>
                </c:pt>
                <c:pt idx="84">
                  <c:v>0.42712393414997296</c:v>
                </c:pt>
                <c:pt idx="85">
                  <c:v>0.42995085490230633</c:v>
                </c:pt>
                <c:pt idx="86">
                  <c:v>0.43351879513849945</c:v>
                </c:pt>
                <c:pt idx="87">
                  <c:v>0.43717940914706116</c:v>
                </c:pt>
                <c:pt idx="88">
                  <c:v>0.44000595920430507</c:v>
                </c:pt>
                <c:pt idx="89">
                  <c:v>0.44200066948076794</c:v>
                </c:pt>
                <c:pt idx="90">
                  <c:v>0.44352941602976126</c:v>
                </c:pt>
                <c:pt idx="91">
                  <c:v>0.44427080620871046</c:v>
                </c:pt>
                <c:pt idx="92">
                  <c:v>0.4447816240420065</c:v>
                </c:pt>
                <c:pt idx="93">
                  <c:v>0.4449666008916543</c:v>
                </c:pt>
                <c:pt idx="94">
                  <c:v>0.44445652444853728</c:v>
                </c:pt>
                <c:pt idx="95">
                  <c:v>0.44306604716791803</c:v>
                </c:pt>
                <c:pt idx="96">
                  <c:v>0.48688641825382323</c:v>
                </c:pt>
                <c:pt idx="97">
                  <c:v>0.48609943257886867</c:v>
                </c:pt>
                <c:pt idx="98">
                  <c:v>0.48508039177790296</c:v>
                </c:pt>
                <c:pt idx="99">
                  <c:v>0.48118735194824058</c:v>
                </c:pt>
                <c:pt idx="100">
                  <c:v>0.47664633710217663</c:v>
                </c:pt>
                <c:pt idx="101">
                  <c:v>0.4734023843741843</c:v>
                </c:pt>
                <c:pt idx="102">
                  <c:v>0.4715948751179061</c:v>
                </c:pt>
                <c:pt idx="103">
                  <c:v>0.4706685080893091</c:v>
                </c:pt>
                <c:pt idx="104">
                  <c:v>0.47011209476000765</c:v>
                </c:pt>
                <c:pt idx="105">
                  <c:v>0.4699271179103599</c:v>
                </c:pt>
                <c:pt idx="106">
                  <c:v>0.47015843164619198</c:v>
                </c:pt>
                <c:pt idx="107">
                  <c:v>0.47122455072352099</c:v>
                </c:pt>
                <c:pt idx="108">
                  <c:v>0.47307802617089406</c:v>
                </c:pt>
                <c:pt idx="109">
                  <c:v>0.47590494692322743</c:v>
                </c:pt>
                <c:pt idx="110">
                  <c:v>0.47947288715942055</c:v>
                </c:pt>
                <c:pt idx="111">
                  <c:v>0.48313350116798226</c:v>
                </c:pt>
                <c:pt idx="112">
                  <c:v>0.48596005122522618</c:v>
                </c:pt>
                <c:pt idx="113">
                  <c:v>0.48795476150168904</c:v>
                </c:pt>
                <c:pt idx="114">
                  <c:v>0.48948350805068236</c:v>
                </c:pt>
                <c:pt idx="115">
                  <c:v>0.49022489822963156</c:v>
                </c:pt>
                <c:pt idx="116">
                  <c:v>0.4907357160629276</c:v>
                </c:pt>
                <c:pt idx="117">
                  <c:v>0.4909206929125754</c:v>
                </c:pt>
                <c:pt idx="118">
                  <c:v>0.49041061646945838</c:v>
                </c:pt>
                <c:pt idx="119">
                  <c:v>0.48902013918883913</c:v>
                </c:pt>
                <c:pt idx="120">
                  <c:v>0.46079429657843946</c:v>
                </c:pt>
                <c:pt idx="121">
                  <c:v>0.4600073109034849</c:v>
                </c:pt>
                <c:pt idx="122">
                  <c:v>0.45898827010251919</c:v>
                </c:pt>
                <c:pt idx="123">
                  <c:v>0.45509523027285681</c:v>
                </c:pt>
                <c:pt idx="124">
                  <c:v>0.45055421542679286</c:v>
                </c:pt>
                <c:pt idx="125">
                  <c:v>0.44731026269880053</c:v>
                </c:pt>
                <c:pt idx="126">
                  <c:v>0.44550275344252233</c:v>
                </c:pt>
                <c:pt idx="127">
                  <c:v>0.44457638641392533</c:v>
                </c:pt>
                <c:pt idx="128">
                  <c:v>0.44401997308462388</c:v>
                </c:pt>
                <c:pt idx="129">
                  <c:v>0.44383499623497613</c:v>
                </c:pt>
                <c:pt idx="130">
                  <c:v>0.4440663099708082</c:v>
                </c:pt>
                <c:pt idx="131">
                  <c:v>0.44513242904813721</c:v>
                </c:pt>
                <c:pt idx="132">
                  <c:v>0.44698590449551029</c:v>
                </c:pt>
                <c:pt idx="133">
                  <c:v>0.44981282524784366</c:v>
                </c:pt>
                <c:pt idx="134">
                  <c:v>0.45338076548403677</c:v>
                </c:pt>
                <c:pt idx="135">
                  <c:v>0.45704137949259849</c:v>
                </c:pt>
                <c:pt idx="136">
                  <c:v>0.4598679295498424</c:v>
                </c:pt>
                <c:pt idx="137">
                  <c:v>0.46186263982630527</c:v>
                </c:pt>
                <c:pt idx="138">
                  <c:v>0.46339138637529859</c:v>
                </c:pt>
                <c:pt idx="139">
                  <c:v>0.46413277655424778</c:v>
                </c:pt>
                <c:pt idx="140">
                  <c:v>0.46464359438754382</c:v>
                </c:pt>
                <c:pt idx="141">
                  <c:v>0.46482857123719162</c:v>
                </c:pt>
                <c:pt idx="142">
                  <c:v>0.46431849479407461</c:v>
                </c:pt>
                <c:pt idx="143">
                  <c:v>0.46292801751345536</c:v>
                </c:pt>
                <c:pt idx="144">
                  <c:v>0.46079429657843946</c:v>
                </c:pt>
                <c:pt idx="145">
                  <c:v>0.4600073109034849</c:v>
                </c:pt>
                <c:pt idx="146">
                  <c:v>0.45898827010251919</c:v>
                </c:pt>
                <c:pt idx="147">
                  <c:v>0.45509523027285681</c:v>
                </c:pt>
                <c:pt idx="148">
                  <c:v>0.45055421542679286</c:v>
                </c:pt>
                <c:pt idx="149">
                  <c:v>0.44731026269880053</c:v>
                </c:pt>
                <c:pt idx="150">
                  <c:v>0.44550275344252233</c:v>
                </c:pt>
                <c:pt idx="151">
                  <c:v>0.44457638641392533</c:v>
                </c:pt>
                <c:pt idx="152">
                  <c:v>0.44401997308462388</c:v>
                </c:pt>
                <c:pt idx="153">
                  <c:v>0.44383499623497613</c:v>
                </c:pt>
                <c:pt idx="154">
                  <c:v>0.4440663099708082</c:v>
                </c:pt>
                <c:pt idx="155">
                  <c:v>0.44513242904813721</c:v>
                </c:pt>
                <c:pt idx="156">
                  <c:v>0.44698590449551029</c:v>
                </c:pt>
                <c:pt idx="157">
                  <c:v>0.44981282524784366</c:v>
                </c:pt>
                <c:pt idx="158">
                  <c:v>0.45338076548403677</c:v>
                </c:pt>
                <c:pt idx="159">
                  <c:v>0.45704137949259849</c:v>
                </c:pt>
                <c:pt idx="160">
                  <c:v>0.4598679295498424</c:v>
                </c:pt>
                <c:pt idx="161">
                  <c:v>0.46186263982630527</c:v>
                </c:pt>
                <c:pt idx="162">
                  <c:v>0.46339138637529859</c:v>
                </c:pt>
                <c:pt idx="163">
                  <c:v>0.46413277655424778</c:v>
                </c:pt>
                <c:pt idx="164">
                  <c:v>0.46464359438754382</c:v>
                </c:pt>
                <c:pt idx="165">
                  <c:v>0.46482857123719162</c:v>
                </c:pt>
                <c:pt idx="166">
                  <c:v>0.46431849479407461</c:v>
                </c:pt>
                <c:pt idx="167">
                  <c:v>0.46292801751345536</c:v>
                </c:pt>
                <c:pt idx="168">
                  <c:v>0.46079429657843946</c:v>
                </c:pt>
                <c:pt idx="169">
                  <c:v>0.4600073109034849</c:v>
                </c:pt>
                <c:pt idx="170">
                  <c:v>0.45898827010251919</c:v>
                </c:pt>
                <c:pt idx="171">
                  <c:v>0.45509523027285681</c:v>
                </c:pt>
                <c:pt idx="172">
                  <c:v>0.45055421542679286</c:v>
                </c:pt>
                <c:pt idx="173">
                  <c:v>0.44731026269880053</c:v>
                </c:pt>
                <c:pt idx="174">
                  <c:v>0.44550275344252233</c:v>
                </c:pt>
                <c:pt idx="175">
                  <c:v>0.44457638641392533</c:v>
                </c:pt>
                <c:pt idx="176">
                  <c:v>0.44401997308462388</c:v>
                </c:pt>
                <c:pt idx="177">
                  <c:v>0.44383499623497613</c:v>
                </c:pt>
                <c:pt idx="178">
                  <c:v>0.4440663099708082</c:v>
                </c:pt>
                <c:pt idx="179">
                  <c:v>0.44513242904813721</c:v>
                </c:pt>
                <c:pt idx="180">
                  <c:v>0.44698590449551029</c:v>
                </c:pt>
                <c:pt idx="181">
                  <c:v>0.44981282524784366</c:v>
                </c:pt>
                <c:pt idx="182">
                  <c:v>0.45338076548403677</c:v>
                </c:pt>
                <c:pt idx="183">
                  <c:v>0.45704137949259849</c:v>
                </c:pt>
                <c:pt idx="184">
                  <c:v>0.4598679295498424</c:v>
                </c:pt>
                <c:pt idx="185">
                  <c:v>0.46186263982630527</c:v>
                </c:pt>
                <c:pt idx="186">
                  <c:v>0.46339138637529859</c:v>
                </c:pt>
                <c:pt idx="187">
                  <c:v>0.46413277655424778</c:v>
                </c:pt>
                <c:pt idx="188">
                  <c:v>0.46464359438754382</c:v>
                </c:pt>
                <c:pt idx="189">
                  <c:v>0.46482857123719162</c:v>
                </c:pt>
                <c:pt idx="190">
                  <c:v>0.46431849479407461</c:v>
                </c:pt>
                <c:pt idx="191">
                  <c:v>0.46292801751345536</c:v>
                </c:pt>
                <c:pt idx="192">
                  <c:v>0.44093232623290213</c:v>
                </c:pt>
                <c:pt idx="193">
                  <c:v>0.44014534055794757</c:v>
                </c:pt>
                <c:pt idx="194">
                  <c:v>0.43912629975698186</c:v>
                </c:pt>
                <c:pt idx="195">
                  <c:v>0.43523325992731948</c:v>
                </c:pt>
                <c:pt idx="196">
                  <c:v>0.43069224508125553</c:v>
                </c:pt>
                <c:pt idx="197">
                  <c:v>0.4274482923532632</c:v>
                </c:pt>
                <c:pt idx="198">
                  <c:v>0.425640783096985</c:v>
                </c:pt>
                <c:pt idx="199">
                  <c:v>0.424714416068388</c:v>
                </c:pt>
                <c:pt idx="200">
                  <c:v>0.42415800273908655</c:v>
                </c:pt>
                <c:pt idx="201">
                  <c:v>0.4239730258894388</c:v>
                </c:pt>
                <c:pt idx="202">
                  <c:v>0.42420433962527088</c:v>
                </c:pt>
                <c:pt idx="203">
                  <c:v>0.42527045870259989</c:v>
                </c:pt>
                <c:pt idx="204">
                  <c:v>0.42712393414997296</c:v>
                </c:pt>
                <c:pt idx="205">
                  <c:v>0.42995085490230633</c:v>
                </c:pt>
                <c:pt idx="206">
                  <c:v>0.43351879513849945</c:v>
                </c:pt>
                <c:pt idx="207">
                  <c:v>0.43717940914706116</c:v>
                </c:pt>
                <c:pt idx="208">
                  <c:v>0.44000595920430507</c:v>
                </c:pt>
                <c:pt idx="209">
                  <c:v>0.44200066948076794</c:v>
                </c:pt>
                <c:pt idx="210">
                  <c:v>0.44352941602976126</c:v>
                </c:pt>
                <c:pt idx="211">
                  <c:v>0.44427080620871046</c:v>
                </c:pt>
                <c:pt idx="212">
                  <c:v>0.4447816240420065</c:v>
                </c:pt>
                <c:pt idx="213">
                  <c:v>0.4449666008916543</c:v>
                </c:pt>
                <c:pt idx="214">
                  <c:v>0.44445652444853728</c:v>
                </c:pt>
                <c:pt idx="215">
                  <c:v>0.44306604716791803</c:v>
                </c:pt>
                <c:pt idx="216">
                  <c:v>0.42107035588736486</c:v>
                </c:pt>
                <c:pt idx="217">
                  <c:v>0.4202833702124103</c:v>
                </c:pt>
                <c:pt idx="218">
                  <c:v>0.41926432941144459</c:v>
                </c:pt>
                <c:pt idx="219">
                  <c:v>0.41537128958178221</c:v>
                </c:pt>
                <c:pt idx="220">
                  <c:v>0.41083027473571826</c:v>
                </c:pt>
                <c:pt idx="221">
                  <c:v>0.40758632200772593</c:v>
                </c:pt>
                <c:pt idx="222">
                  <c:v>0.40577881275144773</c:v>
                </c:pt>
                <c:pt idx="223">
                  <c:v>0.40485244572285073</c:v>
                </c:pt>
                <c:pt idx="224">
                  <c:v>0.40429603239354928</c:v>
                </c:pt>
                <c:pt idx="225">
                  <c:v>0.40411105554390153</c:v>
                </c:pt>
                <c:pt idx="226">
                  <c:v>0.4043423692797336</c:v>
                </c:pt>
                <c:pt idx="227">
                  <c:v>0.40540848835706261</c:v>
                </c:pt>
                <c:pt idx="228">
                  <c:v>0.40726196380443569</c:v>
                </c:pt>
                <c:pt idx="229">
                  <c:v>0.41008888455676906</c:v>
                </c:pt>
                <c:pt idx="230">
                  <c:v>0.41365682479296217</c:v>
                </c:pt>
                <c:pt idx="231">
                  <c:v>0.41731743880152389</c:v>
                </c:pt>
                <c:pt idx="232">
                  <c:v>0.4201439888587678</c:v>
                </c:pt>
                <c:pt idx="233">
                  <c:v>0.42213869913523067</c:v>
                </c:pt>
                <c:pt idx="234">
                  <c:v>0.42366744568422399</c:v>
                </c:pt>
                <c:pt idx="235">
                  <c:v>0.42440883586317318</c:v>
                </c:pt>
                <c:pt idx="236">
                  <c:v>0.42491965369646922</c:v>
                </c:pt>
                <c:pt idx="237">
                  <c:v>0.42510463054611702</c:v>
                </c:pt>
                <c:pt idx="238">
                  <c:v>0.42459455410300001</c:v>
                </c:pt>
                <c:pt idx="239">
                  <c:v>0.42320407682238076</c:v>
                </c:pt>
                <c:pt idx="240">
                  <c:v>0.42107035588736486</c:v>
                </c:pt>
                <c:pt idx="241">
                  <c:v>0.4202833702124103</c:v>
                </c:pt>
                <c:pt idx="242">
                  <c:v>0.41926432941144459</c:v>
                </c:pt>
                <c:pt idx="243">
                  <c:v>0.41537128958178221</c:v>
                </c:pt>
                <c:pt idx="244">
                  <c:v>0.41083027473571826</c:v>
                </c:pt>
                <c:pt idx="245">
                  <c:v>0.40758632200772593</c:v>
                </c:pt>
                <c:pt idx="246">
                  <c:v>0.40577881275144773</c:v>
                </c:pt>
                <c:pt idx="247">
                  <c:v>0.40485244572285073</c:v>
                </c:pt>
                <c:pt idx="248">
                  <c:v>0.40429603239354928</c:v>
                </c:pt>
                <c:pt idx="249">
                  <c:v>0.40411105554390153</c:v>
                </c:pt>
                <c:pt idx="250">
                  <c:v>0.4043423692797336</c:v>
                </c:pt>
                <c:pt idx="251">
                  <c:v>0.40540848835706261</c:v>
                </c:pt>
                <c:pt idx="252">
                  <c:v>0.40726196380443569</c:v>
                </c:pt>
                <c:pt idx="253">
                  <c:v>0.41008888455676906</c:v>
                </c:pt>
                <c:pt idx="254">
                  <c:v>0.41365682479296217</c:v>
                </c:pt>
                <c:pt idx="255">
                  <c:v>0.41731743880152389</c:v>
                </c:pt>
                <c:pt idx="256">
                  <c:v>0.4201439888587678</c:v>
                </c:pt>
                <c:pt idx="257">
                  <c:v>0.42213869913523067</c:v>
                </c:pt>
                <c:pt idx="258">
                  <c:v>0.42366744568422399</c:v>
                </c:pt>
                <c:pt idx="259">
                  <c:v>0.42440883586317318</c:v>
                </c:pt>
                <c:pt idx="260">
                  <c:v>0.42491965369646922</c:v>
                </c:pt>
                <c:pt idx="261">
                  <c:v>0.42510463054611702</c:v>
                </c:pt>
                <c:pt idx="262">
                  <c:v>0.42459455410300001</c:v>
                </c:pt>
                <c:pt idx="263">
                  <c:v>0.42320407682238076</c:v>
                </c:pt>
                <c:pt idx="264">
                  <c:v>0.46938896818751658</c:v>
                </c:pt>
                <c:pt idx="265">
                  <c:v>0.46860198251256202</c:v>
                </c:pt>
                <c:pt idx="266">
                  <c:v>0.46758294171159631</c:v>
                </c:pt>
                <c:pt idx="267">
                  <c:v>0.46368990188193393</c:v>
                </c:pt>
                <c:pt idx="268">
                  <c:v>0.45914888703586998</c:v>
                </c:pt>
                <c:pt idx="269">
                  <c:v>0.45590493430787765</c:v>
                </c:pt>
                <c:pt idx="270">
                  <c:v>0.45409742505159945</c:v>
                </c:pt>
                <c:pt idx="271">
                  <c:v>0.45317105802300245</c:v>
                </c:pt>
                <c:pt idx="272">
                  <c:v>0.452614644693701</c:v>
                </c:pt>
                <c:pt idx="273">
                  <c:v>0.45242966784405325</c:v>
                </c:pt>
                <c:pt idx="274">
                  <c:v>0.45266098157988532</c:v>
                </c:pt>
                <c:pt idx="275">
                  <c:v>0.45372710065721433</c:v>
                </c:pt>
                <c:pt idx="276">
                  <c:v>0.45558057610458741</c:v>
                </c:pt>
                <c:pt idx="277">
                  <c:v>0.45840749685692078</c:v>
                </c:pt>
                <c:pt idx="278">
                  <c:v>0.46197543709311389</c:v>
                </c:pt>
                <c:pt idx="279">
                  <c:v>0.46563605110167561</c:v>
                </c:pt>
                <c:pt idx="280">
                  <c:v>0.46846260115891952</c:v>
                </c:pt>
                <c:pt idx="281">
                  <c:v>0.47045731143538239</c:v>
                </c:pt>
                <c:pt idx="282">
                  <c:v>0.47198605798437571</c:v>
                </c:pt>
                <c:pt idx="283">
                  <c:v>0.4727274481633249</c:v>
                </c:pt>
                <c:pt idx="284">
                  <c:v>0.47323826599662094</c:v>
                </c:pt>
                <c:pt idx="285">
                  <c:v>0.47342324284626874</c:v>
                </c:pt>
                <c:pt idx="286">
                  <c:v>0.47291316640315173</c:v>
                </c:pt>
                <c:pt idx="287">
                  <c:v>0.47152268912253248</c:v>
                </c:pt>
                <c:pt idx="288">
                  <c:v>0.46938896818751658</c:v>
                </c:pt>
                <c:pt idx="289">
                  <c:v>0.46860198251256202</c:v>
                </c:pt>
                <c:pt idx="290">
                  <c:v>0.46758294171159631</c:v>
                </c:pt>
                <c:pt idx="291">
                  <c:v>0.46368990188193393</c:v>
                </c:pt>
                <c:pt idx="292">
                  <c:v>0.45914888703586998</c:v>
                </c:pt>
                <c:pt idx="293">
                  <c:v>0.45590493430787765</c:v>
                </c:pt>
                <c:pt idx="294">
                  <c:v>0.45409742505159945</c:v>
                </c:pt>
                <c:pt idx="295">
                  <c:v>0.45317105802300245</c:v>
                </c:pt>
                <c:pt idx="296">
                  <c:v>0.452614644693701</c:v>
                </c:pt>
                <c:pt idx="297">
                  <c:v>0.45242966784405325</c:v>
                </c:pt>
                <c:pt idx="298">
                  <c:v>0.45266098157988532</c:v>
                </c:pt>
                <c:pt idx="299">
                  <c:v>0.45372710065721433</c:v>
                </c:pt>
                <c:pt idx="300">
                  <c:v>0.45558057610458741</c:v>
                </c:pt>
                <c:pt idx="301">
                  <c:v>0.45840749685692078</c:v>
                </c:pt>
                <c:pt idx="302">
                  <c:v>0.46197543709311389</c:v>
                </c:pt>
                <c:pt idx="303">
                  <c:v>0.46563605110167561</c:v>
                </c:pt>
                <c:pt idx="304">
                  <c:v>0.46846260115891952</c:v>
                </c:pt>
                <c:pt idx="305">
                  <c:v>0.47045731143538239</c:v>
                </c:pt>
                <c:pt idx="306">
                  <c:v>0.47198605798437571</c:v>
                </c:pt>
                <c:pt idx="307">
                  <c:v>0.4727274481633249</c:v>
                </c:pt>
                <c:pt idx="308">
                  <c:v>0.47323826599662094</c:v>
                </c:pt>
                <c:pt idx="309">
                  <c:v>0.47342324284626874</c:v>
                </c:pt>
                <c:pt idx="310">
                  <c:v>0.47291316640315173</c:v>
                </c:pt>
                <c:pt idx="311">
                  <c:v>0.47152268912253248</c:v>
                </c:pt>
                <c:pt idx="312">
                  <c:v>0.46938896818751658</c:v>
                </c:pt>
                <c:pt idx="313">
                  <c:v>0.46860198251256202</c:v>
                </c:pt>
                <c:pt idx="314">
                  <c:v>0.46758294171159631</c:v>
                </c:pt>
                <c:pt idx="315">
                  <c:v>0.46368990188193393</c:v>
                </c:pt>
                <c:pt idx="316">
                  <c:v>0.45914888703586998</c:v>
                </c:pt>
                <c:pt idx="317">
                  <c:v>0.45590493430787765</c:v>
                </c:pt>
                <c:pt idx="318">
                  <c:v>0.45409742505159945</c:v>
                </c:pt>
                <c:pt idx="319">
                  <c:v>0.45317105802300245</c:v>
                </c:pt>
                <c:pt idx="320">
                  <c:v>0.452614644693701</c:v>
                </c:pt>
                <c:pt idx="321">
                  <c:v>0.45242966784405325</c:v>
                </c:pt>
                <c:pt idx="322">
                  <c:v>0.45266098157988532</c:v>
                </c:pt>
                <c:pt idx="323">
                  <c:v>0.45372710065721433</c:v>
                </c:pt>
                <c:pt idx="324">
                  <c:v>0.45558057610458741</c:v>
                </c:pt>
                <c:pt idx="325">
                  <c:v>0.45840749685692078</c:v>
                </c:pt>
                <c:pt idx="326">
                  <c:v>0.46197543709311389</c:v>
                </c:pt>
                <c:pt idx="327">
                  <c:v>0.46563605110167561</c:v>
                </c:pt>
                <c:pt idx="328">
                  <c:v>0.46846260115891952</c:v>
                </c:pt>
                <c:pt idx="329">
                  <c:v>0.47045731143538239</c:v>
                </c:pt>
                <c:pt idx="330">
                  <c:v>0.47198605798437571</c:v>
                </c:pt>
                <c:pt idx="331">
                  <c:v>0.4727274481633249</c:v>
                </c:pt>
                <c:pt idx="332">
                  <c:v>0.47323826599662094</c:v>
                </c:pt>
                <c:pt idx="333">
                  <c:v>0.47342324284626874</c:v>
                </c:pt>
                <c:pt idx="334">
                  <c:v>0.47291316640315173</c:v>
                </c:pt>
                <c:pt idx="335">
                  <c:v>0.47152268912253248</c:v>
                </c:pt>
                <c:pt idx="336">
                  <c:v>0.46938896818751658</c:v>
                </c:pt>
                <c:pt idx="337">
                  <c:v>0.46860198251256202</c:v>
                </c:pt>
                <c:pt idx="338">
                  <c:v>0.46758294171159631</c:v>
                </c:pt>
                <c:pt idx="339">
                  <c:v>0.46368990188193393</c:v>
                </c:pt>
                <c:pt idx="340">
                  <c:v>0.45914888703586998</c:v>
                </c:pt>
                <c:pt idx="341">
                  <c:v>0.45590493430787765</c:v>
                </c:pt>
                <c:pt idx="342">
                  <c:v>0.45409742505159945</c:v>
                </c:pt>
                <c:pt idx="343">
                  <c:v>0.45317105802300245</c:v>
                </c:pt>
                <c:pt idx="344">
                  <c:v>0.452614644693701</c:v>
                </c:pt>
                <c:pt idx="345">
                  <c:v>0.45242966784405325</c:v>
                </c:pt>
                <c:pt idx="346">
                  <c:v>0.45266098157988532</c:v>
                </c:pt>
                <c:pt idx="347">
                  <c:v>0.45372710065721433</c:v>
                </c:pt>
                <c:pt idx="348">
                  <c:v>0.45558057610458741</c:v>
                </c:pt>
                <c:pt idx="349">
                  <c:v>0.45840749685692078</c:v>
                </c:pt>
                <c:pt idx="350">
                  <c:v>0.46197543709311389</c:v>
                </c:pt>
                <c:pt idx="351">
                  <c:v>0.46563605110167561</c:v>
                </c:pt>
                <c:pt idx="352">
                  <c:v>0.46846260115891952</c:v>
                </c:pt>
                <c:pt idx="353">
                  <c:v>0.47045731143538239</c:v>
                </c:pt>
                <c:pt idx="354">
                  <c:v>0.47198605798437571</c:v>
                </c:pt>
                <c:pt idx="355">
                  <c:v>0.4727274481633249</c:v>
                </c:pt>
                <c:pt idx="356">
                  <c:v>0.47323826599662094</c:v>
                </c:pt>
                <c:pt idx="357">
                  <c:v>0.47342324284626874</c:v>
                </c:pt>
                <c:pt idx="358">
                  <c:v>0.47291316640315173</c:v>
                </c:pt>
                <c:pt idx="359">
                  <c:v>0.47152268912253248</c:v>
                </c:pt>
                <c:pt idx="360">
                  <c:v>0.46938896818751658</c:v>
                </c:pt>
                <c:pt idx="361">
                  <c:v>0.46860198251256202</c:v>
                </c:pt>
                <c:pt idx="362">
                  <c:v>0.46758294171159631</c:v>
                </c:pt>
                <c:pt idx="363">
                  <c:v>0.46368990188193393</c:v>
                </c:pt>
                <c:pt idx="364">
                  <c:v>0.45914888703586998</c:v>
                </c:pt>
                <c:pt idx="365">
                  <c:v>0.45590493430787765</c:v>
                </c:pt>
                <c:pt idx="366">
                  <c:v>0.45409742505159945</c:v>
                </c:pt>
                <c:pt idx="367">
                  <c:v>0.45317105802300245</c:v>
                </c:pt>
                <c:pt idx="368">
                  <c:v>0.452614644693701</c:v>
                </c:pt>
                <c:pt idx="369">
                  <c:v>0.45242966784405325</c:v>
                </c:pt>
                <c:pt idx="370">
                  <c:v>0.45266098157988532</c:v>
                </c:pt>
                <c:pt idx="371">
                  <c:v>0.45372710065721433</c:v>
                </c:pt>
                <c:pt idx="372">
                  <c:v>0.45558057610458741</c:v>
                </c:pt>
                <c:pt idx="373">
                  <c:v>0.45840749685692078</c:v>
                </c:pt>
                <c:pt idx="374">
                  <c:v>0.46197543709311389</c:v>
                </c:pt>
                <c:pt idx="375">
                  <c:v>0.46563605110167561</c:v>
                </c:pt>
                <c:pt idx="376">
                  <c:v>0.46846260115891952</c:v>
                </c:pt>
                <c:pt idx="377">
                  <c:v>0.47045731143538239</c:v>
                </c:pt>
                <c:pt idx="378">
                  <c:v>0.47198605798437571</c:v>
                </c:pt>
                <c:pt idx="379">
                  <c:v>0.4727274481633249</c:v>
                </c:pt>
                <c:pt idx="380">
                  <c:v>0.47323826599662094</c:v>
                </c:pt>
                <c:pt idx="381">
                  <c:v>0.47342324284626874</c:v>
                </c:pt>
                <c:pt idx="382">
                  <c:v>0.47291316640315173</c:v>
                </c:pt>
                <c:pt idx="383">
                  <c:v>0.47152268912253248</c:v>
                </c:pt>
                <c:pt idx="384">
                  <c:v>0.44952699784197925</c:v>
                </c:pt>
                <c:pt idx="385">
                  <c:v>0.44874001216702469</c:v>
                </c:pt>
                <c:pt idx="386">
                  <c:v>0.44772097136605898</c:v>
                </c:pt>
                <c:pt idx="387">
                  <c:v>0.4438279315363966</c:v>
                </c:pt>
                <c:pt idx="388">
                  <c:v>0.43928691669033265</c:v>
                </c:pt>
                <c:pt idx="389">
                  <c:v>0.43604296396234032</c:v>
                </c:pt>
                <c:pt idx="390">
                  <c:v>0.43423545470606212</c:v>
                </c:pt>
                <c:pt idx="391">
                  <c:v>0.43330908767746512</c:v>
                </c:pt>
                <c:pt idx="392">
                  <c:v>0.43275267434816367</c:v>
                </c:pt>
                <c:pt idx="393">
                  <c:v>0.43256769749851592</c:v>
                </c:pt>
                <c:pt idx="394">
                  <c:v>0.432799011234348</c:v>
                </c:pt>
                <c:pt idx="395">
                  <c:v>0.43386513031167701</c:v>
                </c:pt>
                <c:pt idx="396">
                  <c:v>0.43571860575905008</c:v>
                </c:pt>
                <c:pt idx="397">
                  <c:v>0.43854552651138345</c:v>
                </c:pt>
                <c:pt idx="398">
                  <c:v>0.44211346674757657</c:v>
                </c:pt>
                <c:pt idx="399">
                  <c:v>0.44577408075613828</c:v>
                </c:pt>
                <c:pt idx="400">
                  <c:v>0.4486006308133822</c:v>
                </c:pt>
                <c:pt idx="401">
                  <c:v>0.45059534108984506</c:v>
                </c:pt>
                <c:pt idx="402">
                  <c:v>0.45212408763883838</c:v>
                </c:pt>
                <c:pt idx="403">
                  <c:v>0.45286547781778758</c:v>
                </c:pt>
                <c:pt idx="404">
                  <c:v>0.45337629565108362</c:v>
                </c:pt>
                <c:pt idx="405">
                  <c:v>0.45356127250073142</c:v>
                </c:pt>
                <c:pt idx="406">
                  <c:v>0.4530511960576144</c:v>
                </c:pt>
                <c:pt idx="407">
                  <c:v>0.45166071877699515</c:v>
                </c:pt>
                <c:pt idx="408">
                  <c:v>0.49548108986290035</c:v>
                </c:pt>
                <c:pt idx="409">
                  <c:v>0.49469410418794579</c:v>
                </c:pt>
                <c:pt idx="410">
                  <c:v>0.49367506338698008</c:v>
                </c:pt>
                <c:pt idx="411">
                  <c:v>0.4897820235573177</c:v>
                </c:pt>
                <c:pt idx="412">
                  <c:v>0.48524100871125375</c:v>
                </c:pt>
                <c:pt idx="413">
                  <c:v>0.48199705598326142</c:v>
                </c:pt>
                <c:pt idx="414">
                  <c:v>0.48018954672698322</c:v>
                </c:pt>
                <c:pt idx="415">
                  <c:v>0.47926317969838622</c:v>
                </c:pt>
                <c:pt idx="416">
                  <c:v>0.47870676636908477</c:v>
                </c:pt>
                <c:pt idx="417">
                  <c:v>0.47852178951943702</c:v>
                </c:pt>
                <c:pt idx="418">
                  <c:v>0.4787531032552691</c:v>
                </c:pt>
                <c:pt idx="419">
                  <c:v>0.47981922233259811</c:v>
                </c:pt>
                <c:pt idx="420">
                  <c:v>0.48167269777997118</c:v>
                </c:pt>
                <c:pt idx="421">
                  <c:v>0.48449961853230455</c:v>
                </c:pt>
                <c:pt idx="422">
                  <c:v>0.48806755876849767</c:v>
                </c:pt>
                <c:pt idx="423">
                  <c:v>0.49172817277705938</c:v>
                </c:pt>
                <c:pt idx="424">
                  <c:v>0.4945547228343033</c:v>
                </c:pt>
                <c:pt idx="425">
                  <c:v>0.49654943311076616</c:v>
                </c:pt>
                <c:pt idx="426">
                  <c:v>0.49807817965975948</c:v>
                </c:pt>
                <c:pt idx="427">
                  <c:v>0.49881956983870868</c:v>
                </c:pt>
                <c:pt idx="428">
                  <c:v>0.49933038767200472</c:v>
                </c:pt>
                <c:pt idx="429">
                  <c:v>0.49951536452165252</c:v>
                </c:pt>
                <c:pt idx="430">
                  <c:v>0.4990052880785355</c:v>
                </c:pt>
                <c:pt idx="431">
                  <c:v>0.49761481079791625</c:v>
                </c:pt>
                <c:pt idx="432">
                  <c:v>0.51534306020843768</c:v>
                </c:pt>
                <c:pt idx="433">
                  <c:v>0.51455607453348307</c:v>
                </c:pt>
                <c:pt idx="434">
                  <c:v>0.51353703373251736</c:v>
                </c:pt>
                <c:pt idx="435">
                  <c:v>0.50964399390285497</c:v>
                </c:pt>
                <c:pt idx="436">
                  <c:v>0.50510297905679102</c:v>
                </c:pt>
                <c:pt idx="437">
                  <c:v>0.50185902632879875</c:v>
                </c:pt>
                <c:pt idx="438">
                  <c:v>0.50005151707252049</c:v>
                </c:pt>
                <c:pt idx="439">
                  <c:v>0.49912515004392349</c:v>
                </c:pt>
                <c:pt idx="440">
                  <c:v>0.49856873671462204</c:v>
                </c:pt>
                <c:pt idx="441">
                  <c:v>0.4983837598649743</c:v>
                </c:pt>
                <c:pt idx="442">
                  <c:v>0.49861507360080637</c:v>
                </c:pt>
                <c:pt idx="443">
                  <c:v>0.49968119267813538</c:v>
                </c:pt>
                <c:pt idx="444">
                  <c:v>0.5015346681255084</c:v>
                </c:pt>
                <c:pt idx="445">
                  <c:v>0.50436158887784188</c:v>
                </c:pt>
                <c:pt idx="446">
                  <c:v>0.50792952911403488</c:v>
                </c:pt>
                <c:pt idx="447">
                  <c:v>0.51159014312259665</c:v>
                </c:pt>
                <c:pt idx="448">
                  <c:v>0.51441669317984062</c:v>
                </c:pt>
                <c:pt idx="449">
                  <c:v>0.51641140345630343</c:v>
                </c:pt>
                <c:pt idx="450">
                  <c:v>0.5179401500052967</c:v>
                </c:pt>
                <c:pt idx="451">
                  <c:v>0.51868154018424595</c:v>
                </c:pt>
                <c:pt idx="452">
                  <c:v>0.51919235801754193</c:v>
                </c:pt>
                <c:pt idx="453">
                  <c:v>0.51937733486718973</c:v>
                </c:pt>
                <c:pt idx="454">
                  <c:v>0.51886725842407277</c:v>
                </c:pt>
                <c:pt idx="455">
                  <c:v>0.51747678114345352</c:v>
                </c:pt>
                <c:pt idx="456">
                  <c:v>0.51088629908801408</c:v>
                </c:pt>
                <c:pt idx="457">
                  <c:v>0.51009931341305959</c:v>
                </c:pt>
                <c:pt idx="458">
                  <c:v>0.50908027261209388</c:v>
                </c:pt>
                <c:pt idx="459">
                  <c:v>0.50518723278243149</c:v>
                </c:pt>
                <c:pt idx="460">
                  <c:v>0.50064621793636754</c:v>
                </c:pt>
                <c:pt idx="461">
                  <c:v>0.49740226520837516</c:v>
                </c:pt>
                <c:pt idx="462">
                  <c:v>0.49559475595209701</c:v>
                </c:pt>
                <c:pt idx="463">
                  <c:v>0.49466838892349996</c:v>
                </c:pt>
                <c:pt idx="464">
                  <c:v>0.4941119755941985</c:v>
                </c:pt>
                <c:pt idx="465">
                  <c:v>0.49392699874455082</c:v>
                </c:pt>
                <c:pt idx="466">
                  <c:v>0.49415831248038289</c:v>
                </c:pt>
                <c:pt idx="467">
                  <c:v>0.4952244315577119</c:v>
                </c:pt>
                <c:pt idx="468">
                  <c:v>0.49707790700508492</c:v>
                </c:pt>
                <c:pt idx="469">
                  <c:v>0.49990482775741829</c:v>
                </c:pt>
                <c:pt idx="470">
                  <c:v>0.5034727679936114</c:v>
                </c:pt>
                <c:pt idx="471">
                  <c:v>0.50713338200217317</c:v>
                </c:pt>
                <c:pt idx="472">
                  <c:v>0.50995993205941703</c:v>
                </c:pt>
                <c:pt idx="473">
                  <c:v>0.51195464233587995</c:v>
                </c:pt>
                <c:pt idx="474">
                  <c:v>0.51348338888487322</c:v>
                </c:pt>
                <c:pt idx="475">
                  <c:v>0.51422477906382247</c:v>
                </c:pt>
                <c:pt idx="476">
                  <c:v>0.51473559689711845</c:v>
                </c:pt>
                <c:pt idx="477">
                  <c:v>0.51492057374676625</c:v>
                </c:pt>
                <c:pt idx="478">
                  <c:v>0.51441049730364929</c:v>
                </c:pt>
                <c:pt idx="479">
                  <c:v>0.51302002002303004</c:v>
                </c:pt>
                <c:pt idx="480">
                  <c:v>0.51088629908801408</c:v>
                </c:pt>
                <c:pt idx="481">
                  <c:v>0.51009931341305959</c:v>
                </c:pt>
                <c:pt idx="482">
                  <c:v>0.50908027261209388</c:v>
                </c:pt>
                <c:pt idx="483">
                  <c:v>0.50518723278243149</c:v>
                </c:pt>
                <c:pt idx="484">
                  <c:v>0.50064621793636754</c:v>
                </c:pt>
                <c:pt idx="485">
                  <c:v>0.49740226520837516</c:v>
                </c:pt>
                <c:pt idx="486">
                  <c:v>0.49559475595209701</c:v>
                </c:pt>
                <c:pt idx="487">
                  <c:v>0.49466838892349996</c:v>
                </c:pt>
                <c:pt idx="488">
                  <c:v>0.4941119755941985</c:v>
                </c:pt>
                <c:pt idx="489">
                  <c:v>0.49392699874455082</c:v>
                </c:pt>
                <c:pt idx="490">
                  <c:v>0.49415831248038289</c:v>
                </c:pt>
                <c:pt idx="491">
                  <c:v>0.4952244315577119</c:v>
                </c:pt>
                <c:pt idx="492">
                  <c:v>0.49707790700508492</c:v>
                </c:pt>
                <c:pt idx="493">
                  <c:v>0.49990482775741829</c:v>
                </c:pt>
                <c:pt idx="494">
                  <c:v>0.5034727679936114</c:v>
                </c:pt>
                <c:pt idx="495">
                  <c:v>0.50713338200217317</c:v>
                </c:pt>
                <c:pt idx="496">
                  <c:v>0.50995993205941703</c:v>
                </c:pt>
                <c:pt idx="497">
                  <c:v>0.51195464233587995</c:v>
                </c:pt>
                <c:pt idx="498">
                  <c:v>0.51348338888487322</c:v>
                </c:pt>
                <c:pt idx="499">
                  <c:v>0.51422477906382247</c:v>
                </c:pt>
                <c:pt idx="500">
                  <c:v>0.51473559689711845</c:v>
                </c:pt>
                <c:pt idx="501">
                  <c:v>0.51492057374676625</c:v>
                </c:pt>
                <c:pt idx="502">
                  <c:v>0.51441049730364929</c:v>
                </c:pt>
                <c:pt idx="503">
                  <c:v>0.51302002002303004</c:v>
                </c:pt>
                <c:pt idx="504">
                  <c:v>0.51088629908801408</c:v>
                </c:pt>
                <c:pt idx="505">
                  <c:v>0.51009931341305959</c:v>
                </c:pt>
                <c:pt idx="506">
                  <c:v>0.50908027261209388</c:v>
                </c:pt>
                <c:pt idx="507">
                  <c:v>0.50518723278243149</c:v>
                </c:pt>
                <c:pt idx="508">
                  <c:v>0.50064621793636754</c:v>
                </c:pt>
                <c:pt idx="509">
                  <c:v>0.49740226520837516</c:v>
                </c:pt>
                <c:pt idx="510">
                  <c:v>0.49559475595209701</c:v>
                </c:pt>
                <c:pt idx="511">
                  <c:v>0.49466838892349996</c:v>
                </c:pt>
                <c:pt idx="512">
                  <c:v>0.4941119755941985</c:v>
                </c:pt>
                <c:pt idx="513">
                  <c:v>0.49392699874455082</c:v>
                </c:pt>
                <c:pt idx="514">
                  <c:v>0.49415831248038289</c:v>
                </c:pt>
                <c:pt idx="515">
                  <c:v>0.4952244315577119</c:v>
                </c:pt>
                <c:pt idx="516">
                  <c:v>0.49707790700508492</c:v>
                </c:pt>
                <c:pt idx="517">
                  <c:v>0.49990482775741829</c:v>
                </c:pt>
                <c:pt idx="518">
                  <c:v>0.5034727679936114</c:v>
                </c:pt>
                <c:pt idx="519">
                  <c:v>0.50713338200217317</c:v>
                </c:pt>
                <c:pt idx="520">
                  <c:v>0.50995993205941703</c:v>
                </c:pt>
                <c:pt idx="521">
                  <c:v>0.51195464233587995</c:v>
                </c:pt>
                <c:pt idx="522">
                  <c:v>0.51348338888487322</c:v>
                </c:pt>
                <c:pt idx="523">
                  <c:v>0.51422477906382247</c:v>
                </c:pt>
                <c:pt idx="524">
                  <c:v>0.51473559689711845</c:v>
                </c:pt>
                <c:pt idx="525">
                  <c:v>0.51492057374676625</c:v>
                </c:pt>
                <c:pt idx="526">
                  <c:v>0.51441049730364929</c:v>
                </c:pt>
                <c:pt idx="527">
                  <c:v>0.51302002002303004</c:v>
                </c:pt>
                <c:pt idx="528">
                  <c:v>0.49102432874247681</c:v>
                </c:pt>
                <c:pt idx="529">
                  <c:v>0.49023734306752226</c:v>
                </c:pt>
                <c:pt idx="530">
                  <c:v>0.48921830226655655</c:v>
                </c:pt>
                <c:pt idx="531">
                  <c:v>0.48532526243689417</c:v>
                </c:pt>
                <c:pt idx="532">
                  <c:v>0.48078424759083022</c:v>
                </c:pt>
                <c:pt idx="533">
                  <c:v>0.47754029486283789</c:v>
                </c:pt>
                <c:pt idx="534">
                  <c:v>0.47573278560655968</c:v>
                </c:pt>
                <c:pt idx="535">
                  <c:v>0.47480641857796269</c:v>
                </c:pt>
                <c:pt idx="536">
                  <c:v>0.47425000524866123</c:v>
                </c:pt>
                <c:pt idx="537">
                  <c:v>0.47406502839901349</c:v>
                </c:pt>
                <c:pt idx="538">
                  <c:v>0.47429634213484556</c:v>
                </c:pt>
                <c:pt idx="539">
                  <c:v>0.47536246121217457</c:v>
                </c:pt>
                <c:pt idx="540">
                  <c:v>0.47721593665954765</c:v>
                </c:pt>
                <c:pt idx="541">
                  <c:v>0.48004285741188102</c:v>
                </c:pt>
                <c:pt idx="542">
                  <c:v>0.48361079764807413</c:v>
                </c:pt>
                <c:pt idx="543">
                  <c:v>0.48727141165663584</c:v>
                </c:pt>
                <c:pt idx="544">
                  <c:v>0.49009796171387976</c:v>
                </c:pt>
                <c:pt idx="545">
                  <c:v>0.49209267199034262</c:v>
                </c:pt>
                <c:pt idx="546">
                  <c:v>0.49362141853933594</c:v>
                </c:pt>
                <c:pt idx="547">
                  <c:v>0.49436280871828514</c:v>
                </c:pt>
                <c:pt idx="548">
                  <c:v>0.49487362655158118</c:v>
                </c:pt>
                <c:pt idx="549">
                  <c:v>0.49505860340122898</c:v>
                </c:pt>
                <c:pt idx="550">
                  <c:v>0.49454852695811197</c:v>
                </c:pt>
                <c:pt idx="551">
                  <c:v>0.49315804967749272</c:v>
                </c:pt>
                <c:pt idx="552">
                  <c:v>0.50292932874247676</c:v>
                </c:pt>
                <c:pt idx="553">
                  <c:v>0.50214234306752226</c:v>
                </c:pt>
                <c:pt idx="554">
                  <c:v>0.50112330226655655</c:v>
                </c:pt>
                <c:pt idx="555">
                  <c:v>0.49723026243689417</c:v>
                </c:pt>
                <c:pt idx="556">
                  <c:v>0.49268924759083021</c:v>
                </c:pt>
                <c:pt idx="557">
                  <c:v>0.48944529486283789</c:v>
                </c:pt>
                <c:pt idx="558">
                  <c:v>0.48763778560655968</c:v>
                </c:pt>
                <c:pt idx="559">
                  <c:v>0.48671141857796268</c:v>
                </c:pt>
                <c:pt idx="560">
                  <c:v>0.48615500524866123</c:v>
                </c:pt>
                <c:pt idx="561">
                  <c:v>0.48597002839901349</c:v>
                </c:pt>
                <c:pt idx="562">
                  <c:v>0.48620134213484556</c:v>
                </c:pt>
                <c:pt idx="563">
                  <c:v>0.48726746121217457</c:v>
                </c:pt>
                <c:pt idx="564">
                  <c:v>0.48912093665954764</c:v>
                </c:pt>
                <c:pt idx="565">
                  <c:v>0.49194785741188102</c:v>
                </c:pt>
                <c:pt idx="566">
                  <c:v>0.49551579764807413</c:v>
                </c:pt>
                <c:pt idx="567">
                  <c:v>0.49917641165663584</c:v>
                </c:pt>
                <c:pt idx="568">
                  <c:v>0.5020029617138797</c:v>
                </c:pt>
                <c:pt idx="569">
                  <c:v>0.50399767199034262</c:v>
                </c:pt>
                <c:pt idx="570">
                  <c:v>0.505526418539336</c:v>
                </c:pt>
                <c:pt idx="571">
                  <c:v>0.50626780871828514</c:v>
                </c:pt>
                <c:pt idx="572">
                  <c:v>0.50677862655158123</c:v>
                </c:pt>
                <c:pt idx="573">
                  <c:v>0.50696360340122903</c:v>
                </c:pt>
                <c:pt idx="574">
                  <c:v>0.50645352695811197</c:v>
                </c:pt>
                <c:pt idx="575">
                  <c:v>0.50506304967749271</c:v>
                </c:pt>
                <c:pt idx="576">
                  <c:v>0.48306735839693954</c:v>
                </c:pt>
                <c:pt idx="577">
                  <c:v>0.48228037272198498</c:v>
                </c:pt>
                <c:pt idx="578">
                  <c:v>0.48126133192101928</c:v>
                </c:pt>
                <c:pt idx="579">
                  <c:v>0.47736829209135689</c:v>
                </c:pt>
                <c:pt idx="580">
                  <c:v>0.47282727724529294</c:v>
                </c:pt>
                <c:pt idx="581">
                  <c:v>0.46958332451730062</c:v>
                </c:pt>
                <c:pt idx="582">
                  <c:v>0.46777581526102241</c:v>
                </c:pt>
                <c:pt idx="583">
                  <c:v>0.46684944823242541</c:v>
                </c:pt>
                <c:pt idx="584">
                  <c:v>0.46629303490312396</c:v>
                </c:pt>
                <c:pt idx="585">
                  <c:v>0.46610805805347622</c:v>
                </c:pt>
                <c:pt idx="586">
                  <c:v>0.46633937178930829</c:v>
                </c:pt>
                <c:pt idx="587">
                  <c:v>0.4674054908666373</c:v>
                </c:pt>
                <c:pt idx="588">
                  <c:v>0.46925896631401037</c:v>
                </c:pt>
                <c:pt idx="589">
                  <c:v>0.47208588706634375</c:v>
                </c:pt>
                <c:pt idx="590">
                  <c:v>0.47565382730253686</c:v>
                </c:pt>
                <c:pt idx="591">
                  <c:v>0.47931444131109857</c:v>
                </c:pt>
                <c:pt idx="592">
                  <c:v>0.48214099136834249</c:v>
                </c:pt>
                <c:pt idx="593">
                  <c:v>0.48413570164480535</c:v>
                </c:pt>
                <c:pt idx="594">
                  <c:v>0.48566444819379867</c:v>
                </c:pt>
                <c:pt idx="595">
                  <c:v>0.48640583837274787</c:v>
                </c:pt>
                <c:pt idx="596">
                  <c:v>0.48691665620604391</c:v>
                </c:pt>
                <c:pt idx="597">
                  <c:v>0.48710163305569171</c:v>
                </c:pt>
                <c:pt idx="598">
                  <c:v>0.48659155661257469</c:v>
                </c:pt>
                <c:pt idx="599">
                  <c:v>0.48520107933195544</c:v>
                </c:pt>
                <c:pt idx="600">
                  <c:v>0.51168163503683595</c:v>
                </c:pt>
                <c:pt idx="601">
                  <c:v>0.51089464936188145</c:v>
                </c:pt>
                <c:pt idx="602">
                  <c:v>0.50987560856091574</c:v>
                </c:pt>
                <c:pt idx="603">
                  <c:v>0.50598256873125336</c:v>
                </c:pt>
                <c:pt idx="604">
                  <c:v>0.50144155388518941</c:v>
                </c:pt>
                <c:pt idx="605">
                  <c:v>0.49819760115719702</c:v>
                </c:pt>
                <c:pt idx="606">
                  <c:v>0.49639009190091887</c:v>
                </c:pt>
                <c:pt idx="607">
                  <c:v>0.49546372487232182</c:v>
                </c:pt>
                <c:pt idx="608">
                  <c:v>0.49490731154302037</c:v>
                </c:pt>
                <c:pt idx="609">
                  <c:v>0.49472233469337268</c:v>
                </c:pt>
                <c:pt idx="610">
                  <c:v>0.49495364842920475</c:v>
                </c:pt>
                <c:pt idx="611">
                  <c:v>0.49601976750653376</c:v>
                </c:pt>
                <c:pt idx="612">
                  <c:v>0.49787324295390678</c:v>
                </c:pt>
                <c:pt idx="613">
                  <c:v>0.50070016370624015</c:v>
                </c:pt>
                <c:pt idx="614">
                  <c:v>0.50426810394243327</c:v>
                </c:pt>
                <c:pt idx="615">
                  <c:v>0.50792871795099503</c:v>
                </c:pt>
                <c:pt idx="616">
                  <c:v>0.51075526800823889</c:v>
                </c:pt>
                <c:pt idx="617">
                  <c:v>0.51274997828470181</c:v>
                </c:pt>
                <c:pt idx="618">
                  <c:v>0.51427872483369508</c:v>
                </c:pt>
                <c:pt idx="619">
                  <c:v>0.51502011501264433</c:v>
                </c:pt>
                <c:pt idx="620">
                  <c:v>0.51553093284594032</c:v>
                </c:pt>
                <c:pt idx="621">
                  <c:v>0.51571590969558812</c:v>
                </c:pt>
                <c:pt idx="622">
                  <c:v>0.51520583325247116</c:v>
                </c:pt>
                <c:pt idx="623">
                  <c:v>0.51381535597185191</c:v>
                </c:pt>
                <c:pt idx="624">
                  <c:v>0.51168163503683595</c:v>
                </c:pt>
                <c:pt idx="625">
                  <c:v>0.51089464936188145</c:v>
                </c:pt>
                <c:pt idx="626">
                  <c:v>0.50987560856091574</c:v>
                </c:pt>
                <c:pt idx="627">
                  <c:v>0.50598256873125336</c:v>
                </c:pt>
                <c:pt idx="628">
                  <c:v>0.50144155388518941</c:v>
                </c:pt>
                <c:pt idx="629">
                  <c:v>0.49819760115719702</c:v>
                </c:pt>
                <c:pt idx="630">
                  <c:v>0.49639009190091887</c:v>
                </c:pt>
                <c:pt idx="631">
                  <c:v>0.49546372487232182</c:v>
                </c:pt>
                <c:pt idx="632">
                  <c:v>0.49490731154302037</c:v>
                </c:pt>
                <c:pt idx="633">
                  <c:v>0.49472233469337268</c:v>
                </c:pt>
                <c:pt idx="634">
                  <c:v>0.49495364842920475</c:v>
                </c:pt>
                <c:pt idx="635">
                  <c:v>0.49601976750653376</c:v>
                </c:pt>
                <c:pt idx="636">
                  <c:v>0.49787324295390678</c:v>
                </c:pt>
                <c:pt idx="637">
                  <c:v>0.50070016370624015</c:v>
                </c:pt>
                <c:pt idx="638">
                  <c:v>0.50426810394243327</c:v>
                </c:pt>
                <c:pt idx="639">
                  <c:v>0.50792871795099503</c:v>
                </c:pt>
                <c:pt idx="640">
                  <c:v>0.51075526800823889</c:v>
                </c:pt>
                <c:pt idx="641">
                  <c:v>0.51274997828470181</c:v>
                </c:pt>
                <c:pt idx="642">
                  <c:v>0.51427872483369508</c:v>
                </c:pt>
                <c:pt idx="643">
                  <c:v>0.51502011501264433</c:v>
                </c:pt>
                <c:pt idx="644">
                  <c:v>0.51553093284594032</c:v>
                </c:pt>
                <c:pt idx="645">
                  <c:v>0.51571590969558812</c:v>
                </c:pt>
                <c:pt idx="646">
                  <c:v>0.51520583325247116</c:v>
                </c:pt>
                <c:pt idx="647">
                  <c:v>0.51381535597185191</c:v>
                </c:pt>
                <c:pt idx="648">
                  <c:v>0.51168163503683595</c:v>
                </c:pt>
                <c:pt idx="649">
                  <c:v>0.51089464936188145</c:v>
                </c:pt>
                <c:pt idx="650">
                  <c:v>0.50987560856091574</c:v>
                </c:pt>
                <c:pt idx="651">
                  <c:v>0.50598256873125336</c:v>
                </c:pt>
                <c:pt idx="652">
                  <c:v>0.50144155388518941</c:v>
                </c:pt>
                <c:pt idx="653">
                  <c:v>0.49819760115719702</c:v>
                </c:pt>
                <c:pt idx="654">
                  <c:v>0.49639009190091887</c:v>
                </c:pt>
                <c:pt idx="655">
                  <c:v>0.49546372487232182</c:v>
                </c:pt>
                <c:pt idx="656">
                  <c:v>0.49490731154302037</c:v>
                </c:pt>
                <c:pt idx="657">
                  <c:v>0.49472233469337268</c:v>
                </c:pt>
                <c:pt idx="658">
                  <c:v>0.49495364842920475</c:v>
                </c:pt>
                <c:pt idx="659">
                  <c:v>0.49601976750653376</c:v>
                </c:pt>
                <c:pt idx="660">
                  <c:v>0.49787324295390678</c:v>
                </c:pt>
                <c:pt idx="661">
                  <c:v>0.50070016370624015</c:v>
                </c:pt>
                <c:pt idx="662">
                  <c:v>0.50426810394243327</c:v>
                </c:pt>
                <c:pt idx="663">
                  <c:v>0.50792871795099503</c:v>
                </c:pt>
                <c:pt idx="664">
                  <c:v>0.51075526800823889</c:v>
                </c:pt>
                <c:pt idx="665">
                  <c:v>0.51274997828470181</c:v>
                </c:pt>
                <c:pt idx="666">
                  <c:v>0.51427872483369508</c:v>
                </c:pt>
                <c:pt idx="667">
                  <c:v>0.51502011501264433</c:v>
                </c:pt>
                <c:pt idx="668">
                  <c:v>0.51553093284594032</c:v>
                </c:pt>
                <c:pt idx="669">
                  <c:v>0.51571590969558812</c:v>
                </c:pt>
                <c:pt idx="670">
                  <c:v>0.51520583325247116</c:v>
                </c:pt>
                <c:pt idx="671">
                  <c:v>0.51381535597185191</c:v>
                </c:pt>
                <c:pt idx="672">
                  <c:v>0.5282332769914504</c:v>
                </c:pt>
                <c:pt idx="673">
                  <c:v>0.52744629131649579</c:v>
                </c:pt>
                <c:pt idx="674">
                  <c:v>0.52642725051553008</c:v>
                </c:pt>
                <c:pt idx="675">
                  <c:v>0.52253421068586769</c:v>
                </c:pt>
                <c:pt idx="676">
                  <c:v>0.51799319583980374</c:v>
                </c:pt>
                <c:pt idx="677">
                  <c:v>0.51474924311181147</c:v>
                </c:pt>
                <c:pt idx="678">
                  <c:v>0.51294173385553321</c:v>
                </c:pt>
                <c:pt idx="679">
                  <c:v>0.51201536682693627</c:v>
                </c:pt>
                <c:pt idx="680">
                  <c:v>0.51145895349763482</c:v>
                </c:pt>
                <c:pt idx="681">
                  <c:v>0.51127397664798702</c:v>
                </c:pt>
                <c:pt idx="682">
                  <c:v>0.51150529038381909</c:v>
                </c:pt>
                <c:pt idx="683">
                  <c:v>0.5125714094611481</c:v>
                </c:pt>
                <c:pt idx="684">
                  <c:v>0.51442488490852123</c:v>
                </c:pt>
                <c:pt idx="685">
                  <c:v>0.5172518056608546</c:v>
                </c:pt>
                <c:pt idx="686">
                  <c:v>0.52081974589704771</c:v>
                </c:pt>
                <c:pt idx="687">
                  <c:v>0.52448035990560937</c:v>
                </c:pt>
                <c:pt idx="688">
                  <c:v>0.52730690996285334</c:v>
                </c:pt>
                <c:pt idx="689">
                  <c:v>0.52930162023931615</c:v>
                </c:pt>
                <c:pt idx="690">
                  <c:v>0.53083036678830953</c:v>
                </c:pt>
                <c:pt idx="691">
                  <c:v>0.53157175696725867</c:v>
                </c:pt>
                <c:pt idx="692">
                  <c:v>0.53208257480055476</c:v>
                </c:pt>
                <c:pt idx="693">
                  <c:v>0.53226755165020256</c:v>
                </c:pt>
                <c:pt idx="694">
                  <c:v>0.53175747520708549</c:v>
                </c:pt>
                <c:pt idx="695">
                  <c:v>0.53036699792646624</c:v>
                </c:pt>
                <c:pt idx="696">
                  <c:v>0.54809524733698767</c:v>
                </c:pt>
                <c:pt idx="697">
                  <c:v>0.54730826166203317</c:v>
                </c:pt>
                <c:pt idx="698">
                  <c:v>0.54628922086106746</c:v>
                </c:pt>
                <c:pt idx="699">
                  <c:v>0.54239618103140508</c:v>
                </c:pt>
                <c:pt idx="700">
                  <c:v>0.53785516618534113</c:v>
                </c:pt>
                <c:pt idx="701">
                  <c:v>0.53461121345734874</c:v>
                </c:pt>
                <c:pt idx="702">
                  <c:v>0.53280370420107059</c:v>
                </c:pt>
                <c:pt idx="703">
                  <c:v>0.53187733717247354</c:v>
                </c:pt>
                <c:pt idx="704">
                  <c:v>0.53132092384317209</c:v>
                </c:pt>
                <c:pt idx="705">
                  <c:v>0.5311359469935244</c:v>
                </c:pt>
                <c:pt idx="706">
                  <c:v>0.53136726072935647</c:v>
                </c:pt>
                <c:pt idx="707">
                  <c:v>0.53243337980668548</c:v>
                </c:pt>
                <c:pt idx="708">
                  <c:v>0.5342868552540585</c:v>
                </c:pt>
                <c:pt idx="709">
                  <c:v>0.53711377600639187</c:v>
                </c:pt>
                <c:pt idx="710">
                  <c:v>0.54068171624258499</c:v>
                </c:pt>
                <c:pt idx="711">
                  <c:v>0.54434233025114676</c:v>
                </c:pt>
                <c:pt idx="712">
                  <c:v>0.54716888030839061</c:v>
                </c:pt>
                <c:pt idx="713">
                  <c:v>0.54916359058485353</c:v>
                </c:pt>
                <c:pt idx="714">
                  <c:v>0.5506923371338468</c:v>
                </c:pt>
                <c:pt idx="715">
                  <c:v>0.55143372731279605</c:v>
                </c:pt>
                <c:pt idx="716">
                  <c:v>0.55194454514609204</c:v>
                </c:pt>
                <c:pt idx="717">
                  <c:v>0.55212952199573984</c:v>
                </c:pt>
                <c:pt idx="718">
                  <c:v>0.55161944555262288</c:v>
                </c:pt>
                <c:pt idx="719">
                  <c:v>0.55022896827200363</c:v>
                </c:pt>
                <c:pt idx="720">
                  <c:v>0.56464688929160212</c:v>
                </c:pt>
                <c:pt idx="721">
                  <c:v>0.56385990361664762</c:v>
                </c:pt>
                <c:pt idx="722">
                  <c:v>0.56284086281568191</c:v>
                </c:pt>
                <c:pt idx="723">
                  <c:v>0.55894782298601953</c:v>
                </c:pt>
                <c:pt idx="724">
                  <c:v>0.55440680813995558</c:v>
                </c:pt>
                <c:pt idx="725">
                  <c:v>0.55116285541196319</c:v>
                </c:pt>
                <c:pt idx="726">
                  <c:v>0.54935534615568504</c:v>
                </c:pt>
                <c:pt idx="727">
                  <c:v>0.54842897912708799</c:v>
                </c:pt>
                <c:pt idx="728">
                  <c:v>0.54787256579778654</c:v>
                </c:pt>
                <c:pt idx="729">
                  <c:v>0.54768758894813885</c:v>
                </c:pt>
                <c:pt idx="730">
                  <c:v>0.54791890268397092</c:v>
                </c:pt>
                <c:pt idx="731">
                  <c:v>0.54898502176129993</c:v>
                </c:pt>
                <c:pt idx="732">
                  <c:v>0.55083849720867295</c:v>
                </c:pt>
                <c:pt idx="733">
                  <c:v>0.55366541796100632</c:v>
                </c:pt>
                <c:pt idx="734">
                  <c:v>0.55723335819719944</c:v>
                </c:pt>
                <c:pt idx="735">
                  <c:v>0.5608939722057612</c:v>
                </c:pt>
                <c:pt idx="736">
                  <c:v>0.56372052226300506</c:v>
                </c:pt>
                <c:pt idx="737">
                  <c:v>0.56571523253946798</c:v>
                </c:pt>
                <c:pt idx="738">
                  <c:v>0.56724397908846125</c:v>
                </c:pt>
                <c:pt idx="739">
                  <c:v>0.5679853692674105</c:v>
                </c:pt>
                <c:pt idx="740">
                  <c:v>0.56849618710070648</c:v>
                </c:pt>
                <c:pt idx="741">
                  <c:v>0.56868116395035428</c:v>
                </c:pt>
                <c:pt idx="742">
                  <c:v>0.56817108750723733</c:v>
                </c:pt>
                <c:pt idx="743">
                  <c:v>0.56678061022661808</c:v>
                </c:pt>
                <c:pt idx="744">
                  <c:v>0.5845088596371395</c:v>
                </c:pt>
                <c:pt idx="745">
                  <c:v>0.58372187396218489</c:v>
                </c:pt>
                <c:pt idx="746">
                  <c:v>0.58270283316121918</c:v>
                </c:pt>
                <c:pt idx="747">
                  <c:v>0.5788097933315568</c:v>
                </c:pt>
                <c:pt idx="748">
                  <c:v>0.57426877848549285</c:v>
                </c:pt>
                <c:pt idx="749">
                  <c:v>0.57102482575750058</c:v>
                </c:pt>
                <c:pt idx="750">
                  <c:v>0.56921731650122231</c:v>
                </c:pt>
                <c:pt idx="751">
                  <c:v>0.56829094947262537</c:v>
                </c:pt>
                <c:pt idx="752">
                  <c:v>0.56773453614332392</c:v>
                </c:pt>
                <c:pt idx="753">
                  <c:v>0.56754955929367612</c:v>
                </c:pt>
                <c:pt idx="754">
                  <c:v>0.56778087302950819</c:v>
                </c:pt>
                <c:pt idx="755">
                  <c:v>0.5688469921068372</c:v>
                </c:pt>
                <c:pt idx="756">
                  <c:v>0.57070046755421022</c:v>
                </c:pt>
                <c:pt idx="757">
                  <c:v>0.57352738830654371</c:v>
                </c:pt>
                <c:pt idx="758">
                  <c:v>0.57709532854273671</c:v>
                </c:pt>
                <c:pt idx="759">
                  <c:v>0.58075594255129848</c:v>
                </c:pt>
                <c:pt idx="760">
                  <c:v>0.58358249260854245</c:v>
                </c:pt>
                <c:pt idx="761">
                  <c:v>0.58557720288500525</c:v>
                </c:pt>
                <c:pt idx="762">
                  <c:v>0.58710594943399852</c:v>
                </c:pt>
                <c:pt idx="763">
                  <c:v>0.58784733961294777</c:v>
                </c:pt>
                <c:pt idx="764">
                  <c:v>0.58835815744624376</c:v>
                </c:pt>
                <c:pt idx="765">
                  <c:v>0.58854313429589156</c:v>
                </c:pt>
                <c:pt idx="766">
                  <c:v>0.5880330578527746</c:v>
                </c:pt>
                <c:pt idx="767">
                  <c:v>0.58664258057215535</c:v>
                </c:pt>
                <c:pt idx="768">
                  <c:v>0.62423280032821404</c:v>
                </c:pt>
                <c:pt idx="769">
                  <c:v>0.62344581465325954</c:v>
                </c:pt>
                <c:pt idx="770">
                  <c:v>0.62242677385229372</c:v>
                </c:pt>
                <c:pt idx="771">
                  <c:v>0.61853373402263134</c:v>
                </c:pt>
                <c:pt idx="772">
                  <c:v>0.6139927191765675</c:v>
                </c:pt>
                <c:pt idx="773">
                  <c:v>0.61074876644857512</c:v>
                </c:pt>
                <c:pt idx="774">
                  <c:v>0.60894125719229697</c:v>
                </c:pt>
                <c:pt idx="775">
                  <c:v>0.60801489016369992</c:v>
                </c:pt>
                <c:pt idx="776">
                  <c:v>0.60745847683439846</c:v>
                </c:pt>
                <c:pt idx="777">
                  <c:v>0.60727349998475066</c:v>
                </c:pt>
                <c:pt idx="778">
                  <c:v>0.60750481372058274</c:v>
                </c:pt>
                <c:pt idx="779">
                  <c:v>0.60857093279791186</c:v>
                </c:pt>
                <c:pt idx="780">
                  <c:v>0.61042440824528488</c:v>
                </c:pt>
                <c:pt idx="781">
                  <c:v>0.61325132899761825</c:v>
                </c:pt>
                <c:pt idx="782">
                  <c:v>0.61681926923381136</c:v>
                </c:pt>
                <c:pt idx="783">
                  <c:v>0.62047988324237302</c:v>
                </c:pt>
                <c:pt idx="784">
                  <c:v>0.62330643329961699</c:v>
                </c:pt>
                <c:pt idx="785">
                  <c:v>0.6253011435760798</c:v>
                </c:pt>
                <c:pt idx="786">
                  <c:v>0.62682989012507317</c:v>
                </c:pt>
                <c:pt idx="787">
                  <c:v>0.62757128030402232</c:v>
                </c:pt>
                <c:pt idx="788">
                  <c:v>0.62808209813731841</c:v>
                </c:pt>
                <c:pt idx="789">
                  <c:v>0.62826707498696621</c:v>
                </c:pt>
                <c:pt idx="790">
                  <c:v>0.62775699854384914</c:v>
                </c:pt>
                <c:pt idx="791">
                  <c:v>0.62636652126322989</c:v>
                </c:pt>
                <c:pt idx="792">
                  <c:v>0.62423280032821404</c:v>
                </c:pt>
                <c:pt idx="793">
                  <c:v>0.62344581465325954</c:v>
                </c:pt>
                <c:pt idx="794">
                  <c:v>0.62242677385229372</c:v>
                </c:pt>
                <c:pt idx="795">
                  <c:v>0.61853373402263134</c:v>
                </c:pt>
                <c:pt idx="796">
                  <c:v>0.6139927191765675</c:v>
                </c:pt>
                <c:pt idx="797">
                  <c:v>0.61074876644857512</c:v>
                </c:pt>
                <c:pt idx="798">
                  <c:v>0.60894125719229697</c:v>
                </c:pt>
                <c:pt idx="799">
                  <c:v>0.60801489016369992</c:v>
                </c:pt>
                <c:pt idx="800">
                  <c:v>0.60745847683439846</c:v>
                </c:pt>
                <c:pt idx="801">
                  <c:v>0.60727349998475066</c:v>
                </c:pt>
                <c:pt idx="802">
                  <c:v>0.60750481372058274</c:v>
                </c:pt>
                <c:pt idx="803">
                  <c:v>0.60857093279791186</c:v>
                </c:pt>
                <c:pt idx="804">
                  <c:v>0.61042440824528488</c:v>
                </c:pt>
                <c:pt idx="805">
                  <c:v>0.61325132899761825</c:v>
                </c:pt>
                <c:pt idx="806">
                  <c:v>0.61681926923381136</c:v>
                </c:pt>
                <c:pt idx="807">
                  <c:v>0.62047988324237302</c:v>
                </c:pt>
                <c:pt idx="808">
                  <c:v>0.62330643329961699</c:v>
                </c:pt>
                <c:pt idx="809">
                  <c:v>0.6253011435760798</c:v>
                </c:pt>
                <c:pt idx="810">
                  <c:v>0.62682989012507317</c:v>
                </c:pt>
                <c:pt idx="811">
                  <c:v>0.62757128030402232</c:v>
                </c:pt>
                <c:pt idx="812">
                  <c:v>0.62808209813731841</c:v>
                </c:pt>
                <c:pt idx="813">
                  <c:v>0.62826707498696621</c:v>
                </c:pt>
                <c:pt idx="814">
                  <c:v>0.62775699854384914</c:v>
                </c:pt>
                <c:pt idx="815">
                  <c:v>0.62636652126322989</c:v>
                </c:pt>
                <c:pt idx="816">
                  <c:v>0.61083385207924046</c:v>
                </c:pt>
                <c:pt idx="817">
                  <c:v>0.61004686640428596</c:v>
                </c:pt>
                <c:pt idx="818">
                  <c:v>0.60902782560332025</c:v>
                </c:pt>
                <c:pt idx="819">
                  <c:v>0.60513478577365787</c:v>
                </c:pt>
                <c:pt idx="820">
                  <c:v>0.60059377092759392</c:v>
                </c:pt>
                <c:pt idx="821">
                  <c:v>0.59734981819960153</c:v>
                </c:pt>
                <c:pt idx="822">
                  <c:v>0.59554230894332338</c:v>
                </c:pt>
                <c:pt idx="823">
                  <c:v>0.59461594191472633</c:v>
                </c:pt>
                <c:pt idx="824">
                  <c:v>0.59405952858542488</c:v>
                </c:pt>
                <c:pt idx="825">
                  <c:v>0.59387455173577719</c:v>
                </c:pt>
                <c:pt idx="826">
                  <c:v>0.59410586547160926</c:v>
                </c:pt>
                <c:pt idx="827">
                  <c:v>0.59517198454893827</c:v>
                </c:pt>
                <c:pt idx="828">
                  <c:v>0.59702545999631129</c:v>
                </c:pt>
                <c:pt idx="829">
                  <c:v>0.59985238074864466</c:v>
                </c:pt>
                <c:pt idx="830">
                  <c:v>0.60342032098483778</c:v>
                </c:pt>
                <c:pt idx="831">
                  <c:v>0.60708093499339955</c:v>
                </c:pt>
                <c:pt idx="832">
                  <c:v>0.60990748505064341</c:v>
                </c:pt>
                <c:pt idx="833">
                  <c:v>0.61190219532710632</c:v>
                </c:pt>
                <c:pt idx="834">
                  <c:v>0.61343094187609959</c:v>
                </c:pt>
                <c:pt idx="835">
                  <c:v>0.61417233205504884</c:v>
                </c:pt>
                <c:pt idx="836">
                  <c:v>0.61468314988834483</c:v>
                </c:pt>
                <c:pt idx="837">
                  <c:v>0.61486812673799263</c:v>
                </c:pt>
                <c:pt idx="838">
                  <c:v>0.61435805029487567</c:v>
                </c:pt>
                <c:pt idx="839">
                  <c:v>0.61296757301425642</c:v>
                </c:pt>
                <c:pt idx="840">
                  <c:v>0.63692597375462423</c:v>
                </c:pt>
                <c:pt idx="841">
                  <c:v>0.63613898807966973</c:v>
                </c:pt>
                <c:pt idx="842">
                  <c:v>0.63511994727870402</c:v>
                </c:pt>
                <c:pt idx="843">
                  <c:v>0.63122690744904164</c:v>
                </c:pt>
                <c:pt idx="844">
                  <c:v>0.62668589260297769</c:v>
                </c:pt>
                <c:pt idx="845">
                  <c:v>0.62344193987498531</c:v>
                </c:pt>
                <c:pt idx="846">
                  <c:v>0.62163443061870716</c:v>
                </c:pt>
                <c:pt idx="847">
                  <c:v>0.6207080635901101</c:v>
                </c:pt>
                <c:pt idx="848">
                  <c:v>0.62015165026080865</c:v>
                </c:pt>
                <c:pt idx="849">
                  <c:v>0.61996667341116096</c:v>
                </c:pt>
                <c:pt idx="850">
                  <c:v>0.62019798714699303</c:v>
                </c:pt>
                <c:pt idx="851">
                  <c:v>0.62126410622432204</c:v>
                </c:pt>
                <c:pt idx="852">
                  <c:v>0.62311758167169518</c:v>
                </c:pt>
                <c:pt idx="853">
                  <c:v>0.62594450242402844</c:v>
                </c:pt>
                <c:pt idx="854">
                  <c:v>0.62951244266022166</c:v>
                </c:pt>
                <c:pt idx="855">
                  <c:v>0.63317305666878332</c:v>
                </c:pt>
                <c:pt idx="856">
                  <c:v>0.63599960672602718</c:v>
                </c:pt>
                <c:pt idx="857">
                  <c:v>0.6379943170024901</c:v>
                </c:pt>
                <c:pt idx="858">
                  <c:v>0.63952306355148347</c:v>
                </c:pt>
                <c:pt idx="859">
                  <c:v>0.64026445373043261</c:v>
                </c:pt>
                <c:pt idx="860">
                  <c:v>0.64077527156372871</c:v>
                </c:pt>
                <c:pt idx="861">
                  <c:v>0.64096024841337651</c:v>
                </c:pt>
                <c:pt idx="862">
                  <c:v>0.64045017197025944</c:v>
                </c:pt>
                <c:pt idx="863">
                  <c:v>0.63905969468964019</c:v>
                </c:pt>
                <c:pt idx="864">
                  <c:v>0.58860736145447257</c:v>
                </c:pt>
                <c:pt idx="865">
                  <c:v>0.58782037577951796</c:v>
                </c:pt>
                <c:pt idx="866">
                  <c:v>0.58680133497855225</c:v>
                </c:pt>
                <c:pt idx="867">
                  <c:v>0.58290829514888987</c:v>
                </c:pt>
                <c:pt idx="868">
                  <c:v>0.57836728030282591</c:v>
                </c:pt>
                <c:pt idx="869">
                  <c:v>0.57512332757483364</c:v>
                </c:pt>
                <c:pt idx="870">
                  <c:v>0.57331581831855538</c:v>
                </c:pt>
                <c:pt idx="871">
                  <c:v>0.57238945128995844</c:v>
                </c:pt>
                <c:pt idx="872">
                  <c:v>0.57183303796065699</c:v>
                </c:pt>
                <c:pt idx="873">
                  <c:v>0.57164806111100919</c:v>
                </c:pt>
                <c:pt idx="874">
                  <c:v>0.57187937484684126</c:v>
                </c:pt>
                <c:pt idx="875">
                  <c:v>0.57294549392417027</c:v>
                </c:pt>
                <c:pt idx="876">
                  <c:v>0.5747989693715434</c:v>
                </c:pt>
                <c:pt idx="877">
                  <c:v>0.57762589012387677</c:v>
                </c:pt>
                <c:pt idx="878">
                  <c:v>0.58119383036006989</c:v>
                </c:pt>
                <c:pt idx="879">
                  <c:v>0.58485444436863154</c:v>
                </c:pt>
                <c:pt idx="880">
                  <c:v>0.58768099442587551</c:v>
                </c:pt>
                <c:pt idx="881">
                  <c:v>0.58967570470233832</c:v>
                </c:pt>
                <c:pt idx="882">
                  <c:v>0.5912044512513317</c:v>
                </c:pt>
                <c:pt idx="883">
                  <c:v>0.59194584143028084</c:v>
                </c:pt>
                <c:pt idx="884">
                  <c:v>0.59245665926357693</c:v>
                </c:pt>
                <c:pt idx="885">
                  <c:v>0.59264163611322473</c:v>
                </c:pt>
                <c:pt idx="886">
                  <c:v>0.59213155967010767</c:v>
                </c:pt>
                <c:pt idx="887">
                  <c:v>0.59074108238948841</c:v>
                </c:pt>
                <c:pt idx="888">
                  <c:v>0.54888342076339791</c:v>
                </c:pt>
                <c:pt idx="889">
                  <c:v>0.5480964350884433</c:v>
                </c:pt>
                <c:pt idx="890">
                  <c:v>0.54707739428747759</c:v>
                </c:pt>
                <c:pt idx="891">
                  <c:v>0.54318435445781521</c:v>
                </c:pt>
                <c:pt idx="892">
                  <c:v>0.53864333961175126</c:v>
                </c:pt>
                <c:pt idx="893">
                  <c:v>0.53539938688375899</c:v>
                </c:pt>
                <c:pt idx="894">
                  <c:v>0.53359187762748073</c:v>
                </c:pt>
                <c:pt idx="895">
                  <c:v>0.53266551059888378</c:v>
                </c:pt>
                <c:pt idx="896">
                  <c:v>0.53210909726958233</c:v>
                </c:pt>
                <c:pt idx="897">
                  <c:v>0.53192412041993453</c:v>
                </c:pt>
                <c:pt idx="898">
                  <c:v>0.5321554341557666</c:v>
                </c:pt>
                <c:pt idx="899">
                  <c:v>0.53322155323309561</c:v>
                </c:pt>
                <c:pt idx="900">
                  <c:v>0.53507502868046875</c:v>
                </c:pt>
                <c:pt idx="901">
                  <c:v>0.53790194943280212</c:v>
                </c:pt>
                <c:pt idx="902">
                  <c:v>0.54146988966899523</c:v>
                </c:pt>
                <c:pt idx="903">
                  <c:v>0.54513050367755689</c:v>
                </c:pt>
                <c:pt idx="904">
                  <c:v>0.54795705373480086</c:v>
                </c:pt>
                <c:pt idx="905">
                  <c:v>0.54995176401126367</c:v>
                </c:pt>
                <c:pt idx="906">
                  <c:v>0.55148051056025704</c:v>
                </c:pt>
                <c:pt idx="907">
                  <c:v>0.55222190073920618</c:v>
                </c:pt>
                <c:pt idx="908">
                  <c:v>0.55273271857250228</c:v>
                </c:pt>
                <c:pt idx="909">
                  <c:v>0.55291769542215008</c:v>
                </c:pt>
                <c:pt idx="910">
                  <c:v>0.55240761897903301</c:v>
                </c:pt>
                <c:pt idx="911">
                  <c:v>0.55101714169841376</c:v>
                </c:pt>
                <c:pt idx="912">
                  <c:v>0.58632523977908879</c:v>
                </c:pt>
                <c:pt idx="913">
                  <c:v>0.58553825410413418</c:v>
                </c:pt>
                <c:pt idx="914">
                  <c:v>0.58451921330316847</c:v>
                </c:pt>
                <c:pt idx="915">
                  <c:v>0.58062617347350609</c:v>
                </c:pt>
                <c:pt idx="916">
                  <c:v>0.57608515862744214</c:v>
                </c:pt>
                <c:pt idx="917">
                  <c:v>0.57284120589944987</c:v>
                </c:pt>
                <c:pt idx="918">
                  <c:v>0.57103369664317161</c:v>
                </c:pt>
                <c:pt idx="919">
                  <c:v>0.57010732961457466</c:v>
                </c:pt>
                <c:pt idx="920">
                  <c:v>0.56955091628527321</c:v>
                </c:pt>
                <c:pt idx="921">
                  <c:v>0.56936593943562541</c:v>
                </c:pt>
                <c:pt idx="922">
                  <c:v>0.56959725317145748</c:v>
                </c:pt>
                <c:pt idx="923">
                  <c:v>0.57066337224878649</c:v>
                </c:pt>
                <c:pt idx="924">
                  <c:v>0.57251684769615963</c:v>
                </c:pt>
                <c:pt idx="925">
                  <c:v>0.575343768448493</c:v>
                </c:pt>
                <c:pt idx="926">
                  <c:v>0.57891170868468611</c:v>
                </c:pt>
                <c:pt idx="927">
                  <c:v>0.58257232269324777</c:v>
                </c:pt>
                <c:pt idx="928">
                  <c:v>0.58539887275049174</c:v>
                </c:pt>
                <c:pt idx="929">
                  <c:v>0.58739358302695455</c:v>
                </c:pt>
                <c:pt idx="930">
                  <c:v>0.58892232957594792</c:v>
                </c:pt>
                <c:pt idx="931">
                  <c:v>0.58966371975489706</c:v>
                </c:pt>
                <c:pt idx="932">
                  <c:v>0.59017453758819316</c:v>
                </c:pt>
                <c:pt idx="933">
                  <c:v>0.59035951443784096</c:v>
                </c:pt>
                <c:pt idx="934">
                  <c:v>0.58984943799472389</c:v>
                </c:pt>
                <c:pt idx="935">
                  <c:v>0.58845896071410464</c:v>
                </c:pt>
                <c:pt idx="936">
                  <c:v>0.55455826943355135</c:v>
                </c:pt>
                <c:pt idx="937">
                  <c:v>0.55377128375859686</c:v>
                </c:pt>
                <c:pt idx="938">
                  <c:v>0.55275224295763115</c:v>
                </c:pt>
                <c:pt idx="939">
                  <c:v>0.54885920312796876</c:v>
                </c:pt>
                <c:pt idx="940">
                  <c:v>0.54431818828190481</c:v>
                </c:pt>
                <c:pt idx="941">
                  <c:v>0.54107423555391243</c:v>
                </c:pt>
                <c:pt idx="942">
                  <c:v>0.53926672629763428</c:v>
                </c:pt>
                <c:pt idx="943">
                  <c:v>0.53834035926903723</c:v>
                </c:pt>
                <c:pt idx="944">
                  <c:v>0.53778394593973577</c:v>
                </c:pt>
                <c:pt idx="945">
                  <c:v>0.53759896909008809</c:v>
                </c:pt>
                <c:pt idx="946">
                  <c:v>0.53783028282592016</c:v>
                </c:pt>
                <c:pt idx="947">
                  <c:v>0.53889640190324917</c:v>
                </c:pt>
                <c:pt idx="948">
                  <c:v>0.5407498773506223</c:v>
                </c:pt>
                <c:pt idx="949">
                  <c:v>0.54357679810295556</c:v>
                </c:pt>
                <c:pt idx="950">
                  <c:v>0.54714473833914878</c:v>
                </c:pt>
                <c:pt idx="951">
                  <c:v>0.55080535234771044</c:v>
                </c:pt>
                <c:pt idx="952">
                  <c:v>0.5536319024049543</c:v>
                </c:pt>
                <c:pt idx="953">
                  <c:v>0.55562661268141722</c:v>
                </c:pt>
                <c:pt idx="954">
                  <c:v>0.5571553592304106</c:v>
                </c:pt>
                <c:pt idx="955">
                  <c:v>0.55789674940935974</c:v>
                </c:pt>
                <c:pt idx="956">
                  <c:v>0.55840756724265583</c:v>
                </c:pt>
                <c:pt idx="957">
                  <c:v>0.55859254409230363</c:v>
                </c:pt>
                <c:pt idx="958">
                  <c:v>0.55808246764918656</c:v>
                </c:pt>
                <c:pt idx="959">
                  <c:v>0.55669199036856731</c:v>
                </c:pt>
                <c:pt idx="960">
                  <c:v>0.53469629908801408</c:v>
                </c:pt>
                <c:pt idx="961">
                  <c:v>0.53390931341305958</c:v>
                </c:pt>
                <c:pt idx="962">
                  <c:v>0.53289027261209387</c:v>
                </c:pt>
                <c:pt idx="963">
                  <c:v>0.52899723278243149</c:v>
                </c:pt>
                <c:pt idx="964">
                  <c:v>0.52445621793636754</c:v>
                </c:pt>
                <c:pt idx="965">
                  <c:v>0.52121226520837516</c:v>
                </c:pt>
                <c:pt idx="966">
                  <c:v>0.51940475595209701</c:v>
                </c:pt>
                <c:pt idx="967">
                  <c:v>0.51847838892349996</c:v>
                </c:pt>
                <c:pt idx="968">
                  <c:v>0.5179219755941985</c:v>
                </c:pt>
                <c:pt idx="969">
                  <c:v>0.51773699874455081</c:v>
                </c:pt>
                <c:pt idx="970">
                  <c:v>0.51796831248038289</c:v>
                </c:pt>
                <c:pt idx="971">
                  <c:v>0.51903443155771189</c:v>
                </c:pt>
                <c:pt idx="972">
                  <c:v>0.52088790700508492</c:v>
                </c:pt>
                <c:pt idx="973">
                  <c:v>0.52371482775741829</c:v>
                </c:pt>
                <c:pt idx="974">
                  <c:v>0.5272827679936114</c:v>
                </c:pt>
                <c:pt idx="975">
                  <c:v>0.53094338200217317</c:v>
                </c:pt>
                <c:pt idx="976">
                  <c:v>0.53376993205941703</c:v>
                </c:pt>
                <c:pt idx="977">
                  <c:v>0.53576464233587995</c:v>
                </c:pt>
                <c:pt idx="978">
                  <c:v>0.53729338888487321</c:v>
                </c:pt>
                <c:pt idx="979">
                  <c:v>0.53803477906382247</c:v>
                </c:pt>
                <c:pt idx="980">
                  <c:v>0.53854559689711845</c:v>
                </c:pt>
                <c:pt idx="981">
                  <c:v>0.53873057374676625</c:v>
                </c:pt>
                <c:pt idx="982">
                  <c:v>0.53822049730364929</c:v>
                </c:pt>
                <c:pt idx="983">
                  <c:v>0.53683002002303004</c:v>
                </c:pt>
                <c:pt idx="984">
                  <c:v>0.5370608193672447</c:v>
                </c:pt>
                <c:pt idx="985">
                  <c:v>0.5362738336922902</c:v>
                </c:pt>
                <c:pt idx="986">
                  <c:v>0.53525479289132449</c:v>
                </c:pt>
                <c:pt idx="987">
                  <c:v>0.53136175306166211</c:v>
                </c:pt>
                <c:pt idx="988">
                  <c:v>0.52682073821559816</c:v>
                </c:pt>
                <c:pt idx="989">
                  <c:v>0.52357678548760578</c:v>
                </c:pt>
                <c:pt idx="990">
                  <c:v>0.52176927623132763</c:v>
                </c:pt>
                <c:pt idx="991">
                  <c:v>0.52084290920273058</c:v>
                </c:pt>
                <c:pt idx="992">
                  <c:v>0.52028649587342912</c:v>
                </c:pt>
                <c:pt idx="993">
                  <c:v>0.52010151902378143</c:v>
                </c:pt>
                <c:pt idx="994">
                  <c:v>0.52033283275961351</c:v>
                </c:pt>
                <c:pt idx="995">
                  <c:v>0.52139895183694251</c:v>
                </c:pt>
                <c:pt idx="996">
                  <c:v>0.52325242728431554</c:v>
                </c:pt>
                <c:pt idx="997">
                  <c:v>0.52607934803664891</c:v>
                </c:pt>
                <c:pt idx="998">
                  <c:v>0.52964728827284202</c:v>
                </c:pt>
                <c:pt idx="999">
                  <c:v>0.53330790228140379</c:v>
                </c:pt>
                <c:pt idx="1000">
                  <c:v>0.53613445233864765</c:v>
                </c:pt>
                <c:pt idx="1001">
                  <c:v>0.53812916261511057</c:v>
                </c:pt>
                <c:pt idx="1002">
                  <c:v>0.53965790916410383</c:v>
                </c:pt>
                <c:pt idx="1003">
                  <c:v>0.54039929934305309</c:v>
                </c:pt>
                <c:pt idx="1004">
                  <c:v>0.54091011717634907</c:v>
                </c:pt>
                <c:pt idx="1005">
                  <c:v>0.54109509402599687</c:v>
                </c:pt>
                <c:pt idx="1006">
                  <c:v>0.54058501758287991</c:v>
                </c:pt>
                <c:pt idx="1007">
                  <c:v>0.53919454030226066</c:v>
                </c:pt>
                <c:pt idx="1008">
                  <c:v>0.5370608193672447</c:v>
                </c:pt>
                <c:pt idx="1009">
                  <c:v>0.5362738336922902</c:v>
                </c:pt>
                <c:pt idx="1010">
                  <c:v>0.53525479289132449</c:v>
                </c:pt>
                <c:pt idx="1011">
                  <c:v>0.53136175306166211</c:v>
                </c:pt>
                <c:pt idx="1012">
                  <c:v>0.52682073821559816</c:v>
                </c:pt>
                <c:pt idx="1013">
                  <c:v>0.52357678548760578</c:v>
                </c:pt>
                <c:pt idx="1014">
                  <c:v>0.52176927623132763</c:v>
                </c:pt>
                <c:pt idx="1015">
                  <c:v>0.52084290920273058</c:v>
                </c:pt>
                <c:pt idx="1016">
                  <c:v>0.52028649587342912</c:v>
                </c:pt>
                <c:pt idx="1017">
                  <c:v>0.52010151902378143</c:v>
                </c:pt>
                <c:pt idx="1018">
                  <c:v>0.52033283275961351</c:v>
                </c:pt>
                <c:pt idx="1019">
                  <c:v>0.52139895183694251</c:v>
                </c:pt>
                <c:pt idx="1020">
                  <c:v>0.52325242728431554</c:v>
                </c:pt>
                <c:pt idx="1021">
                  <c:v>0.52607934803664891</c:v>
                </c:pt>
                <c:pt idx="1022">
                  <c:v>0.52964728827284202</c:v>
                </c:pt>
                <c:pt idx="1023">
                  <c:v>0.53330790228140379</c:v>
                </c:pt>
                <c:pt idx="1024">
                  <c:v>0.53613445233864765</c:v>
                </c:pt>
                <c:pt idx="1025">
                  <c:v>0.53812916261511057</c:v>
                </c:pt>
                <c:pt idx="1026">
                  <c:v>0.53965790916410383</c:v>
                </c:pt>
                <c:pt idx="1027">
                  <c:v>0.54039929934305309</c:v>
                </c:pt>
                <c:pt idx="1028">
                  <c:v>0.54091011717634907</c:v>
                </c:pt>
                <c:pt idx="1029">
                  <c:v>0.54109509402599687</c:v>
                </c:pt>
                <c:pt idx="1030">
                  <c:v>0.54058501758287991</c:v>
                </c:pt>
                <c:pt idx="1031">
                  <c:v>0.53919454030226066</c:v>
                </c:pt>
                <c:pt idx="1032">
                  <c:v>0.48543187867617016</c:v>
                </c:pt>
                <c:pt idx="1033">
                  <c:v>0.4846448930012156</c:v>
                </c:pt>
                <c:pt idx="1034">
                  <c:v>0.48362585220024989</c:v>
                </c:pt>
                <c:pt idx="1035">
                  <c:v>0.47973281237058751</c:v>
                </c:pt>
                <c:pt idx="1036">
                  <c:v>0.47519179752452356</c:v>
                </c:pt>
                <c:pt idx="1037">
                  <c:v>0.47194784479653124</c:v>
                </c:pt>
                <c:pt idx="1038">
                  <c:v>0.47014033554025303</c:v>
                </c:pt>
                <c:pt idx="1039">
                  <c:v>0.46921396851165603</c:v>
                </c:pt>
                <c:pt idx="1040">
                  <c:v>0.46865755518235458</c:v>
                </c:pt>
                <c:pt idx="1041">
                  <c:v>0.46847257833270683</c:v>
                </c:pt>
                <c:pt idx="1042">
                  <c:v>0.46870389206853891</c:v>
                </c:pt>
                <c:pt idx="1043">
                  <c:v>0.46977001114586792</c:v>
                </c:pt>
                <c:pt idx="1044">
                  <c:v>0.47162348659324099</c:v>
                </c:pt>
                <c:pt idx="1045">
                  <c:v>0.47445040734557437</c:v>
                </c:pt>
                <c:pt idx="1046">
                  <c:v>0.47801834758176748</c:v>
                </c:pt>
                <c:pt idx="1047">
                  <c:v>0.48167896159032919</c:v>
                </c:pt>
                <c:pt idx="1048">
                  <c:v>0.48450551164757311</c:v>
                </c:pt>
                <c:pt idx="1049">
                  <c:v>0.48650022192403597</c:v>
                </c:pt>
                <c:pt idx="1050">
                  <c:v>0.48802896847302929</c:v>
                </c:pt>
                <c:pt idx="1051">
                  <c:v>0.48877035865197849</c:v>
                </c:pt>
                <c:pt idx="1052">
                  <c:v>0.48928117648527453</c:v>
                </c:pt>
                <c:pt idx="1053">
                  <c:v>0.48946615333492233</c:v>
                </c:pt>
                <c:pt idx="1054">
                  <c:v>0.48895607689180531</c:v>
                </c:pt>
                <c:pt idx="1055">
                  <c:v>0.48756559961118606</c:v>
                </c:pt>
                <c:pt idx="1056">
                  <c:v>0.48543187867617016</c:v>
                </c:pt>
                <c:pt idx="1057">
                  <c:v>0.4846448930012156</c:v>
                </c:pt>
                <c:pt idx="1058">
                  <c:v>0.48362585220024989</c:v>
                </c:pt>
                <c:pt idx="1059">
                  <c:v>0.47973281237058751</c:v>
                </c:pt>
                <c:pt idx="1060">
                  <c:v>0.47519179752452356</c:v>
                </c:pt>
                <c:pt idx="1061">
                  <c:v>0.47194784479653124</c:v>
                </c:pt>
                <c:pt idx="1062">
                  <c:v>0.47014033554025303</c:v>
                </c:pt>
                <c:pt idx="1063">
                  <c:v>0.46921396851165603</c:v>
                </c:pt>
                <c:pt idx="1064">
                  <c:v>0.46865755518235458</c:v>
                </c:pt>
                <c:pt idx="1065">
                  <c:v>0.46847257833270683</c:v>
                </c:pt>
                <c:pt idx="1066">
                  <c:v>0.46870389206853891</c:v>
                </c:pt>
                <c:pt idx="1067">
                  <c:v>0.46977001114586792</c:v>
                </c:pt>
                <c:pt idx="1068">
                  <c:v>0.47162348659324099</c:v>
                </c:pt>
                <c:pt idx="1069">
                  <c:v>0.47445040734557437</c:v>
                </c:pt>
                <c:pt idx="1070">
                  <c:v>0.47801834758176748</c:v>
                </c:pt>
                <c:pt idx="1071">
                  <c:v>0.48167896159032919</c:v>
                </c:pt>
                <c:pt idx="1072">
                  <c:v>0.48450551164757311</c:v>
                </c:pt>
                <c:pt idx="1073">
                  <c:v>0.48650022192403597</c:v>
                </c:pt>
                <c:pt idx="1074">
                  <c:v>0.48802896847302929</c:v>
                </c:pt>
                <c:pt idx="1075">
                  <c:v>0.48877035865197849</c:v>
                </c:pt>
                <c:pt idx="1076">
                  <c:v>0.48928117648527453</c:v>
                </c:pt>
                <c:pt idx="1077">
                  <c:v>0.48946615333492233</c:v>
                </c:pt>
                <c:pt idx="1078">
                  <c:v>0.48895607689180531</c:v>
                </c:pt>
                <c:pt idx="1079">
                  <c:v>0.48756559961118606</c:v>
                </c:pt>
                <c:pt idx="1080">
                  <c:v>0.48543187867617016</c:v>
                </c:pt>
                <c:pt idx="1081">
                  <c:v>0.4846448930012156</c:v>
                </c:pt>
                <c:pt idx="1082">
                  <c:v>0.48362585220024989</c:v>
                </c:pt>
                <c:pt idx="1083">
                  <c:v>0.47973281237058751</c:v>
                </c:pt>
                <c:pt idx="1084">
                  <c:v>0.47519179752452356</c:v>
                </c:pt>
                <c:pt idx="1085">
                  <c:v>0.47194784479653124</c:v>
                </c:pt>
                <c:pt idx="1086">
                  <c:v>0.47014033554025303</c:v>
                </c:pt>
                <c:pt idx="1087">
                  <c:v>0.46921396851165603</c:v>
                </c:pt>
                <c:pt idx="1088">
                  <c:v>0.46865755518235458</c:v>
                </c:pt>
                <c:pt idx="1089">
                  <c:v>0.46847257833270683</c:v>
                </c:pt>
                <c:pt idx="1090">
                  <c:v>0.46870389206853891</c:v>
                </c:pt>
                <c:pt idx="1091">
                  <c:v>0.46977001114586792</c:v>
                </c:pt>
                <c:pt idx="1092">
                  <c:v>0.47162348659324099</c:v>
                </c:pt>
                <c:pt idx="1093">
                  <c:v>0.47445040734557437</c:v>
                </c:pt>
                <c:pt idx="1094">
                  <c:v>0.47801834758176748</c:v>
                </c:pt>
                <c:pt idx="1095">
                  <c:v>0.48167896159032919</c:v>
                </c:pt>
                <c:pt idx="1096">
                  <c:v>0.48450551164757311</c:v>
                </c:pt>
                <c:pt idx="1097">
                  <c:v>0.48650022192403597</c:v>
                </c:pt>
                <c:pt idx="1098">
                  <c:v>0.48802896847302929</c:v>
                </c:pt>
                <c:pt idx="1099">
                  <c:v>0.48877035865197849</c:v>
                </c:pt>
                <c:pt idx="1100">
                  <c:v>0.48928117648527453</c:v>
                </c:pt>
                <c:pt idx="1101">
                  <c:v>0.48946615333492233</c:v>
                </c:pt>
                <c:pt idx="1102">
                  <c:v>0.48895607689180531</c:v>
                </c:pt>
                <c:pt idx="1103">
                  <c:v>0.48756559961118606</c:v>
                </c:pt>
                <c:pt idx="1104">
                  <c:v>0.51719884902170743</c:v>
                </c:pt>
                <c:pt idx="1105">
                  <c:v>0.51641186334675293</c:v>
                </c:pt>
                <c:pt idx="1106">
                  <c:v>0.51539282254578722</c:v>
                </c:pt>
                <c:pt idx="1107">
                  <c:v>0.51149978271612484</c:v>
                </c:pt>
                <c:pt idx="1108">
                  <c:v>0.50695876787006089</c:v>
                </c:pt>
                <c:pt idx="1109">
                  <c:v>0.50371481514206851</c:v>
                </c:pt>
                <c:pt idx="1110">
                  <c:v>0.50190730588579036</c:v>
                </c:pt>
                <c:pt idx="1111">
                  <c:v>0.5009809388571933</c:v>
                </c:pt>
                <c:pt idx="1112">
                  <c:v>0.50042452552789185</c:v>
                </c:pt>
                <c:pt idx="1113">
                  <c:v>0.50023954867824416</c:v>
                </c:pt>
                <c:pt idx="1114">
                  <c:v>0.50047086241407623</c:v>
                </c:pt>
                <c:pt idx="1115">
                  <c:v>0.50153698149140524</c:v>
                </c:pt>
                <c:pt idx="1116">
                  <c:v>0.50339045693877826</c:v>
                </c:pt>
                <c:pt idx="1117">
                  <c:v>0.50621737769111164</c:v>
                </c:pt>
                <c:pt idx="1118">
                  <c:v>0.50978531792730475</c:v>
                </c:pt>
                <c:pt idx="1119">
                  <c:v>0.51344593193586652</c:v>
                </c:pt>
                <c:pt idx="1120">
                  <c:v>0.51627248199311038</c:v>
                </c:pt>
                <c:pt idx="1121">
                  <c:v>0.5182671922695733</c:v>
                </c:pt>
                <c:pt idx="1122">
                  <c:v>0.51979593881856656</c:v>
                </c:pt>
                <c:pt idx="1123">
                  <c:v>0.52053732899751581</c:v>
                </c:pt>
                <c:pt idx="1124">
                  <c:v>0.5210481468308118</c:v>
                </c:pt>
                <c:pt idx="1125">
                  <c:v>0.5212331236804596</c:v>
                </c:pt>
                <c:pt idx="1126">
                  <c:v>0.52072304723734264</c:v>
                </c:pt>
                <c:pt idx="1127">
                  <c:v>0.51933256995672339</c:v>
                </c:pt>
                <c:pt idx="1128">
                  <c:v>0.48637768678786242</c:v>
                </c:pt>
                <c:pt idx="1129">
                  <c:v>0.48559070111290786</c:v>
                </c:pt>
                <c:pt idx="1130">
                  <c:v>0.48457166031194215</c:v>
                </c:pt>
                <c:pt idx="1131">
                  <c:v>0.48067862048227977</c:v>
                </c:pt>
                <c:pt idx="1132">
                  <c:v>0.47613760563621582</c:v>
                </c:pt>
                <c:pt idx="1133">
                  <c:v>0.47289365290822349</c:v>
                </c:pt>
                <c:pt idx="1134">
                  <c:v>0.47108614365194529</c:v>
                </c:pt>
                <c:pt idx="1135">
                  <c:v>0.47015977662334829</c:v>
                </c:pt>
                <c:pt idx="1136">
                  <c:v>0.46960336329404684</c:v>
                </c:pt>
                <c:pt idx="1137">
                  <c:v>0.46941838644439909</c:v>
                </c:pt>
                <c:pt idx="1138">
                  <c:v>0.46964970018023117</c:v>
                </c:pt>
                <c:pt idx="1139">
                  <c:v>0.47071581925756018</c:v>
                </c:pt>
                <c:pt idx="1140">
                  <c:v>0.47256929470493325</c:v>
                </c:pt>
                <c:pt idx="1141">
                  <c:v>0.47539621545726662</c:v>
                </c:pt>
                <c:pt idx="1142">
                  <c:v>0.47896415569345974</c:v>
                </c:pt>
                <c:pt idx="1143">
                  <c:v>0.48262476970202145</c:v>
                </c:pt>
                <c:pt idx="1144">
                  <c:v>0.48545131975926537</c:v>
                </c:pt>
                <c:pt idx="1145">
                  <c:v>0.48744603003572823</c:v>
                </c:pt>
                <c:pt idx="1146">
                  <c:v>0.48897477658472155</c:v>
                </c:pt>
                <c:pt idx="1147">
                  <c:v>0.48971616676367075</c:v>
                </c:pt>
                <c:pt idx="1148">
                  <c:v>0.49022698459696679</c:v>
                </c:pt>
                <c:pt idx="1149">
                  <c:v>0.49041196144661459</c:v>
                </c:pt>
                <c:pt idx="1150">
                  <c:v>0.48990188500349757</c:v>
                </c:pt>
                <c:pt idx="1151">
                  <c:v>0.48851140772287832</c:v>
                </c:pt>
                <c:pt idx="1152">
                  <c:v>0.54265326943355141</c:v>
                </c:pt>
                <c:pt idx="1153">
                  <c:v>0.5418662837585968</c:v>
                </c:pt>
                <c:pt idx="1154">
                  <c:v>0.54084724295763109</c:v>
                </c:pt>
                <c:pt idx="1155">
                  <c:v>0.53695420312796871</c:v>
                </c:pt>
                <c:pt idx="1156">
                  <c:v>0.53241318828190476</c:v>
                </c:pt>
                <c:pt idx="1157">
                  <c:v>0.52916923555391249</c:v>
                </c:pt>
                <c:pt idx="1158">
                  <c:v>0.52736172629763423</c:v>
                </c:pt>
                <c:pt idx="1159">
                  <c:v>0.52643535926903728</c:v>
                </c:pt>
                <c:pt idx="1160">
                  <c:v>0.52587894593973583</c:v>
                </c:pt>
                <c:pt idx="1161">
                  <c:v>0.52569396909008803</c:v>
                </c:pt>
                <c:pt idx="1162">
                  <c:v>0.5259252828259201</c:v>
                </c:pt>
                <c:pt idx="1163">
                  <c:v>0.52699140190324911</c:v>
                </c:pt>
                <c:pt idx="1164">
                  <c:v>0.52884487735062224</c:v>
                </c:pt>
                <c:pt idx="1165">
                  <c:v>0.53167179810295562</c:v>
                </c:pt>
                <c:pt idx="1166">
                  <c:v>0.53523973833914873</c:v>
                </c:pt>
                <c:pt idx="1167">
                  <c:v>0.53890035234771039</c:v>
                </c:pt>
                <c:pt idx="1168">
                  <c:v>0.54172690240495436</c:v>
                </c:pt>
                <c:pt idx="1169">
                  <c:v>0.54372161268141717</c:v>
                </c:pt>
                <c:pt idx="1170">
                  <c:v>0.54525035923041054</c:v>
                </c:pt>
                <c:pt idx="1171">
                  <c:v>0.54599174940935968</c:v>
                </c:pt>
                <c:pt idx="1172">
                  <c:v>0.54650256724265578</c:v>
                </c:pt>
                <c:pt idx="1173">
                  <c:v>0.54668754409230358</c:v>
                </c:pt>
                <c:pt idx="1174">
                  <c:v>0.54617746764918651</c:v>
                </c:pt>
                <c:pt idx="1175">
                  <c:v>0.54478699036856726</c:v>
                </c:pt>
                <c:pt idx="1176">
                  <c:v>0.54832811810370496</c:v>
                </c:pt>
                <c:pt idx="1177">
                  <c:v>0.54754113242875035</c:v>
                </c:pt>
                <c:pt idx="1178">
                  <c:v>0.54652209162778465</c:v>
                </c:pt>
                <c:pt idx="1179">
                  <c:v>0.54262905179812226</c:v>
                </c:pt>
                <c:pt idx="1180">
                  <c:v>0.53808803695205831</c:v>
                </c:pt>
                <c:pt idx="1181">
                  <c:v>0.53484408422406604</c:v>
                </c:pt>
                <c:pt idx="1182">
                  <c:v>0.53303657496778778</c:v>
                </c:pt>
                <c:pt idx="1183">
                  <c:v>0.53211020793919084</c:v>
                </c:pt>
                <c:pt idx="1184">
                  <c:v>0.53155379460988939</c:v>
                </c:pt>
                <c:pt idx="1185">
                  <c:v>0.53136881776024159</c:v>
                </c:pt>
                <c:pt idx="1186">
                  <c:v>0.53160013149607366</c:v>
                </c:pt>
                <c:pt idx="1187">
                  <c:v>0.53266625057340267</c:v>
                </c:pt>
                <c:pt idx="1188">
                  <c:v>0.53451972602077569</c:v>
                </c:pt>
                <c:pt idx="1189">
                  <c:v>0.53734664677310917</c:v>
                </c:pt>
                <c:pt idx="1190">
                  <c:v>0.54091458700930217</c:v>
                </c:pt>
                <c:pt idx="1191">
                  <c:v>0.54457520101786394</c:v>
                </c:pt>
                <c:pt idx="1192">
                  <c:v>0.54740175107510791</c:v>
                </c:pt>
                <c:pt idx="1193">
                  <c:v>0.54939646135157072</c:v>
                </c:pt>
                <c:pt idx="1194">
                  <c:v>0.55092520790056398</c:v>
                </c:pt>
                <c:pt idx="1195">
                  <c:v>0.55166659807951324</c:v>
                </c:pt>
                <c:pt idx="1196">
                  <c:v>0.55217741591280922</c:v>
                </c:pt>
                <c:pt idx="1197">
                  <c:v>0.55236239276245702</c:v>
                </c:pt>
                <c:pt idx="1198">
                  <c:v>0.55185231631934006</c:v>
                </c:pt>
                <c:pt idx="1199">
                  <c:v>0.55046183903872081</c:v>
                </c:pt>
                <c:pt idx="1200">
                  <c:v>0.58009508844924229</c:v>
                </c:pt>
                <c:pt idx="1201">
                  <c:v>0.57930810277428768</c:v>
                </c:pt>
                <c:pt idx="1202">
                  <c:v>0.57828906197332197</c:v>
                </c:pt>
                <c:pt idx="1203">
                  <c:v>0.57439602214365959</c:v>
                </c:pt>
                <c:pt idx="1204">
                  <c:v>0.56985500729759564</c:v>
                </c:pt>
                <c:pt idx="1205">
                  <c:v>0.56661105456960337</c:v>
                </c:pt>
                <c:pt idx="1206">
                  <c:v>0.56480354531332511</c:v>
                </c:pt>
                <c:pt idx="1207">
                  <c:v>0.56387717828472816</c:v>
                </c:pt>
                <c:pt idx="1208">
                  <c:v>0.56332076495542671</c:v>
                </c:pt>
                <c:pt idx="1209">
                  <c:v>0.56313578810577891</c:v>
                </c:pt>
                <c:pt idx="1210">
                  <c:v>0.56336710184161098</c:v>
                </c:pt>
                <c:pt idx="1211">
                  <c:v>0.56443322091893999</c:v>
                </c:pt>
                <c:pt idx="1212">
                  <c:v>0.56628669636631312</c:v>
                </c:pt>
                <c:pt idx="1213">
                  <c:v>0.5691136171186465</c:v>
                </c:pt>
                <c:pt idx="1214">
                  <c:v>0.57268155735483961</c:v>
                </c:pt>
                <c:pt idx="1215">
                  <c:v>0.57634217136340127</c:v>
                </c:pt>
                <c:pt idx="1216">
                  <c:v>0.57916872142064524</c:v>
                </c:pt>
                <c:pt idx="1217">
                  <c:v>0.58116343169710805</c:v>
                </c:pt>
                <c:pt idx="1218">
                  <c:v>0.58269217824610142</c:v>
                </c:pt>
                <c:pt idx="1219">
                  <c:v>0.58343356842505056</c:v>
                </c:pt>
                <c:pt idx="1220">
                  <c:v>0.58394438625834666</c:v>
                </c:pt>
                <c:pt idx="1221">
                  <c:v>0.58412936310799446</c:v>
                </c:pt>
                <c:pt idx="1222">
                  <c:v>0.58361928666487739</c:v>
                </c:pt>
                <c:pt idx="1223">
                  <c:v>0.58222880938425814</c:v>
                </c:pt>
                <c:pt idx="1224">
                  <c:v>0.54832811810370496</c:v>
                </c:pt>
                <c:pt idx="1225">
                  <c:v>0.54754113242875035</c:v>
                </c:pt>
                <c:pt idx="1226">
                  <c:v>0.54652209162778465</c:v>
                </c:pt>
                <c:pt idx="1227">
                  <c:v>0.54262905179812226</c:v>
                </c:pt>
                <c:pt idx="1228">
                  <c:v>0.53808803695205831</c:v>
                </c:pt>
                <c:pt idx="1229">
                  <c:v>0.53484408422406604</c:v>
                </c:pt>
                <c:pt idx="1230">
                  <c:v>0.53303657496778778</c:v>
                </c:pt>
                <c:pt idx="1231">
                  <c:v>0.53211020793919084</c:v>
                </c:pt>
                <c:pt idx="1232">
                  <c:v>0.53155379460988939</c:v>
                </c:pt>
                <c:pt idx="1233">
                  <c:v>0.53136881776024159</c:v>
                </c:pt>
                <c:pt idx="1234">
                  <c:v>0.53160013149607366</c:v>
                </c:pt>
                <c:pt idx="1235">
                  <c:v>0.53266625057340267</c:v>
                </c:pt>
                <c:pt idx="1236">
                  <c:v>0.53451972602077569</c:v>
                </c:pt>
                <c:pt idx="1237">
                  <c:v>0.53734664677310917</c:v>
                </c:pt>
                <c:pt idx="1238">
                  <c:v>0.54091458700930217</c:v>
                </c:pt>
                <c:pt idx="1239">
                  <c:v>0.54457520101786394</c:v>
                </c:pt>
                <c:pt idx="1240">
                  <c:v>0.54740175107510791</c:v>
                </c:pt>
                <c:pt idx="1241">
                  <c:v>0.54939646135157072</c:v>
                </c:pt>
                <c:pt idx="1242">
                  <c:v>0.55092520790056398</c:v>
                </c:pt>
                <c:pt idx="1243">
                  <c:v>0.55166659807951324</c:v>
                </c:pt>
                <c:pt idx="1244">
                  <c:v>0.55217741591280922</c:v>
                </c:pt>
                <c:pt idx="1245">
                  <c:v>0.55236239276245702</c:v>
                </c:pt>
                <c:pt idx="1246">
                  <c:v>0.55185231631934006</c:v>
                </c:pt>
                <c:pt idx="1247">
                  <c:v>0.55046183903872081</c:v>
                </c:pt>
                <c:pt idx="1248">
                  <c:v>0.54832811810370496</c:v>
                </c:pt>
                <c:pt idx="1249">
                  <c:v>0.54754113242875035</c:v>
                </c:pt>
                <c:pt idx="1250">
                  <c:v>0.54652209162778465</c:v>
                </c:pt>
                <c:pt idx="1251">
                  <c:v>0.54262905179812226</c:v>
                </c:pt>
                <c:pt idx="1252">
                  <c:v>0.53808803695205831</c:v>
                </c:pt>
                <c:pt idx="1253">
                  <c:v>0.53484408422406604</c:v>
                </c:pt>
                <c:pt idx="1254">
                  <c:v>0.53303657496778778</c:v>
                </c:pt>
                <c:pt idx="1255">
                  <c:v>0.53211020793919084</c:v>
                </c:pt>
                <c:pt idx="1256">
                  <c:v>0.53155379460988939</c:v>
                </c:pt>
                <c:pt idx="1257">
                  <c:v>0.53136881776024159</c:v>
                </c:pt>
                <c:pt idx="1258">
                  <c:v>0.53160013149607366</c:v>
                </c:pt>
                <c:pt idx="1259">
                  <c:v>0.53266625057340267</c:v>
                </c:pt>
                <c:pt idx="1260">
                  <c:v>0.53451972602077569</c:v>
                </c:pt>
                <c:pt idx="1261">
                  <c:v>0.53734664677310917</c:v>
                </c:pt>
                <c:pt idx="1262">
                  <c:v>0.54091458700930217</c:v>
                </c:pt>
                <c:pt idx="1263">
                  <c:v>0.54457520101786394</c:v>
                </c:pt>
                <c:pt idx="1264">
                  <c:v>0.54740175107510791</c:v>
                </c:pt>
                <c:pt idx="1265">
                  <c:v>0.54939646135157072</c:v>
                </c:pt>
                <c:pt idx="1266">
                  <c:v>0.55092520790056398</c:v>
                </c:pt>
                <c:pt idx="1267">
                  <c:v>0.55166659807951324</c:v>
                </c:pt>
                <c:pt idx="1268">
                  <c:v>0.55217741591280922</c:v>
                </c:pt>
                <c:pt idx="1269">
                  <c:v>0.55236239276245702</c:v>
                </c:pt>
                <c:pt idx="1270">
                  <c:v>0.55185231631934006</c:v>
                </c:pt>
                <c:pt idx="1271">
                  <c:v>0.55046183903872081</c:v>
                </c:pt>
                <c:pt idx="1272">
                  <c:v>0.51719884902170743</c:v>
                </c:pt>
                <c:pt idx="1273">
                  <c:v>0.51641186334675293</c:v>
                </c:pt>
                <c:pt idx="1274">
                  <c:v>0.51539282254578722</c:v>
                </c:pt>
                <c:pt idx="1275">
                  <c:v>0.51149978271612484</c:v>
                </c:pt>
                <c:pt idx="1276">
                  <c:v>0.50695876787006089</c:v>
                </c:pt>
                <c:pt idx="1277">
                  <c:v>0.50371481514206851</c:v>
                </c:pt>
                <c:pt idx="1278">
                  <c:v>0.50190730588579036</c:v>
                </c:pt>
                <c:pt idx="1279">
                  <c:v>0.5009809388571933</c:v>
                </c:pt>
                <c:pt idx="1280">
                  <c:v>0.50042452552789185</c:v>
                </c:pt>
                <c:pt idx="1281">
                  <c:v>0.50023954867824416</c:v>
                </c:pt>
                <c:pt idx="1282">
                  <c:v>0.50047086241407623</c:v>
                </c:pt>
                <c:pt idx="1283">
                  <c:v>0.50153698149140524</c:v>
                </c:pt>
                <c:pt idx="1284">
                  <c:v>0.50339045693877826</c:v>
                </c:pt>
                <c:pt idx="1285">
                  <c:v>0.50621737769111164</c:v>
                </c:pt>
                <c:pt idx="1286">
                  <c:v>0.50978531792730475</c:v>
                </c:pt>
                <c:pt idx="1287">
                  <c:v>0.51344593193586652</c:v>
                </c:pt>
                <c:pt idx="1288">
                  <c:v>0.51627248199311038</c:v>
                </c:pt>
                <c:pt idx="1289">
                  <c:v>0.5182671922695733</c:v>
                </c:pt>
                <c:pt idx="1290">
                  <c:v>0.51979593881856656</c:v>
                </c:pt>
                <c:pt idx="1291">
                  <c:v>0.52053732899751581</c:v>
                </c:pt>
                <c:pt idx="1292">
                  <c:v>0.5210481468308118</c:v>
                </c:pt>
                <c:pt idx="1293">
                  <c:v>0.5212331236804596</c:v>
                </c:pt>
                <c:pt idx="1294">
                  <c:v>0.52072304723734264</c:v>
                </c:pt>
                <c:pt idx="1295">
                  <c:v>0.51933256995672339</c:v>
                </c:pt>
                <c:pt idx="1296">
                  <c:v>0.52287369769186098</c:v>
                </c:pt>
                <c:pt idx="1297">
                  <c:v>0.52208671201690637</c:v>
                </c:pt>
                <c:pt idx="1298">
                  <c:v>0.52106767121594066</c:v>
                </c:pt>
                <c:pt idx="1299">
                  <c:v>0.51717463138627828</c:v>
                </c:pt>
                <c:pt idx="1300">
                  <c:v>0.51263361654021433</c:v>
                </c:pt>
                <c:pt idx="1301">
                  <c:v>0.50938966381222206</c:v>
                </c:pt>
                <c:pt idx="1302">
                  <c:v>0.5075821545559438</c:v>
                </c:pt>
                <c:pt idx="1303">
                  <c:v>0.50665578752734686</c:v>
                </c:pt>
                <c:pt idx="1304">
                  <c:v>0.5060993741980454</c:v>
                </c:pt>
                <c:pt idx="1305">
                  <c:v>0.5059143973483976</c:v>
                </c:pt>
                <c:pt idx="1306">
                  <c:v>0.50614571108422968</c:v>
                </c:pt>
                <c:pt idx="1307">
                  <c:v>0.50721183016155869</c:v>
                </c:pt>
                <c:pt idx="1308">
                  <c:v>0.50906530560893182</c:v>
                </c:pt>
                <c:pt idx="1309">
                  <c:v>0.51189222636126519</c:v>
                </c:pt>
                <c:pt idx="1310">
                  <c:v>0.5154601665974583</c:v>
                </c:pt>
                <c:pt idx="1311">
                  <c:v>0.51912078060601996</c:v>
                </c:pt>
                <c:pt idx="1312">
                  <c:v>0.52194733066326393</c:v>
                </c:pt>
                <c:pt idx="1313">
                  <c:v>0.52394204093972674</c:v>
                </c:pt>
                <c:pt idx="1314">
                  <c:v>0.52547078748872011</c:v>
                </c:pt>
                <c:pt idx="1315">
                  <c:v>0.52621217766766926</c:v>
                </c:pt>
                <c:pt idx="1316">
                  <c:v>0.52672299550096535</c:v>
                </c:pt>
                <c:pt idx="1317">
                  <c:v>0.52690797235061315</c:v>
                </c:pt>
                <c:pt idx="1318">
                  <c:v>0.52639789590749608</c:v>
                </c:pt>
                <c:pt idx="1319">
                  <c:v>0.52500741862687683</c:v>
                </c:pt>
                <c:pt idx="1320">
                  <c:v>0.51096869769186093</c:v>
                </c:pt>
                <c:pt idx="1321">
                  <c:v>0.51018171201690643</c:v>
                </c:pt>
                <c:pt idx="1322">
                  <c:v>0.50916267121594072</c:v>
                </c:pt>
                <c:pt idx="1323">
                  <c:v>0.50526963138627834</c:v>
                </c:pt>
                <c:pt idx="1324">
                  <c:v>0.50072861654021439</c:v>
                </c:pt>
                <c:pt idx="1325">
                  <c:v>0.49748466381222201</c:v>
                </c:pt>
                <c:pt idx="1326">
                  <c:v>0.49567715455594386</c:v>
                </c:pt>
                <c:pt idx="1327">
                  <c:v>0.4947507875273468</c:v>
                </c:pt>
                <c:pt idx="1328">
                  <c:v>0.49419437419804535</c:v>
                </c:pt>
                <c:pt idx="1329">
                  <c:v>0.49400939734839766</c:v>
                </c:pt>
                <c:pt idx="1330">
                  <c:v>0.49424071108422973</c:v>
                </c:pt>
                <c:pt idx="1331">
                  <c:v>0.49530683016155874</c:v>
                </c:pt>
                <c:pt idx="1332">
                  <c:v>0.49716030560893176</c:v>
                </c:pt>
                <c:pt idx="1333">
                  <c:v>0.49998722636126514</c:v>
                </c:pt>
                <c:pt idx="1334">
                  <c:v>0.50355516659745825</c:v>
                </c:pt>
                <c:pt idx="1335">
                  <c:v>0.50721578060602002</c:v>
                </c:pt>
                <c:pt idx="1336">
                  <c:v>0.51004233066326388</c:v>
                </c:pt>
                <c:pt idx="1337">
                  <c:v>0.5120370409397268</c:v>
                </c:pt>
                <c:pt idx="1338">
                  <c:v>0.51356578748872006</c:v>
                </c:pt>
                <c:pt idx="1339">
                  <c:v>0.51430717766766931</c:v>
                </c:pt>
                <c:pt idx="1340">
                  <c:v>0.5148179955009653</c:v>
                </c:pt>
                <c:pt idx="1341">
                  <c:v>0.5150029723506131</c:v>
                </c:pt>
                <c:pt idx="1342">
                  <c:v>0.51449289590749614</c:v>
                </c:pt>
                <c:pt idx="1343">
                  <c:v>0.51310241862687689</c:v>
                </c:pt>
                <c:pt idx="1344">
                  <c:v>0.51096869769186093</c:v>
                </c:pt>
                <c:pt idx="1345">
                  <c:v>0.51018171201690643</c:v>
                </c:pt>
                <c:pt idx="1346">
                  <c:v>0.50916267121594072</c:v>
                </c:pt>
                <c:pt idx="1347">
                  <c:v>0.50526963138627834</c:v>
                </c:pt>
                <c:pt idx="1348">
                  <c:v>0.50072861654021439</c:v>
                </c:pt>
                <c:pt idx="1349">
                  <c:v>0.49748466381222201</c:v>
                </c:pt>
                <c:pt idx="1350">
                  <c:v>0.49567715455594386</c:v>
                </c:pt>
                <c:pt idx="1351">
                  <c:v>0.4947507875273468</c:v>
                </c:pt>
                <c:pt idx="1352">
                  <c:v>0.49419437419804535</c:v>
                </c:pt>
                <c:pt idx="1353">
                  <c:v>0.49400939734839766</c:v>
                </c:pt>
                <c:pt idx="1354">
                  <c:v>0.49424071108422973</c:v>
                </c:pt>
                <c:pt idx="1355">
                  <c:v>0.49530683016155874</c:v>
                </c:pt>
                <c:pt idx="1356">
                  <c:v>0.49716030560893176</c:v>
                </c:pt>
                <c:pt idx="1357">
                  <c:v>0.49998722636126514</c:v>
                </c:pt>
                <c:pt idx="1358">
                  <c:v>0.50355516659745825</c:v>
                </c:pt>
                <c:pt idx="1359">
                  <c:v>0.50721578060602002</c:v>
                </c:pt>
                <c:pt idx="1360">
                  <c:v>0.51004233066326388</c:v>
                </c:pt>
                <c:pt idx="1361">
                  <c:v>0.5120370409397268</c:v>
                </c:pt>
                <c:pt idx="1362">
                  <c:v>0.51356578748872006</c:v>
                </c:pt>
                <c:pt idx="1363">
                  <c:v>0.51430717766766931</c:v>
                </c:pt>
                <c:pt idx="1364">
                  <c:v>0.5148179955009653</c:v>
                </c:pt>
                <c:pt idx="1365">
                  <c:v>0.5150029723506131</c:v>
                </c:pt>
                <c:pt idx="1366">
                  <c:v>0.51449289590749614</c:v>
                </c:pt>
                <c:pt idx="1367">
                  <c:v>0.51310241862687689</c:v>
                </c:pt>
                <c:pt idx="1368">
                  <c:v>0.51096869769186093</c:v>
                </c:pt>
                <c:pt idx="1369">
                  <c:v>0.51018171201690643</c:v>
                </c:pt>
                <c:pt idx="1370">
                  <c:v>0.50916267121594072</c:v>
                </c:pt>
                <c:pt idx="1371">
                  <c:v>0.50526963138627834</c:v>
                </c:pt>
                <c:pt idx="1372">
                  <c:v>0.50072861654021439</c:v>
                </c:pt>
                <c:pt idx="1373">
                  <c:v>0.49748466381222201</c:v>
                </c:pt>
                <c:pt idx="1374">
                  <c:v>0.49567715455594386</c:v>
                </c:pt>
                <c:pt idx="1375">
                  <c:v>0.4947507875273468</c:v>
                </c:pt>
                <c:pt idx="1376">
                  <c:v>0.49419437419804535</c:v>
                </c:pt>
                <c:pt idx="1377">
                  <c:v>0.49400939734839766</c:v>
                </c:pt>
                <c:pt idx="1378">
                  <c:v>0.49424071108422973</c:v>
                </c:pt>
                <c:pt idx="1379">
                  <c:v>0.49530683016155874</c:v>
                </c:pt>
                <c:pt idx="1380">
                  <c:v>0.49716030560893176</c:v>
                </c:pt>
                <c:pt idx="1381">
                  <c:v>0.49998722636126514</c:v>
                </c:pt>
                <c:pt idx="1382">
                  <c:v>0.50355516659745825</c:v>
                </c:pt>
                <c:pt idx="1383">
                  <c:v>0.50721578060602002</c:v>
                </c:pt>
                <c:pt idx="1384">
                  <c:v>0.51004233066326388</c:v>
                </c:pt>
                <c:pt idx="1385">
                  <c:v>0.5120370409397268</c:v>
                </c:pt>
                <c:pt idx="1386">
                  <c:v>0.51356578748872006</c:v>
                </c:pt>
                <c:pt idx="1387">
                  <c:v>0.51430717766766931</c:v>
                </c:pt>
                <c:pt idx="1388">
                  <c:v>0.5148179955009653</c:v>
                </c:pt>
                <c:pt idx="1389">
                  <c:v>0.5150029723506131</c:v>
                </c:pt>
                <c:pt idx="1390">
                  <c:v>0.51449289590749614</c:v>
                </c:pt>
                <c:pt idx="1391">
                  <c:v>0.51310241862687689</c:v>
                </c:pt>
                <c:pt idx="1392">
                  <c:v>0.59302829516478139</c:v>
                </c:pt>
                <c:pt idx="1393">
                  <c:v>0.59224130948982689</c:v>
                </c:pt>
                <c:pt idx="1394">
                  <c:v>0.59122226868886119</c:v>
                </c:pt>
                <c:pt idx="1395">
                  <c:v>0.5873292288591988</c:v>
                </c:pt>
                <c:pt idx="1396">
                  <c:v>0.58278821401313485</c:v>
                </c:pt>
                <c:pt idx="1397">
                  <c:v>0.57954426128514247</c:v>
                </c:pt>
                <c:pt idx="1398">
                  <c:v>0.57773675202886432</c:v>
                </c:pt>
                <c:pt idx="1399">
                  <c:v>0.57681038500026727</c:v>
                </c:pt>
                <c:pt idx="1400">
                  <c:v>0.57625397167096581</c:v>
                </c:pt>
                <c:pt idx="1401">
                  <c:v>0.57606899482131813</c:v>
                </c:pt>
                <c:pt idx="1402">
                  <c:v>0.5763003085571502</c:v>
                </c:pt>
                <c:pt idx="1403">
                  <c:v>0.57736642763447921</c:v>
                </c:pt>
                <c:pt idx="1404">
                  <c:v>0.57921990308185223</c:v>
                </c:pt>
                <c:pt idx="1405">
                  <c:v>0.5820468238341856</c:v>
                </c:pt>
                <c:pt idx="1406">
                  <c:v>0.58561476407037871</c:v>
                </c:pt>
                <c:pt idx="1407">
                  <c:v>0.58927537807894048</c:v>
                </c:pt>
                <c:pt idx="1408">
                  <c:v>0.59210192813618434</c:v>
                </c:pt>
                <c:pt idx="1409">
                  <c:v>0.59409663841264726</c:v>
                </c:pt>
                <c:pt idx="1410">
                  <c:v>0.59562538496164052</c:v>
                </c:pt>
                <c:pt idx="1411">
                  <c:v>0.59636677514058978</c:v>
                </c:pt>
                <c:pt idx="1412">
                  <c:v>0.59687759297388576</c:v>
                </c:pt>
                <c:pt idx="1413">
                  <c:v>0.59706256982353356</c:v>
                </c:pt>
                <c:pt idx="1414">
                  <c:v>0.5965524933804166</c:v>
                </c:pt>
                <c:pt idx="1415">
                  <c:v>0.59516201609979735</c:v>
                </c:pt>
                <c:pt idx="1416">
                  <c:v>0.53280468286462956</c:v>
                </c:pt>
                <c:pt idx="1417">
                  <c:v>0.53201769718967507</c:v>
                </c:pt>
                <c:pt idx="1418">
                  <c:v>0.53099865638870936</c:v>
                </c:pt>
                <c:pt idx="1419">
                  <c:v>0.52710561655904697</c:v>
                </c:pt>
                <c:pt idx="1420">
                  <c:v>0.52256460171298302</c:v>
                </c:pt>
                <c:pt idx="1421">
                  <c:v>0.51932064898499064</c:v>
                </c:pt>
                <c:pt idx="1422">
                  <c:v>0.51751313972871249</c:v>
                </c:pt>
                <c:pt idx="1423">
                  <c:v>0.51658677270011544</c:v>
                </c:pt>
                <c:pt idx="1424">
                  <c:v>0.51603035937081398</c:v>
                </c:pt>
                <c:pt idx="1425">
                  <c:v>0.5158453825211663</c:v>
                </c:pt>
                <c:pt idx="1426">
                  <c:v>0.51607669625699837</c:v>
                </c:pt>
                <c:pt idx="1427">
                  <c:v>0.51714281533432738</c:v>
                </c:pt>
                <c:pt idx="1428">
                  <c:v>0.5189962907817004</c:v>
                </c:pt>
                <c:pt idx="1429">
                  <c:v>0.52182321153403377</c:v>
                </c:pt>
                <c:pt idx="1430">
                  <c:v>0.52539115177022688</c:v>
                </c:pt>
                <c:pt idx="1431">
                  <c:v>0.52905176577878865</c:v>
                </c:pt>
                <c:pt idx="1432">
                  <c:v>0.53187831583603251</c:v>
                </c:pt>
                <c:pt idx="1433">
                  <c:v>0.53387302611249543</c:v>
                </c:pt>
                <c:pt idx="1434">
                  <c:v>0.5354017726614887</c:v>
                </c:pt>
                <c:pt idx="1435">
                  <c:v>0.53614316284043795</c:v>
                </c:pt>
                <c:pt idx="1436">
                  <c:v>0.53665398067373393</c:v>
                </c:pt>
                <c:pt idx="1437">
                  <c:v>0.53683895752338173</c:v>
                </c:pt>
                <c:pt idx="1438">
                  <c:v>0.53632888108026477</c:v>
                </c:pt>
                <c:pt idx="1439">
                  <c:v>0.53493840379964552</c:v>
                </c:pt>
                <c:pt idx="1440">
                  <c:v>0.4844860705644779</c:v>
                </c:pt>
                <c:pt idx="1441">
                  <c:v>0.48369908488952335</c:v>
                </c:pt>
                <c:pt idx="1442">
                  <c:v>0.48268004408855764</c:v>
                </c:pt>
                <c:pt idx="1443">
                  <c:v>0.47878700425889525</c:v>
                </c:pt>
                <c:pt idx="1444">
                  <c:v>0.4742459894128313</c:v>
                </c:pt>
                <c:pt idx="1445">
                  <c:v>0.47100203668483898</c:v>
                </c:pt>
                <c:pt idx="1446">
                  <c:v>0.46919452742856077</c:v>
                </c:pt>
                <c:pt idx="1447">
                  <c:v>0.46826816039996377</c:v>
                </c:pt>
                <c:pt idx="1448">
                  <c:v>0.46771174707066232</c:v>
                </c:pt>
                <c:pt idx="1449">
                  <c:v>0.46752677022101458</c:v>
                </c:pt>
                <c:pt idx="1450">
                  <c:v>0.46775808395684665</c:v>
                </c:pt>
                <c:pt idx="1451">
                  <c:v>0.46882420303417566</c:v>
                </c:pt>
                <c:pt idx="1452">
                  <c:v>0.47067767848154873</c:v>
                </c:pt>
                <c:pt idx="1453">
                  <c:v>0.47350459923388211</c:v>
                </c:pt>
                <c:pt idx="1454">
                  <c:v>0.47707253947007522</c:v>
                </c:pt>
                <c:pt idx="1455">
                  <c:v>0.48073315347863693</c:v>
                </c:pt>
                <c:pt idx="1456">
                  <c:v>0.48355970353588085</c:v>
                </c:pt>
                <c:pt idx="1457">
                  <c:v>0.48555441381234371</c:v>
                </c:pt>
                <c:pt idx="1458">
                  <c:v>0.48708316036133703</c:v>
                </c:pt>
                <c:pt idx="1459">
                  <c:v>0.48782455054028623</c:v>
                </c:pt>
                <c:pt idx="1460">
                  <c:v>0.48833536837358227</c:v>
                </c:pt>
                <c:pt idx="1461">
                  <c:v>0.48852034522323007</c:v>
                </c:pt>
                <c:pt idx="1462">
                  <c:v>0.48801026878011305</c:v>
                </c:pt>
                <c:pt idx="1463">
                  <c:v>0.4866197914994938</c:v>
                </c:pt>
                <c:pt idx="1464">
                  <c:v>0.4844860705644779</c:v>
                </c:pt>
                <c:pt idx="1465">
                  <c:v>0.48369908488952335</c:v>
                </c:pt>
                <c:pt idx="1466">
                  <c:v>0.48268004408855764</c:v>
                </c:pt>
                <c:pt idx="1467">
                  <c:v>0.47878700425889525</c:v>
                </c:pt>
                <c:pt idx="1468">
                  <c:v>0.4742459894128313</c:v>
                </c:pt>
                <c:pt idx="1469">
                  <c:v>0.47100203668483898</c:v>
                </c:pt>
                <c:pt idx="1470">
                  <c:v>0.46919452742856077</c:v>
                </c:pt>
                <c:pt idx="1471">
                  <c:v>0.46826816039996377</c:v>
                </c:pt>
                <c:pt idx="1472">
                  <c:v>0.46771174707066232</c:v>
                </c:pt>
                <c:pt idx="1473">
                  <c:v>0.46752677022101458</c:v>
                </c:pt>
                <c:pt idx="1474">
                  <c:v>0.46775808395684665</c:v>
                </c:pt>
                <c:pt idx="1475">
                  <c:v>0.46882420303417566</c:v>
                </c:pt>
                <c:pt idx="1476">
                  <c:v>0.47067767848154873</c:v>
                </c:pt>
                <c:pt idx="1477">
                  <c:v>0.47350459923388211</c:v>
                </c:pt>
                <c:pt idx="1478">
                  <c:v>0.47707253947007522</c:v>
                </c:pt>
                <c:pt idx="1479">
                  <c:v>0.48073315347863693</c:v>
                </c:pt>
                <c:pt idx="1480">
                  <c:v>0.48355970353588085</c:v>
                </c:pt>
                <c:pt idx="1481">
                  <c:v>0.48555441381234371</c:v>
                </c:pt>
                <c:pt idx="1482">
                  <c:v>0.48708316036133703</c:v>
                </c:pt>
                <c:pt idx="1483">
                  <c:v>0.48782455054028623</c:v>
                </c:pt>
                <c:pt idx="1484">
                  <c:v>0.48833536837358227</c:v>
                </c:pt>
                <c:pt idx="1485">
                  <c:v>0.48852034522323007</c:v>
                </c:pt>
                <c:pt idx="1486">
                  <c:v>0.48801026878011305</c:v>
                </c:pt>
                <c:pt idx="1487">
                  <c:v>0.4866197914994938</c:v>
                </c:pt>
                <c:pt idx="1488">
                  <c:v>0.55597698160108977</c:v>
                </c:pt>
                <c:pt idx="1489">
                  <c:v>0.55518999592613527</c:v>
                </c:pt>
                <c:pt idx="1490">
                  <c:v>0.55417095512516956</c:v>
                </c:pt>
                <c:pt idx="1491">
                  <c:v>0.55027791529550718</c:v>
                </c:pt>
                <c:pt idx="1492">
                  <c:v>0.54573690044944323</c:v>
                </c:pt>
                <c:pt idx="1493">
                  <c:v>0.54249294772145085</c:v>
                </c:pt>
                <c:pt idx="1494">
                  <c:v>0.5406854384651727</c:v>
                </c:pt>
                <c:pt idx="1495">
                  <c:v>0.53975907143657564</c:v>
                </c:pt>
                <c:pt idx="1496">
                  <c:v>0.53920265810727419</c:v>
                </c:pt>
                <c:pt idx="1497">
                  <c:v>0.5390176812576265</c:v>
                </c:pt>
                <c:pt idx="1498">
                  <c:v>0.53924899499345857</c:v>
                </c:pt>
                <c:pt idx="1499">
                  <c:v>0.54031511407078758</c:v>
                </c:pt>
                <c:pt idx="1500">
                  <c:v>0.5421685895181606</c:v>
                </c:pt>
                <c:pt idx="1501">
                  <c:v>0.54499551027049398</c:v>
                </c:pt>
                <c:pt idx="1502">
                  <c:v>0.54856345050668709</c:v>
                </c:pt>
                <c:pt idx="1503">
                  <c:v>0.55222406451524886</c:v>
                </c:pt>
                <c:pt idx="1504">
                  <c:v>0.55505061457249272</c:v>
                </c:pt>
                <c:pt idx="1505">
                  <c:v>0.55704532484895564</c:v>
                </c:pt>
                <c:pt idx="1506">
                  <c:v>0.5585740713979489</c:v>
                </c:pt>
                <c:pt idx="1507">
                  <c:v>0.55931546157689815</c:v>
                </c:pt>
                <c:pt idx="1508">
                  <c:v>0.55982627941019414</c:v>
                </c:pt>
                <c:pt idx="1509">
                  <c:v>0.56001125625984194</c:v>
                </c:pt>
                <c:pt idx="1510">
                  <c:v>0.55950117981672498</c:v>
                </c:pt>
                <c:pt idx="1511">
                  <c:v>0.55811070253610573</c:v>
                </c:pt>
                <c:pt idx="1512">
                  <c:v>0.58774395194662721</c:v>
                </c:pt>
                <c:pt idx="1513">
                  <c:v>0.5869569662716726</c:v>
                </c:pt>
                <c:pt idx="1514">
                  <c:v>0.58593792547070689</c:v>
                </c:pt>
                <c:pt idx="1515">
                  <c:v>0.58204488564104451</c:v>
                </c:pt>
                <c:pt idx="1516">
                  <c:v>0.57750387079498056</c:v>
                </c:pt>
                <c:pt idx="1517">
                  <c:v>0.57425991806698828</c:v>
                </c:pt>
                <c:pt idx="1518">
                  <c:v>0.57245240881071002</c:v>
                </c:pt>
                <c:pt idx="1519">
                  <c:v>0.57152604178211308</c:v>
                </c:pt>
                <c:pt idx="1520">
                  <c:v>0.57096962845281163</c:v>
                </c:pt>
                <c:pt idx="1521">
                  <c:v>0.57078465160316383</c:v>
                </c:pt>
                <c:pt idx="1522">
                  <c:v>0.5710159653389959</c:v>
                </c:pt>
                <c:pt idx="1523">
                  <c:v>0.57208208441632491</c:v>
                </c:pt>
                <c:pt idx="1524">
                  <c:v>0.57393555986369793</c:v>
                </c:pt>
                <c:pt idx="1525">
                  <c:v>0.57676248061603141</c:v>
                </c:pt>
                <c:pt idx="1526">
                  <c:v>0.58033042085222442</c:v>
                </c:pt>
                <c:pt idx="1527">
                  <c:v>0.58399103486078618</c:v>
                </c:pt>
                <c:pt idx="1528">
                  <c:v>0.58681758491803016</c:v>
                </c:pt>
                <c:pt idx="1529">
                  <c:v>0.58881229519449296</c:v>
                </c:pt>
                <c:pt idx="1530">
                  <c:v>0.59034104174348623</c:v>
                </c:pt>
                <c:pt idx="1531">
                  <c:v>0.59108243192243548</c:v>
                </c:pt>
                <c:pt idx="1532">
                  <c:v>0.59159324975573147</c:v>
                </c:pt>
                <c:pt idx="1533">
                  <c:v>0.59177822660537927</c:v>
                </c:pt>
                <c:pt idx="1534">
                  <c:v>0.59126815016226231</c:v>
                </c:pt>
                <c:pt idx="1535">
                  <c:v>0.58987767288164306</c:v>
                </c:pt>
                <c:pt idx="1536">
                  <c:v>0.52752033964647538</c:v>
                </c:pt>
                <c:pt idx="1537">
                  <c:v>0.52673335397152077</c:v>
                </c:pt>
                <c:pt idx="1538">
                  <c:v>0.52571431317055506</c:v>
                </c:pt>
                <c:pt idx="1539">
                  <c:v>0.52182127334089268</c:v>
                </c:pt>
                <c:pt idx="1540">
                  <c:v>0.51728025849482873</c:v>
                </c:pt>
                <c:pt idx="1541">
                  <c:v>0.51403630576683645</c:v>
                </c:pt>
                <c:pt idx="1542">
                  <c:v>0.51222879651055819</c:v>
                </c:pt>
                <c:pt idx="1543">
                  <c:v>0.51130242948196125</c:v>
                </c:pt>
                <c:pt idx="1544">
                  <c:v>0.5107460161526598</c:v>
                </c:pt>
                <c:pt idx="1545">
                  <c:v>0.510561039303012</c:v>
                </c:pt>
                <c:pt idx="1546">
                  <c:v>0.51079235303884407</c:v>
                </c:pt>
                <c:pt idx="1547">
                  <c:v>0.51185847211617308</c:v>
                </c:pt>
                <c:pt idx="1548">
                  <c:v>0.51371194756354621</c:v>
                </c:pt>
                <c:pt idx="1549">
                  <c:v>0.51653886831587958</c:v>
                </c:pt>
                <c:pt idx="1550">
                  <c:v>0.5201068085520727</c:v>
                </c:pt>
                <c:pt idx="1551">
                  <c:v>0.52376742256063435</c:v>
                </c:pt>
                <c:pt idx="1552">
                  <c:v>0.52659397261787833</c:v>
                </c:pt>
                <c:pt idx="1553">
                  <c:v>0.52858868289434113</c:v>
                </c:pt>
                <c:pt idx="1554">
                  <c:v>0.53011742944333451</c:v>
                </c:pt>
                <c:pt idx="1555">
                  <c:v>0.53085881962228365</c:v>
                </c:pt>
                <c:pt idx="1556">
                  <c:v>0.53136963745557975</c:v>
                </c:pt>
                <c:pt idx="1557">
                  <c:v>0.53155461430522755</c:v>
                </c:pt>
                <c:pt idx="1558">
                  <c:v>0.53104453786211048</c:v>
                </c:pt>
                <c:pt idx="1559">
                  <c:v>0.52965406058149123</c:v>
                </c:pt>
                <c:pt idx="1560">
                  <c:v>0.52752033964647538</c:v>
                </c:pt>
                <c:pt idx="1561">
                  <c:v>0.52673335397152077</c:v>
                </c:pt>
                <c:pt idx="1562">
                  <c:v>0.52571431317055506</c:v>
                </c:pt>
                <c:pt idx="1563">
                  <c:v>0.52182127334089268</c:v>
                </c:pt>
                <c:pt idx="1564">
                  <c:v>0.51728025849482873</c:v>
                </c:pt>
                <c:pt idx="1565">
                  <c:v>0.51403630576683645</c:v>
                </c:pt>
                <c:pt idx="1566">
                  <c:v>0.51222879651055819</c:v>
                </c:pt>
                <c:pt idx="1567">
                  <c:v>0.51130242948196125</c:v>
                </c:pt>
                <c:pt idx="1568">
                  <c:v>0.5107460161526598</c:v>
                </c:pt>
                <c:pt idx="1569">
                  <c:v>0.510561039303012</c:v>
                </c:pt>
                <c:pt idx="1570">
                  <c:v>0.51079235303884407</c:v>
                </c:pt>
                <c:pt idx="1571">
                  <c:v>0.51185847211617308</c:v>
                </c:pt>
                <c:pt idx="1572">
                  <c:v>0.51371194756354621</c:v>
                </c:pt>
                <c:pt idx="1573">
                  <c:v>0.51653886831587958</c:v>
                </c:pt>
                <c:pt idx="1574">
                  <c:v>0.5201068085520727</c:v>
                </c:pt>
                <c:pt idx="1575">
                  <c:v>0.52376742256063435</c:v>
                </c:pt>
                <c:pt idx="1576">
                  <c:v>0.52659397261787833</c:v>
                </c:pt>
                <c:pt idx="1577">
                  <c:v>0.52858868289434113</c:v>
                </c:pt>
                <c:pt idx="1578">
                  <c:v>0.53011742944333451</c:v>
                </c:pt>
                <c:pt idx="1579">
                  <c:v>0.53085881962228365</c:v>
                </c:pt>
                <c:pt idx="1580">
                  <c:v>0.53136963745557975</c:v>
                </c:pt>
                <c:pt idx="1581">
                  <c:v>0.53155461430522755</c:v>
                </c:pt>
                <c:pt idx="1582">
                  <c:v>0.53104453786211048</c:v>
                </c:pt>
                <c:pt idx="1583">
                  <c:v>0.52965406058149123</c:v>
                </c:pt>
                <c:pt idx="1584">
                  <c:v>0.60760592229216448</c:v>
                </c:pt>
                <c:pt idx="1585">
                  <c:v>0.60681893661720987</c:v>
                </c:pt>
                <c:pt idx="1586">
                  <c:v>0.60579989581624416</c:v>
                </c:pt>
                <c:pt idx="1587">
                  <c:v>0.60190685598658178</c:v>
                </c:pt>
                <c:pt idx="1588">
                  <c:v>0.59736584114051783</c:v>
                </c:pt>
                <c:pt idx="1589">
                  <c:v>0.59412188841252556</c:v>
                </c:pt>
                <c:pt idx="1590">
                  <c:v>0.59231437915624729</c:v>
                </c:pt>
                <c:pt idx="1591">
                  <c:v>0.59138801212765035</c:v>
                </c:pt>
                <c:pt idx="1592">
                  <c:v>0.5908315987983489</c:v>
                </c:pt>
                <c:pt idx="1593">
                  <c:v>0.5906466219487011</c:v>
                </c:pt>
                <c:pt idx="1594">
                  <c:v>0.59087793568453317</c:v>
                </c:pt>
                <c:pt idx="1595">
                  <c:v>0.59194405476186218</c:v>
                </c:pt>
                <c:pt idx="1596">
                  <c:v>0.59379753020923531</c:v>
                </c:pt>
                <c:pt idx="1597">
                  <c:v>0.59662445096156869</c:v>
                </c:pt>
                <c:pt idx="1598">
                  <c:v>0.6001923911977618</c:v>
                </c:pt>
                <c:pt idx="1599">
                  <c:v>0.60385300520632346</c:v>
                </c:pt>
                <c:pt idx="1600">
                  <c:v>0.60667955526356743</c:v>
                </c:pt>
                <c:pt idx="1601">
                  <c:v>0.60867426554003023</c:v>
                </c:pt>
                <c:pt idx="1602">
                  <c:v>0.61020301208902361</c:v>
                </c:pt>
                <c:pt idx="1603">
                  <c:v>0.61094440226797275</c:v>
                </c:pt>
                <c:pt idx="1604">
                  <c:v>0.61145522010126885</c:v>
                </c:pt>
                <c:pt idx="1605">
                  <c:v>0.61164019695091665</c:v>
                </c:pt>
                <c:pt idx="1606">
                  <c:v>0.61113012050779958</c:v>
                </c:pt>
                <c:pt idx="1607">
                  <c:v>0.60973964322718033</c:v>
                </c:pt>
                <c:pt idx="1608">
                  <c:v>0.5361150112555525</c:v>
                </c:pt>
                <c:pt idx="1609">
                  <c:v>0.53532802558059789</c:v>
                </c:pt>
                <c:pt idx="1610">
                  <c:v>0.53430898477963229</c:v>
                </c:pt>
                <c:pt idx="1611">
                  <c:v>0.53041594494996991</c:v>
                </c:pt>
                <c:pt idx="1612">
                  <c:v>0.52587493010390585</c:v>
                </c:pt>
                <c:pt idx="1613">
                  <c:v>0.52263097737591357</c:v>
                </c:pt>
                <c:pt idx="1614">
                  <c:v>0.52082346811963531</c:v>
                </c:pt>
                <c:pt idx="1615">
                  <c:v>0.51989710109103837</c:v>
                </c:pt>
                <c:pt idx="1616">
                  <c:v>0.51934068776173692</c:v>
                </c:pt>
                <c:pt idx="1617">
                  <c:v>0.51915571091208923</c:v>
                </c:pt>
                <c:pt idx="1618">
                  <c:v>0.5193870246479213</c:v>
                </c:pt>
                <c:pt idx="1619">
                  <c:v>0.5204531437252502</c:v>
                </c:pt>
                <c:pt idx="1620">
                  <c:v>0.52230661917262333</c:v>
                </c:pt>
                <c:pt idx="1621">
                  <c:v>0.5251335399249567</c:v>
                </c:pt>
                <c:pt idx="1622">
                  <c:v>0.52870148016114982</c:v>
                </c:pt>
                <c:pt idx="1623">
                  <c:v>0.53236209416971159</c:v>
                </c:pt>
                <c:pt idx="1624">
                  <c:v>0.53518864422695545</c:v>
                </c:pt>
                <c:pt idx="1625">
                  <c:v>0.53718335450341836</c:v>
                </c:pt>
                <c:pt idx="1626">
                  <c:v>0.53871210105241163</c:v>
                </c:pt>
                <c:pt idx="1627">
                  <c:v>0.53945349123136088</c:v>
                </c:pt>
                <c:pt idx="1628">
                  <c:v>0.53996430906465687</c:v>
                </c:pt>
                <c:pt idx="1629">
                  <c:v>0.54014928591430467</c:v>
                </c:pt>
                <c:pt idx="1630">
                  <c:v>0.53963920947118771</c:v>
                </c:pt>
                <c:pt idx="1631">
                  <c:v>0.53824873219056846</c:v>
                </c:pt>
                <c:pt idx="1632">
                  <c:v>0.48747754832363088</c:v>
                </c:pt>
                <c:pt idx="1633">
                  <c:v>0.48669056264867633</c:v>
                </c:pt>
                <c:pt idx="1634">
                  <c:v>0.48567152184771062</c:v>
                </c:pt>
                <c:pt idx="1635">
                  <c:v>0.48177848201804824</c:v>
                </c:pt>
                <c:pt idx="1636">
                  <c:v>0.47723746717198429</c:v>
                </c:pt>
                <c:pt idx="1637">
                  <c:v>0.47399351444399196</c:v>
                </c:pt>
                <c:pt idx="1638">
                  <c:v>0.47218600518771375</c:v>
                </c:pt>
                <c:pt idx="1639">
                  <c:v>0.47125963815911676</c:v>
                </c:pt>
                <c:pt idx="1640">
                  <c:v>0.4707032248298153</c:v>
                </c:pt>
                <c:pt idx="1641">
                  <c:v>0.47051824798016756</c:v>
                </c:pt>
                <c:pt idx="1642">
                  <c:v>0.47074956171599963</c:v>
                </c:pt>
                <c:pt idx="1643">
                  <c:v>0.47181568079332864</c:v>
                </c:pt>
                <c:pt idx="1644">
                  <c:v>0.47366915624070172</c:v>
                </c:pt>
                <c:pt idx="1645">
                  <c:v>0.47649607699303509</c:v>
                </c:pt>
                <c:pt idx="1646">
                  <c:v>0.4800640172292282</c:v>
                </c:pt>
                <c:pt idx="1647">
                  <c:v>0.48372463123778991</c:v>
                </c:pt>
                <c:pt idx="1648">
                  <c:v>0.48655118129503383</c:v>
                </c:pt>
                <c:pt idx="1649">
                  <c:v>0.48854589157149669</c:v>
                </c:pt>
                <c:pt idx="1650">
                  <c:v>0.49007463812049001</c:v>
                </c:pt>
                <c:pt idx="1651">
                  <c:v>0.49081602829943921</c:v>
                </c:pt>
                <c:pt idx="1652">
                  <c:v>0.49132684613273525</c:v>
                </c:pt>
                <c:pt idx="1653">
                  <c:v>0.49151182298238305</c:v>
                </c:pt>
                <c:pt idx="1654">
                  <c:v>0.49100174653926604</c:v>
                </c:pt>
                <c:pt idx="1655">
                  <c:v>0.48961126925864679</c:v>
                </c:pt>
                <c:pt idx="1656">
                  <c:v>0.51593419027824527</c:v>
                </c:pt>
                <c:pt idx="1657">
                  <c:v>0.51514720460329078</c:v>
                </c:pt>
                <c:pt idx="1658">
                  <c:v>0.51412816380232496</c:v>
                </c:pt>
                <c:pt idx="1659">
                  <c:v>0.51023512397266257</c:v>
                </c:pt>
                <c:pt idx="1660">
                  <c:v>0.50569410912659873</c:v>
                </c:pt>
                <c:pt idx="1661">
                  <c:v>0.50245015639860635</c:v>
                </c:pt>
                <c:pt idx="1662">
                  <c:v>0.5006426471423282</c:v>
                </c:pt>
                <c:pt idx="1663">
                  <c:v>0.49971628011373115</c:v>
                </c:pt>
                <c:pt idx="1664">
                  <c:v>0.4991598667844297</c:v>
                </c:pt>
                <c:pt idx="1665">
                  <c:v>0.49897488993478195</c:v>
                </c:pt>
                <c:pt idx="1666">
                  <c:v>0.49920620367061402</c:v>
                </c:pt>
                <c:pt idx="1667">
                  <c:v>0.50027232274794309</c:v>
                </c:pt>
                <c:pt idx="1668">
                  <c:v>0.50212579819531611</c:v>
                </c:pt>
                <c:pt idx="1669">
                  <c:v>0.50495271894764948</c:v>
                </c:pt>
                <c:pt idx="1670">
                  <c:v>0.50852065918384259</c:v>
                </c:pt>
                <c:pt idx="1671">
                  <c:v>0.51218127319240425</c:v>
                </c:pt>
                <c:pt idx="1672">
                  <c:v>0.51500782324964822</c:v>
                </c:pt>
                <c:pt idx="1673">
                  <c:v>0.51700253352611103</c:v>
                </c:pt>
                <c:pt idx="1674">
                  <c:v>0.51853128007510441</c:v>
                </c:pt>
                <c:pt idx="1675">
                  <c:v>0.51927267025405355</c:v>
                </c:pt>
                <c:pt idx="1676">
                  <c:v>0.51978348808734964</c:v>
                </c:pt>
                <c:pt idx="1677">
                  <c:v>0.51996846493699744</c:v>
                </c:pt>
                <c:pt idx="1678">
                  <c:v>0.51945838849388037</c:v>
                </c:pt>
                <c:pt idx="1679">
                  <c:v>0.51806791121326112</c:v>
                </c:pt>
                <c:pt idx="1680">
                  <c:v>0.51593419027824527</c:v>
                </c:pt>
                <c:pt idx="1681">
                  <c:v>0.51514720460329078</c:v>
                </c:pt>
                <c:pt idx="1682">
                  <c:v>0.51412816380232496</c:v>
                </c:pt>
                <c:pt idx="1683">
                  <c:v>0.51023512397266257</c:v>
                </c:pt>
                <c:pt idx="1684">
                  <c:v>0.50569410912659873</c:v>
                </c:pt>
                <c:pt idx="1685">
                  <c:v>0.50245015639860635</c:v>
                </c:pt>
                <c:pt idx="1686">
                  <c:v>0.5006426471423282</c:v>
                </c:pt>
                <c:pt idx="1687">
                  <c:v>0.49971628011373115</c:v>
                </c:pt>
                <c:pt idx="1688">
                  <c:v>0.4991598667844297</c:v>
                </c:pt>
                <c:pt idx="1689">
                  <c:v>0.49897488993478195</c:v>
                </c:pt>
                <c:pt idx="1690">
                  <c:v>0.49920620367061402</c:v>
                </c:pt>
                <c:pt idx="1691">
                  <c:v>0.50027232274794309</c:v>
                </c:pt>
                <c:pt idx="1692">
                  <c:v>0.50212579819531611</c:v>
                </c:pt>
                <c:pt idx="1693">
                  <c:v>0.50495271894764948</c:v>
                </c:pt>
                <c:pt idx="1694">
                  <c:v>0.50852065918384259</c:v>
                </c:pt>
                <c:pt idx="1695">
                  <c:v>0.51218127319240425</c:v>
                </c:pt>
                <c:pt idx="1696">
                  <c:v>0.51500782324964822</c:v>
                </c:pt>
                <c:pt idx="1697">
                  <c:v>0.51700253352611103</c:v>
                </c:pt>
                <c:pt idx="1698">
                  <c:v>0.51853128007510441</c:v>
                </c:pt>
                <c:pt idx="1699">
                  <c:v>0.51927267025405355</c:v>
                </c:pt>
                <c:pt idx="1700">
                  <c:v>0.51978348808734964</c:v>
                </c:pt>
                <c:pt idx="1701">
                  <c:v>0.51996846493699744</c:v>
                </c:pt>
                <c:pt idx="1702">
                  <c:v>0.51945838849388037</c:v>
                </c:pt>
                <c:pt idx="1703">
                  <c:v>0.51806791121326112</c:v>
                </c:pt>
                <c:pt idx="1704">
                  <c:v>0.496072219932708</c:v>
                </c:pt>
                <c:pt idx="1705">
                  <c:v>0.49528523425775345</c:v>
                </c:pt>
                <c:pt idx="1706">
                  <c:v>0.49426619345678774</c:v>
                </c:pt>
                <c:pt idx="1707">
                  <c:v>0.49037315362712536</c:v>
                </c:pt>
                <c:pt idx="1708">
                  <c:v>0.48583213878106141</c:v>
                </c:pt>
                <c:pt idx="1709">
                  <c:v>0.48258818605306908</c:v>
                </c:pt>
                <c:pt idx="1710">
                  <c:v>0.48078067679679087</c:v>
                </c:pt>
                <c:pt idx="1711">
                  <c:v>0.47985430976819388</c:v>
                </c:pt>
                <c:pt idx="1712">
                  <c:v>0.47929789643889242</c:v>
                </c:pt>
                <c:pt idx="1713">
                  <c:v>0.47911291958924468</c:v>
                </c:pt>
                <c:pt idx="1714">
                  <c:v>0.47934423332507675</c:v>
                </c:pt>
                <c:pt idx="1715">
                  <c:v>0.48041035240240576</c:v>
                </c:pt>
                <c:pt idx="1716">
                  <c:v>0.48226382784977884</c:v>
                </c:pt>
                <c:pt idx="1717">
                  <c:v>0.48509074860211221</c:v>
                </c:pt>
                <c:pt idx="1718">
                  <c:v>0.48865868883830532</c:v>
                </c:pt>
                <c:pt idx="1719">
                  <c:v>0.49231930284686704</c:v>
                </c:pt>
                <c:pt idx="1720">
                  <c:v>0.49514585290411095</c:v>
                </c:pt>
                <c:pt idx="1721">
                  <c:v>0.49714056318057381</c:v>
                </c:pt>
                <c:pt idx="1722">
                  <c:v>0.49866930972956713</c:v>
                </c:pt>
                <c:pt idx="1723">
                  <c:v>0.49941069990851633</c:v>
                </c:pt>
                <c:pt idx="1724">
                  <c:v>0.49992151774181237</c:v>
                </c:pt>
                <c:pt idx="1725">
                  <c:v>0.50010649459146017</c:v>
                </c:pt>
                <c:pt idx="1726">
                  <c:v>0.49959641814834316</c:v>
                </c:pt>
                <c:pt idx="1727">
                  <c:v>0.49820594086772391</c:v>
                </c:pt>
                <c:pt idx="1728">
                  <c:v>0.49441705573724654</c:v>
                </c:pt>
                <c:pt idx="1729">
                  <c:v>0.49363007006229198</c:v>
                </c:pt>
                <c:pt idx="1730">
                  <c:v>0.49261102926132627</c:v>
                </c:pt>
                <c:pt idx="1731">
                  <c:v>0.48871798943166389</c:v>
                </c:pt>
                <c:pt idx="1732">
                  <c:v>0.48417697458559994</c:v>
                </c:pt>
                <c:pt idx="1733">
                  <c:v>0.48093302185760761</c:v>
                </c:pt>
                <c:pt idx="1734">
                  <c:v>0.47912551260132941</c:v>
                </c:pt>
                <c:pt idx="1735">
                  <c:v>0.47819914557273241</c:v>
                </c:pt>
                <c:pt idx="1736">
                  <c:v>0.47764273224343096</c:v>
                </c:pt>
                <c:pt idx="1737">
                  <c:v>0.47745775539378321</c:v>
                </c:pt>
                <c:pt idx="1738">
                  <c:v>0.47768906912961528</c:v>
                </c:pt>
                <c:pt idx="1739">
                  <c:v>0.47875518820694429</c:v>
                </c:pt>
                <c:pt idx="1740">
                  <c:v>0.48060866365431737</c:v>
                </c:pt>
                <c:pt idx="1741">
                  <c:v>0.48343558440665074</c:v>
                </c:pt>
                <c:pt idx="1742">
                  <c:v>0.48700352464284385</c:v>
                </c:pt>
                <c:pt idx="1743">
                  <c:v>0.49066413865140557</c:v>
                </c:pt>
                <c:pt idx="1744">
                  <c:v>0.49349068870864948</c:v>
                </c:pt>
                <c:pt idx="1745">
                  <c:v>0.49548539898511235</c:v>
                </c:pt>
                <c:pt idx="1746">
                  <c:v>0.49701414553410567</c:v>
                </c:pt>
                <c:pt idx="1747">
                  <c:v>0.49775553571305486</c:v>
                </c:pt>
                <c:pt idx="1748">
                  <c:v>0.4982663535463509</c:v>
                </c:pt>
                <c:pt idx="1749">
                  <c:v>0.4984513303959987</c:v>
                </c:pt>
                <c:pt idx="1750">
                  <c:v>0.49794125395288169</c:v>
                </c:pt>
                <c:pt idx="1751">
                  <c:v>0.49655077667226244</c:v>
                </c:pt>
                <c:pt idx="1752">
                  <c:v>0.49441705573724654</c:v>
                </c:pt>
                <c:pt idx="1753">
                  <c:v>0.49363007006229198</c:v>
                </c:pt>
                <c:pt idx="1754">
                  <c:v>0.49261102926132627</c:v>
                </c:pt>
                <c:pt idx="1755">
                  <c:v>0.48871798943166389</c:v>
                </c:pt>
                <c:pt idx="1756">
                  <c:v>0.48417697458559994</c:v>
                </c:pt>
                <c:pt idx="1757">
                  <c:v>0.48093302185760761</c:v>
                </c:pt>
                <c:pt idx="1758">
                  <c:v>0.47912551260132941</c:v>
                </c:pt>
                <c:pt idx="1759">
                  <c:v>0.47819914557273241</c:v>
                </c:pt>
                <c:pt idx="1760">
                  <c:v>0.47764273224343096</c:v>
                </c:pt>
                <c:pt idx="1761">
                  <c:v>0.47745775539378321</c:v>
                </c:pt>
                <c:pt idx="1762">
                  <c:v>0.47768906912961528</c:v>
                </c:pt>
                <c:pt idx="1763">
                  <c:v>0.47875518820694429</c:v>
                </c:pt>
                <c:pt idx="1764">
                  <c:v>0.48060866365431737</c:v>
                </c:pt>
                <c:pt idx="1765">
                  <c:v>0.48343558440665074</c:v>
                </c:pt>
                <c:pt idx="1766">
                  <c:v>0.48700352464284385</c:v>
                </c:pt>
                <c:pt idx="1767">
                  <c:v>0.49066413865140557</c:v>
                </c:pt>
                <c:pt idx="1768">
                  <c:v>0.49349068870864948</c:v>
                </c:pt>
                <c:pt idx="1769">
                  <c:v>0.49548539898511235</c:v>
                </c:pt>
                <c:pt idx="1770">
                  <c:v>0.49701414553410567</c:v>
                </c:pt>
                <c:pt idx="1771">
                  <c:v>0.49775553571305486</c:v>
                </c:pt>
                <c:pt idx="1772">
                  <c:v>0.4982663535463509</c:v>
                </c:pt>
                <c:pt idx="1773">
                  <c:v>0.4984513303959987</c:v>
                </c:pt>
                <c:pt idx="1774">
                  <c:v>0.49794125395288169</c:v>
                </c:pt>
                <c:pt idx="1775">
                  <c:v>0.49655077667226244</c:v>
                </c:pt>
                <c:pt idx="1776">
                  <c:v>0.56259763838293564</c:v>
                </c:pt>
                <c:pt idx="1777">
                  <c:v>0.56181065270798103</c:v>
                </c:pt>
                <c:pt idx="1778">
                  <c:v>0.56079161190701532</c:v>
                </c:pt>
                <c:pt idx="1779">
                  <c:v>0.55689857207735294</c:v>
                </c:pt>
                <c:pt idx="1780">
                  <c:v>0.55235755723128899</c:v>
                </c:pt>
                <c:pt idx="1781">
                  <c:v>0.54911360450329672</c:v>
                </c:pt>
                <c:pt idx="1782">
                  <c:v>0.54730609524701845</c:v>
                </c:pt>
                <c:pt idx="1783">
                  <c:v>0.54637972821842151</c:v>
                </c:pt>
                <c:pt idx="1784">
                  <c:v>0.54582331488912006</c:v>
                </c:pt>
                <c:pt idx="1785">
                  <c:v>0.54563833803947226</c:v>
                </c:pt>
                <c:pt idx="1786">
                  <c:v>0.54586965177530433</c:v>
                </c:pt>
                <c:pt idx="1787">
                  <c:v>0.54693577085263334</c:v>
                </c:pt>
                <c:pt idx="1788">
                  <c:v>0.54878924630000636</c:v>
                </c:pt>
                <c:pt idx="1789">
                  <c:v>0.55161616705233985</c:v>
                </c:pt>
                <c:pt idx="1790">
                  <c:v>0.55518410728853285</c:v>
                </c:pt>
                <c:pt idx="1791">
                  <c:v>0.55884472129709462</c:v>
                </c:pt>
                <c:pt idx="1792">
                  <c:v>0.56167127135433859</c:v>
                </c:pt>
                <c:pt idx="1793">
                  <c:v>0.56366598163080139</c:v>
                </c:pt>
                <c:pt idx="1794">
                  <c:v>0.56519472817979466</c:v>
                </c:pt>
                <c:pt idx="1795">
                  <c:v>0.56593611835874391</c:v>
                </c:pt>
                <c:pt idx="1796">
                  <c:v>0.5664469361920399</c:v>
                </c:pt>
                <c:pt idx="1797">
                  <c:v>0.5666319130416877</c:v>
                </c:pt>
                <c:pt idx="1798">
                  <c:v>0.56612183659857074</c:v>
                </c:pt>
                <c:pt idx="1799">
                  <c:v>0.56473135931795149</c:v>
                </c:pt>
                <c:pt idx="1800">
                  <c:v>0.57386493711939579</c:v>
                </c:pt>
                <c:pt idx="1801">
                  <c:v>0.57307795144444118</c:v>
                </c:pt>
                <c:pt idx="1802">
                  <c:v>0.57205891064347547</c:v>
                </c:pt>
                <c:pt idx="1803">
                  <c:v>0.56816587081381309</c:v>
                </c:pt>
                <c:pt idx="1804">
                  <c:v>0.56362485596774914</c:v>
                </c:pt>
                <c:pt idx="1805">
                  <c:v>0.56038090323975687</c:v>
                </c:pt>
                <c:pt idx="1806">
                  <c:v>0.55857339398347861</c:v>
                </c:pt>
                <c:pt idx="1807">
                  <c:v>0.55764702695488166</c:v>
                </c:pt>
                <c:pt idx="1808">
                  <c:v>0.55709061362558021</c:v>
                </c:pt>
                <c:pt idx="1809">
                  <c:v>0.55690563677593241</c:v>
                </c:pt>
                <c:pt idx="1810">
                  <c:v>0.55713695051176448</c:v>
                </c:pt>
                <c:pt idx="1811">
                  <c:v>0.55820306958909349</c:v>
                </c:pt>
                <c:pt idx="1812">
                  <c:v>0.56005654503646662</c:v>
                </c:pt>
                <c:pt idx="1813">
                  <c:v>0.5628834657888</c:v>
                </c:pt>
                <c:pt idx="1814">
                  <c:v>0.56645140602499311</c:v>
                </c:pt>
                <c:pt idx="1815">
                  <c:v>0.57011202003355477</c:v>
                </c:pt>
                <c:pt idx="1816">
                  <c:v>0.57293857009079874</c:v>
                </c:pt>
                <c:pt idx="1817">
                  <c:v>0.57493328036726155</c:v>
                </c:pt>
                <c:pt idx="1818">
                  <c:v>0.57646202691625492</c:v>
                </c:pt>
                <c:pt idx="1819">
                  <c:v>0.57720341709520406</c:v>
                </c:pt>
                <c:pt idx="1820">
                  <c:v>0.57771423492850016</c:v>
                </c:pt>
                <c:pt idx="1821">
                  <c:v>0.57789921177814796</c:v>
                </c:pt>
                <c:pt idx="1822">
                  <c:v>0.57738913533503089</c:v>
                </c:pt>
                <c:pt idx="1823">
                  <c:v>0.57599865805441164</c:v>
                </c:pt>
                <c:pt idx="1824">
                  <c:v>0.57386493711939579</c:v>
                </c:pt>
                <c:pt idx="1825">
                  <c:v>0.57307795144444118</c:v>
                </c:pt>
                <c:pt idx="1826">
                  <c:v>0.57205891064347547</c:v>
                </c:pt>
                <c:pt idx="1827">
                  <c:v>0.56816587081381309</c:v>
                </c:pt>
                <c:pt idx="1828">
                  <c:v>0.56362485596774914</c:v>
                </c:pt>
                <c:pt idx="1829">
                  <c:v>0.56038090323975687</c:v>
                </c:pt>
                <c:pt idx="1830">
                  <c:v>0.55857339398347861</c:v>
                </c:pt>
                <c:pt idx="1831">
                  <c:v>0.55764702695488166</c:v>
                </c:pt>
                <c:pt idx="1832">
                  <c:v>0.55709061362558021</c:v>
                </c:pt>
                <c:pt idx="1833">
                  <c:v>0.55690563677593241</c:v>
                </c:pt>
                <c:pt idx="1834">
                  <c:v>0.55713695051176448</c:v>
                </c:pt>
                <c:pt idx="1835">
                  <c:v>0.55820306958909349</c:v>
                </c:pt>
                <c:pt idx="1836">
                  <c:v>0.56005654503646662</c:v>
                </c:pt>
                <c:pt idx="1837">
                  <c:v>0.5628834657888</c:v>
                </c:pt>
                <c:pt idx="1838">
                  <c:v>0.56645140602499311</c:v>
                </c:pt>
                <c:pt idx="1839">
                  <c:v>0.57011202003355477</c:v>
                </c:pt>
                <c:pt idx="1840">
                  <c:v>0.57293857009079874</c:v>
                </c:pt>
                <c:pt idx="1841">
                  <c:v>0.57493328036726155</c:v>
                </c:pt>
                <c:pt idx="1842">
                  <c:v>0.57646202691625492</c:v>
                </c:pt>
                <c:pt idx="1843">
                  <c:v>0.57720341709520406</c:v>
                </c:pt>
                <c:pt idx="1844">
                  <c:v>0.57771423492850016</c:v>
                </c:pt>
                <c:pt idx="1845">
                  <c:v>0.57789921177814796</c:v>
                </c:pt>
                <c:pt idx="1846">
                  <c:v>0.57738913533503089</c:v>
                </c:pt>
                <c:pt idx="1847">
                  <c:v>0.57599865805441164</c:v>
                </c:pt>
                <c:pt idx="1848">
                  <c:v>0.54209796677385846</c:v>
                </c:pt>
                <c:pt idx="1849">
                  <c:v>0.54131098109890385</c:v>
                </c:pt>
                <c:pt idx="1850">
                  <c:v>0.54029194029793814</c:v>
                </c:pt>
                <c:pt idx="1851">
                  <c:v>0.53639890046827576</c:v>
                </c:pt>
                <c:pt idx="1852">
                  <c:v>0.53185788562221181</c:v>
                </c:pt>
                <c:pt idx="1853">
                  <c:v>0.52861393289421954</c:v>
                </c:pt>
                <c:pt idx="1854">
                  <c:v>0.52680642363794128</c:v>
                </c:pt>
                <c:pt idx="1855">
                  <c:v>0.52588005660934434</c:v>
                </c:pt>
                <c:pt idx="1856">
                  <c:v>0.52532364328004288</c:v>
                </c:pt>
                <c:pt idx="1857">
                  <c:v>0.52513866643039508</c:v>
                </c:pt>
                <c:pt idx="1858">
                  <c:v>0.52536998016622716</c:v>
                </c:pt>
                <c:pt idx="1859">
                  <c:v>0.52643609924355617</c:v>
                </c:pt>
                <c:pt idx="1860">
                  <c:v>0.5282895746909293</c:v>
                </c:pt>
                <c:pt idx="1861">
                  <c:v>0.53111649544326267</c:v>
                </c:pt>
                <c:pt idx="1862">
                  <c:v>0.53468443567945578</c:v>
                </c:pt>
                <c:pt idx="1863">
                  <c:v>0.53834504968801744</c:v>
                </c:pt>
                <c:pt idx="1864">
                  <c:v>0.54117159974526141</c:v>
                </c:pt>
                <c:pt idx="1865">
                  <c:v>0.54316631002172422</c:v>
                </c:pt>
                <c:pt idx="1866">
                  <c:v>0.5446950565707176</c:v>
                </c:pt>
                <c:pt idx="1867">
                  <c:v>0.54543644674966674</c:v>
                </c:pt>
                <c:pt idx="1868">
                  <c:v>0.54594726458296283</c:v>
                </c:pt>
                <c:pt idx="1869">
                  <c:v>0.54613224143261063</c:v>
                </c:pt>
                <c:pt idx="1870">
                  <c:v>0.54562216498949356</c:v>
                </c:pt>
                <c:pt idx="1871">
                  <c:v>0.54423168770887431</c:v>
                </c:pt>
                <c:pt idx="1872">
                  <c:v>0.57055460872847286</c:v>
                </c:pt>
                <c:pt idx="1873">
                  <c:v>0.56976762305351836</c:v>
                </c:pt>
                <c:pt idx="1874">
                  <c:v>0.56874858225255265</c:v>
                </c:pt>
                <c:pt idx="1875">
                  <c:v>0.56485554242289027</c:v>
                </c:pt>
                <c:pt idx="1876">
                  <c:v>0.56031452757682632</c:v>
                </c:pt>
                <c:pt idx="1877">
                  <c:v>0.55707057484883393</c:v>
                </c:pt>
                <c:pt idx="1878">
                  <c:v>0.55526306559255578</c:v>
                </c:pt>
                <c:pt idx="1879">
                  <c:v>0.55433669856395873</c:v>
                </c:pt>
                <c:pt idx="1880">
                  <c:v>0.55378028523465728</c:v>
                </c:pt>
                <c:pt idx="1881">
                  <c:v>0.55359530838500959</c:v>
                </c:pt>
                <c:pt idx="1882">
                  <c:v>0.55382662212084166</c:v>
                </c:pt>
                <c:pt idx="1883">
                  <c:v>0.55489274119817067</c:v>
                </c:pt>
                <c:pt idx="1884">
                  <c:v>0.55674621664554369</c:v>
                </c:pt>
                <c:pt idx="1885">
                  <c:v>0.55957313739787706</c:v>
                </c:pt>
                <c:pt idx="1886">
                  <c:v>0.56314107763407018</c:v>
                </c:pt>
                <c:pt idx="1887">
                  <c:v>0.56680169164263194</c:v>
                </c:pt>
                <c:pt idx="1888">
                  <c:v>0.5696282416998758</c:v>
                </c:pt>
                <c:pt idx="1889">
                  <c:v>0.57162295197633872</c:v>
                </c:pt>
                <c:pt idx="1890">
                  <c:v>0.57315169852533199</c:v>
                </c:pt>
                <c:pt idx="1891">
                  <c:v>0.57389308870428124</c:v>
                </c:pt>
                <c:pt idx="1892">
                  <c:v>0.57440390653757722</c:v>
                </c:pt>
                <c:pt idx="1893">
                  <c:v>0.57458888338722502</c:v>
                </c:pt>
                <c:pt idx="1894">
                  <c:v>0.57407880694410807</c:v>
                </c:pt>
                <c:pt idx="1895">
                  <c:v>0.57268832966348882</c:v>
                </c:pt>
                <c:pt idx="1896">
                  <c:v>0.5308306680373982</c:v>
                </c:pt>
                <c:pt idx="1897">
                  <c:v>0.5300436823624437</c:v>
                </c:pt>
                <c:pt idx="1898">
                  <c:v>0.52902464156147799</c:v>
                </c:pt>
                <c:pt idx="1899">
                  <c:v>0.52513160173181561</c:v>
                </c:pt>
                <c:pt idx="1900">
                  <c:v>0.52059058688575166</c:v>
                </c:pt>
                <c:pt idx="1901">
                  <c:v>0.51734663415775928</c:v>
                </c:pt>
                <c:pt idx="1902">
                  <c:v>0.51553912490148113</c:v>
                </c:pt>
                <c:pt idx="1903">
                  <c:v>0.51461275787288407</c:v>
                </c:pt>
                <c:pt idx="1904">
                  <c:v>0.51405634454358262</c:v>
                </c:pt>
                <c:pt idx="1905">
                  <c:v>0.51387136769393493</c:v>
                </c:pt>
                <c:pt idx="1906">
                  <c:v>0.51410268142976701</c:v>
                </c:pt>
                <c:pt idx="1907">
                  <c:v>0.51516880050709601</c:v>
                </c:pt>
                <c:pt idx="1908">
                  <c:v>0.51702227595446915</c:v>
                </c:pt>
                <c:pt idx="1909">
                  <c:v>0.51984919670680241</c:v>
                </c:pt>
                <c:pt idx="1910">
                  <c:v>0.52341713694299563</c:v>
                </c:pt>
                <c:pt idx="1911">
                  <c:v>0.52707775095155729</c:v>
                </c:pt>
                <c:pt idx="1912">
                  <c:v>0.52990430100880115</c:v>
                </c:pt>
                <c:pt idx="1913">
                  <c:v>0.53189901128526407</c:v>
                </c:pt>
                <c:pt idx="1914">
                  <c:v>0.53342775783425744</c:v>
                </c:pt>
                <c:pt idx="1915">
                  <c:v>0.53416914801320659</c:v>
                </c:pt>
                <c:pt idx="1916">
                  <c:v>0.53467996584650268</c:v>
                </c:pt>
                <c:pt idx="1917">
                  <c:v>0.53486494269615048</c:v>
                </c:pt>
                <c:pt idx="1918">
                  <c:v>0.53435486625303341</c:v>
                </c:pt>
                <c:pt idx="1919">
                  <c:v>0.53296438897241416</c:v>
                </c:pt>
                <c:pt idx="1920">
                  <c:v>0.58277845936024275</c:v>
                </c:pt>
                <c:pt idx="1921">
                  <c:v>0.58199147368528825</c:v>
                </c:pt>
                <c:pt idx="1922">
                  <c:v>0.58097243288432254</c:v>
                </c:pt>
                <c:pt idx="1923">
                  <c:v>0.57707939305466016</c:v>
                </c:pt>
                <c:pt idx="1924">
                  <c:v>0.57253837820859621</c:v>
                </c:pt>
                <c:pt idx="1925">
                  <c:v>0.56929442548060383</c:v>
                </c:pt>
                <c:pt idx="1926">
                  <c:v>0.56748691622432568</c:v>
                </c:pt>
                <c:pt idx="1927">
                  <c:v>0.56656054919572862</c:v>
                </c:pt>
                <c:pt idx="1928">
                  <c:v>0.56600413586642717</c:v>
                </c:pt>
                <c:pt idx="1929">
                  <c:v>0.56581915901677948</c:v>
                </c:pt>
                <c:pt idx="1930">
                  <c:v>0.56605047275261156</c:v>
                </c:pt>
                <c:pt idx="1931">
                  <c:v>0.56711659182994056</c:v>
                </c:pt>
                <c:pt idx="1932">
                  <c:v>0.5689700672773137</c:v>
                </c:pt>
                <c:pt idx="1933">
                  <c:v>0.57179698802964696</c:v>
                </c:pt>
                <c:pt idx="1934">
                  <c:v>0.57536492826584018</c:v>
                </c:pt>
                <c:pt idx="1935">
                  <c:v>0.57902554227440184</c:v>
                </c:pt>
                <c:pt idx="1936">
                  <c:v>0.5818520923316457</c:v>
                </c:pt>
                <c:pt idx="1937">
                  <c:v>0.58384680260810862</c:v>
                </c:pt>
                <c:pt idx="1938">
                  <c:v>0.58537554915710199</c:v>
                </c:pt>
                <c:pt idx="1939">
                  <c:v>0.58611693933605113</c:v>
                </c:pt>
                <c:pt idx="1940">
                  <c:v>0.58662775716934723</c:v>
                </c:pt>
                <c:pt idx="1941">
                  <c:v>0.58681273401899503</c:v>
                </c:pt>
                <c:pt idx="1942">
                  <c:v>0.58630265757587796</c:v>
                </c:pt>
                <c:pt idx="1943">
                  <c:v>0.58491218029525871</c:v>
                </c:pt>
                <c:pt idx="1944">
                  <c:v>0.62250240005131741</c:v>
                </c:pt>
                <c:pt idx="1945">
                  <c:v>0.6217154143763628</c:v>
                </c:pt>
                <c:pt idx="1946">
                  <c:v>0.6206963735753972</c:v>
                </c:pt>
                <c:pt idx="1947">
                  <c:v>0.61680333374573482</c:v>
                </c:pt>
                <c:pt idx="1948">
                  <c:v>0.61226231889967075</c:v>
                </c:pt>
                <c:pt idx="1949">
                  <c:v>0.60901836617167848</c:v>
                </c:pt>
                <c:pt idx="1950">
                  <c:v>0.60721085691540022</c:v>
                </c:pt>
                <c:pt idx="1951">
                  <c:v>0.60628448988680328</c:v>
                </c:pt>
                <c:pt idx="1952">
                  <c:v>0.60572807655750183</c:v>
                </c:pt>
                <c:pt idx="1953">
                  <c:v>0.60554309970785414</c:v>
                </c:pt>
                <c:pt idx="1954">
                  <c:v>0.60577441344368621</c:v>
                </c:pt>
                <c:pt idx="1955">
                  <c:v>0.60684053252101511</c:v>
                </c:pt>
                <c:pt idx="1956">
                  <c:v>0.60869400796838824</c:v>
                </c:pt>
                <c:pt idx="1957">
                  <c:v>0.61152092872072161</c:v>
                </c:pt>
                <c:pt idx="1958">
                  <c:v>0.61508886895691472</c:v>
                </c:pt>
                <c:pt idx="1959">
                  <c:v>0.61874948296547649</c:v>
                </c:pt>
                <c:pt idx="1960">
                  <c:v>0.62157603302272035</c:v>
                </c:pt>
                <c:pt idx="1961">
                  <c:v>0.62357074329918327</c:v>
                </c:pt>
                <c:pt idx="1962">
                  <c:v>0.62509948984817654</c:v>
                </c:pt>
                <c:pt idx="1963">
                  <c:v>0.62584088002712579</c:v>
                </c:pt>
                <c:pt idx="1964">
                  <c:v>0.62635169786042177</c:v>
                </c:pt>
                <c:pt idx="1965">
                  <c:v>0.62653667471006957</c:v>
                </c:pt>
                <c:pt idx="1966">
                  <c:v>0.62602659826695262</c:v>
                </c:pt>
                <c:pt idx="1967">
                  <c:v>0.62463612098633337</c:v>
                </c:pt>
                <c:pt idx="1968">
                  <c:v>0.61059740005131746</c:v>
                </c:pt>
                <c:pt idx="1969">
                  <c:v>0.60981041437636285</c:v>
                </c:pt>
                <c:pt idx="1970">
                  <c:v>0.60879137357539714</c:v>
                </c:pt>
                <c:pt idx="1971">
                  <c:v>0.60489833374573476</c:v>
                </c:pt>
                <c:pt idx="1972">
                  <c:v>0.60035731889967081</c:v>
                </c:pt>
                <c:pt idx="1973">
                  <c:v>0.59711336617167854</c:v>
                </c:pt>
                <c:pt idx="1974">
                  <c:v>0.59530585691540028</c:v>
                </c:pt>
                <c:pt idx="1975">
                  <c:v>0.59437948988680334</c:v>
                </c:pt>
                <c:pt idx="1976">
                  <c:v>0.59382307655750188</c:v>
                </c:pt>
                <c:pt idx="1977">
                  <c:v>0.59363809970785408</c:v>
                </c:pt>
                <c:pt idx="1978">
                  <c:v>0.59386941344368616</c:v>
                </c:pt>
                <c:pt idx="1979">
                  <c:v>0.59493553252101516</c:v>
                </c:pt>
                <c:pt idx="1980">
                  <c:v>0.59678900796838819</c:v>
                </c:pt>
                <c:pt idx="1981">
                  <c:v>0.59961592872072167</c:v>
                </c:pt>
                <c:pt idx="1982">
                  <c:v>0.60318386895691467</c:v>
                </c:pt>
                <c:pt idx="1983">
                  <c:v>0.60684448296547644</c:v>
                </c:pt>
                <c:pt idx="1984">
                  <c:v>0.60967103302272041</c:v>
                </c:pt>
                <c:pt idx="1985">
                  <c:v>0.61166574329918322</c:v>
                </c:pt>
                <c:pt idx="1986">
                  <c:v>0.61319448984817648</c:v>
                </c:pt>
                <c:pt idx="1987">
                  <c:v>0.61393588002712574</c:v>
                </c:pt>
                <c:pt idx="1988">
                  <c:v>0.61444669786042172</c:v>
                </c:pt>
                <c:pt idx="1989">
                  <c:v>0.61463167471006952</c:v>
                </c:pt>
                <c:pt idx="1990">
                  <c:v>0.61412159826695256</c:v>
                </c:pt>
                <c:pt idx="1991">
                  <c:v>0.61273112098633331</c:v>
                </c:pt>
                <c:pt idx="1992">
                  <c:v>0.69399331108792939</c:v>
                </c:pt>
                <c:pt idx="1993">
                  <c:v>0.69320632541297478</c:v>
                </c:pt>
                <c:pt idx="1994">
                  <c:v>0.69218728461200918</c:v>
                </c:pt>
                <c:pt idx="1995">
                  <c:v>0.6882942447823468</c:v>
                </c:pt>
                <c:pt idx="1996">
                  <c:v>0.68375322993628274</c:v>
                </c:pt>
                <c:pt idx="1997">
                  <c:v>0.68050927720829046</c:v>
                </c:pt>
                <c:pt idx="1998">
                  <c:v>0.6787017679520122</c:v>
                </c:pt>
                <c:pt idx="1999">
                  <c:v>0.67777540092341526</c:v>
                </c:pt>
                <c:pt idx="2000">
                  <c:v>0.67721898759411381</c:v>
                </c:pt>
                <c:pt idx="2001">
                  <c:v>0.67703401074446612</c:v>
                </c:pt>
                <c:pt idx="2002">
                  <c:v>0.67726532448029819</c:v>
                </c:pt>
                <c:pt idx="2003">
                  <c:v>0.67833144355762709</c:v>
                </c:pt>
                <c:pt idx="2004">
                  <c:v>0.68018491900500022</c:v>
                </c:pt>
                <c:pt idx="2005">
                  <c:v>0.68301183975733359</c:v>
                </c:pt>
                <c:pt idx="2006">
                  <c:v>0.68657977999352671</c:v>
                </c:pt>
                <c:pt idx="2007">
                  <c:v>0.69024039400208848</c:v>
                </c:pt>
                <c:pt idx="2008">
                  <c:v>0.69306694405933233</c:v>
                </c:pt>
                <c:pt idx="2009">
                  <c:v>0.69506165433579525</c:v>
                </c:pt>
                <c:pt idx="2010">
                  <c:v>0.69659040088478852</c:v>
                </c:pt>
                <c:pt idx="2011">
                  <c:v>0.69733179106373777</c:v>
                </c:pt>
                <c:pt idx="2012">
                  <c:v>0.69784260889703376</c:v>
                </c:pt>
                <c:pt idx="2013">
                  <c:v>0.69802758574668156</c:v>
                </c:pt>
                <c:pt idx="2014">
                  <c:v>0.6975175093035646</c:v>
                </c:pt>
                <c:pt idx="2015">
                  <c:v>0.69612703202294535</c:v>
                </c:pt>
                <c:pt idx="2016">
                  <c:v>0.69233814689246798</c:v>
                </c:pt>
                <c:pt idx="2017">
                  <c:v>0.69155116121751337</c:v>
                </c:pt>
                <c:pt idx="2018">
                  <c:v>0.69053212041654777</c:v>
                </c:pt>
                <c:pt idx="2019">
                  <c:v>0.68663908058688539</c:v>
                </c:pt>
                <c:pt idx="2020">
                  <c:v>0.68209806574082132</c:v>
                </c:pt>
                <c:pt idx="2021">
                  <c:v>0.67885411301282905</c:v>
                </c:pt>
                <c:pt idx="2022">
                  <c:v>0.67704660375655079</c:v>
                </c:pt>
                <c:pt idx="2023">
                  <c:v>0.67612023672795385</c:v>
                </c:pt>
                <c:pt idx="2024">
                  <c:v>0.6755638233986524</c:v>
                </c:pt>
                <c:pt idx="2025">
                  <c:v>0.67537884654900471</c:v>
                </c:pt>
                <c:pt idx="2026">
                  <c:v>0.67561016028483678</c:v>
                </c:pt>
                <c:pt idx="2027">
                  <c:v>0.67667627936216568</c:v>
                </c:pt>
                <c:pt idx="2028">
                  <c:v>0.67852975480953881</c:v>
                </c:pt>
                <c:pt idx="2029">
                  <c:v>0.68135667556187218</c:v>
                </c:pt>
                <c:pt idx="2030">
                  <c:v>0.68492461579806529</c:v>
                </c:pt>
                <c:pt idx="2031">
                  <c:v>0.68858522980662706</c:v>
                </c:pt>
                <c:pt idx="2032">
                  <c:v>0.69141177986387092</c:v>
                </c:pt>
                <c:pt idx="2033">
                  <c:v>0.69340649014033384</c:v>
                </c:pt>
                <c:pt idx="2034">
                  <c:v>0.69493523668932711</c:v>
                </c:pt>
                <c:pt idx="2035">
                  <c:v>0.69567662686827636</c:v>
                </c:pt>
                <c:pt idx="2036">
                  <c:v>0.69618744470157234</c:v>
                </c:pt>
                <c:pt idx="2037">
                  <c:v>0.69637242155122014</c:v>
                </c:pt>
                <c:pt idx="2038">
                  <c:v>0.69586234510810319</c:v>
                </c:pt>
                <c:pt idx="2039">
                  <c:v>0.69447186782748394</c:v>
                </c:pt>
                <c:pt idx="2040">
                  <c:v>0.60894223585585605</c:v>
                </c:pt>
                <c:pt idx="2041">
                  <c:v>0.60815525018090144</c:v>
                </c:pt>
                <c:pt idx="2042">
                  <c:v>0.60713620937993573</c:v>
                </c:pt>
                <c:pt idx="2043">
                  <c:v>0.60324316955027335</c:v>
                </c:pt>
                <c:pt idx="2044">
                  <c:v>0.5987021547042094</c:v>
                </c:pt>
                <c:pt idx="2045">
                  <c:v>0.59545820197621713</c:v>
                </c:pt>
                <c:pt idx="2046">
                  <c:v>0.59365069271993887</c:v>
                </c:pt>
                <c:pt idx="2047">
                  <c:v>0.59272432569134192</c:v>
                </c:pt>
                <c:pt idx="2048">
                  <c:v>0.59216791236204047</c:v>
                </c:pt>
                <c:pt idx="2049">
                  <c:v>0.59198293551239267</c:v>
                </c:pt>
                <c:pt idx="2050">
                  <c:v>0.59221424924822474</c:v>
                </c:pt>
                <c:pt idx="2051">
                  <c:v>0.59328036832555375</c:v>
                </c:pt>
                <c:pt idx="2052">
                  <c:v>0.59513384377292677</c:v>
                </c:pt>
                <c:pt idx="2053">
                  <c:v>0.59796076452526026</c:v>
                </c:pt>
                <c:pt idx="2054">
                  <c:v>0.60152870476145326</c:v>
                </c:pt>
                <c:pt idx="2055">
                  <c:v>0.60518931877001503</c:v>
                </c:pt>
                <c:pt idx="2056">
                  <c:v>0.608015868827259</c:v>
                </c:pt>
                <c:pt idx="2057">
                  <c:v>0.61001057910372181</c:v>
                </c:pt>
                <c:pt idx="2058">
                  <c:v>0.61153932565271507</c:v>
                </c:pt>
                <c:pt idx="2059">
                  <c:v>0.61228071583166432</c:v>
                </c:pt>
                <c:pt idx="2060">
                  <c:v>0.61279153366496031</c:v>
                </c:pt>
                <c:pt idx="2061">
                  <c:v>0.61297651051460811</c:v>
                </c:pt>
                <c:pt idx="2062">
                  <c:v>0.61246643407149115</c:v>
                </c:pt>
                <c:pt idx="2063">
                  <c:v>0.6110759567908719</c:v>
                </c:pt>
                <c:pt idx="2064">
                  <c:v>0.57418378775116574</c:v>
                </c:pt>
                <c:pt idx="2065">
                  <c:v>0.57339680207621113</c:v>
                </c:pt>
                <c:pt idx="2066">
                  <c:v>0.57237776127524542</c:v>
                </c:pt>
                <c:pt idx="2067">
                  <c:v>0.56848472144558304</c:v>
                </c:pt>
                <c:pt idx="2068">
                  <c:v>0.56394370659951909</c:v>
                </c:pt>
                <c:pt idx="2069">
                  <c:v>0.56069975387152682</c:v>
                </c:pt>
                <c:pt idx="2070">
                  <c:v>0.55889224461524856</c:v>
                </c:pt>
                <c:pt idx="2071">
                  <c:v>0.55796587758665162</c:v>
                </c:pt>
                <c:pt idx="2072">
                  <c:v>0.55740946425735016</c:v>
                </c:pt>
                <c:pt idx="2073">
                  <c:v>0.55722448740770236</c:v>
                </c:pt>
                <c:pt idx="2074">
                  <c:v>0.55745580114353444</c:v>
                </c:pt>
                <c:pt idx="2075">
                  <c:v>0.55852192022086344</c:v>
                </c:pt>
                <c:pt idx="2076">
                  <c:v>0.56037539566823646</c:v>
                </c:pt>
                <c:pt idx="2077">
                  <c:v>0.56320231642056995</c:v>
                </c:pt>
                <c:pt idx="2078">
                  <c:v>0.56677025665676295</c:v>
                </c:pt>
                <c:pt idx="2079">
                  <c:v>0.57043087066532472</c:v>
                </c:pt>
                <c:pt idx="2080">
                  <c:v>0.57325742072256869</c:v>
                </c:pt>
                <c:pt idx="2081">
                  <c:v>0.5752521309990315</c:v>
                </c:pt>
                <c:pt idx="2082">
                  <c:v>0.57678087754802476</c:v>
                </c:pt>
                <c:pt idx="2083">
                  <c:v>0.57752226772697401</c:v>
                </c:pt>
                <c:pt idx="2084">
                  <c:v>0.57803308556027</c:v>
                </c:pt>
                <c:pt idx="2085">
                  <c:v>0.5782180624099178</c:v>
                </c:pt>
                <c:pt idx="2086">
                  <c:v>0.57770798596680084</c:v>
                </c:pt>
                <c:pt idx="2087">
                  <c:v>0.57631750868618159</c:v>
                </c:pt>
                <c:pt idx="2088">
                  <c:v>0.58277845936024275</c:v>
                </c:pt>
                <c:pt idx="2089">
                  <c:v>0.58199147368528825</c:v>
                </c:pt>
                <c:pt idx="2090">
                  <c:v>0.58097243288432254</c:v>
                </c:pt>
                <c:pt idx="2091">
                  <c:v>0.57707939305466016</c:v>
                </c:pt>
                <c:pt idx="2092">
                  <c:v>0.57253837820859621</c:v>
                </c:pt>
                <c:pt idx="2093">
                  <c:v>0.56929442548060383</c:v>
                </c:pt>
                <c:pt idx="2094">
                  <c:v>0.56748691622432568</c:v>
                </c:pt>
                <c:pt idx="2095">
                  <c:v>0.56656054919572862</c:v>
                </c:pt>
                <c:pt idx="2096">
                  <c:v>0.56600413586642717</c:v>
                </c:pt>
                <c:pt idx="2097">
                  <c:v>0.56581915901677948</c:v>
                </c:pt>
                <c:pt idx="2098">
                  <c:v>0.56605047275261156</c:v>
                </c:pt>
                <c:pt idx="2099">
                  <c:v>0.56711659182994056</c:v>
                </c:pt>
                <c:pt idx="2100">
                  <c:v>0.5689700672773137</c:v>
                </c:pt>
                <c:pt idx="2101">
                  <c:v>0.57179698802964696</c:v>
                </c:pt>
                <c:pt idx="2102">
                  <c:v>0.57536492826584018</c:v>
                </c:pt>
                <c:pt idx="2103">
                  <c:v>0.57902554227440184</c:v>
                </c:pt>
                <c:pt idx="2104">
                  <c:v>0.5818520923316457</c:v>
                </c:pt>
                <c:pt idx="2105">
                  <c:v>0.58384680260810862</c:v>
                </c:pt>
                <c:pt idx="2106">
                  <c:v>0.58537554915710199</c:v>
                </c:pt>
                <c:pt idx="2107">
                  <c:v>0.58611693933605113</c:v>
                </c:pt>
                <c:pt idx="2108">
                  <c:v>0.58662775716934723</c:v>
                </c:pt>
                <c:pt idx="2109">
                  <c:v>0.58681273401899503</c:v>
                </c:pt>
                <c:pt idx="2110">
                  <c:v>0.58630265757587796</c:v>
                </c:pt>
                <c:pt idx="2111">
                  <c:v>0.58491218029525871</c:v>
                </c:pt>
                <c:pt idx="2112">
                  <c:v>0.52783919027824533</c:v>
                </c:pt>
                <c:pt idx="2113">
                  <c:v>0.52705220460329072</c:v>
                </c:pt>
                <c:pt idx="2114">
                  <c:v>0.52603316380232501</c:v>
                </c:pt>
                <c:pt idx="2115">
                  <c:v>0.52214012397266263</c:v>
                </c:pt>
                <c:pt idx="2116">
                  <c:v>0.51759910912659868</c:v>
                </c:pt>
                <c:pt idx="2117">
                  <c:v>0.51435515639860641</c:v>
                </c:pt>
                <c:pt idx="2118">
                  <c:v>0.51254764714232814</c:v>
                </c:pt>
                <c:pt idx="2119">
                  <c:v>0.5116212801137312</c:v>
                </c:pt>
                <c:pt idx="2120">
                  <c:v>0.51106486678442975</c:v>
                </c:pt>
                <c:pt idx="2121">
                  <c:v>0.51087988993478195</c:v>
                </c:pt>
                <c:pt idx="2122">
                  <c:v>0.51111120367061402</c:v>
                </c:pt>
                <c:pt idx="2123">
                  <c:v>0.51217732274794303</c:v>
                </c:pt>
                <c:pt idx="2124">
                  <c:v>0.51403079819531616</c:v>
                </c:pt>
                <c:pt idx="2125">
                  <c:v>0.51685771894764954</c:v>
                </c:pt>
                <c:pt idx="2126">
                  <c:v>0.52042565918384265</c:v>
                </c:pt>
                <c:pt idx="2127">
                  <c:v>0.52408627319240431</c:v>
                </c:pt>
                <c:pt idx="2128">
                  <c:v>0.52691282324964828</c:v>
                </c:pt>
                <c:pt idx="2129">
                  <c:v>0.52890753352611108</c:v>
                </c:pt>
                <c:pt idx="2130">
                  <c:v>0.53043628007510446</c:v>
                </c:pt>
                <c:pt idx="2131">
                  <c:v>0.5311776702540536</c:v>
                </c:pt>
                <c:pt idx="2132">
                  <c:v>0.5316884880873497</c:v>
                </c:pt>
                <c:pt idx="2133">
                  <c:v>0.5318734649369975</c:v>
                </c:pt>
                <c:pt idx="2134">
                  <c:v>0.53136338849388043</c:v>
                </c:pt>
                <c:pt idx="2135">
                  <c:v>0.52997291121326118</c:v>
                </c:pt>
                <c:pt idx="2136">
                  <c:v>0.50103771251909235</c:v>
                </c:pt>
                <c:pt idx="2137">
                  <c:v>0.50025072684413774</c:v>
                </c:pt>
                <c:pt idx="2138">
                  <c:v>0.49923168604317203</c:v>
                </c:pt>
                <c:pt idx="2139">
                  <c:v>0.49533864621350965</c:v>
                </c:pt>
                <c:pt idx="2140">
                  <c:v>0.4907976313674457</c:v>
                </c:pt>
                <c:pt idx="2141">
                  <c:v>0.48755367863945342</c:v>
                </c:pt>
                <c:pt idx="2142">
                  <c:v>0.48574616938317516</c:v>
                </c:pt>
                <c:pt idx="2143">
                  <c:v>0.48481980235457822</c:v>
                </c:pt>
                <c:pt idx="2144">
                  <c:v>0.48426338902527677</c:v>
                </c:pt>
                <c:pt idx="2145">
                  <c:v>0.48407841217562897</c:v>
                </c:pt>
                <c:pt idx="2146">
                  <c:v>0.48430972591146104</c:v>
                </c:pt>
                <c:pt idx="2147">
                  <c:v>0.48537584498879005</c:v>
                </c:pt>
                <c:pt idx="2148">
                  <c:v>0.48722932043616318</c:v>
                </c:pt>
                <c:pt idx="2149">
                  <c:v>0.49005624118849656</c:v>
                </c:pt>
                <c:pt idx="2150">
                  <c:v>0.49362418142468967</c:v>
                </c:pt>
                <c:pt idx="2151">
                  <c:v>0.49728479543325133</c:v>
                </c:pt>
                <c:pt idx="2152">
                  <c:v>0.5001113454904953</c:v>
                </c:pt>
                <c:pt idx="2153">
                  <c:v>0.5021060557669581</c:v>
                </c:pt>
                <c:pt idx="2154">
                  <c:v>0.50363480231595148</c:v>
                </c:pt>
                <c:pt idx="2155">
                  <c:v>0.50437619249490062</c:v>
                </c:pt>
                <c:pt idx="2156">
                  <c:v>0.50488701032819672</c:v>
                </c:pt>
                <c:pt idx="2157">
                  <c:v>0.50507198717784452</c:v>
                </c:pt>
                <c:pt idx="2158">
                  <c:v>0.50456191073472745</c:v>
                </c:pt>
                <c:pt idx="2159">
                  <c:v>0.5031714334541082</c:v>
                </c:pt>
                <c:pt idx="2160">
                  <c:v>0.46430524958717073</c:v>
                </c:pt>
                <c:pt idx="2161">
                  <c:v>0.46351826391221618</c:v>
                </c:pt>
                <c:pt idx="2162">
                  <c:v>0.46249922311125047</c:v>
                </c:pt>
                <c:pt idx="2163">
                  <c:v>0.45860618328158809</c:v>
                </c:pt>
                <c:pt idx="2164">
                  <c:v>0.45406516843552414</c:v>
                </c:pt>
                <c:pt idx="2165">
                  <c:v>0.45082121570753181</c:v>
                </c:pt>
                <c:pt idx="2166">
                  <c:v>0.4490137064512536</c:v>
                </c:pt>
                <c:pt idx="2167">
                  <c:v>0.44808733942265661</c:v>
                </c:pt>
                <c:pt idx="2168">
                  <c:v>0.44753092609335515</c:v>
                </c:pt>
                <c:pt idx="2169">
                  <c:v>0.44734594924370741</c:v>
                </c:pt>
                <c:pt idx="2170">
                  <c:v>0.44757726297953948</c:v>
                </c:pt>
                <c:pt idx="2171">
                  <c:v>0.44864338205686849</c:v>
                </c:pt>
                <c:pt idx="2172">
                  <c:v>0.45049685750424157</c:v>
                </c:pt>
                <c:pt idx="2173">
                  <c:v>0.45332377825657494</c:v>
                </c:pt>
                <c:pt idx="2174">
                  <c:v>0.45689171849276805</c:v>
                </c:pt>
                <c:pt idx="2175">
                  <c:v>0.46055233250132976</c:v>
                </c:pt>
                <c:pt idx="2176">
                  <c:v>0.46337888255857368</c:v>
                </c:pt>
                <c:pt idx="2177">
                  <c:v>0.46537359283503654</c:v>
                </c:pt>
                <c:pt idx="2178">
                  <c:v>0.46690233938402986</c:v>
                </c:pt>
                <c:pt idx="2179">
                  <c:v>0.46764372956297906</c:v>
                </c:pt>
                <c:pt idx="2180">
                  <c:v>0.4681545473962751</c:v>
                </c:pt>
                <c:pt idx="2181">
                  <c:v>0.4683395242459229</c:v>
                </c:pt>
                <c:pt idx="2182">
                  <c:v>0.46782944780280589</c:v>
                </c:pt>
                <c:pt idx="2183">
                  <c:v>0.46643897052218664</c:v>
                </c:pt>
                <c:pt idx="2184">
                  <c:v>0.46430524958717073</c:v>
                </c:pt>
                <c:pt idx="2185">
                  <c:v>0.46351826391221618</c:v>
                </c:pt>
                <c:pt idx="2186">
                  <c:v>0.46249922311125047</c:v>
                </c:pt>
                <c:pt idx="2187">
                  <c:v>0.45860618328158809</c:v>
                </c:pt>
                <c:pt idx="2188">
                  <c:v>0.45406516843552414</c:v>
                </c:pt>
                <c:pt idx="2189">
                  <c:v>0.45082121570753181</c:v>
                </c:pt>
                <c:pt idx="2190">
                  <c:v>0.4490137064512536</c:v>
                </c:pt>
                <c:pt idx="2191">
                  <c:v>0.44808733942265661</c:v>
                </c:pt>
                <c:pt idx="2192">
                  <c:v>0.44753092609335515</c:v>
                </c:pt>
                <c:pt idx="2193">
                  <c:v>0.44734594924370741</c:v>
                </c:pt>
                <c:pt idx="2194">
                  <c:v>0.44757726297953948</c:v>
                </c:pt>
                <c:pt idx="2195">
                  <c:v>0.44864338205686849</c:v>
                </c:pt>
                <c:pt idx="2196">
                  <c:v>0.45049685750424157</c:v>
                </c:pt>
                <c:pt idx="2197">
                  <c:v>0.45332377825657494</c:v>
                </c:pt>
                <c:pt idx="2198">
                  <c:v>0.45689171849276805</c:v>
                </c:pt>
                <c:pt idx="2199">
                  <c:v>0.46055233250132976</c:v>
                </c:pt>
                <c:pt idx="2200">
                  <c:v>0.46337888255857368</c:v>
                </c:pt>
                <c:pt idx="2201">
                  <c:v>0.46537359283503654</c:v>
                </c:pt>
                <c:pt idx="2202">
                  <c:v>0.46690233938402986</c:v>
                </c:pt>
                <c:pt idx="2203">
                  <c:v>0.46764372956297906</c:v>
                </c:pt>
                <c:pt idx="2204">
                  <c:v>0.4681545473962751</c:v>
                </c:pt>
                <c:pt idx="2205">
                  <c:v>0.4683395242459229</c:v>
                </c:pt>
                <c:pt idx="2206">
                  <c:v>0.46782944780280589</c:v>
                </c:pt>
                <c:pt idx="2207">
                  <c:v>0.46643897052218664</c:v>
                </c:pt>
                <c:pt idx="2208">
                  <c:v>0.496072219932708</c:v>
                </c:pt>
                <c:pt idx="2209">
                  <c:v>0.49528523425775345</c:v>
                </c:pt>
                <c:pt idx="2210">
                  <c:v>0.49426619345678774</c:v>
                </c:pt>
                <c:pt idx="2211">
                  <c:v>0.49037315362712536</c:v>
                </c:pt>
                <c:pt idx="2212">
                  <c:v>0.48583213878106141</c:v>
                </c:pt>
                <c:pt idx="2213">
                  <c:v>0.48258818605306908</c:v>
                </c:pt>
                <c:pt idx="2214">
                  <c:v>0.48078067679679087</c:v>
                </c:pt>
                <c:pt idx="2215">
                  <c:v>0.47985430976819388</c:v>
                </c:pt>
                <c:pt idx="2216">
                  <c:v>0.47929789643889242</c:v>
                </c:pt>
                <c:pt idx="2217">
                  <c:v>0.47911291958924468</c:v>
                </c:pt>
                <c:pt idx="2218">
                  <c:v>0.47934423332507675</c:v>
                </c:pt>
                <c:pt idx="2219">
                  <c:v>0.48041035240240576</c:v>
                </c:pt>
                <c:pt idx="2220">
                  <c:v>0.48226382784977884</c:v>
                </c:pt>
                <c:pt idx="2221">
                  <c:v>0.48509074860211221</c:v>
                </c:pt>
                <c:pt idx="2222">
                  <c:v>0.48865868883830532</c:v>
                </c:pt>
                <c:pt idx="2223">
                  <c:v>0.49231930284686704</c:v>
                </c:pt>
                <c:pt idx="2224">
                  <c:v>0.49514585290411095</c:v>
                </c:pt>
                <c:pt idx="2225">
                  <c:v>0.49714056318057381</c:v>
                </c:pt>
                <c:pt idx="2226">
                  <c:v>0.49866930972956713</c:v>
                </c:pt>
                <c:pt idx="2227">
                  <c:v>0.49941069990851633</c:v>
                </c:pt>
                <c:pt idx="2228">
                  <c:v>0.49992151774181237</c:v>
                </c:pt>
                <c:pt idx="2229">
                  <c:v>0.50010649459146017</c:v>
                </c:pt>
                <c:pt idx="2230">
                  <c:v>0.49959641814834316</c:v>
                </c:pt>
                <c:pt idx="2231">
                  <c:v>0.49820594086772391</c:v>
                </c:pt>
                <c:pt idx="2232">
                  <c:v>0.55960616062378254</c:v>
                </c:pt>
                <c:pt idx="2233">
                  <c:v>0.55881917494882805</c:v>
                </c:pt>
                <c:pt idx="2234">
                  <c:v>0.55780013414786234</c:v>
                </c:pt>
                <c:pt idx="2235">
                  <c:v>0.55390709431819996</c:v>
                </c:pt>
                <c:pt idx="2236">
                  <c:v>0.549366079472136</c:v>
                </c:pt>
                <c:pt idx="2237">
                  <c:v>0.54612212674414362</c:v>
                </c:pt>
                <c:pt idx="2238">
                  <c:v>0.54431461748786547</c:v>
                </c:pt>
                <c:pt idx="2239">
                  <c:v>0.54338825045926842</c:v>
                </c:pt>
                <c:pt idx="2240">
                  <c:v>0.54283183712996697</c:v>
                </c:pt>
                <c:pt idx="2241">
                  <c:v>0.54264686028031928</c:v>
                </c:pt>
                <c:pt idx="2242">
                  <c:v>0.54287817401615135</c:v>
                </c:pt>
                <c:pt idx="2243">
                  <c:v>0.54394429309348036</c:v>
                </c:pt>
                <c:pt idx="2244">
                  <c:v>0.54579776854085349</c:v>
                </c:pt>
                <c:pt idx="2245">
                  <c:v>0.54862468929318675</c:v>
                </c:pt>
                <c:pt idx="2246">
                  <c:v>0.55219262952937997</c:v>
                </c:pt>
                <c:pt idx="2247">
                  <c:v>0.55585324353794163</c:v>
                </c:pt>
                <c:pt idx="2248">
                  <c:v>0.55867979359518549</c:v>
                </c:pt>
                <c:pt idx="2249">
                  <c:v>0.56067450387164841</c:v>
                </c:pt>
                <c:pt idx="2250">
                  <c:v>0.56220325042064179</c:v>
                </c:pt>
                <c:pt idx="2251">
                  <c:v>0.56294464059959093</c:v>
                </c:pt>
                <c:pt idx="2252">
                  <c:v>0.56345545843288702</c:v>
                </c:pt>
                <c:pt idx="2253">
                  <c:v>0.56364043528253482</c:v>
                </c:pt>
                <c:pt idx="2254">
                  <c:v>0.56313035883941776</c:v>
                </c:pt>
                <c:pt idx="2255">
                  <c:v>0.5617398815587985</c:v>
                </c:pt>
                <c:pt idx="2256">
                  <c:v>0.57087345936024281</c:v>
                </c:pt>
                <c:pt idx="2257">
                  <c:v>0.5700864736852882</c:v>
                </c:pt>
                <c:pt idx="2258">
                  <c:v>0.56906743288432249</c:v>
                </c:pt>
                <c:pt idx="2259">
                  <c:v>0.56517439305466011</c:v>
                </c:pt>
                <c:pt idx="2260">
                  <c:v>0.56063337820859616</c:v>
                </c:pt>
                <c:pt idx="2261">
                  <c:v>0.55738942548060388</c:v>
                </c:pt>
                <c:pt idx="2262">
                  <c:v>0.55558191622432562</c:v>
                </c:pt>
                <c:pt idx="2263">
                  <c:v>0.55465554919572868</c:v>
                </c:pt>
                <c:pt idx="2264">
                  <c:v>0.55409913586642723</c:v>
                </c:pt>
                <c:pt idx="2265">
                  <c:v>0.55391415901677943</c:v>
                </c:pt>
                <c:pt idx="2266">
                  <c:v>0.5541454727526115</c:v>
                </c:pt>
                <c:pt idx="2267">
                  <c:v>0.55521159182994051</c:v>
                </c:pt>
                <c:pt idx="2268">
                  <c:v>0.55706506727731364</c:v>
                </c:pt>
                <c:pt idx="2269">
                  <c:v>0.55989198802964701</c:v>
                </c:pt>
                <c:pt idx="2270">
                  <c:v>0.56345992826584013</c:v>
                </c:pt>
                <c:pt idx="2271">
                  <c:v>0.56712054227440178</c:v>
                </c:pt>
                <c:pt idx="2272">
                  <c:v>0.56994709233164575</c:v>
                </c:pt>
                <c:pt idx="2273">
                  <c:v>0.57194180260810856</c:v>
                </c:pt>
                <c:pt idx="2274">
                  <c:v>0.57347054915710194</c:v>
                </c:pt>
                <c:pt idx="2275">
                  <c:v>0.57421193933605108</c:v>
                </c:pt>
                <c:pt idx="2276">
                  <c:v>0.57472275716934718</c:v>
                </c:pt>
                <c:pt idx="2277">
                  <c:v>0.57490773401899498</c:v>
                </c:pt>
                <c:pt idx="2278">
                  <c:v>0.57439765757587791</c:v>
                </c:pt>
                <c:pt idx="2279">
                  <c:v>0.57300718029525866</c:v>
                </c:pt>
                <c:pt idx="2280">
                  <c:v>0.59073542970578008</c:v>
                </c:pt>
                <c:pt idx="2281">
                  <c:v>0.58994844403082558</c:v>
                </c:pt>
                <c:pt idx="2282">
                  <c:v>0.58892940322985987</c:v>
                </c:pt>
                <c:pt idx="2283">
                  <c:v>0.58503636340019749</c:v>
                </c:pt>
                <c:pt idx="2284">
                  <c:v>0.58049534855413354</c:v>
                </c:pt>
                <c:pt idx="2285">
                  <c:v>0.57725139582614116</c:v>
                </c:pt>
                <c:pt idx="2286">
                  <c:v>0.57544388656986301</c:v>
                </c:pt>
                <c:pt idx="2287">
                  <c:v>0.57451751954126595</c:v>
                </c:pt>
                <c:pt idx="2288">
                  <c:v>0.5739611062119645</c:v>
                </c:pt>
                <c:pt idx="2289">
                  <c:v>0.57377612936231681</c:v>
                </c:pt>
                <c:pt idx="2290">
                  <c:v>0.57400744309814888</c:v>
                </c:pt>
                <c:pt idx="2291">
                  <c:v>0.57507356217547789</c:v>
                </c:pt>
                <c:pt idx="2292">
                  <c:v>0.57692703762285102</c:v>
                </c:pt>
                <c:pt idx="2293">
                  <c:v>0.57975395837518429</c:v>
                </c:pt>
                <c:pt idx="2294">
                  <c:v>0.58332189861137751</c:v>
                </c:pt>
                <c:pt idx="2295">
                  <c:v>0.58698251261993917</c:v>
                </c:pt>
                <c:pt idx="2296">
                  <c:v>0.58980906267718303</c:v>
                </c:pt>
                <c:pt idx="2297">
                  <c:v>0.59180377295364595</c:v>
                </c:pt>
                <c:pt idx="2298">
                  <c:v>0.59333251950263932</c:v>
                </c:pt>
                <c:pt idx="2299">
                  <c:v>0.59407390968158846</c:v>
                </c:pt>
                <c:pt idx="2300">
                  <c:v>0.59458472751488456</c:v>
                </c:pt>
                <c:pt idx="2301">
                  <c:v>0.59476970436453236</c:v>
                </c:pt>
                <c:pt idx="2302">
                  <c:v>0.59425962792141529</c:v>
                </c:pt>
                <c:pt idx="2303">
                  <c:v>0.59286915064079604</c:v>
                </c:pt>
                <c:pt idx="2304">
                  <c:v>0.62250240005131741</c:v>
                </c:pt>
                <c:pt idx="2305">
                  <c:v>0.6217154143763628</c:v>
                </c:pt>
                <c:pt idx="2306">
                  <c:v>0.6206963735753972</c:v>
                </c:pt>
                <c:pt idx="2307">
                  <c:v>0.61680333374573482</c:v>
                </c:pt>
                <c:pt idx="2308">
                  <c:v>0.61226231889967075</c:v>
                </c:pt>
                <c:pt idx="2309">
                  <c:v>0.60901836617167848</c:v>
                </c:pt>
                <c:pt idx="2310">
                  <c:v>0.60721085691540022</c:v>
                </c:pt>
                <c:pt idx="2311">
                  <c:v>0.60628448988680328</c:v>
                </c:pt>
                <c:pt idx="2312">
                  <c:v>0.60572807655750183</c:v>
                </c:pt>
                <c:pt idx="2313">
                  <c:v>0.60554309970785414</c:v>
                </c:pt>
                <c:pt idx="2314">
                  <c:v>0.60577441344368621</c:v>
                </c:pt>
                <c:pt idx="2315">
                  <c:v>0.60684053252101511</c:v>
                </c:pt>
                <c:pt idx="2316">
                  <c:v>0.60869400796838824</c:v>
                </c:pt>
                <c:pt idx="2317">
                  <c:v>0.61152092872072161</c:v>
                </c:pt>
                <c:pt idx="2318">
                  <c:v>0.61508886895691472</c:v>
                </c:pt>
                <c:pt idx="2319">
                  <c:v>0.61874948296547649</c:v>
                </c:pt>
                <c:pt idx="2320">
                  <c:v>0.62157603302272035</c:v>
                </c:pt>
                <c:pt idx="2321">
                  <c:v>0.62357074329918327</c:v>
                </c:pt>
                <c:pt idx="2322">
                  <c:v>0.62509948984817654</c:v>
                </c:pt>
                <c:pt idx="2323">
                  <c:v>0.62584088002712579</c:v>
                </c:pt>
                <c:pt idx="2324">
                  <c:v>0.62635169786042177</c:v>
                </c:pt>
                <c:pt idx="2325">
                  <c:v>0.62653667471006957</c:v>
                </c:pt>
                <c:pt idx="2326">
                  <c:v>0.62602659826695262</c:v>
                </c:pt>
                <c:pt idx="2327">
                  <c:v>0.62463612098633337</c:v>
                </c:pt>
                <c:pt idx="2328">
                  <c:v>0.64236437039685468</c:v>
                </c:pt>
                <c:pt idx="2329">
                  <c:v>0.64157738472190018</c:v>
                </c:pt>
                <c:pt idx="2330">
                  <c:v>0.64055834392093447</c:v>
                </c:pt>
                <c:pt idx="2331">
                  <c:v>0.63666530409127209</c:v>
                </c:pt>
                <c:pt idx="2332">
                  <c:v>0.63212428924520814</c:v>
                </c:pt>
                <c:pt idx="2333">
                  <c:v>0.62888033651721575</c:v>
                </c:pt>
                <c:pt idx="2334">
                  <c:v>0.6270728272609376</c:v>
                </c:pt>
                <c:pt idx="2335">
                  <c:v>0.62614646023234055</c:v>
                </c:pt>
                <c:pt idx="2336">
                  <c:v>0.6255900469030391</c:v>
                </c:pt>
                <c:pt idx="2337">
                  <c:v>0.62540507005339141</c:v>
                </c:pt>
                <c:pt idx="2338">
                  <c:v>0.62563638378922348</c:v>
                </c:pt>
                <c:pt idx="2339">
                  <c:v>0.62670250286655249</c:v>
                </c:pt>
                <c:pt idx="2340">
                  <c:v>0.62855597831392562</c:v>
                </c:pt>
                <c:pt idx="2341">
                  <c:v>0.63138289906625888</c:v>
                </c:pt>
                <c:pt idx="2342">
                  <c:v>0.63495083930245211</c:v>
                </c:pt>
                <c:pt idx="2343">
                  <c:v>0.63861145331101377</c:v>
                </c:pt>
                <c:pt idx="2344">
                  <c:v>0.64143800336825763</c:v>
                </c:pt>
                <c:pt idx="2345">
                  <c:v>0.64343271364472054</c:v>
                </c:pt>
                <c:pt idx="2346">
                  <c:v>0.64496146019371392</c:v>
                </c:pt>
                <c:pt idx="2347">
                  <c:v>0.64570285037266306</c:v>
                </c:pt>
                <c:pt idx="2348">
                  <c:v>0.64621366820595916</c:v>
                </c:pt>
                <c:pt idx="2349">
                  <c:v>0.64639864505560696</c:v>
                </c:pt>
                <c:pt idx="2350">
                  <c:v>0.64588856861248989</c:v>
                </c:pt>
                <c:pt idx="2351">
                  <c:v>0.64449809133187064</c:v>
                </c:pt>
                <c:pt idx="2352">
                  <c:v>0.6271490420059318</c:v>
                </c:pt>
                <c:pt idx="2353">
                  <c:v>0.6263620563309773</c:v>
                </c:pt>
                <c:pt idx="2354">
                  <c:v>0.62534301553001148</c:v>
                </c:pt>
                <c:pt idx="2355">
                  <c:v>0.6214499757003491</c:v>
                </c:pt>
                <c:pt idx="2356">
                  <c:v>0.61690896085428526</c:v>
                </c:pt>
                <c:pt idx="2357">
                  <c:v>0.61366500812629288</c:v>
                </c:pt>
                <c:pt idx="2358">
                  <c:v>0.61185749887001473</c:v>
                </c:pt>
                <c:pt idx="2359">
                  <c:v>0.61093113184141767</c:v>
                </c:pt>
                <c:pt idx="2360">
                  <c:v>0.61037471851211622</c:v>
                </c:pt>
                <c:pt idx="2361">
                  <c:v>0.61018974166246842</c:v>
                </c:pt>
                <c:pt idx="2362">
                  <c:v>0.61042105539830049</c:v>
                </c:pt>
                <c:pt idx="2363">
                  <c:v>0.61148717447562961</c:v>
                </c:pt>
                <c:pt idx="2364">
                  <c:v>0.61334064992300263</c:v>
                </c:pt>
                <c:pt idx="2365">
                  <c:v>0.61616757067533601</c:v>
                </c:pt>
                <c:pt idx="2366">
                  <c:v>0.61973551091152912</c:v>
                </c:pt>
                <c:pt idx="2367">
                  <c:v>0.62339612492009078</c:v>
                </c:pt>
                <c:pt idx="2368">
                  <c:v>0.62622267497733475</c:v>
                </c:pt>
                <c:pt idx="2369">
                  <c:v>0.62821738525379756</c:v>
                </c:pt>
                <c:pt idx="2370">
                  <c:v>0.62974613180279093</c:v>
                </c:pt>
                <c:pt idx="2371">
                  <c:v>0.63048752198174007</c:v>
                </c:pt>
                <c:pt idx="2372">
                  <c:v>0.63099833981503617</c:v>
                </c:pt>
                <c:pt idx="2373">
                  <c:v>0.63118331666468397</c:v>
                </c:pt>
                <c:pt idx="2374">
                  <c:v>0.6306732402215669</c:v>
                </c:pt>
                <c:pt idx="2375">
                  <c:v>0.62928276294094765</c:v>
                </c:pt>
                <c:pt idx="2376">
                  <c:v>0.59570092229216443</c:v>
                </c:pt>
                <c:pt idx="2377">
                  <c:v>0.59491393661720993</c:v>
                </c:pt>
                <c:pt idx="2378">
                  <c:v>0.59389489581624422</c:v>
                </c:pt>
                <c:pt idx="2379">
                  <c:v>0.59000185598658184</c:v>
                </c:pt>
                <c:pt idx="2380">
                  <c:v>0.58546084114051788</c:v>
                </c:pt>
                <c:pt idx="2381">
                  <c:v>0.5822168884125255</c:v>
                </c:pt>
                <c:pt idx="2382">
                  <c:v>0.58040937915624735</c:v>
                </c:pt>
                <c:pt idx="2383">
                  <c:v>0.5794830121276503</c:v>
                </c:pt>
                <c:pt idx="2384">
                  <c:v>0.57892659879834885</c:v>
                </c:pt>
                <c:pt idx="2385">
                  <c:v>0.57874162194870116</c:v>
                </c:pt>
                <c:pt idx="2386">
                  <c:v>0.57897293568453323</c:v>
                </c:pt>
                <c:pt idx="2387">
                  <c:v>0.58003905476186224</c:v>
                </c:pt>
                <c:pt idx="2388">
                  <c:v>0.58189253020923526</c:v>
                </c:pt>
                <c:pt idx="2389">
                  <c:v>0.58471945096156863</c:v>
                </c:pt>
                <c:pt idx="2390">
                  <c:v>0.58828739119776174</c:v>
                </c:pt>
                <c:pt idx="2391">
                  <c:v>0.59194800520632351</c:v>
                </c:pt>
                <c:pt idx="2392">
                  <c:v>0.59477455526356737</c:v>
                </c:pt>
                <c:pt idx="2393">
                  <c:v>0.59676926554003029</c:v>
                </c:pt>
                <c:pt idx="2394">
                  <c:v>0.59829801208902356</c:v>
                </c:pt>
                <c:pt idx="2395">
                  <c:v>0.59903940226797281</c:v>
                </c:pt>
                <c:pt idx="2396">
                  <c:v>0.59955022010126879</c:v>
                </c:pt>
                <c:pt idx="2397">
                  <c:v>0.59973519695091659</c:v>
                </c:pt>
                <c:pt idx="2398">
                  <c:v>0.59922512050779964</c:v>
                </c:pt>
                <c:pt idx="2399">
                  <c:v>0.59783464322718038</c:v>
                </c:pt>
                <c:pt idx="2400">
                  <c:v>0.60760592229216448</c:v>
                </c:pt>
                <c:pt idx="2401">
                  <c:v>0.60681893661720987</c:v>
                </c:pt>
                <c:pt idx="2402">
                  <c:v>0.60579989581624416</c:v>
                </c:pt>
                <c:pt idx="2403">
                  <c:v>0.60190685598658178</c:v>
                </c:pt>
                <c:pt idx="2404">
                  <c:v>0.59736584114051783</c:v>
                </c:pt>
                <c:pt idx="2405">
                  <c:v>0.59412188841252556</c:v>
                </c:pt>
                <c:pt idx="2406">
                  <c:v>0.59231437915624729</c:v>
                </c:pt>
                <c:pt idx="2407">
                  <c:v>0.59138801212765035</c:v>
                </c:pt>
                <c:pt idx="2408">
                  <c:v>0.5908315987983489</c:v>
                </c:pt>
                <c:pt idx="2409">
                  <c:v>0.5906466219487011</c:v>
                </c:pt>
                <c:pt idx="2410">
                  <c:v>0.59087793568453317</c:v>
                </c:pt>
                <c:pt idx="2411">
                  <c:v>0.59194405476186218</c:v>
                </c:pt>
                <c:pt idx="2412">
                  <c:v>0.59379753020923531</c:v>
                </c:pt>
                <c:pt idx="2413">
                  <c:v>0.59662445096156869</c:v>
                </c:pt>
                <c:pt idx="2414">
                  <c:v>0.6001923911977618</c:v>
                </c:pt>
                <c:pt idx="2415">
                  <c:v>0.60385300520632346</c:v>
                </c:pt>
                <c:pt idx="2416">
                  <c:v>0.60667955526356743</c:v>
                </c:pt>
                <c:pt idx="2417">
                  <c:v>0.60867426554003023</c:v>
                </c:pt>
                <c:pt idx="2418">
                  <c:v>0.61020301208902361</c:v>
                </c:pt>
                <c:pt idx="2419">
                  <c:v>0.61094440226797275</c:v>
                </c:pt>
                <c:pt idx="2420">
                  <c:v>0.61145522010126885</c:v>
                </c:pt>
                <c:pt idx="2421">
                  <c:v>0.61164019695091665</c:v>
                </c:pt>
                <c:pt idx="2422">
                  <c:v>0.61113012050779958</c:v>
                </c:pt>
                <c:pt idx="2423">
                  <c:v>0.60973964322718033</c:v>
                </c:pt>
                <c:pt idx="2424">
                  <c:v>0.57583895194662715</c:v>
                </c:pt>
                <c:pt idx="2425">
                  <c:v>0.57505196627167254</c:v>
                </c:pt>
                <c:pt idx="2426">
                  <c:v>0.57403292547070683</c:v>
                </c:pt>
                <c:pt idx="2427">
                  <c:v>0.57013988564104445</c:v>
                </c:pt>
                <c:pt idx="2428">
                  <c:v>0.5655988707949805</c:v>
                </c:pt>
                <c:pt idx="2429">
                  <c:v>0.56235491806698823</c:v>
                </c:pt>
                <c:pt idx="2430">
                  <c:v>0.56054740881070997</c:v>
                </c:pt>
                <c:pt idx="2431">
                  <c:v>0.55962104178211303</c:v>
                </c:pt>
                <c:pt idx="2432">
                  <c:v>0.55906462845281157</c:v>
                </c:pt>
                <c:pt idx="2433">
                  <c:v>0.55887965160316377</c:v>
                </c:pt>
                <c:pt idx="2434">
                  <c:v>0.55911096533899585</c:v>
                </c:pt>
                <c:pt idx="2435">
                  <c:v>0.56017708441632486</c:v>
                </c:pt>
                <c:pt idx="2436">
                  <c:v>0.56203055986369799</c:v>
                </c:pt>
                <c:pt idx="2437">
                  <c:v>0.56485748061603136</c:v>
                </c:pt>
                <c:pt idx="2438">
                  <c:v>0.56842542085222447</c:v>
                </c:pt>
                <c:pt idx="2439">
                  <c:v>0.57208603486078613</c:v>
                </c:pt>
                <c:pt idx="2440">
                  <c:v>0.5749125849180301</c:v>
                </c:pt>
                <c:pt idx="2441">
                  <c:v>0.57690729519449291</c:v>
                </c:pt>
                <c:pt idx="2442">
                  <c:v>0.57843604174348628</c:v>
                </c:pt>
                <c:pt idx="2443">
                  <c:v>0.57917743192243543</c:v>
                </c:pt>
                <c:pt idx="2444">
                  <c:v>0.57968824975573152</c:v>
                </c:pt>
                <c:pt idx="2445">
                  <c:v>0.57987322660537932</c:v>
                </c:pt>
                <c:pt idx="2446">
                  <c:v>0.57936315016226225</c:v>
                </c:pt>
                <c:pt idx="2447">
                  <c:v>0.577972672881643</c:v>
                </c:pt>
                <c:pt idx="2448">
                  <c:v>0.59270944453301144</c:v>
                </c:pt>
                <c:pt idx="2449">
                  <c:v>0.59192245885805694</c:v>
                </c:pt>
                <c:pt idx="2450">
                  <c:v>0.59090341805709123</c:v>
                </c:pt>
                <c:pt idx="2451">
                  <c:v>0.58701037822742885</c:v>
                </c:pt>
                <c:pt idx="2452">
                  <c:v>0.5824693633813649</c:v>
                </c:pt>
                <c:pt idx="2453">
                  <c:v>0.57922541065337252</c:v>
                </c:pt>
                <c:pt idx="2454">
                  <c:v>0.57741790139709437</c:v>
                </c:pt>
                <c:pt idx="2455">
                  <c:v>0.57649153436849732</c:v>
                </c:pt>
                <c:pt idx="2456">
                  <c:v>0.57593512103919586</c:v>
                </c:pt>
                <c:pt idx="2457">
                  <c:v>0.57575014418954817</c:v>
                </c:pt>
                <c:pt idx="2458">
                  <c:v>0.57598145792538025</c:v>
                </c:pt>
                <c:pt idx="2459">
                  <c:v>0.57704757700270926</c:v>
                </c:pt>
                <c:pt idx="2460">
                  <c:v>0.57890105245008228</c:v>
                </c:pt>
                <c:pt idx="2461">
                  <c:v>0.58172797320241565</c:v>
                </c:pt>
                <c:pt idx="2462">
                  <c:v>0.58529591343860876</c:v>
                </c:pt>
                <c:pt idx="2463">
                  <c:v>0.58895652744717053</c:v>
                </c:pt>
                <c:pt idx="2464">
                  <c:v>0.59178307750441439</c:v>
                </c:pt>
                <c:pt idx="2465">
                  <c:v>0.59377778778087731</c:v>
                </c:pt>
                <c:pt idx="2466">
                  <c:v>0.59530653432987057</c:v>
                </c:pt>
                <c:pt idx="2467">
                  <c:v>0.59604792450881983</c:v>
                </c:pt>
                <c:pt idx="2468">
                  <c:v>0.59655874234211581</c:v>
                </c:pt>
                <c:pt idx="2469">
                  <c:v>0.59674371919176361</c:v>
                </c:pt>
                <c:pt idx="2470">
                  <c:v>0.59623364274864665</c:v>
                </c:pt>
                <c:pt idx="2471">
                  <c:v>0.5948431654680274</c:v>
                </c:pt>
                <c:pt idx="2472">
                  <c:v>0.58443362355570427</c:v>
                </c:pt>
                <c:pt idx="2473">
                  <c:v>0.58364663788074966</c:v>
                </c:pt>
                <c:pt idx="2474">
                  <c:v>0.58262759707978395</c:v>
                </c:pt>
                <c:pt idx="2475">
                  <c:v>0.57873455725012157</c:v>
                </c:pt>
                <c:pt idx="2476">
                  <c:v>0.57419354240405762</c:v>
                </c:pt>
                <c:pt idx="2477">
                  <c:v>0.57094958967606535</c:v>
                </c:pt>
                <c:pt idx="2478">
                  <c:v>0.56914208041978709</c:v>
                </c:pt>
                <c:pt idx="2479">
                  <c:v>0.56821571339119015</c:v>
                </c:pt>
                <c:pt idx="2480">
                  <c:v>0.56765930006188869</c:v>
                </c:pt>
                <c:pt idx="2481">
                  <c:v>0.56747432321224089</c:v>
                </c:pt>
                <c:pt idx="2482">
                  <c:v>0.56770563694807297</c:v>
                </c:pt>
                <c:pt idx="2483">
                  <c:v>0.56877175602540198</c:v>
                </c:pt>
                <c:pt idx="2484">
                  <c:v>0.57062523147277511</c:v>
                </c:pt>
                <c:pt idx="2485">
                  <c:v>0.57345215222510848</c:v>
                </c:pt>
                <c:pt idx="2486">
                  <c:v>0.57702009246130159</c:v>
                </c:pt>
                <c:pt idx="2487">
                  <c:v>0.58068070646986325</c:v>
                </c:pt>
                <c:pt idx="2488">
                  <c:v>0.58350725652710722</c:v>
                </c:pt>
                <c:pt idx="2489">
                  <c:v>0.58550196680357003</c:v>
                </c:pt>
                <c:pt idx="2490">
                  <c:v>0.5870307133525634</c:v>
                </c:pt>
                <c:pt idx="2491">
                  <c:v>0.58777210353151255</c:v>
                </c:pt>
                <c:pt idx="2492">
                  <c:v>0.58828292136480864</c:v>
                </c:pt>
                <c:pt idx="2493">
                  <c:v>0.58846789821445644</c:v>
                </c:pt>
                <c:pt idx="2494">
                  <c:v>0.58795782177133937</c:v>
                </c:pt>
                <c:pt idx="2495">
                  <c:v>0.58656734449072012</c:v>
                </c:pt>
                <c:pt idx="2496">
                  <c:v>0.59270944453301144</c:v>
                </c:pt>
                <c:pt idx="2497">
                  <c:v>0.59192245885805694</c:v>
                </c:pt>
                <c:pt idx="2498">
                  <c:v>0.59090341805709123</c:v>
                </c:pt>
                <c:pt idx="2499">
                  <c:v>0.58701037822742885</c:v>
                </c:pt>
                <c:pt idx="2500">
                  <c:v>0.5824693633813649</c:v>
                </c:pt>
                <c:pt idx="2501">
                  <c:v>0.57922541065337252</c:v>
                </c:pt>
                <c:pt idx="2502">
                  <c:v>0.57741790139709437</c:v>
                </c:pt>
                <c:pt idx="2503">
                  <c:v>0.57649153436849732</c:v>
                </c:pt>
                <c:pt idx="2504">
                  <c:v>0.57593512103919586</c:v>
                </c:pt>
                <c:pt idx="2505">
                  <c:v>0.57575014418954817</c:v>
                </c:pt>
                <c:pt idx="2506">
                  <c:v>0.57598145792538025</c:v>
                </c:pt>
                <c:pt idx="2507">
                  <c:v>0.57704757700270926</c:v>
                </c:pt>
                <c:pt idx="2508">
                  <c:v>0.57890105245008228</c:v>
                </c:pt>
                <c:pt idx="2509">
                  <c:v>0.58172797320241565</c:v>
                </c:pt>
                <c:pt idx="2510">
                  <c:v>0.58529591343860876</c:v>
                </c:pt>
                <c:pt idx="2511">
                  <c:v>0.58895652744717053</c:v>
                </c:pt>
                <c:pt idx="2512">
                  <c:v>0.59178307750441439</c:v>
                </c:pt>
                <c:pt idx="2513">
                  <c:v>0.59377778778087731</c:v>
                </c:pt>
                <c:pt idx="2514">
                  <c:v>0.59530653432987057</c:v>
                </c:pt>
                <c:pt idx="2515">
                  <c:v>0.59604792450881983</c:v>
                </c:pt>
                <c:pt idx="2516">
                  <c:v>0.59655874234211581</c:v>
                </c:pt>
                <c:pt idx="2517">
                  <c:v>0.59674371919176361</c:v>
                </c:pt>
                <c:pt idx="2518">
                  <c:v>0.59623364274864665</c:v>
                </c:pt>
                <c:pt idx="2519">
                  <c:v>0.5948431654680274</c:v>
                </c:pt>
                <c:pt idx="2520">
                  <c:v>0.52421001125555244</c:v>
                </c:pt>
                <c:pt idx="2521">
                  <c:v>0.52342302558059794</c:v>
                </c:pt>
                <c:pt idx="2522">
                  <c:v>0.52240398477963224</c:v>
                </c:pt>
                <c:pt idx="2523">
                  <c:v>0.51851094494996985</c:v>
                </c:pt>
                <c:pt idx="2524">
                  <c:v>0.5139699301039059</c:v>
                </c:pt>
                <c:pt idx="2525">
                  <c:v>0.51072597737591352</c:v>
                </c:pt>
                <c:pt idx="2526">
                  <c:v>0.50891846811963537</c:v>
                </c:pt>
                <c:pt idx="2527">
                  <c:v>0.50799210109103832</c:v>
                </c:pt>
                <c:pt idx="2528">
                  <c:v>0.50743568776173686</c:v>
                </c:pt>
                <c:pt idx="2529">
                  <c:v>0.50725071091208918</c:v>
                </c:pt>
                <c:pt idx="2530">
                  <c:v>0.50748202464792125</c:v>
                </c:pt>
                <c:pt idx="2531">
                  <c:v>0.50854814372525026</c:v>
                </c:pt>
                <c:pt idx="2532">
                  <c:v>0.51040161917262328</c:v>
                </c:pt>
                <c:pt idx="2533">
                  <c:v>0.51322853992495665</c:v>
                </c:pt>
                <c:pt idx="2534">
                  <c:v>0.51679648016114976</c:v>
                </c:pt>
                <c:pt idx="2535">
                  <c:v>0.52045709416971153</c:v>
                </c:pt>
                <c:pt idx="2536">
                  <c:v>0.52328364422695539</c:v>
                </c:pt>
                <c:pt idx="2537">
                  <c:v>0.52527835450341831</c:v>
                </c:pt>
                <c:pt idx="2538">
                  <c:v>0.52680710105241157</c:v>
                </c:pt>
                <c:pt idx="2539">
                  <c:v>0.52754849123136083</c:v>
                </c:pt>
                <c:pt idx="2540">
                  <c:v>0.52805930906465681</c:v>
                </c:pt>
                <c:pt idx="2541">
                  <c:v>0.52824428591430461</c:v>
                </c:pt>
                <c:pt idx="2542">
                  <c:v>0.52773420947118765</c:v>
                </c:pt>
                <c:pt idx="2543">
                  <c:v>0.5263437321905684</c:v>
                </c:pt>
                <c:pt idx="2544">
                  <c:v>0.55030213293093633</c:v>
                </c:pt>
                <c:pt idx="2545">
                  <c:v>0.54951514725598172</c:v>
                </c:pt>
                <c:pt idx="2546">
                  <c:v>0.54849610645501601</c:v>
                </c:pt>
                <c:pt idx="2547">
                  <c:v>0.54460306662535363</c:v>
                </c:pt>
                <c:pt idx="2548">
                  <c:v>0.54006205177928968</c:v>
                </c:pt>
                <c:pt idx="2549">
                  <c:v>0.5368180990512974</c:v>
                </c:pt>
                <c:pt idx="2550">
                  <c:v>0.53501058979501914</c:v>
                </c:pt>
                <c:pt idx="2551">
                  <c:v>0.5340842227664222</c:v>
                </c:pt>
                <c:pt idx="2552">
                  <c:v>0.53352780943712075</c:v>
                </c:pt>
                <c:pt idx="2553">
                  <c:v>0.53334283258747295</c:v>
                </c:pt>
                <c:pt idx="2554">
                  <c:v>0.53357414632330502</c:v>
                </c:pt>
                <c:pt idx="2555">
                  <c:v>0.53464026540063403</c:v>
                </c:pt>
                <c:pt idx="2556">
                  <c:v>0.53649374084800705</c:v>
                </c:pt>
                <c:pt idx="2557">
                  <c:v>0.53932066160034053</c:v>
                </c:pt>
                <c:pt idx="2558">
                  <c:v>0.54288860183653354</c:v>
                </c:pt>
                <c:pt idx="2559">
                  <c:v>0.5465492158450953</c:v>
                </c:pt>
                <c:pt idx="2560">
                  <c:v>0.54937576590233927</c:v>
                </c:pt>
                <c:pt idx="2561">
                  <c:v>0.55137047617880208</c:v>
                </c:pt>
                <c:pt idx="2562">
                  <c:v>0.55289922272779535</c:v>
                </c:pt>
                <c:pt idx="2563">
                  <c:v>0.5536406129067446</c:v>
                </c:pt>
                <c:pt idx="2564">
                  <c:v>0.55415143074004058</c:v>
                </c:pt>
                <c:pt idx="2565">
                  <c:v>0.55433640758968838</c:v>
                </c:pt>
                <c:pt idx="2566">
                  <c:v>0.55382633114657143</c:v>
                </c:pt>
                <c:pt idx="2567">
                  <c:v>0.55243585386595218</c:v>
                </c:pt>
                <c:pt idx="2568">
                  <c:v>0.518535162585399</c:v>
                </c:pt>
                <c:pt idx="2569">
                  <c:v>0.51774817691044439</c:v>
                </c:pt>
                <c:pt idx="2570">
                  <c:v>0.51672913610947868</c:v>
                </c:pt>
                <c:pt idx="2571">
                  <c:v>0.5128360962798163</c:v>
                </c:pt>
                <c:pt idx="2572">
                  <c:v>0.50829508143375235</c:v>
                </c:pt>
                <c:pt idx="2573">
                  <c:v>0.50505112870576008</c:v>
                </c:pt>
                <c:pt idx="2574">
                  <c:v>0.50324361944948182</c:v>
                </c:pt>
                <c:pt idx="2575">
                  <c:v>0.50231725242088487</c:v>
                </c:pt>
                <c:pt idx="2576">
                  <c:v>0.50176083909158342</c:v>
                </c:pt>
                <c:pt idx="2577">
                  <c:v>0.50157586224193562</c:v>
                </c:pt>
                <c:pt idx="2578">
                  <c:v>0.50180717597776769</c:v>
                </c:pt>
                <c:pt idx="2579">
                  <c:v>0.5028732950550967</c:v>
                </c:pt>
                <c:pt idx="2580">
                  <c:v>0.50472677050246983</c:v>
                </c:pt>
                <c:pt idx="2581">
                  <c:v>0.50755369125480321</c:v>
                </c:pt>
                <c:pt idx="2582">
                  <c:v>0.51112163149099632</c:v>
                </c:pt>
                <c:pt idx="2583">
                  <c:v>0.51478224549955798</c:v>
                </c:pt>
                <c:pt idx="2584">
                  <c:v>0.51760879555680195</c:v>
                </c:pt>
                <c:pt idx="2585">
                  <c:v>0.51960350583326476</c:v>
                </c:pt>
                <c:pt idx="2586">
                  <c:v>0.52113225238225813</c:v>
                </c:pt>
                <c:pt idx="2587">
                  <c:v>0.52187364256120727</c:v>
                </c:pt>
                <c:pt idx="2588">
                  <c:v>0.52238446039450337</c:v>
                </c:pt>
                <c:pt idx="2589">
                  <c:v>0.52256943724415117</c:v>
                </c:pt>
                <c:pt idx="2590">
                  <c:v>0.5220593608010341</c:v>
                </c:pt>
                <c:pt idx="2591">
                  <c:v>0.52066888352041485</c:v>
                </c:pt>
                <c:pt idx="2592">
                  <c:v>0.4903973712625545</c:v>
                </c:pt>
                <c:pt idx="2593">
                  <c:v>0.48961038558759995</c:v>
                </c:pt>
                <c:pt idx="2594">
                  <c:v>0.48859134478663424</c:v>
                </c:pt>
                <c:pt idx="2595">
                  <c:v>0.48469830495697186</c:v>
                </c:pt>
                <c:pt idx="2596">
                  <c:v>0.48015729011090791</c:v>
                </c:pt>
                <c:pt idx="2597">
                  <c:v>0.47691333738291558</c:v>
                </c:pt>
                <c:pt idx="2598">
                  <c:v>0.47510582812663738</c:v>
                </c:pt>
                <c:pt idx="2599">
                  <c:v>0.47417946109804038</c:v>
                </c:pt>
                <c:pt idx="2600">
                  <c:v>0.47362304776873893</c:v>
                </c:pt>
                <c:pt idx="2601">
                  <c:v>0.47343807091909118</c:v>
                </c:pt>
                <c:pt idx="2602">
                  <c:v>0.47366938465492325</c:v>
                </c:pt>
                <c:pt idx="2603">
                  <c:v>0.47473550373225226</c:v>
                </c:pt>
                <c:pt idx="2604">
                  <c:v>0.47658897917962534</c:v>
                </c:pt>
                <c:pt idx="2605">
                  <c:v>0.47941589993195871</c:v>
                </c:pt>
                <c:pt idx="2606">
                  <c:v>0.48298384016815182</c:v>
                </c:pt>
                <c:pt idx="2607">
                  <c:v>0.48664445417671354</c:v>
                </c:pt>
                <c:pt idx="2608">
                  <c:v>0.48947100423395745</c:v>
                </c:pt>
                <c:pt idx="2609">
                  <c:v>0.49146571451042032</c:v>
                </c:pt>
                <c:pt idx="2610">
                  <c:v>0.49299446105941364</c:v>
                </c:pt>
                <c:pt idx="2611">
                  <c:v>0.49373585123836283</c:v>
                </c:pt>
                <c:pt idx="2612">
                  <c:v>0.49424666907165887</c:v>
                </c:pt>
                <c:pt idx="2613">
                  <c:v>0.49443164592130667</c:v>
                </c:pt>
                <c:pt idx="2614">
                  <c:v>0.49392156947818966</c:v>
                </c:pt>
                <c:pt idx="2615">
                  <c:v>0.49253109219757041</c:v>
                </c:pt>
                <c:pt idx="2616">
                  <c:v>0.46194072930794006</c:v>
                </c:pt>
                <c:pt idx="2617">
                  <c:v>0.4611537436329855</c:v>
                </c:pt>
                <c:pt idx="2618">
                  <c:v>0.46013470283201979</c:v>
                </c:pt>
                <c:pt idx="2619">
                  <c:v>0.45624166300235741</c:v>
                </c:pt>
                <c:pt idx="2620">
                  <c:v>0.45170064815629346</c:v>
                </c:pt>
                <c:pt idx="2621">
                  <c:v>0.44845669542830113</c:v>
                </c:pt>
                <c:pt idx="2622">
                  <c:v>0.44664918617202293</c:v>
                </c:pt>
                <c:pt idx="2623">
                  <c:v>0.44572281914342593</c:v>
                </c:pt>
                <c:pt idx="2624">
                  <c:v>0.44516640581412448</c:v>
                </c:pt>
                <c:pt idx="2625">
                  <c:v>0.44498142896447673</c:v>
                </c:pt>
                <c:pt idx="2626">
                  <c:v>0.44521274270030881</c:v>
                </c:pt>
                <c:pt idx="2627">
                  <c:v>0.44627886177763781</c:v>
                </c:pt>
                <c:pt idx="2628">
                  <c:v>0.44813233722501089</c:v>
                </c:pt>
                <c:pt idx="2629">
                  <c:v>0.45095925797734426</c:v>
                </c:pt>
                <c:pt idx="2630">
                  <c:v>0.45452719821353738</c:v>
                </c:pt>
                <c:pt idx="2631">
                  <c:v>0.45818781222209909</c:v>
                </c:pt>
                <c:pt idx="2632">
                  <c:v>0.461014362279343</c:v>
                </c:pt>
                <c:pt idx="2633">
                  <c:v>0.46300907255580587</c:v>
                </c:pt>
                <c:pt idx="2634">
                  <c:v>0.46453781910479919</c:v>
                </c:pt>
                <c:pt idx="2635">
                  <c:v>0.46527920928374839</c:v>
                </c:pt>
                <c:pt idx="2636">
                  <c:v>0.46579002711704443</c:v>
                </c:pt>
                <c:pt idx="2637">
                  <c:v>0.46597500396669222</c:v>
                </c:pt>
                <c:pt idx="2638">
                  <c:v>0.46546492752357521</c:v>
                </c:pt>
                <c:pt idx="2639">
                  <c:v>0.46407445024295596</c:v>
                </c:pt>
                <c:pt idx="2640">
                  <c:v>0.47998774943408934</c:v>
                </c:pt>
                <c:pt idx="2641">
                  <c:v>0.47920076375913478</c:v>
                </c:pt>
                <c:pt idx="2642">
                  <c:v>0.47818172295816908</c:v>
                </c:pt>
                <c:pt idx="2643">
                  <c:v>0.47428868312850669</c:v>
                </c:pt>
                <c:pt idx="2644">
                  <c:v>0.46974766828244274</c:v>
                </c:pt>
                <c:pt idx="2645">
                  <c:v>0.46650371555445042</c:v>
                </c:pt>
                <c:pt idx="2646">
                  <c:v>0.46469620629817221</c:v>
                </c:pt>
                <c:pt idx="2647">
                  <c:v>0.46376983926957521</c:v>
                </c:pt>
                <c:pt idx="2648">
                  <c:v>0.46321342594027376</c:v>
                </c:pt>
                <c:pt idx="2649">
                  <c:v>0.46302844909062602</c:v>
                </c:pt>
                <c:pt idx="2650">
                  <c:v>0.46325976282645809</c:v>
                </c:pt>
                <c:pt idx="2651">
                  <c:v>0.4643258819037871</c:v>
                </c:pt>
                <c:pt idx="2652">
                  <c:v>0.46617935735116017</c:v>
                </c:pt>
                <c:pt idx="2653">
                  <c:v>0.46900627810349355</c:v>
                </c:pt>
                <c:pt idx="2654">
                  <c:v>0.47257421833968666</c:v>
                </c:pt>
                <c:pt idx="2655">
                  <c:v>0.47623483234824837</c:v>
                </c:pt>
                <c:pt idx="2656">
                  <c:v>0.47906138240549229</c:v>
                </c:pt>
                <c:pt idx="2657">
                  <c:v>0.48105609268195515</c:v>
                </c:pt>
                <c:pt idx="2658">
                  <c:v>0.48258483923094847</c:v>
                </c:pt>
                <c:pt idx="2659">
                  <c:v>0.48332622940989767</c:v>
                </c:pt>
                <c:pt idx="2660">
                  <c:v>0.48383704724319371</c:v>
                </c:pt>
                <c:pt idx="2661">
                  <c:v>0.48402202409284151</c:v>
                </c:pt>
                <c:pt idx="2662">
                  <c:v>0.48351194764972449</c:v>
                </c:pt>
                <c:pt idx="2663">
                  <c:v>0.48212147036910524</c:v>
                </c:pt>
                <c:pt idx="2664">
                  <c:v>0.47998774943408934</c:v>
                </c:pt>
                <c:pt idx="2665">
                  <c:v>0.47920076375913478</c:v>
                </c:pt>
                <c:pt idx="2666">
                  <c:v>0.47818172295816908</c:v>
                </c:pt>
                <c:pt idx="2667">
                  <c:v>0.47428868312850669</c:v>
                </c:pt>
                <c:pt idx="2668">
                  <c:v>0.46974766828244274</c:v>
                </c:pt>
                <c:pt idx="2669">
                  <c:v>0.46650371555445042</c:v>
                </c:pt>
                <c:pt idx="2670">
                  <c:v>0.46469620629817221</c:v>
                </c:pt>
                <c:pt idx="2671">
                  <c:v>0.46376983926957521</c:v>
                </c:pt>
                <c:pt idx="2672">
                  <c:v>0.46321342594027376</c:v>
                </c:pt>
                <c:pt idx="2673">
                  <c:v>0.46302844909062602</c:v>
                </c:pt>
                <c:pt idx="2674">
                  <c:v>0.46325976282645809</c:v>
                </c:pt>
                <c:pt idx="2675">
                  <c:v>0.4643258819037871</c:v>
                </c:pt>
                <c:pt idx="2676">
                  <c:v>0.46617935735116017</c:v>
                </c:pt>
                <c:pt idx="2677">
                  <c:v>0.46900627810349355</c:v>
                </c:pt>
                <c:pt idx="2678">
                  <c:v>0.47257421833968666</c:v>
                </c:pt>
                <c:pt idx="2679">
                  <c:v>0.47623483234824837</c:v>
                </c:pt>
                <c:pt idx="2680">
                  <c:v>0.47906138240549229</c:v>
                </c:pt>
                <c:pt idx="2681">
                  <c:v>0.48105609268195515</c:v>
                </c:pt>
                <c:pt idx="2682">
                  <c:v>0.48258483923094847</c:v>
                </c:pt>
                <c:pt idx="2683">
                  <c:v>0.48332622940989767</c:v>
                </c:pt>
                <c:pt idx="2684">
                  <c:v>0.48383704724319371</c:v>
                </c:pt>
                <c:pt idx="2685">
                  <c:v>0.48402202409284151</c:v>
                </c:pt>
                <c:pt idx="2686">
                  <c:v>0.48351194764972449</c:v>
                </c:pt>
                <c:pt idx="2687">
                  <c:v>0.48212147036910524</c:v>
                </c:pt>
                <c:pt idx="2688">
                  <c:v>0.50844439138870379</c:v>
                </c:pt>
                <c:pt idx="2689">
                  <c:v>0.50765740571374918</c:v>
                </c:pt>
                <c:pt idx="2690">
                  <c:v>0.50663836491278347</c:v>
                </c:pt>
                <c:pt idx="2691">
                  <c:v>0.50274532508312109</c:v>
                </c:pt>
                <c:pt idx="2692">
                  <c:v>0.49820431023705714</c:v>
                </c:pt>
                <c:pt idx="2693">
                  <c:v>0.49496035750906486</c:v>
                </c:pt>
                <c:pt idx="2694">
                  <c:v>0.4931528482527866</c:v>
                </c:pt>
                <c:pt idx="2695">
                  <c:v>0.49222648122418966</c:v>
                </c:pt>
                <c:pt idx="2696">
                  <c:v>0.49167006789488821</c:v>
                </c:pt>
                <c:pt idx="2697">
                  <c:v>0.49148509104524041</c:v>
                </c:pt>
                <c:pt idx="2698">
                  <c:v>0.49171640478107248</c:v>
                </c:pt>
                <c:pt idx="2699">
                  <c:v>0.49278252385840149</c:v>
                </c:pt>
                <c:pt idx="2700">
                  <c:v>0.49463599930577462</c:v>
                </c:pt>
                <c:pt idx="2701">
                  <c:v>0.49746292005810799</c:v>
                </c:pt>
                <c:pt idx="2702">
                  <c:v>0.50103086029430111</c:v>
                </c:pt>
                <c:pt idx="2703">
                  <c:v>0.50469147430286276</c:v>
                </c:pt>
                <c:pt idx="2704">
                  <c:v>0.50751802436010673</c:v>
                </c:pt>
                <c:pt idx="2705">
                  <c:v>0.50951273463656954</c:v>
                </c:pt>
                <c:pt idx="2706">
                  <c:v>0.51104148118556292</c:v>
                </c:pt>
                <c:pt idx="2707">
                  <c:v>0.51178287136451206</c:v>
                </c:pt>
                <c:pt idx="2708">
                  <c:v>0.51229368919780816</c:v>
                </c:pt>
                <c:pt idx="2709">
                  <c:v>0.51247866604745596</c:v>
                </c:pt>
                <c:pt idx="2710">
                  <c:v>0.51196858960433889</c:v>
                </c:pt>
                <c:pt idx="2711">
                  <c:v>0.51057811232371964</c:v>
                </c:pt>
                <c:pt idx="2712">
                  <c:v>0.50844439138870379</c:v>
                </c:pt>
                <c:pt idx="2713">
                  <c:v>0.50765740571374918</c:v>
                </c:pt>
                <c:pt idx="2714">
                  <c:v>0.50663836491278347</c:v>
                </c:pt>
                <c:pt idx="2715">
                  <c:v>0.50274532508312109</c:v>
                </c:pt>
                <c:pt idx="2716">
                  <c:v>0.49820431023705714</c:v>
                </c:pt>
                <c:pt idx="2717">
                  <c:v>0.49496035750906486</c:v>
                </c:pt>
                <c:pt idx="2718">
                  <c:v>0.4931528482527866</c:v>
                </c:pt>
                <c:pt idx="2719">
                  <c:v>0.49222648122418966</c:v>
                </c:pt>
                <c:pt idx="2720">
                  <c:v>0.49167006789488821</c:v>
                </c:pt>
                <c:pt idx="2721">
                  <c:v>0.49148509104524041</c:v>
                </c:pt>
                <c:pt idx="2722">
                  <c:v>0.49171640478107248</c:v>
                </c:pt>
                <c:pt idx="2723">
                  <c:v>0.49278252385840149</c:v>
                </c:pt>
                <c:pt idx="2724">
                  <c:v>0.49463599930577462</c:v>
                </c:pt>
                <c:pt idx="2725">
                  <c:v>0.49746292005810799</c:v>
                </c:pt>
                <c:pt idx="2726">
                  <c:v>0.50103086029430111</c:v>
                </c:pt>
                <c:pt idx="2727">
                  <c:v>0.50469147430286276</c:v>
                </c:pt>
                <c:pt idx="2728">
                  <c:v>0.50751802436010673</c:v>
                </c:pt>
                <c:pt idx="2729">
                  <c:v>0.50951273463656954</c:v>
                </c:pt>
                <c:pt idx="2730">
                  <c:v>0.51104148118556292</c:v>
                </c:pt>
                <c:pt idx="2731">
                  <c:v>0.51178287136451206</c:v>
                </c:pt>
                <c:pt idx="2732">
                  <c:v>0.51229368919780816</c:v>
                </c:pt>
                <c:pt idx="2733">
                  <c:v>0.51247866604745596</c:v>
                </c:pt>
                <c:pt idx="2734">
                  <c:v>0.51196858960433889</c:v>
                </c:pt>
                <c:pt idx="2735">
                  <c:v>0.51057811232371964</c:v>
                </c:pt>
                <c:pt idx="2736">
                  <c:v>0.47998774943408934</c:v>
                </c:pt>
                <c:pt idx="2737">
                  <c:v>0.47920076375913478</c:v>
                </c:pt>
                <c:pt idx="2738">
                  <c:v>0.47818172295816908</c:v>
                </c:pt>
                <c:pt idx="2739">
                  <c:v>0.47428868312850669</c:v>
                </c:pt>
                <c:pt idx="2740">
                  <c:v>0.46974766828244274</c:v>
                </c:pt>
                <c:pt idx="2741">
                  <c:v>0.46650371555445042</c:v>
                </c:pt>
                <c:pt idx="2742">
                  <c:v>0.46469620629817221</c:v>
                </c:pt>
                <c:pt idx="2743">
                  <c:v>0.46376983926957521</c:v>
                </c:pt>
                <c:pt idx="2744">
                  <c:v>0.46321342594027376</c:v>
                </c:pt>
                <c:pt idx="2745">
                  <c:v>0.46302844909062602</c:v>
                </c:pt>
                <c:pt idx="2746">
                  <c:v>0.46325976282645809</c:v>
                </c:pt>
                <c:pt idx="2747">
                  <c:v>0.4643258819037871</c:v>
                </c:pt>
                <c:pt idx="2748">
                  <c:v>0.46617935735116017</c:v>
                </c:pt>
                <c:pt idx="2749">
                  <c:v>0.46900627810349355</c:v>
                </c:pt>
                <c:pt idx="2750">
                  <c:v>0.47257421833968666</c:v>
                </c:pt>
                <c:pt idx="2751">
                  <c:v>0.47623483234824837</c:v>
                </c:pt>
                <c:pt idx="2752">
                  <c:v>0.47906138240549229</c:v>
                </c:pt>
                <c:pt idx="2753">
                  <c:v>0.48105609268195515</c:v>
                </c:pt>
                <c:pt idx="2754">
                  <c:v>0.48258483923094847</c:v>
                </c:pt>
                <c:pt idx="2755">
                  <c:v>0.48332622940989767</c:v>
                </c:pt>
                <c:pt idx="2756">
                  <c:v>0.48383704724319371</c:v>
                </c:pt>
                <c:pt idx="2757">
                  <c:v>0.48402202409284151</c:v>
                </c:pt>
                <c:pt idx="2758">
                  <c:v>0.48351194764972449</c:v>
                </c:pt>
                <c:pt idx="2759">
                  <c:v>0.48212147036910524</c:v>
                </c:pt>
                <c:pt idx="2760">
                  <c:v>0.46012577908855207</c:v>
                </c:pt>
                <c:pt idx="2761">
                  <c:v>0.45933879341359751</c:v>
                </c:pt>
                <c:pt idx="2762">
                  <c:v>0.4583197526126318</c:v>
                </c:pt>
                <c:pt idx="2763">
                  <c:v>0.45442671278296942</c:v>
                </c:pt>
                <c:pt idx="2764">
                  <c:v>0.44988569793690547</c:v>
                </c:pt>
                <c:pt idx="2765">
                  <c:v>0.44664174520891314</c:v>
                </c:pt>
                <c:pt idx="2766">
                  <c:v>0.44483423595263494</c:v>
                </c:pt>
                <c:pt idx="2767">
                  <c:v>0.44390786892403794</c:v>
                </c:pt>
                <c:pt idx="2768">
                  <c:v>0.44335145559473649</c:v>
                </c:pt>
                <c:pt idx="2769">
                  <c:v>0.44316647874508874</c:v>
                </c:pt>
                <c:pt idx="2770">
                  <c:v>0.44339779248092082</c:v>
                </c:pt>
                <c:pt idx="2771">
                  <c:v>0.44446391155824982</c:v>
                </c:pt>
                <c:pt idx="2772">
                  <c:v>0.4463173870056229</c:v>
                </c:pt>
                <c:pt idx="2773">
                  <c:v>0.44914430775795627</c:v>
                </c:pt>
                <c:pt idx="2774">
                  <c:v>0.45271224799414939</c:v>
                </c:pt>
                <c:pt idx="2775">
                  <c:v>0.4563728620027111</c:v>
                </c:pt>
                <c:pt idx="2776">
                  <c:v>0.45919941205995501</c:v>
                </c:pt>
                <c:pt idx="2777">
                  <c:v>0.46119412233641788</c:v>
                </c:pt>
                <c:pt idx="2778">
                  <c:v>0.4627228688854112</c:v>
                </c:pt>
                <c:pt idx="2779">
                  <c:v>0.4634642590643604</c:v>
                </c:pt>
                <c:pt idx="2780">
                  <c:v>0.46397507689765644</c:v>
                </c:pt>
                <c:pt idx="2781">
                  <c:v>0.46416005374730424</c:v>
                </c:pt>
                <c:pt idx="2782">
                  <c:v>0.46364997730418722</c:v>
                </c:pt>
                <c:pt idx="2783">
                  <c:v>0.46225950002356797</c:v>
                </c:pt>
                <c:pt idx="2784">
                  <c:v>0.49189274943408934</c:v>
                </c:pt>
                <c:pt idx="2785">
                  <c:v>0.49110576375913478</c:v>
                </c:pt>
                <c:pt idx="2786">
                  <c:v>0.49008672295816907</c:v>
                </c:pt>
                <c:pt idx="2787">
                  <c:v>0.48619368312850669</c:v>
                </c:pt>
                <c:pt idx="2788">
                  <c:v>0.48165266828244274</c:v>
                </c:pt>
                <c:pt idx="2789">
                  <c:v>0.47840871555445041</c:v>
                </c:pt>
                <c:pt idx="2790">
                  <c:v>0.47660120629817221</c:v>
                </c:pt>
                <c:pt idx="2791">
                  <c:v>0.47567483926957521</c:v>
                </c:pt>
                <c:pt idx="2792">
                  <c:v>0.47511842594027376</c:v>
                </c:pt>
                <c:pt idx="2793">
                  <c:v>0.47493344909062601</c:v>
                </c:pt>
                <c:pt idx="2794">
                  <c:v>0.47516476282645809</c:v>
                </c:pt>
                <c:pt idx="2795">
                  <c:v>0.4762308819037871</c:v>
                </c:pt>
                <c:pt idx="2796">
                  <c:v>0.47808435735116017</c:v>
                </c:pt>
                <c:pt idx="2797">
                  <c:v>0.48091127810349354</c:v>
                </c:pt>
                <c:pt idx="2798">
                  <c:v>0.48447921833968666</c:v>
                </c:pt>
                <c:pt idx="2799">
                  <c:v>0.48813983234824837</c:v>
                </c:pt>
                <c:pt idx="2800">
                  <c:v>0.49096638240549229</c:v>
                </c:pt>
                <c:pt idx="2801">
                  <c:v>0.49296109268195515</c:v>
                </c:pt>
                <c:pt idx="2802">
                  <c:v>0.49448983923094847</c:v>
                </c:pt>
                <c:pt idx="2803">
                  <c:v>0.49523122940989767</c:v>
                </c:pt>
                <c:pt idx="2804">
                  <c:v>0.49574204724319371</c:v>
                </c:pt>
                <c:pt idx="2805">
                  <c:v>0.49592702409284151</c:v>
                </c:pt>
                <c:pt idx="2806">
                  <c:v>0.49541694764972449</c:v>
                </c:pt>
                <c:pt idx="2807">
                  <c:v>0.49402647036910524</c:v>
                </c:pt>
                <c:pt idx="2808">
                  <c:v>0.54352169012516394</c:v>
                </c:pt>
                <c:pt idx="2809">
                  <c:v>0.54273470445020933</c:v>
                </c:pt>
                <c:pt idx="2810">
                  <c:v>0.54171566364924362</c:v>
                </c:pt>
                <c:pt idx="2811">
                  <c:v>0.53782262381958124</c:v>
                </c:pt>
                <c:pt idx="2812">
                  <c:v>0.53328160897351728</c:v>
                </c:pt>
                <c:pt idx="2813">
                  <c:v>0.53003765624552501</c:v>
                </c:pt>
                <c:pt idx="2814">
                  <c:v>0.52823014698924675</c:v>
                </c:pt>
                <c:pt idx="2815">
                  <c:v>0.52730377996064981</c:v>
                </c:pt>
                <c:pt idx="2816">
                  <c:v>0.52674736663134836</c:v>
                </c:pt>
                <c:pt idx="2817">
                  <c:v>0.52656238978170056</c:v>
                </c:pt>
                <c:pt idx="2818">
                  <c:v>0.52679370351753263</c:v>
                </c:pt>
                <c:pt idx="2819">
                  <c:v>0.52785982259486164</c:v>
                </c:pt>
                <c:pt idx="2820">
                  <c:v>0.52971329804223477</c:v>
                </c:pt>
                <c:pt idx="2821">
                  <c:v>0.53254021879456814</c:v>
                </c:pt>
                <c:pt idx="2822">
                  <c:v>0.53610815903076126</c:v>
                </c:pt>
                <c:pt idx="2823">
                  <c:v>0.53976877303932291</c:v>
                </c:pt>
                <c:pt idx="2824">
                  <c:v>0.54259532309656688</c:v>
                </c:pt>
                <c:pt idx="2825">
                  <c:v>0.54459003337302969</c:v>
                </c:pt>
                <c:pt idx="2826">
                  <c:v>0.54611877992202307</c:v>
                </c:pt>
                <c:pt idx="2827">
                  <c:v>0.54686017010097221</c:v>
                </c:pt>
                <c:pt idx="2828">
                  <c:v>0.5473709879342683</c:v>
                </c:pt>
                <c:pt idx="2829">
                  <c:v>0.5475559647839161</c:v>
                </c:pt>
                <c:pt idx="2830">
                  <c:v>0.54704588834079904</c:v>
                </c:pt>
                <c:pt idx="2831">
                  <c:v>0.54565541106017978</c:v>
                </c:pt>
                <c:pt idx="2832">
                  <c:v>0.50000950580355319</c:v>
                </c:pt>
                <c:pt idx="2833">
                  <c:v>0.49922252012859869</c:v>
                </c:pt>
                <c:pt idx="2834">
                  <c:v>0.49820347932763298</c:v>
                </c:pt>
                <c:pt idx="2835">
                  <c:v>0.4943104394979706</c:v>
                </c:pt>
                <c:pt idx="2836">
                  <c:v>0.48976942465190665</c:v>
                </c:pt>
                <c:pt idx="2837">
                  <c:v>0.48652547192391427</c:v>
                </c:pt>
                <c:pt idx="2838">
                  <c:v>0.48471796266763612</c:v>
                </c:pt>
                <c:pt idx="2839">
                  <c:v>0.48379159563903906</c:v>
                </c:pt>
                <c:pt idx="2840">
                  <c:v>0.48323518230973761</c:v>
                </c:pt>
                <c:pt idx="2841">
                  <c:v>0.48305020546008992</c:v>
                </c:pt>
                <c:pt idx="2842">
                  <c:v>0.48328151919592199</c:v>
                </c:pt>
                <c:pt idx="2843">
                  <c:v>0.484347638273251</c:v>
                </c:pt>
                <c:pt idx="2844">
                  <c:v>0.48620111372062402</c:v>
                </c:pt>
                <c:pt idx="2845">
                  <c:v>0.4890280344729574</c:v>
                </c:pt>
                <c:pt idx="2846">
                  <c:v>0.49259597470915051</c:v>
                </c:pt>
                <c:pt idx="2847">
                  <c:v>0.49625658871771228</c:v>
                </c:pt>
                <c:pt idx="2848">
                  <c:v>0.49908313877495614</c:v>
                </c:pt>
                <c:pt idx="2849">
                  <c:v>0.50107784905141906</c:v>
                </c:pt>
                <c:pt idx="2850">
                  <c:v>0.50260659560041232</c:v>
                </c:pt>
                <c:pt idx="2851">
                  <c:v>0.50334798577936157</c:v>
                </c:pt>
                <c:pt idx="2852">
                  <c:v>0.50385880361265756</c:v>
                </c:pt>
                <c:pt idx="2853">
                  <c:v>0.50404378046230536</c:v>
                </c:pt>
                <c:pt idx="2854">
                  <c:v>0.5035337040191884</c:v>
                </c:pt>
                <c:pt idx="2855">
                  <c:v>0.50214322673856915</c:v>
                </c:pt>
                <c:pt idx="2856">
                  <c:v>0.52610162747893696</c:v>
                </c:pt>
                <c:pt idx="2857">
                  <c:v>0.52531464180398246</c:v>
                </c:pt>
                <c:pt idx="2858">
                  <c:v>0.52429560100301675</c:v>
                </c:pt>
                <c:pt idx="2859">
                  <c:v>0.52040256117335437</c:v>
                </c:pt>
                <c:pt idx="2860">
                  <c:v>0.51586154632729042</c:v>
                </c:pt>
                <c:pt idx="2861">
                  <c:v>0.51261759359929804</c:v>
                </c:pt>
                <c:pt idx="2862">
                  <c:v>0.51081008434301989</c:v>
                </c:pt>
                <c:pt idx="2863">
                  <c:v>0.50988371731442284</c:v>
                </c:pt>
                <c:pt idx="2864">
                  <c:v>0.50932730398512138</c:v>
                </c:pt>
                <c:pt idx="2865">
                  <c:v>0.50914232713547369</c:v>
                </c:pt>
                <c:pt idx="2866">
                  <c:v>0.50937364087130577</c:v>
                </c:pt>
                <c:pt idx="2867">
                  <c:v>0.51043975994863477</c:v>
                </c:pt>
                <c:pt idx="2868">
                  <c:v>0.5122932353960078</c:v>
                </c:pt>
                <c:pt idx="2869">
                  <c:v>0.51512015614834117</c:v>
                </c:pt>
                <c:pt idx="2870">
                  <c:v>0.51868809638453428</c:v>
                </c:pt>
                <c:pt idx="2871">
                  <c:v>0.52234871039309605</c:v>
                </c:pt>
                <c:pt idx="2872">
                  <c:v>0.52517526045033991</c:v>
                </c:pt>
                <c:pt idx="2873">
                  <c:v>0.52716997072680283</c:v>
                </c:pt>
                <c:pt idx="2874">
                  <c:v>0.52869871727579609</c:v>
                </c:pt>
                <c:pt idx="2875">
                  <c:v>0.52944010745474535</c:v>
                </c:pt>
                <c:pt idx="2876">
                  <c:v>0.52995092528804133</c:v>
                </c:pt>
                <c:pt idx="2877">
                  <c:v>0.53013590213768913</c:v>
                </c:pt>
                <c:pt idx="2878">
                  <c:v>0.52962582569457217</c:v>
                </c:pt>
                <c:pt idx="2879">
                  <c:v>0.52823534841395292</c:v>
                </c:pt>
                <c:pt idx="2880">
                  <c:v>0.55163844649462779</c:v>
                </c:pt>
                <c:pt idx="2881">
                  <c:v>0.55085146081967329</c:v>
                </c:pt>
                <c:pt idx="2882">
                  <c:v>0.54983242001870758</c:v>
                </c:pt>
                <c:pt idx="2883">
                  <c:v>0.5459393801890452</c:v>
                </c:pt>
                <c:pt idx="2884">
                  <c:v>0.54139836534298125</c:v>
                </c:pt>
                <c:pt idx="2885">
                  <c:v>0.53815441261498886</c:v>
                </c:pt>
                <c:pt idx="2886">
                  <c:v>0.53634690335871071</c:v>
                </c:pt>
                <c:pt idx="2887">
                  <c:v>0.53542053633011366</c:v>
                </c:pt>
                <c:pt idx="2888">
                  <c:v>0.53486412300081221</c:v>
                </c:pt>
                <c:pt idx="2889">
                  <c:v>0.53467914615116452</c:v>
                </c:pt>
                <c:pt idx="2890">
                  <c:v>0.53491045988699659</c:v>
                </c:pt>
                <c:pt idx="2891">
                  <c:v>0.5359765789643256</c:v>
                </c:pt>
                <c:pt idx="2892">
                  <c:v>0.53783005441169862</c:v>
                </c:pt>
                <c:pt idx="2893">
                  <c:v>0.54065697516403199</c:v>
                </c:pt>
                <c:pt idx="2894">
                  <c:v>0.54422491540022511</c:v>
                </c:pt>
                <c:pt idx="2895">
                  <c:v>0.54788552940878688</c:v>
                </c:pt>
                <c:pt idx="2896">
                  <c:v>0.55071207946603074</c:v>
                </c:pt>
                <c:pt idx="2897">
                  <c:v>0.55270678974249365</c:v>
                </c:pt>
                <c:pt idx="2898">
                  <c:v>0.55423553629148692</c:v>
                </c:pt>
                <c:pt idx="2899">
                  <c:v>0.55497692647043617</c:v>
                </c:pt>
                <c:pt idx="2900">
                  <c:v>0.55548774430373216</c:v>
                </c:pt>
                <c:pt idx="2901">
                  <c:v>0.55567272115337996</c:v>
                </c:pt>
                <c:pt idx="2902">
                  <c:v>0.555162644710263</c:v>
                </c:pt>
                <c:pt idx="2903">
                  <c:v>0.55377216742964375</c:v>
                </c:pt>
                <c:pt idx="2904">
                  <c:v>0.51987147614909046</c:v>
                </c:pt>
                <c:pt idx="2905">
                  <c:v>0.51908449047413596</c:v>
                </c:pt>
                <c:pt idx="2906">
                  <c:v>0.51806544967317025</c:v>
                </c:pt>
                <c:pt idx="2907">
                  <c:v>0.51417240984350787</c:v>
                </c:pt>
                <c:pt idx="2908">
                  <c:v>0.50963139499744392</c:v>
                </c:pt>
                <c:pt idx="2909">
                  <c:v>0.50638744226945154</c:v>
                </c:pt>
                <c:pt idx="2910">
                  <c:v>0.50457993301317339</c:v>
                </c:pt>
                <c:pt idx="2911">
                  <c:v>0.50365356598457633</c:v>
                </c:pt>
                <c:pt idx="2912">
                  <c:v>0.50309715265527488</c:v>
                </c:pt>
                <c:pt idx="2913">
                  <c:v>0.50291217580562719</c:v>
                </c:pt>
                <c:pt idx="2914">
                  <c:v>0.50314348954145927</c:v>
                </c:pt>
                <c:pt idx="2915">
                  <c:v>0.50420960861878827</c:v>
                </c:pt>
                <c:pt idx="2916">
                  <c:v>0.5060630840661613</c:v>
                </c:pt>
                <c:pt idx="2917">
                  <c:v>0.50889000481849467</c:v>
                </c:pt>
                <c:pt idx="2918">
                  <c:v>0.51245794505468778</c:v>
                </c:pt>
                <c:pt idx="2919">
                  <c:v>0.51611855906324955</c:v>
                </c:pt>
                <c:pt idx="2920">
                  <c:v>0.51894510912049341</c:v>
                </c:pt>
                <c:pt idx="2921">
                  <c:v>0.52093981939695633</c:v>
                </c:pt>
                <c:pt idx="2922">
                  <c:v>0.52246856594594959</c:v>
                </c:pt>
                <c:pt idx="2923">
                  <c:v>0.52320995612489885</c:v>
                </c:pt>
                <c:pt idx="2924">
                  <c:v>0.52372077395819483</c:v>
                </c:pt>
                <c:pt idx="2925">
                  <c:v>0.52390575080784263</c:v>
                </c:pt>
                <c:pt idx="2926">
                  <c:v>0.52339567436472567</c:v>
                </c:pt>
                <c:pt idx="2927">
                  <c:v>0.52200519708410642</c:v>
                </c:pt>
                <c:pt idx="2928">
                  <c:v>0.51987147614909046</c:v>
                </c:pt>
                <c:pt idx="2929">
                  <c:v>0.51908449047413596</c:v>
                </c:pt>
                <c:pt idx="2930">
                  <c:v>0.51806544967317025</c:v>
                </c:pt>
                <c:pt idx="2931">
                  <c:v>0.51417240984350787</c:v>
                </c:pt>
                <c:pt idx="2932">
                  <c:v>0.50963139499744392</c:v>
                </c:pt>
                <c:pt idx="2933">
                  <c:v>0.50638744226945154</c:v>
                </c:pt>
                <c:pt idx="2934">
                  <c:v>0.50457993301317339</c:v>
                </c:pt>
                <c:pt idx="2935">
                  <c:v>0.50365356598457633</c:v>
                </c:pt>
                <c:pt idx="2936">
                  <c:v>0.50309715265527488</c:v>
                </c:pt>
                <c:pt idx="2937">
                  <c:v>0.50291217580562719</c:v>
                </c:pt>
                <c:pt idx="2938">
                  <c:v>0.50314348954145927</c:v>
                </c:pt>
                <c:pt idx="2939">
                  <c:v>0.50420960861878827</c:v>
                </c:pt>
                <c:pt idx="2940">
                  <c:v>0.5060630840661613</c:v>
                </c:pt>
                <c:pt idx="2941">
                  <c:v>0.50889000481849467</c:v>
                </c:pt>
                <c:pt idx="2942">
                  <c:v>0.51245794505468778</c:v>
                </c:pt>
                <c:pt idx="2943">
                  <c:v>0.51611855906324955</c:v>
                </c:pt>
                <c:pt idx="2944">
                  <c:v>0.51894510912049341</c:v>
                </c:pt>
                <c:pt idx="2945">
                  <c:v>0.52093981939695633</c:v>
                </c:pt>
                <c:pt idx="2946">
                  <c:v>0.52246856594594959</c:v>
                </c:pt>
                <c:pt idx="2947">
                  <c:v>0.52320995612489885</c:v>
                </c:pt>
                <c:pt idx="2948">
                  <c:v>0.52372077395819483</c:v>
                </c:pt>
                <c:pt idx="2949">
                  <c:v>0.52390575080784263</c:v>
                </c:pt>
                <c:pt idx="2950">
                  <c:v>0.52339567436472567</c:v>
                </c:pt>
                <c:pt idx="2951">
                  <c:v>0.52200519708410642</c:v>
                </c:pt>
                <c:pt idx="2952">
                  <c:v>0.50000950580355319</c:v>
                </c:pt>
                <c:pt idx="2953">
                  <c:v>0.49922252012859869</c:v>
                </c:pt>
                <c:pt idx="2954">
                  <c:v>0.49820347932763298</c:v>
                </c:pt>
                <c:pt idx="2955">
                  <c:v>0.4943104394979706</c:v>
                </c:pt>
                <c:pt idx="2956">
                  <c:v>0.48976942465190665</c:v>
                </c:pt>
                <c:pt idx="2957">
                  <c:v>0.48652547192391427</c:v>
                </c:pt>
                <c:pt idx="2958">
                  <c:v>0.48471796266763612</c:v>
                </c:pt>
                <c:pt idx="2959">
                  <c:v>0.48379159563903906</c:v>
                </c:pt>
                <c:pt idx="2960">
                  <c:v>0.48323518230973761</c:v>
                </c:pt>
                <c:pt idx="2961">
                  <c:v>0.48305020546008992</c:v>
                </c:pt>
                <c:pt idx="2962">
                  <c:v>0.48328151919592199</c:v>
                </c:pt>
                <c:pt idx="2963">
                  <c:v>0.484347638273251</c:v>
                </c:pt>
                <c:pt idx="2964">
                  <c:v>0.48620111372062402</c:v>
                </c:pt>
                <c:pt idx="2965">
                  <c:v>0.4890280344729574</c:v>
                </c:pt>
                <c:pt idx="2966">
                  <c:v>0.49259597470915051</c:v>
                </c:pt>
                <c:pt idx="2967">
                  <c:v>0.49625658871771228</c:v>
                </c:pt>
                <c:pt idx="2968">
                  <c:v>0.49908313877495614</c:v>
                </c:pt>
                <c:pt idx="2969">
                  <c:v>0.50107784905141906</c:v>
                </c:pt>
                <c:pt idx="2970">
                  <c:v>0.50260659560041232</c:v>
                </c:pt>
                <c:pt idx="2971">
                  <c:v>0.50334798577936157</c:v>
                </c:pt>
                <c:pt idx="2972">
                  <c:v>0.50385880361265756</c:v>
                </c:pt>
                <c:pt idx="2973">
                  <c:v>0.50404378046230536</c:v>
                </c:pt>
                <c:pt idx="2974">
                  <c:v>0.5035337040191884</c:v>
                </c:pt>
                <c:pt idx="2975">
                  <c:v>0.50214322673856915</c:v>
                </c:pt>
                <c:pt idx="2976">
                  <c:v>0.51987147614909046</c:v>
                </c:pt>
                <c:pt idx="2977">
                  <c:v>0.51908449047413596</c:v>
                </c:pt>
                <c:pt idx="2978">
                  <c:v>0.51806544967317025</c:v>
                </c:pt>
                <c:pt idx="2979">
                  <c:v>0.51417240984350787</c:v>
                </c:pt>
                <c:pt idx="2980">
                  <c:v>0.50963139499744392</c:v>
                </c:pt>
                <c:pt idx="2981">
                  <c:v>0.50638744226945154</c:v>
                </c:pt>
                <c:pt idx="2982">
                  <c:v>0.50457993301317339</c:v>
                </c:pt>
                <c:pt idx="2983">
                  <c:v>0.50365356598457633</c:v>
                </c:pt>
                <c:pt idx="2984">
                  <c:v>0.50309715265527488</c:v>
                </c:pt>
                <c:pt idx="2985">
                  <c:v>0.50291217580562719</c:v>
                </c:pt>
                <c:pt idx="2986">
                  <c:v>0.50314348954145927</c:v>
                </c:pt>
                <c:pt idx="2987">
                  <c:v>0.50420960861878827</c:v>
                </c:pt>
                <c:pt idx="2988">
                  <c:v>0.5060630840661613</c:v>
                </c:pt>
                <c:pt idx="2989">
                  <c:v>0.50889000481849467</c:v>
                </c:pt>
                <c:pt idx="2990">
                  <c:v>0.51245794505468778</c:v>
                </c:pt>
                <c:pt idx="2991">
                  <c:v>0.51611855906324955</c:v>
                </c:pt>
                <c:pt idx="2992">
                  <c:v>0.51894510912049341</c:v>
                </c:pt>
                <c:pt idx="2993">
                  <c:v>0.52093981939695633</c:v>
                </c:pt>
                <c:pt idx="2994">
                  <c:v>0.52246856594594959</c:v>
                </c:pt>
                <c:pt idx="2995">
                  <c:v>0.52320995612489885</c:v>
                </c:pt>
                <c:pt idx="2996">
                  <c:v>0.52372077395819483</c:v>
                </c:pt>
                <c:pt idx="2997">
                  <c:v>0.52390575080784263</c:v>
                </c:pt>
                <c:pt idx="2998">
                  <c:v>0.52339567436472567</c:v>
                </c:pt>
                <c:pt idx="2999">
                  <c:v>0.52200519708410642</c:v>
                </c:pt>
                <c:pt idx="3000">
                  <c:v>0.52483696873547481</c:v>
                </c:pt>
                <c:pt idx="3001">
                  <c:v>0.52404998306052031</c:v>
                </c:pt>
                <c:pt idx="3002">
                  <c:v>0.5230309422595546</c:v>
                </c:pt>
                <c:pt idx="3003">
                  <c:v>0.51913790242989222</c:v>
                </c:pt>
                <c:pt idx="3004">
                  <c:v>0.51459688758382827</c:v>
                </c:pt>
                <c:pt idx="3005">
                  <c:v>0.51135293485583588</c:v>
                </c:pt>
                <c:pt idx="3006">
                  <c:v>0.50954542559955773</c:v>
                </c:pt>
                <c:pt idx="3007">
                  <c:v>0.50861905857096068</c:v>
                </c:pt>
                <c:pt idx="3008">
                  <c:v>0.50806264524165923</c:v>
                </c:pt>
                <c:pt idx="3009">
                  <c:v>0.50787766839201154</c:v>
                </c:pt>
                <c:pt idx="3010">
                  <c:v>0.50810898212784361</c:v>
                </c:pt>
                <c:pt idx="3011">
                  <c:v>0.50917510120517262</c:v>
                </c:pt>
                <c:pt idx="3012">
                  <c:v>0.51102857665254564</c:v>
                </c:pt>
                <c:pt idx="3013">
                  <c:v>0.51385549740487901</c:v>
                </c:pt>
                <c:pt idx="3014">
                  <c:v>0.51742343764107213</c:v>
                </c:pt>
                <c:pt idx="3015">
                  <c:v>0.52108405164963389</c:v>
                </c:pt>
                <c:pt idx="3016">
                  <c:v>0.52391060170687775</c:v>
                </c:pt>
                <c:pt idx="3017">
                  <c:v>0.52590531198334067</c:v>
                </c:pt>
                <c:pt idx="3018">
                  <c:v>0.52743405853233394</c:v>
                </c:pt>
                <c:pt idx="3019">
                  <c:v>0.52817544871128319</c:v>
                </c:pt>
                <c:pt idx="3020">
                  <c:v>0.52868626654457918</c:v>
                </c:pt>
                <c:pt idx="3021">
                  <c:v>0.52887124339422698</c:v>
                </c:pt>
                <c:pt idx="3022">
                  <c:v>0.52836116695111002</c:v>
                </c:pt>
                <c:pt idx="3023">
                  <c:v>0.52697068967049077</c:v>
                </c:pt>
                <c:pt idx="3024">
                  <c:v>0.58214075809670296</c:v>
                </c:pt>
                <c:pt idx="3025">
                  <c:v>0.58135377242174846</c:v>
                </c:pt>
                <c:pt idx="3026">
                  <c:v>0.58033473162078275</c:v>
                </c:pt>
                <c:pt idx="3027">
                  <c:v>0.57644169179112037</c:v>
                </c:pt>
                <c:pt idx="3028">
                  <c:v>0.57190067694505642</c:v>
                </c:pt>
                <c:pt idx="3029">
                  <c:v>0.56865672421706404</c:v>
                </c:pt>
                <c:pt idx="3030">
                  <c:v>0.56684921496078589</c:v>
                </c:pt>
                <c:pt idx="3031">
                  <c:v>0.56592284793218883</c:v>
                </c:pt>
                <c:pt idx="3032">
                  <c:v>0.56536643460288738</c:v>
                </c:pt>
                <c:pt idx="3033">
                  <c:v>0.56518145775323969</c:v>
                </c:pt>
                <c:pt idx="3034">
                  <c:v>0.56541277148907176</c:v>
                </c:pt>
                <c:pt idx="3035">
                  <c:v>0.56647889056640077</c:v>
                </c:pt>
                <c:pt idx="3036">
                  <c:v>0.56833236601377379</c:v>
                </c:pt>
                <c:pt idx="3037">
                  <c:v>0.57115928676610717</c:v>
                </c:pt>
                <c:pt idx="3038">
                  <c:v>0.57472722700230028</c:v>
                </c:pt>
                <c:pt idx="3039">
                  <c:v>0.57838784101086205</c:v>
                </c:pt>
                <c:pt idx="3040">
                  <c:v>0.58121439106810591</c:v>
                </c:pt>
                <c:pt idx="3041">
                  <c:v>0.58320910134456883</c:v>
                </c:pt>
                <c:pt idx="3042">
                  <c:v>0.58473784789356209</c:v>
                </c:pt>
                <c:pt idx="3043">
                  <c:v>0.58547923807251134</c:v>
                </c:pt>
                <c:pt idx="3044">
                  <c:v>0.58599005590580733</c:v>
                </c:pt>
                <c:pt idx="3045">
                  <c:v>0.58617503275545513</c:v>
                </c:pt>
                <c:pt idx="3046">
                  <c:v>0.58566495631233817</c:v>
                </c:pt>
                <c:pt idx="3047">
                  <c:v>0.58427447903171892</c:v>
                </c:pt>
                <c:pt idx="3048">
                  <c:v>0.53051181740562836</c:v>
                </c:pt>
                <c:pt idx="3049">
                  <c:v>0.52972483173067375</c:v>
                </c:pt>
                <c:pt idx="3050">
                  <c:v>0.52870579092970804</c:v>
                </c:pt>
                <c:pt idx="3051">
                  <c:v>0.52481275110004566</c:v>
                </c:pt>
                <c:pt idx="3052">
                  <c:v>0.52027173625398171</c:v>
                </c:pt>
                <c:pt idx="3053">
                  <c:v>0.51702778352598944</c:v>
                </c:pt>
                <c:pt idx="3054">
                  <c:v>0.51522027426971118</c:v>
                </c:pt>
                <c:pt idx="3055">
                  <c:v>0.51429390724111423</c:v>
                </c:pt>
                <c:pt idx="3056">
                  <c:v>0.51373749391181278</c:v>
                </c:pt>
                <c:pt idx="3057">
                  <c:v>0.51355251706216498</c:v>
                </c:pt>
                <c:pt idx="3058">
                  <c:v>0.51378383079799705</c:v>
                </c:pt>
                <c:pt idx="3059">
                  <c:v>0.51484994987532606</c:v>
                </c:pt>
                <c:pt idx="3060">
                  <c:v>0.51670342532269919</c:v>
                </c:pt>
                <c:pt idx="3061">
                  <c:v>0.51953034607503257</c:v>
                </c:pt>
                <c:pt idx="3062">
                  <c:v>0.52309828631122568</c:v>
                </c:pt>
                <c:pt idx="3063">
                  <c:v>0.52675890031978734</c:v>
                </c:pt>
                <c:pt idx="3064">
                  <c:v>0.52958545037703131</c:v>
                </c:pt>
                <c:pt idx="3065">
                  <c:v>0.53158016065349412</c:v>
                </c:pt>
                <c:pt idx="3066">
                  <c:v>0.53310890720248749</c:v>
                </c:pt>
                <c:pt idx="3067">
                  <c:v>0.53385029738143663</c:v>
                </c:pt>
                <c:pt idx="3068">
                  <c:v>0.53436111521473273</c:v>
                </c:pt>
                <c:pt idx="3069">
                  <c:v>0.53454609206438053</c:v>
                </c:pt>
                <c:pt idx="3070">
                  <c:v>0.53403601562126346</c:v>
                </c:pt>
                <c:pt idx="3071">
                  <c:v>0.53264553834064421</c:v>
                </c:pt>
                <c:pt idx="3072">
                  <c:v>0.53051181740562836</c:v>
                </c:pt>
                <c:pt idx="3073">
                  <c:v>0.52972483173067375</c:v>
                </c:pt>
                <c:pt idx="3074">
                  <c:v>0.52870579092970804</c:v>
                </c:pt>
                <c:pt idx="3075">
                  <c:v>0.52481275110004566</c:v>
                </c:pt>
                <c:pt idx="3076">
                  <c:v>0.52027173625398171</c:v>
                </c:pt>
                <c:pt idx="3077">
                  <c:v>0.51702778352598944</c:v>
                </c:pt>
                <c:pt idx="3078">
                  <c:v>0.51522027426971118</c:v>
                </c:pt>
                <c:pt idx="3079">
                  <c:v>0.51429390724111423</c:v>
                </c:pt>
                <c:pt idx="3080">
                  <c:v>0.51373749391181278</c:v>
                </c:pt>
                <c:pt idx="3081">
                  <c:v>0.51355251706216498</c:v>
                </c:pt>
                <c:pt idx="3082">
                  <c:v>0.51378383079799705</c:v>
                </c:pt>
                <c:pt idx="3083">
                  <c:v>0.51484994987532606</c:v>
                </c:pt>
                <c:pt idx="3084">
                  <c:v>0.51670342532269919</c:v>
                </c:pt>
                <c:pt idx="3085">
                  <c:v>0.51953034607503257</c:v>
                </c:pt>
                <c:pt idx="3086">
                  <c:v>0.52309828631122568</c:v>
                </c:pt>
                <c:pt idx="3087">
                  <c:v>0.52675890031978734</c:v>
                </c:pt>
                <c:pt idx="3088">
                  <c:v>0.52958545037703131</c:v>
                </c:pt>
                <c:pt idx="3089">
                  <c:v>0.53158016065349412</c:v>
                </c:pt>
                <c:pt idx="3090">
                  <c:v>0.53310890720248749</c:v>
                </c:pt>
                <c:pt idx="3091">
                  <c:v>0.53385029738143663</c:v>
                </c:pt>
                <c:pt idx="3092">
                  <c:v>0.53436111521473273</c:v>
                </c:pt>
                <c:pt idx="3093">
                  <c:v>0.53454609206438053</c:v>
                </c:pt>
                <c:pt idx="3094">
                  <c:v>0.53403601562126346</c:v>
                </c:pt>
                <c:pt idx="3095">
                  <c:v>0.53264553834064421</c:v>
                </c:pt>
                <c:pt idx="3096">
                  <c:v>0.51064984706009109</c:v>
                </c:pt>
                <c:pt idx="3097">
                  <c:v>0.50986286138513648</c:v>
                </c:pt>
                <c:pt idx="3098">
                  <c:v>0.50884382058417077</c:v>
                </c:pt>
                <c:pt idx="3099">
                  <c:v>0.50495078075450839</c:v>
                </c:pt>
                <c:pt idx="3100">
                  <c:v>0.50040976590844444</c:v>
                </c:pt>
                <c:pt idx="3101">
                  <c:v>0.49716581318045217</c:v>
                </c:pt>
                <c:pt idx="3102">
                  <c:v>0.4953583039241739</c:v>
                </c:pt>
                <c:pt idx="3103">
                  <c:v>0.49443193689557696</c:v>
                </c:pt>
                <c:pt idx="3104">
                  <c:v>0.49387552356627551</c:v>
                </c:pt>
                <c:pt idx="3105">
                  <c:v>0.49369054671662771</c:v>
                </c:pt>
                <c:pt idx="3106">
                  <c:v>0.49392186045245978</c:v>
                </c:pt>
                <c:pt idx="3107">
                  <c:v>0.49498797952978879</c:v>
                </c:pt>
                <c:pt idx="3108">
                  <c:v>0.49684145497716192</c:v>
                </c:pt>
                <c:pt idx="3109">
                  <c:v>0.4996683757294953</c:v>
                </c:pt>
                <c:pt idx="3110">
                  <c:v>0.50323631596568841</c:v>
                </c:pt>
                <c:pt idx="3111">
                  <c:v>0.50689692997425007</c:v>
                </c:pt>
                <c:pt idx="3112">
                  <c:v>0.50972348003149404</c:v>
                </c:pt>
                <c:pt idx="3113">
                  <c:v>0.51171819030795684</c:v>
                </c:pt>
                <c:pt idx="3114">
                  <c:v>0.51324693685695022</c:v>
                </c:pt>
                <c:pt idx="3115">
                  <c:v>0.51398832703589936</c:v>
                </c:pt>
                <c:pt idx="3116">
                  <c:v>0.51449914486919546</c:v>
                </c:pt>
                <c:pt idx="3117">
                  <c:v>0.51468412171884326</c:v>
                </c:pt>
                <c:pt idx="3118">
                  <c:v>0.51417404527572619</c:v>
                </c:pt>
                <c:pt idx="3119">
                  <c:v>0.51278356799510694</c:v>
                </c:pt>
                <c:pt idx="3120">
                  <c:v>0.52255484706009103</c:v>
                </c:pt>
                <c:pt idx="3121">
                  <c:v>0.52176786138513653</c:v>
                </c:pt>
                <c:pt idx="3122">
                  <c:v>0.52074882058417082</c:v>
                </c:pt>
                <c:pt idx="3123">
                  <c:v>0.51685578075450844</c:v>
                </c:pt>
                <c:pt idx="3124">
                  <c:v>0.51231476590844449</c:v>
                </c:pt>
                <c:pt idx="3125">
                  <c:v>0.50907081318045211</c:v>
                </c:pt>
                <c:pt idx="3126">
                  <c:v>0.50726330392417396</c:v>
                </c:pt>
                <c:pt idx="3127">
                  <c:v>0.50633693689557691</c:v>
                </c:pt>
                <c:pt idx="3128">
                  <c:v>0.50578052356627545</c:v>
                </c:pt>
                <c:pt idx="3129">
                  <c:v>0.50559554671662776</c:v>
                </c:pt>
                <c:pt idx="3130">
                  <c:v>0.50582686045245984</c:v>
                </c:pt>
                <c:pt idx="3131">
                  <c:v>0.50689297952978885</c:v>
                </c:pt>
                <c:pt idx="3132">
                  <c:v>0.50874645497716187</c:v>
                </c:pt>
                <c:pt idx="3133">
                  <c:v>0.51157337572949524</c:v>
                </c:pt>
                <c:pt idx="3134">
                  <c:v>0.51514131596568835</c:v>
                </c:pt>
                <c:pt idx="3135">
                  <c:v>0.51880192997425012</c:v>
                </c:pt>
                <c:pt idx="3136">
                  <c:v>0.52162848003149398</c:v>
                </c:pt>
                <c:pt idx="3137">
                  <c:v>0.5236231903079569</c:v>
                </c:pt>
                <c:pt idx="3138">
                  <c:v>0.52515193685695016</c:v>
                </c:pt>
                <c:pt idx="3139">
                  <c:v>0.52589332703589942</c:v>
                </c:pt>
                <c:pt idx="3140">
                  <c:v>0.5264041448691954</c:v>
                </c:pt>
                <c:pt idx="3141">
                  <c:v>0.5265891217188432</c:v>
                </c:pt>
                <c:pt idx="3142">
                  <c:v>0.52607904527572624</c:v>
                </c:pt>
                <c:pt idx="3143">
                  <c:v>0.52468856799510699</c:v>
                </c:pt>
                <c:pt idx="3144">
                  <c:v>0.50733951866916815</c:v>
                </c:pt>
                <c:pt idx="3145">
                  <c:v>0.50655253299421366</c:v>
                </c:pt>
                <c:pt idx="3146">
                  <c:v>0.50553349219324795</c:v>
                </c:pt>
                <c:pt idx="3147">
                  <c:v>0.50164045236358557</c:v>
                </c:pt>
                <c:pt idx="3148">
                  <c:v>0.49709943751752161</c:v>
                </c:pt>
                <c:pt idx="3149">
                  <c:v>0.49385548478952923</c:v>
                </c:pt>
                <c:pt idx="3150">
                  <c:v>0.49204797553325108</c:v>
                </c:pt>
                <c:pt idx="3151">
                  <c:v>0.49112160850465403</c:v>
                </c:pt>
                <c:pt idx="3152">
                  <c:v>0.49056519517535258</c:v>
                </c:pt>
                <c:pt idx="3153">
                  <c:v>0.49038021832570489</c:v>
                </c:pt>
                <c:pt idx="3154">
                  <c:v>0.49061153206153696</c:v>
                </c:pt>
                <c:pt idx="3155">
                  <c:v>0.49167765113886597</c:v>
                </c:pt>
                <c:pt idx="3156">
                  <c:v>0.49353112658623899</c:v>
                </c:pt>
                <c:pt idx="3157">
                  <c:v>0.49635804733857236</c:v>
                </c:pt>
                <c:pt idx="3158">
                  <c:v>0.49992598757476547</c:v>
                </c:pt>
                <c:pt idx="3159">
                  <c:v>0.50358660158332724</c:v>
                </c:pt>
                <c:pt idx="3160">
                  <c:v>0.5064131516405711</c:v>
                </c:pt>
                <c:pt idx="3161">
                  <c:v>0.50840786191703402</c:v>
                </c:pt>
                <c:pt idx="3162">
                  <c:v>0.50993660846602729</c:v>
                </c:pt>
                <c:pt idx="3163">
                  <c:v>0.51067799864497654</c:v>
                </c:pt>
                <c:pt idx="3164">
                  <c:v>0.51118881647827252</c:v>
                </c:pt>
                <c:pt idx="3165">
                  <c:v>0.51137379332792032</c:v>
                </c:pt>
                <c:pt idx="3166">
                  <c:v>0.51086371688480336</c:v>
                </c:pt>
                <c:pt idx="3167">
                  <c:v>0.50947323960418411</c:v>
                </c:pt>
                <c:pt idx="3168">
                  <c:v>0.50733951866916815</c:v>
                </c:pt>
                <c:pt idx="3169">
                  <c:v>0.50655253299421366</c:v>
                </c:pt>
                <c:pt idx="3170">
                  <c:v>0.50553349219324795</c:v>
                </c:pt>
                <c:pt idx="3171">
                  <c:v>0.50164045236358557</c:v>
                </c:pt>
                <c:pt idx="3172">
                  <c:v>0.49709943751752161</c:v>
                </c:pt>
                <c:pt idx="3173">
                  <c:v>0.49385548478952923</c:v>
                </c:pt>
                <c:pt idx="3174">
                  <c:v>0.49204797553325108</c:v>
                </c:pt>
                <c:pt idx="3175">
                  <c:v>0.49112160850465403</c:v>
                </c:pt>
                <c:pt idx="3176">
                  <c:v>0.49056519517535258</c:v>
                </c:pt>
                <c:pt idx="3177">
                  <c:v>0.49038021832570489</c:v>
                </c:pt>
                <c:pt idx="3178">
                  <c:v>0.49061153206153696</c:v>
                </c:pt>
                <c:pt idx="3179">
                  <c:v>0.49167765113886597</c:v>
                </c:pt>
                <c:pt idx="3180">
                  <c:v>0.49353112658623899</c:v>
                </c:pt>
                <c:pt idx="3181">
                  <c:v>0.49635804733857236</c:v>
                </c:pt>
                <c:pt idx="3182">
                  <c:v>0.49992598757476547</c:v>
                </c:pt>
                <c:pt idx="3183">
                  <c:v>0.50358660158332724</c:v>
                </c:pt>
                <c:pt idx="3184">
                  <c:v>0.5064131516405711</c:v>
                </c:pt>
                <c:pt idx="3185">
                  <c:v>0.50840786191703402</c:v>
                </c:pt>
                <c:pt idx="3186">
                  <c:v>0.50993660846602729</c:v>
                </c:pt>
                <c:pt idx="3187">
                  <c:v>0.51067799864497654</c:v>
                </c:pt>
                <c:pt idx="3188">
                  <c:v>0.51118881647827252</c:v>
                </c:pt>
                <c:pt idx="3189">
                  <c:v>0.51137379332792032</c:v>
                </c:pt>
                <c:pt idx="3190">
                  <c:v>0.51086371688480336</c:v>
                </c:pt>
                <c:pt idx="3191">
                  <c:v>0.50947323960418411</c:v>
                </c:pt>
                <c:pt idx="3192">
                  <c:v>0.50237402608278381</c:v>
                </c:pt>
                <c:pt idx="3193">
                  <c:v>0.50158704040782931</c:v>
                </c:pt>
                <c:pt idx="3194">
                  <c:v>0.5005679996068636</c:v>
                </c:pt>
                <c:pt idx="3195">
                  <c:v>0.49667495977720122</c:v>
                </c:pt>
                <c:pt idx="3196">
                  <c:v>0.49213394493113727</c:v>
                </c:pt>
                <c:pt idx="3197">
                  <c:v>0.48888999220314489</c:v>
                </c:pt>
                <c:pt idx="3198">
                  <c:v>0.48708248294686673</c:v>
                </c:pt>
                <c:pt idx="3199">
                  <c:v>0.48615611591826968</c:v>
                </c:pt>
                <c:pt idx="3200">
                  <c:v>0.48559970258896823</c:v>
                </c:pt>
                <c:pt idx="3201">
                  <c:v>0.48541472573932054</c:v>
                </c:pt>
                <c:pt idx="3202">
                  <c:v>0.48564603947515261</c:v>
                </c:pt>
                <c:pt idx="3203">
                  <c:v>0.48671215855248162</c:v>
                </c:pt>
                <c:pt idx="3204">
                  <c:v>0.48856563399985464</c:v>
                </c:pt>
                <c:pt idx="3205">
                  <c:v>0.49139255475218802</c:v>
                </c:pt>
                <c:pt idx="3206">
                  <c:v>0.49496049498838113</c:v>
                </c:pt>
                <c:pt idx="3207">
                  <c:v>0.4986211089969429</c:v>
                </c:pt>
                <c:pt idx="3208">
                  <c:v>0.50144765905418676</c:v>
                </c:pt>
                <c:pt idx="3209">
                  <c:v>0.50344236933064967</c:v>
                </c:pt>
                <c:pt idx="3210">
                  <c:v>0.50497111587964294</c:v>
                </c:pt>
                <c:pt idx="3211">
                  <c:v>0.50571250605859219</c:v>
                </c:pt>
                <c:pt idx="3212">
                  <c:v>0.50622332389188818</c:v>
                </c:pt>
                <c:pt idx="3213">
                  <c:v>0.50640830074153598</c:v>
                </c:pt>
                <c:pt idx="3214">
                  <c:v>0.50589822429841902</c:v>
                </c:pt>
                <c:pt idx="3215">
                  <c:v>0.50450774701779977</c:v>
                </c:pt>
                <c:pt idx="3216">
                  <c:v>0.50237402608278381</c:v>
                </c:pt>
                <c:pt idx="3217">
                  <c:v>0.50158704040782931</c:v>
                </c:pt>
                <c:pt idx="3218">
                  <c:v>0.5005679996068636</c:v>
                </c:pt>
                <c:pt idx="3219">
                  <c:v>0.49667495977720122</c:v>
                </c:pt>
                <c:pt idx="3220">
                  <c:v>0.49213394493113727</c:v>
                </c:pt>
                <c:pt idx="3221">
                  <c:v>0.48888999220314489</c:v>
                </c:pt>
                <c:pt idx="3222">
                  <c:v>0.48708248294686673</c:v>
                </c:pt>
                <c:pt idx="3223">
                  <c:v>0.48615611591826968</c:v>
                </c:pt>
                <c:pt idx="3224">
                  <c:v>0.48559970258896823</c:v>
                </c:pt>
                <c:pt idx="3225">
                  <c:v>0.48541472573932054</c:v>
                </c:pt>
                <c:pt idx="3226">
                  <c:v>0.48564603947515261</c:v>
                </c:pt>
                <c:pt idx="3227">
                  <c:v>0.48671215855248162</c:v>
                </c:pt>
                <c:pt idx="3228">
                  <c:v>0.48856563399985464</c:v>
                </c:pt>
                <c:pt idx="3229">
                  <c:v>0.49139255475218802</c:v>
                </c:pt>
                <c:pt idx="3230">
                  <c:v>0.49496049498838113</c:v>
                </c:pt>
                <c:pt idx="3231">
                  <c:v>0.4986211089969429</c:v>
                </c:pt>
                <c:pt idx="3232">
                  <c:v>0.50144765905418676</c:v>
                </c:pt>
                <c:pt idx="3233">
                  <c:v>0.50344236933064967</c:v>
                </c:pt>
                <c:pt idx="3234">
                  <c:v>0.50497111587964294</c:v>
                </c:pt>
                <c:pt idx="3235">
                  <c:v>0.50571250605859219</c:v>
                </c:pt>
                <c:pt idx="3236">
                  <c:v>0.50622332389188818</c:v>
                </c:pt>
                <c:pt idx="3237">
                  <c:v>0.50640830074153598</c:v>
                </c:pt>
                <c:pt idx="3238">
                  <c:v>0.50589822429841902</c:v>
                </c:pt>
                <c:pt idx="3239">
                  <c:v>0.50450774701779977</c:v>
                </c:pt>
                <c:pt idx="3240">
                  <c:v>0.50237402608278381</c:v>
                </c:pt>
                <c:pt idx="3241">
                  <c:v>0.50158704040782931</c:v>
                </c:pt>
                <c:pt idx="3242">
                  <c:v>0.5005679996068636</c:v>
                </c:pt>
                <c:pt idx="3243">
                  <c:v>0.49667495977720122</c:v>
                </c:pt>
                <c:pt idx="3244">
                  <c:v>0.49213394493113727</c:v>
                </c:pt>
                <c:pt idx="3245">
                  <c:v>0.48888999220314489</c:v>
                </c:pt>
                <c:pt idx="3246">
                  <c:v>0.48708248294686673</c:v>
                </c:pt>
                <c:pt idx="3247">
                  <c:v>0.48615611591826968</c:v>
                </c:pt>
                <c:pt idx="3248">
                  <c:v>0.48559970258896823</c:v>
                </c:pt>
                <c:pt idx="3249">
                  <c:v>0.48541472573932054</c:v>
                </c:pt>
                <c:pt idx="3250">
                  <c:v>0.48564603947515261</c:v>
                </c:pt>
                <c:pt idx="3251">
                  <c:v>0.48671215855248162</c:v>
                </c:pt>
                <c:pt idx="3252">
                  <c:v>0.48856563399985464</c:v>
                </c:pt>
                <c:pt idx="3253">
                  <c:v>0.49139255475218802</c:v>
                </c:pt>
                <c:pt idx="3254">
                  <c:v>0.49496049498838113</c:v>
                </c:pt>
                <c:pt idx="3255">
                  <c:v>0.4986211089969429</c:v>
                </c:pt>
                <c:pt idx="3256">
                  <c:v>0.50144765905418676</c:v>
                </c:pt>
                <c:pt idx="3257">
                  <c:v>0.50344236933064967</c:v>
                </c:pt>
                <c:pt idx="3258">
                  <c:v>0.50497111587964294</c:v>
                </c:pt>
                <c:pt idx="3259">
                  <c:v>0.50571250605859219</c:v>
                </c:pt>
                <c:pt idx="3260">
                  <c:v>0.50622332389188818</c:v>
                </c:pt>
                <c:pt idx="3261">
                  <c:v>0.50640830074153598</c:v>
                </c:pt>
                <c:pt idx="3262">
                  <c:v>0.50589822429841902</c:v>
                </c:pt>
                <c:pt idx="3263">
                  <c:v>0.50450774701779977</c:v>
                </c:pt>
                <c:pt idx="3264">
                  <c:v>0.46265008539170926</c:v>
                </c:pt>
                <c:pt idx="3265">
                  <c:v>0.46186309971675471</c:v>
                </c:pt>
                <c:pt idx="3266">
                  <c:v>0.460844058915789</c:v>
                </c:pt>
                <c:pt idx="3267">
                  <c:v>0.45695101908612662</c:v>
                </c:pt>
                <c:pt idx="3268">
                  <c:v>0.45241000424006267</c:v>
                </c:pt>
                <c:pt idx="3269">
                  <c:v>0.44916605151207034</c:v>
                </c:pt>
                <c:pt idx="3270">
                  <c:v>0.44735854225579214</c:v>
                </c:pt>
                <c:pt idx="3271">
                  <c:v>0.44643217522719514</c:v>
                </c:pt>
                <c:pt idx="3272">
                  <c:v>0.44587576189789369</c:v>
                </c:pt>
                <c:pt idx="3273">
                  <c:v>0.44569078504824594</c:v>
                </c:pt>
                <c:pt idx="3274">
                  <c:v>0.44592209878407801</c:v>
                </c:pt>
                <c:pt idx="3275">
                  <c:v>0.44698821786140702</c:v>
                </c:pt>
                <c:pt idx="3276">
                  <c:v>0.4488416933087801</c:v>
                </c:pt>
                <c:pt idx="3277">
                  <c:v>0.45166861406111347</c:v>
                </c:pt>
                <c:pt idx="3278">
                  <c:v>0.45523655429730658</c:v>
                </c:pt>
                <c:pt idx="3279">
                  <c:v>0.4588971683058683</c:v>
                </c:pt>
                <c:pt idx="3280">
                  <c:v>0.46172371836311221</c:v>
                </c:pt>
                <c:pt idx="3281">
                  <c:v>0.46371842863957508</c:v>
                </c:pt>
                <c:pt idx="3282">
                  <c:v>0.4652471751885684</c:v>
                </c:pt>
                <c:pt idx="3283">
                  <c:v>0.46598856536751759</c:v>
                </c:pt>
                <c:pt idx="3284">
                  <c:v>0.46649938320081363</c:v>
                </c:pt>
                <c:pt idx="3285">
                  <c:v>0.46668436005046143</c:v>
                </c:pt>
                <c:pt idx="3286">
                  <c:v>0.46617428360734442</c:v>
                </c:pt>
                <c:pt idx="3287">
                  <c:v>0.46478380632672517</c:v>
                </c:pt>
                <c:pt idx="3288">
                  <c:v>0.49441705573724654</c:v>
                </c:pt>
                <c:pt idx="3289">
                  <c:v>0.49363007006229198</c:v>
                </c:pt>
                <c:pt idx="3290">
                  <c:v>0.49261102926132627</c:v>
                </c:pt>
                <c:pt idx="3291">
                  <c:v>0.48871798943166389</c:v>
                </c:pt>
                <c:pt idx="3292">
                  <c:v>0.48417697458559994</c:v>
                </c:pt>
                <c:pt idx="3293">
                  <c:v>0.48093302185760761</c:v>
                </c:pt>
                <c:pt idx="3294">
                  <c:v>0.47912551260132941</c:v>
                </c:pt>
                <c:pt idx="3295">
                  <c:v>0.47819914557273241</c:v>
                </c:pt>
                <c:pt idx="3296">
                  <c:v>0.47764273224343096</c:v>
                </c:pt>
                <c:pt idx="3297">
                  <c:v>0.47745775539378321</c:v>
                </c:pt>
                <c:pt idx="3298">
                  <c:v>0.47768906912961528</c:v>
                </c:pt>
                <c:pt idx="3299">
                  <c:v>0.47875518820694429</c:v>
                </c:pt>
                <c:pt idx="3300">
                  <c:v>0.48060866365431737</c:v>
                </c:pt>
                <c:pt idx="3301">
                  <c:v>0.48343558440665074</c:v>
                </c:pt>
                <c:pt idx="3302">
                  <c:v>0.48700352464284385</c:v>
                </c:pt>
                <c:pt idx="3303">
                  <c:v>0.49066413865140557</c:v>
                </c:pt>
                <c:pt idx="3304">
                  <c:v>0.49349068870864948</c:v>
                </c:pt>
                <c:pt idx="3305">
                  <c:v>0.49548539898511235</c:v>
                </c:pt>
                <c:pt idx="3306">
                  <c:v>0.49701414553410567</c:v>
                </c:pt>
                <c:pt idx="3307">
                  <c:v>0.49775553571305486</c:v>
                </c:pt>
                <c:pt idx="3308">
                  <c:v>0.4982663535463509</c:v>
                </c:pt>
                <c:pt idx="3309">
                  <c:v>0.4984513303959987</c:v>
                </c:pt>
                <c:pt idx="3310">
                  <c:v>0.49794125395288169</c:v>
                </c:pt>
                <c:pt idx="3311">
                  <c:v>0.49655077667226244</c:v>
                </c:pt>
                <c:pt idx="3312">
                  <c:v>0.49110672734632366</c:v>
                </c:pt>
                <c:pt idx="3313">
                  <c:v>0.4903197416713691</c:v>
                </c:pt>
                <c:pt idx="3314">
                  <c:v>0.48930070087040339</c:v>
                </c:pt>
                <c:pt idx="3315">
                  <c:v>0.48540766104074101</c:v>
                </c:pt>
                <c:pt idx="3316">
                  <c:v>0.48086664619467706</c:v>
                </c:pt>
                <c:pt idx="3317">
                  <c:v>0.47762269346668473</c:v>
                </c:pt>
                <c:pt idx="3318">
                  <c:v>0.47581518421040653</c:v>
                </c:pt>
                <c:pt idx="3319">
                  <c:v>0.47488881718180953</c:v>
                </c:pt>
                <c:pt idx="3320">
                  <c:v>0.47433240385250808</c:v>
                </c:pt>
                <c:pt idx="3321">
                  <c:v>0.47414742700286033</c:v>
                </c:pt>
                <c:pt idx="3322">
                  <c:v>0.47437874073869241</c:v>
                </c:pt>
                <c:pt idx="3323">
                  <c:v>0.47544485981602141</c:v>
                </c:pt>
                <c:pt idx="3324">
                  <c:v>0.47729833526339449</c:v>
                </c:pt>
                <c:pt idx="3325">
                  <c:v>0.48012525601572786</c:v>
                </c:pt>
                <c:pt idx="3326">
                  <c:v>0.48369319625192098</c:v>
                </c:pt>
                <c:pt idx="3327">
                  <c:v>0.48735381026048269</c:v>
                </c:pt>
                <c:pt idx="3328">
                  <c:v>0.4901803603177266</c:v>
                </c:pt>
                <c:pt idx="3329">
                  <c:v>0.49217507059418947</c:v>
                </c:pt>
                <c:pt idx="3330">
                  <c:v>0.49370381714318279</c:v>
                </c:pt>
                <c:pt idx="3331">
                  <c:v>0.49444520732213199</c:v>
                </c:pt>
                <c:pt idx="3332">
                  <c:v>0.49495602515542803</c:v>
                </c:pt>
                <c:pt idx="3333">
                  <c:v>0.49514100200507583</c:v>
                </c:pt>
                <c:pt idx="3334">
                  <c:v>0.49463092556195881</c:v>
                </c:pt>
                <c:pt idx="3335">
                  <c:v>0.49324044828133956</c:v>
                </c:pt>
                <c:pt idx="3336">
                  <c:v>0.59041657907401013</c:v>
                </c:pt>
                <c:pt idx="3337">
                  <c:v>0.58962959339905563</c:v>
                </c:pt>
                <c:pt idx="3338">
                  <c:v>0.58861055259808992</c:v>
                </c:pt>
                <c:pt idx="3339">
                  <c:v>0.58471751276842754</c:v>
                </c:pt>
                <c:pt idx="3340">
                  <c:v>0.58017649792236359</c:v>
                </c:pt>
                <c:pt idx="3341">
                  <c:v>0.5769325451943712</c:v>
                </c:pt>
                <c:pt idx="3342">
                  <c:v>0.57512503593809305</c:v>
                </c:pt>
                <c:pt idx="3343">
                  <c:v>0.574198668909496</c:v>
                </c:pt>
                <c:pt idx="3344">
                  <c:v>0.57364225558019455</c:v>
                </c:pt>
                <c:pt idx="3345">
                  <c:v>0.57345727873054686</c:v>
                </c:pt>
                <c:pt idx="3346">
                  <c:v>0.57368859246637893</c:v>
                </c:pt>
                <c:pt idx="3347">
                  <c:v>0.57475471154370794</c:v>
                </c:pt>
                <c:pt idx="3348">
                  <c:v>0.57660818699108107</c:v>
                </c:pt>
                <c:pt idx="3349">
                  <c:v>0.57943510774341433</c:v>
                </c:pt>
                <c:pt idx="3350">
                  <c:v>0.58300304797960756</c:v>
                </c:pt>
                <c:pt idx="3351">
                  <c:v>0.58666366198816922</c:v>
                </c:pt>
                <c:pt idx="3352">
                  <c:v>0.58949021204541308</c:v>
                </c:pt>
                <c:pt idx="3353">
                  <c:v>0.59148492232187599</c:v>
                </c:pt>
                <c:pt idx="3354">
                  <c:v>0.59301366887086937</c:v>
                </c:pt>
                <c:pt idx="3355">
                  <c:v>0.59375505904981851</c:v>
                </c:pt>
                <c:pt idx="3356">
                  <c:v>0.59426587688311461</c:v>
                </c:pt>
                <c:pt idx="3357">
                  <c:v>0.59445085373276241</c:v>
                </c:pt>
                <c:pt idx="3358">
                  <c:v>0.59394077728964534</c:v>
                </c:pt>
                <c:pt idx="3359">
                  <c:v>0.59255030000902609</c:v>
                </c:pt>
                <c:pt idx="3360">
                  <c:v>0.59041657907401013</c:v>
                </c:pt>
                <c:pt idx="3361">
                  <c:v>0.58962959339905563</c:v>
                </c:pt>
                <c:pt idx="3362">
                  <c:v>0.58861055259808992</c:v>
                </c:pt>
                <c:pt idx="3363">
                  <c:v>0.58471751276842754</c:v>
                </c:pt>
                <c:pt idx="3364">
                  <c:v>0.58017649792236359</c:v>
                </c:pt>
                <c:pt idx="3365">
                  <c:v>0.5769325451943712</c:v>
                </c:pt>
                <c:pt idx="3366">
                  <c:v>0.57512503593809305</c:v>
                </c:pt>
                <c:pt idx="3367">
                  <c:v>0.574198668909496</c:v>
                </c:pt>
                <c:pt idx="3368">
                  <c:v>0.57364225558019455</c:v>
                </c:pt>
                <c:pt idx="3369">
                  <c:v>0.57345727873054686</c:v>
                </c:pt>
                <c:pt idx="3370">
                  <c:v>0.57368859246637893</c:v>
                </c:pt>
                <c:pt idx="3371">
                  <c:v>0.57475471154370794</c:v>
                </c:pt>
                <c:pt idx="3372">
                  <c:v>0.57660818699108107</c:v>
                </c:pt>
                <c:pt idx="3373">
                  <c:v>0.57943510774341433</c:v>
                </c:pt>
                <c:pt idx="3374">
                  <c:v>0.58300304797960756</c:v>
                </c:pt>
                <c:pt idx="3375">
                  <c:v>0.58666366198816922</c:v>
                </c:pt>
                <c:pt idx="3376">
                  <c:v>0.58949021204541308</c:v>
                </c:pt>
                <c:pt idx="3377">
                  <c:v>0.59148492232187599</c:v>
                </c:pt>
                <c:pt idx="3378">
                  <c:v>0.59301366887086937</c:v>
                </c:pt>
                <c:pt idx="3379">
                  <c:v>0.59375505904981851</c:v>
                </c:pt>
                <c:pt idx="3380">
                  <c:v>0.59426587688311461</c:v>
                </c:pt>
                <c:pt idx="3381">
                  <c:v>0.59445085373276241</c:v>
                </c:pt>
                <c:pt idx="3382">
                  <c:v>0.59394077728964534</c:v>
                </c:pt>
                <c:pt idx="3383">
                  <c:v>0.59255030000902609</c:v>
                </c:pt>
                <c:pt idx="3384">
                  <c:v>0.59041657907401013</c:v>
                </c:pt>
                <c:pt idx="3385">
                  <c:v>0.58962959339905563</c:v>
                </c:pt>
                <c:pt idx="3386">
                  <c:v>0.58861055259808992</c:v>
                </c:pt>
                <c:pt idx="3387">
                  <c:v>0.58471751276842754</c:v>
                </c:pt>
                <c:pt idx="3388">
                  <c:v>0.58017649792236359</c:v>
                </c:pt>
                <c:pt idx="3389">
                  <c:v>0.5769325451943712</c:v>
                </c:pt>
                <c:pt idx="3390">
                  <c:v>0.57512503593809305</c:v>
                </c:pt>
                <c:pt idx="3391">
                  <c:v>0.574198668909496</c:v>
                </c:pt>
                <c:pt idx="3392">
                  <c:v>0.57364225558019455</c:v>
                </c:pt>
                <c:pt idx="3393">
                  <c:v>0.57345727873054686</c:v>
                </c:pt>
                <c:pt idx="3394">
                  <c:v>0.57368859246637893</c:v>
                </c:pt>
                <c:pt idx="3395">
                  <c:v>0.57475471154370794</c:v>
                </c:pt>
                <c:pt idx="3396">
                  <c:v>0.57660818699108107</c:v>
                </c:pt>
                <c:pt idx="3397">
                  <c:v>0.57943510774341433</c:v>
                </c:pt>
                <c:pt idx="3398">
                  <c:v>0.58300304797960756</c:v>
                </c:pt>
                <c:pt idx="3399">
                  <c:v>0.58666366198816922</c:v>
                </c:pt>
                <c:pt idx="3400">
                  <c:v>0.58949021204541308</c:v>
                </c:pt>
                <c:pt idx="3401">
                  <c:v>0.59148492232187599</c:v>
                </c:pt>
                <c:pt idx="3402">
                  <c:v>0.59301366887086937</c:v>
                </c:pt>
                <c:pt idx="3403">
                  <c:v>0.59375505904981851</c:v>
                </c:pt>
                <c:pt idx="3404">
                  <c:v>0.59426587688311461</c:v>
                </c:pt>
                <c:pt idx="3405">
                  <c:v>0.59445085373276241</c:v>
                </c:pt>
                <c:pt idx="3406">
                  <c:v>0.59394077728964534</c:v>
                </c:pt>
                <c:pt idx="3407">
                  <c:v>0.59255030000902609</c:v>
                </c:pt>
                <c:pt idx="3408">
                  <c:v>0.6271490420059318</c:v>
                </c:pt>
                <c:pt idx="3409">
                  <c:v>0.6263620563309773</c:v>
                </c:pt>
                <c:pt idx="3410">
                  <c:v>0.62534301553001148</c:v>
                </c:pt>
                <c:pt idx="3411">
                  <c:v>0.6214499757003491</c:v>
                </c:pt>
                <c:pt idx="3412">
                  <c:v>0.61690896085428526</c:v>
                </c:pt>
                <c:pt idx="3413">
                  <c:v>0.61366500812629288</c:v>
                </c:pt>
                <c:pt idx="3414">
                  <c:v>0.61185749887001473</c:v>
                </c:pt>
                <c:pt idx="3415">
                  <c:v>0.61093113184141767</c:v>
                </c:pt>
                <c:pt idx="3416">
                  <c:v>0.61037471851211622</c:v>
                </c:pt>
                <c:pt idx="3417">
                  <c:v>0.61018974166246842</c:v>
                </c:pt>
                <c:pt idx="3418">
                  <c:v>0.61042105539830049</c:v>
                </c:pt>
                <c:pt idx="3419">
                  <c:v>0.61148717447562961</c:v>
                </c:pt>
                <c:pt idx="3420">
                  <c:v>0.61334064992300263</c:v>
                </c:pt>
                <c:pt idx="3421">
                  <c:v>0.61616757067533601</c:v>
                </c:pt>
                <c:pt idx="3422">
                  <c:v>0.61973551091152912</c:v>
                </c:pt>
                <c:pt idx="3423">
                  <c:v>0.62339612492009078</c:v>
                </c:pt>
                <c:pt idx="3424">
                  <c:v>0.62622267497733475</c:v>
                </c:pt>
                <c:pt idx="3425">
                  <c:v>0.62821738525379756</c:v>
                </c:pt>
                <c:pt idx="3426">
                  <c:v>0.62974613180279093</c:v>
                </c:pt>
                <c:pt idx="3427">
                  <c:v>0.63048752198174007</c:v>
                </c:pt>
                <c:pt idx="3428">
                  <c:v>0.63099833981503617</c:v>
                </c:pt>
                <c:pt idx="3429">
                  <c:v>0.63118331666468397</c:v>
                </c:pt>
                <c:pt idx="3430">
                  <c:v>0.6306732402215669</c:v>
                </c:pt>
                <c:pt idx="3431">
                  <c:v>0.62928276294094765</c:v>
                </c:pt>
                <c:pt idx="3432">
                  <c:v>0.6271490420059318</c:v>
                </c:pt>
                <c:pt idx="3433">
                  <c:v>0.6263620563309773</c:v>
                </c:pt>
                <c:pt idx="3434">
                  <c:v>0.62534301553001148</c:v>
                </c:pt>
                <c:pt idx="3435">
                  <c:v>0.6214499757003491</c:v>
                </c:pt>
                <c:pt idx="3436">
                  <c:v>0.61690896085428526</c:v>
                </c:pt>
                <c:pt idx="3437">
                  <c:v>0.61366500812629288</c:v>
                </c:pt>
                <c:pt idx="3438">
                  <c:v>0.61185749887001473</c:v>
                </c:pt>
                <c:pt idx="3439">
                  <c:v>0.61093113184141767</c:v>
                </c:pt>
                <c:pt idx="3440">
                  <c:v>0.61037471851211622</c:v>
                </c:pt>
                <c:pt idx="3441">
                  <c:v>0.61018974166246842</c:v>
                </c:pt>
                <c:pt idx="3442">
                  <c:v>0.61042105539830049</c:v>
                </c:pt>
                <c:pt idx="3443">
                  <c:v>0.61148717447562961</c:v>
                </c:pt>
                <c:pt idx="3444">
                  <c:v>0.61334064992300263</c:v>
                </c:pt>
                <c:pt idx="3445">
                  <c:v>0.61616757067533601</c:v>
                </c:pt>
                <c:pt idx="3446">
                  <c:v>0.61973551091152912</c:v>
                </c:pt>
                <c:pt idx="3447">
                  <c:v>0.62339612492009078</c:v>
                </c:pt>
                <c:pt idx="3448">
                  <c:v>0.62622267497733475</c:v>
                </c:pt>
                <c:pt idx="3449">
                  <c:v>0.62821738525379756</c:v>
                </c:pt>
                <c:pt idx="3450">
                  <c:v>0.62974613180279093</c:v>
                </c:pt>
                <c:pt idx="3451">
                  <c:v>0.63048752198174007</c:v>
                </c:pt>
                <c:pt idx="3452">
                  <c:v>0.63099833981503617</c:v>
                </c:pt>
                <c:pt idx="3453">
                  <c:v>0.63118331666468397</c:v>
                </c:pt>
                <c:pt idx="3454">
                  <c:v>0.6306732402215669</c:v>
                </c:pt>
                <c:pt idx="3455">
                  <c:v>0.62928276294094765</c:v>
                </c:pt>
                <c:pt idx="3456">
                  <c:v>0.51749441405661134</c:v>
                </c:pt>
                <c:pt idx="3457">
                  <c:v>0.51670742838165673</c:v>
                </c:pt>
                <c:pt idx="3458">
                  <c:v>0.51568838758069102</c:v>
                </c:pt>
                <c:pt idx="3459">
                  <c:v>0.51179534775102864</c:v>
                </c:pt>
                <c:pt idx="3460">
                  <c:v>0.50725433290496469</c:v>
                </c:pt>
                <c:pt idx="3461">
                  <c:v>0.50401038017697242</c:v>
                </c:pt>
                <c:pt idx="3462">
                  <c:v>0.50220287092069416</c:v>
                </c:pt>
                <c:pt idx="3463">
                  <c:v>0.50127650389209721</c:v>
                </c:pt>
                <c:pt idx="3464">
                  <c:v>0.50072009056279576</c:v>
                </c:pt>
                <c:pt idx="3465">
                  <c:v>0.50053511371314796</c:v>
                </c:pt>
                <c:pt idx="3466">
                  <c:v>0.50076642744898003</c:v>
                </c:pt>
                <c:pt idx="3467">
                  <c:v>0.50183254652630904</c:v>
                </c:pt>
                <c:pt idx="3468">
                  <c:v>0.50368602197368206</c:v>
                </c:pt>
                <c:pt idx="3469">
                  <c:v>0.50651294272601555</c:v>
                </c:pt>
                <c:pt idx="3470">
                  <c:v>0.51008088296220855</c:v>
                </c:pt>
                <c:pt idx="3471">
                  <c:v>0.51374149697077032</c:v>
                </c:pt>
                <c:pt idx="3472">
                  <c:v>0.51656804702801429</c:v>
                </c:pt>
                <c:pt idx="3473">
                  <c:v>0.5185627573044771</c:v>
                </c:pt>
                <c:pt idx="3474">
                  <c:v>0.52009150385347036</c:v>
                </c:pt>
                <c:pt idx="3475">
                  <c:v>0.52083289403241961</c:v>
                </c:pt>
                <c:pt idx="3476">
                  <c:v>0.5213437118657156</c:v>
                </c:pt>
                <c:pt idx="3477">
                  <c:v>0.5215286887153634</c:v>
                </c:pt>
                <c:pt idx="3478">
                  <c:v>0.52101861227224644</c:v>
                </c:pt>
                <c:pt idx="3479">
                  <c:v>0.51962813499162719</c:v>
                </c:pt>
                <c:pt idx="3480">
                  <c:v>0.52245990664299558</c:v>
                </c:pt>
                <c:pt idx="3481">
                  <c:v>0.52167292096804108</c:v>
                </c:pt>
                <c:pt idx="3482">
                  <c:v>0.52065388016707537</c:v>
                </c:pt>
                <c:pt idx="3483">
                  <c:v>0.51676084033741299</c:v>
                </c:pt>
                <c:pt idx="3484">
                  <c:v>0.51221982549134903</c:v>
                </c:pt>
                <c:pt idx="3485">
                  <c:v>0.50897587276335665</c:v>
                </c:pt>
                <c:pt idx="3486">
                  <c:v>0.5071683635070785</c:v>
                </c:pt>
                <c:pt idx="3487">
                  <c:v>0.50624199647848145</c:v>
                </c:pt>
                <c:pt idx="3488">
                  <c:v>0.50568558314918</c:v>
                </c:pt>
                <c:pt idx="3489">
                  <c:v>0.50550060629953231</c:v>
                </c:pt>
                <c:pt idx="3490">
                  <c:v>0.50573192003536438</c:v>
                </c:pt>
                <c:pt idx="3491">
                  <c:v>0.50679803911269339</c:v>
                </c:pt>
                <c:pt idx="3492">
                  <c:v>0.50865151456006641</c:v>
                </c:pt>
                <c:pt idx="3493">
                  <c:v>0.51147843531239978</c:v>
                </c:pt>
                <c:pt idx="3494">
                  <c:v>0.51504637554859289</c:v>
                </c:pt>
                <c:pt idx="3495">
                  <c:v>0.51870698955715466</c:v>
                </c:pt>
                <c:pt idx="3496">
                  <c:v>0.52153353961439852</c:v>
                </c:pt>
                <c:pt idx="3497">
                  <c:v>0.52352824989086144</c:v>
                </c:pt>
                <c:pt idx="3498">
                  <c:v>0.52505699643985471</c:v>
                </c:pt>
                <c:pt idx="3499">
                  <c:v>0.52579838661880396</c:v>
                </c:pt>
                <c:pt idx="3500">
                  <c:v>0.52630920445209994</c:v>
                </c:pt>
                <c:pt idx="3501">
                  <c:v>0.52649418130174774</c:v>
                </c:pt>
                <c:pt idx="3502">
                  <c:v>0.52598410485863079</c:v>
                </c:pt>
                <c:pt idx="3503">
                  <c:v>0.52459362757801153</c:v>
                </c:pt>
                <c:pt idx="3504">
                  <c:v>0.50558941405661129</c:v>
                </c:pt>
                <c:pt idx="3505">
                  <c:v>0.50480242838165679</c:v>
                </c:pt>
                <c:pt idx="3506">
                  <c:v>0.50378338758069097</c:v>
                </c:pt>
                <c:pt idx="3507">
                  <c:v>0.49989034775102864</c:v>
                </c:pt>
                <c:pt idx="3508">
                  <c:v>0.49534933290496469</c:v>
                </c:pt>
                <c:pt idx="3509">
                  <c:v>0.49210538017697236</c:v>
                </c:pt>
                <c:pt idx="3510">
                  <c:v>0.49029787092069416</c:v>
                </c:pt>
                <c:pt idx="3511">
                  <c:v>0.48937150389209716</c:v>
                </c:pt>
                <c:pt idx="3512">
                  <c:v>0.48881509056279571</c:v>
                </c:pt>
                <c:pt idx="3513">
                  <c:v>0.48863011371314796</c:v>
                </c:pt>
                <c:pt idx="3514">
                  <c:v>0.48886142744898003</c:v>
                </c:pt>
                <c:pt idx="3515">
                  <c:v>0.48992754652630904</c:v>
                </c:pt>
                <c:pt idx="3516">
                  <c:v>0.49178102197368212</c:v>
                </c:pt>
                <c:pt idx="3517">
                  <c:v>0.49460794272601549</c:v>
                </c:pt>
                <c:pt idx="3518">
                  <c:v>0.4981758829622086</c:v>
                </c:pt>
                <c:pt idx="3519">
                  <c:v>0.50183649697077026</c:v>
                </c:pt>
                <c:pt idx="3520">
                  <c:v>0.50466304702801423</c:v>
                </c:pt>
                <c:pt idx="3521">
                  <c:v>0.50665775730447704</c:v>
                </c:pt>
                <c:pt idx="3522">
                  <c:v>0.50818650385347042</c:v>
                </c:pt>
                <c:pt idx="3523">
                  <c:v>0.50892789403241956</c:v>
                </c:pt>
                <c:pt idx="3524">
                  <c:v>0.50943871186571565</c:v>
                </c:pt>
                <c:pt idx="3525">
                  <c:v>0.50962368871536345</c:v>
                </c:pt>
                <c:pt idx="3526">
                  <c:v>0.50911361227224639</c:v>
                </c:pt>
                <c:pt idx="3527">
                  <c:v>0.50772313499162713</c:v>
                </c:pt>
                <c:pt idx="3528">
                  <c:v>0.54531335474768583</c:v>
                </c:pt>
                <c:pt idx="3529">
                  <c:v>0.54452636907273133</c:v>
                </c:pt>
                <c:pt idx="3530">
                  <c:v>0.54350732827176562</c:v>
                </c:pt>
                <c:pt idx="3531">
                  <c:v>0.53961428844210324</c:v>
                </c:pt>
                <c:pt idx="3532">
                  <c:v>0.53507327359603929</c:v>
                </c:pt>
                <c:pt idx="3533">
                  <c:v>0.53182932086804691</c:v>
                </c:pt>
                <c:pt idx="3534">
                  <c:v>0.53002181161176876</c:v>
                </c:pt>
                <c:pt idx="3535">
                  <c:v>0.5290954445831717</c:v>
                </c:pt>
                <c:pt idx="3536">
                  <c:v>0.52853903125387025</c:v>
                </c:pt>
                <c:pt idx="3537">
                  <c:v>0.52835405440422256</c:v>
                </c:pt>
                <c:pt idx="3538">
                  <c:v>0.52858536814005463</c:v>
                </c:pt>
                <c:pt idx="3539">
                  <c:v>0.52965148721738364</c:v>
                </c:pt>
                <c:pt idx="3540">
                  <c:v>0.53150496266475677</c:v>
                </c:pt>
                <c:pt idx="3541">
                  <c:v>0.53433188341709004</c:v>
                </c:pt>
                <c:pt idx="3542">
                  <c:v>0.53789982365328326</c:v>
                </c:pt>
                <c:pt idx="3543">
                  <c:v>0.54156043766184492</c:v>
                </c:pt>
                <c:pt idx="3544">
                  <c:v>0.54438698771908878</c:v>
                </c:pt>
                <c:pt idx="3545">
                  <c:v>0.5463816979955517</c:v>
                </c:pt>
                <c:pt idx="3546">
                  <c:v>0.54791044454454507</c:v>
                </c:pt>
                <c:pt idx="3547">
                  <c:v>0.54865183472349421</c:v>
                </c:pt>
                <c:pt idx="3548">
                  <c:v>0.54916265255679031</c:v>
                </c:pt>
                <c:pt idx="3549">
                  <c:v>0.54934762940643811</c:v>
                </c:pt>
                <c:pt idx="3550">
                  <c:v>0.54883755296332104</c:v>
                </c:pt>
                <c:pt idx="3551">
                  <c:v>0.54744707568270179</c:v>
                </c:pt>
                <c:pt idx="3552">
                  <c:v>0.61050245963422201</c:v>
                </c:pt>
                <c:pt idx="3553">
                  <c:v>0.60971547395926751</c:v>
                </c:pt>
                <c:pt idx="3554">
                  <c:v>0.6086964331583018</c:v>
                </c:pt>
                <c:pt idx="3555">
                  <c:v>0.60480339332863942</c:v>
                </c:pt>
                <c:pt idx="3556">
                  <c:v>0.60026237848257546</c:v>
                </c:pt>
                <c:pt idx="3557">
                  <c:v>0.59701842575458308</c:v>
                </c:pt>
                <c:pt idx="3558">
                  <c:v>0.59521091649830493</c:v>
                </c:pt>
                <c:pt idx="3559">
                  <c:v>0.59428454946970788</c:v>
                </c:pt>
                <c:pt idx="3560">
                  <c:v>0.59372813614040643</c:v>
                </c:pt>
                <c:pt idx="3561">
                  <c:v>0.59354315929075874</c:v>
                </c:pt>
                <c:pt idx="3562">
                  <c:v>0.59377447302659081</c:v>
                </c:pt>
                <c:pt idx="3563">
                  <c:v>0.59484059210391982</c:v>
                </c:pt>
                <c:pt idx="3564">
                  <c:v>0.59669406755129284</c:v>
                </c:pt>
                <c:pt idx="3565">
                  <c:v>0.59952098830362621</c:v>
                </c:pt>
                <c:pt idx="3566">
                  <c:v>0.60308892853981932</c:v>
                </c:pt>
                <c:pt idx="3567">
                  <c:v>0.60674954254838109</c:v>
                </c:pt>
                <c:pt idx="3568">
                  <c:v>0.60957609260562495</c:v>
                </c:pt>
                <c:pt idx="3569">
                  <c:v>0.61157080288208787</c:v>
                </c:pt>
                <c:pt idx="3570">
                  <c:v>0.61309954943108114</c:v>
                </c:pt>
                <c:pt idx="3571">
                  <c:v>0.61384093961003039</c:v>
                </c:pt>
                <c:pt idx="3572">
                  <c:v>0.61435175744332637</c:v>
                </c:pt>
                <c:pt idx="3573">
                  <c:v>0.61453673429297417</c:v>
                </c:pt>
                <c:pt idx="3574">
                  <c:v>0.61402665784985722</c:v>
                </c:pt>
                <c:pt idx="3575">
                  <c:v>0.61263618056923796</c:v>
                </c:pt>
                <c:pt idx="3576">
                  <c:v>0.54531335474768583</c:v>
                </c:pt>
                <c:pt idx="3577">
                  <c:v>0.54452636907273133</c:v>
                </c:pt>
                <c:pt idx="3578">
                  <c:v>0.54350732827176562</c:v>
                </c:pt>
                <c:pt idx="3579">
                  <c:v>0.53961428844210324</c:v>
                </c:pt>
                <c:pt idx="3580">
                  <c:v>0.53507327359603929</c:v>
                </c:pt>
                <c:pt idx="3581">
                  <c:v>0.53182932086804691</c:v>
                </c:pt>
                <c:pt idx="3582">
                  <c:v>0.53002181161176876</c:v>
                </c:pt>
                <c:pt idx="3583">
                  <c:v>0.5290954445831717</c:v>
                </c:pt>
                <c:pt idx="3584">
                  <c:v>0.52853903125387025</c:v>
                </c:pt>
                <c:pt idx="3585">
                  <c:v>0.52835405440422256</c:v>
                </c:pt>
                <c:pt idx="3586">
                  <c:v>0.52858536814005463</c:v>
                </c:pt>
                <c:pt idx="3587">
                  <c:v>0.52965148721738364</c:v>
                </c:pt>
                <c:pt idx="3588">
                  <c:v>0.53150496266475677</c:v>
                </c:pt>
                <c:pt idx="3589">
                  <c:v>0.53433188341709004</c:v>
                </c:pt>
                <c:pt idx="3590">
                  <c:v>0.53789982365328326</c:v>
                </c:pt>
                <c:pt idx="3591">
                  <c:v>0.54156043766184492</c:v>
                </c:pt>
                <c:pt idx="3592">
                  <c:v>0.54438698771908878</c:v>
                </c:pt>
                <c:pt idx="3593">
                  <c:v>0.5463816979955517</c:v>
                </c:pt>
                <c:pt idx="3594">
                  <c:v>0.54791044454454507</c:v>
                </c:pt>
                <c:pt idx="3595">
                  <c:v>0.54865183472349421</c:v>
                </c:pt>
                <c:pt idx="3596">
                  <c:v>0.54916265255679031</c:v>
                </c:pt>
                <c:pt idx="3597">
                  <c:v>0.54934762940643811</c:v>
                </c:pt>
                <c:pt idx="3598">
                  <c:v>0.54883755296332104</c:v>
                </c:pt>
                <c:pt idx="3599">
                  <c:v>0.54744707568270179</c:v>
                </c:pt>
                <c:pt idx="3600">
                  <c:v>0.54531335474768583</c:v>
                </c:pt>
                <c:pt idx="3601">
                  <c:v>0.54452636907273133</c:v>
                </c:pt>
                <c:pt idx="3602">
                  <c:v>0.54350732827176562</c:v>
                </c:pt>
                <c:pt idx="3603">
                  <c:v>0.53961428844210324</c:v>
                </c:pt>
                <c:pt idx="3604">
                  <c:v>0.53507327359603929</c:v>
                </c:pt>
                <c:pt idx="3605">
                  <c:v>0.53182932086804691</c:v>
                </c:pt>
                <c:pt idx="3606">
                  <c:v>0.53002181161176876</c:v>
                </c:pt>
                <c:pt idx="3607">
                  <c:v>0.5290954445831717</c:v>
                </c:pt>
                <c:pt idx="3608">
                  <c:v>0.52853903125387025</c:v>
                </c:pt>
                <c:pt idx="3609">
                  <c:v>0.52835405440422256</c:v>
                </c:pt>
                <c:pt idx="3610">
                  <c:v>0.52858536814005463</c:v>
                </c:pt>
                <c:pt idx="3611">
                  <c:v>0.52965148721738364</c:v>
                </c:pt>
                <c:pt idx="3612">
                  <c:v>0.53150496266475677</c:v>
                </c:pt>
                <c:pt idx="3613">
                  <c:v>0.53433188341709004</c:v>
                </c:pt>
                <c:pt idx="3614">
                  <c:v>0.53789982365328326</c:v>
                </c:pt>
                <c:pt idx="3615">
                  <c:v>0.54156043766184492</c:v>
                </c:pt>
                <c:pt idx="3616">
                  <c:v>0.54438698771908878</c:v>
                </c:pt>
                <c:pt idx="3617">
                  <c:v>0.5463816979955517</c:v>
                </c:pt>
                <c:pt idx="3618">
                  <c:v>0.54791044454454507</c:v>
                </c:pt>
                <c:pt idx="3619">
                  <c:v>0.54865183472349421</c:v>
                </c:pt>
                <c:pt idx="3620">
                  <c:v>0.54916265255679031</c:v>
                </c:pt>
                <c:pt idx="3621">
                  <c:v>0.54934762940643811</c:v>
                </c:pt>
                <c:pt idx="3622">
                  <c:v>0.54883755296332104</c:v>
                </c:pt>
                <c:pt idx="3623">
                  <c:v>0.54744707568270179</c:v>
                </c:pt>
                <c:pt idx="3624">
                  <c:v>0.56218384733407023</c:v>
                </c:pt>
                <c:pt idx="3625">
                  <c:v>0.56139686165911573</c:v>
                </c:pt>
                <c:pt idx="3626">
                  <c:v>0.56037782085815002</c:v>
                </c:pt>
                <c:pt idx="3627">
                  <c:v>0.55648478102848764</c:v>
                </c:pt>
                <c:pt idx="3628">
                  <c:v>0.55194376618242369</c:v>
                </c:pt>
                <c:pt idx="3629">
                  <c:v>0.54869981345443131</c:v>
                </c:pt>
                <c:pt idx="3630">
                  <c:v>0.54689230419815316</c:v>
                </c:pt>
                <c:pt idx="3631">
                  <c:v>0.5459659371695561</c:v>
                </c:pt>
                <c:pt idx="3632">
                  <c:v>0.54540952384025465</c:v>
                </c:pt>
                <c:pt idx="3633">
                  <c:v>0.54522454699060696</c:v>
                </c:pt>
                <c:pt idx="3634">
                  <c:v>0.54545586072643903</c:v>
                </c:pt>
                <c:pt idx="3635">
                  <c:v>0.54652197980376804</c:v>
                </c:pt>
                <c:pt idx="3636">
                  <c:v>0.54837545525114106</c:v>
                </c:pt>
                <c:pt idx="3637">
                  <c:v>0.55120237600347444</c:v>
                </c:pt>
                <c:pt idx="3638">
                  <c:v>0.55477031623966755</c:v>
                </c:pt>
                <c:pt idx="3639">
                  <c:v>0.55843093024822932</c:v>
                </c:pt>
                <c:pt idx="3640">
                  <c:v>0.56125748030547318</c:v>
                </c:pt>
                <c:pt idx="3641">
                  <c:v>0.5632521905819361</c:v>
                </c:pt>
                <c:pt idx="3642">
                  <c:v>0.56478093713092936</c:v>
                </c:pt>
                <c:pt idx="3643">
                  <c:v>0.56552232730987861</c:v>
                </c:pt>
                <c:pt idx="3644">
                  <c:v>0.5660331451431746</c:v>
                </c:pt>
                <c:pt idx="3645">
                  <c:v>0.5662181219928224</c:v>
                </c:pt>
                <c:pt idx="3646">
                  <c:v>0.56570804554970544</c:v>
                </c:pt>
                <c:pt idx="3647">
                  <c:v>0.56431756826908619</c:v>
                </c:pt>
                <c:pt idx="3648">
                  <c:v>0.48241711532015114</c:v>
                </c:pt>
                <c:pt idx="3649">
                  <c:v>0.48163012964519658</c:v>
                </c:pt>
                <c:pt idx="3650">
                  <c:v>0.48061108884423087</c:v>
                </c:pt>
                <c:pt idx="3651">
                  <c:v>0.47671804901456849</c:v>
                </c:pt>
                <c:pt idx="3652">
                  <c:v>0.47217703416850454</c:v>
                </c:pt>
                <c:pt idx="3653">
                  <c:v>0.46893308144051221</c:v>
                </c:pt>
                <c:pt idx="3654">
                  <c:v>0.46712557218423401</c:v>
                </c:pt>
                <c:pt idx="3655">
                  <c:v>0.46619920515563701</c:v>
                </c:pt>
                <c:pt idx="3656">
                  <c:v>0.46564279182633556</c:v>
                </c:pt>
                <c:pt idx="3657">
                  <c:v>0.46545781497668781</c:v>
                </c:pt>
                <c:pt idx="3658">
                  <c:v>0.46568912871251988</c:v>
                </c:pt>
                <c:pt idx="3659">
                  <c:v>0.46675524778984889</c:v>
                </c:pt>
                <c:pt idx="3660">
                  <c:v>0.46860872323722197</c:v>
                </c:pt>
                <c:pt idx="3661">
                  <c:v>0.47143564398955534</c:v>
                </c:pt>
                <c:pt idx="3662">
                  <c:v>0.47500358422574845</c:v>
                </c:pt>
                <c:pt idx="3663">
                  <c:v>0.47866419823431017</c:v>
                </c:pt>
                <c:pt idx="3664">
                  <c:v>0.48149074829155408</c:v>
                </c:pt>
                <c:pt idx="3665">
                  <c:v>0.48348545856801695</c:v>
                </c:pt>
                <c:pt idx="3666">
                  <c:v>0.48501420511701027</c:v>
                </c:pt>
                <c:pt idx="3667">
                  <c:v>0.48575559529595946</c:v>
                </c:pt>
                <c:pt idx="3668">
                  <c:v>0.4862664131292555</c:v>
                </c:pt>
                <c:pt idx="3669">
                  <c:v>0.4864513899789033</c:v>
                </c:pt>
                <c:pt idx="3670">
                  <c:v>0.48594131353578629</c:v>
                </c:pt>
                <c:pt idx="3671">
                  <c:v>0.48455083625516704</c:v>
                </c:pt>
                <c:pt idx="3672">
                  <c:v>0.51418408566568841</c:v>
                </c:pt>
                <c:pt idx="3673">
                  <c:v>0.5133970999907338</c:v>
                </c:pt>
                <c:pt idx="3674">
                  <c:v>0.5123780591897682</c:v>
                </c:pt>
                <c:pt idx="3675">
                  <c:v>0.50848501936010582</c:v>
                </c:pt>
                <c:pt idx="3676">
                  <c:v>0.50394400451404175</c:v>
                </c:pt>
                <c:pt idx="3677">
                  <c:v>0.50070005178604948</c:v>
                </c:pt>
                <c:pt idx="3678">
                  <c:v>0.49889254252977128</c:v>
                </c:pt>
                <c:pt idx="3679">
                  <c:v>0.49796617550117428</c:v>
                </c:pt>
                <c:pt idx="3680">
                  <c:v>0.49740976217187283</c:v>
                </c:pt>
                <c:pt idx="3681">
                  <c:v>0.49722478532222508</c:v>
                </c:pt>
                <c:pt idx="3682">
                  <c:v>0.49745609905805716</c:v>
                </c:pt>
                <c:pt idx="3683">
                  <c:v>0.49852221813538616</c:v>
                </c:pt>
                <c:pt idx="3684">
                  <c:v>0.50037569358275924</c:v>
                </c:pt>
                <c:pt idx="3685">
                  <c:v>0.50320261433509261</c:v>
                </c:pt>
                <c:pt idx="3686">
                  <c:v>0.50677055457128573</c:v>
                </c:pt>
                <c:pt idx="3687">
                  <c:v>0.51043116857984749</c:v>
                </c:pt>
                <c:pt idx="3688">
                  <c:v>0.51325771863709135</c:v>
                </c:pt>
                <c:pt idx="3689">
                  <c:v>0.51525242891355427</c:v>
                </c:pt>
                <c:pt idx="3690">
                  <c:v>0.51678117546254754</c:v>
                </c:pt>
                <c:pt idx="3691">
                  <c:v>0.51752256564149679</c:v>
                </c:pt>
                <c:pt idx="3692">
                  <c:v>0.51803338347479277</c:v>
                </c:pt>
                <c:pt idx="3693">
                  <c:v>0.51821836032444057</c:v>
                </c:pt>
                <c:pt idx="3694">
                  <c:v>0.51770828388132362</c:v>
                </c:pt>
                <c:pt idx="3695">
                  <c:v>0.51631780660070437</c:v>
                </c:pt>
                <c:pt idx="3696">
                  <c:v>0.48572744371107401</c:v>
                </c:pt>
                <c:pt idx="3697">
                  <c:v>0.48494045803611946</c:v>
                </c:pt>
                <c:pt idx="3698">
                  <c:v>0.48392141723515375</c:v>
                </c:pt>
                <c:pt idx="3699">
                  <c:v>0.48002837740549137</c:v>
                </c:pt>
                <c:pt idx="3700">
                  <c:v>0.47548736255942742</c:v>
                </c:pt>
                <c:pt idx="3701">
                  <c:v>0.47224340983143509</c:v>
                </c:pt>
                <c:pt idx="3702">
                  <c:v>0.47043590057515688</c:v>
                </c:pt>
                <c:pt idx="3703">
                  <c:v>0.46950953354655989</c:v>
                </c:pt>
                <c:pt idx="3704">
                  <c:v>0.46895312021725843</c:v>
                </c:pt>
                <c:pt idx="3705">
                  <c:v>0.46876814336761069</c:v>
                </c:pt>
                <c:pt idx="3706">
                  <c:v>0.46899945710344276</c:v>
                </c:pt>
                <c:pt idx="3707">
                  <c:v>0.47006557618077177</c:v>
                </c:pt>
                <c:pt idx="3708">
                  <c:v>0.47191905162814485</c:v>
                </c:pt>
                <c:pt idx="3709">
                  <c:v>0.47474597238047822</c:v>
                </c:pt>
                <c:pt idx="3710">
                  <c:v>0.47831391261667133</c:v>
                </c:pt>
                <c:pt idx="3711">
                  <c:v>0.48197452662523305</c:v>
                </c:pt>
                <c:pt idx="3712">
                  <c:v>0.48480107668247696</c:v>
                </c:pt>
                <c:pt idx="3713">
                  <c:v>0.48679578695893982</c:v>
                </c:pt>
                <c:pt idx="3714">
                  <c:v>0.48832453350793315</c:v>
                </c:pt>
                <c:pt idx="3715">
                  <c:v>0.48906592368688234</c:v>
                </c:pt>
                <c:pt idx="3716">
                  <c:v>0.48957674152017838</c:v>
                </c:pt>
                <c:pt idx="3717">
                  <c:v>0.48976171836982618</c:v>
                </c:pt>
                <c:pt idx="3718">
                  <c:v>0.48925164192670917</c:v>
                </c:pt>
                <c:pt idx="3719">
                  <c:v>0.48786116464608992</c:v>
                </c:pt>
                <c:pt idx="3720">
                  <c:v>0.48076195112468967</c:v>
                </c:pt>
                <c:pt idx="3721">
                  <c:v>0.47997496544973511</c:v>
                </c:pt>
                <c:pt idx="3722">
                  <c:v>0.4789559246487694</c:v>
                </c:pt>
                <c:pt idx="3723">
                  <c:v>0.47506288481910702</c:v>
                </c:pt>
                <c:pt idx="3724">
                  <c:v>0.47052186997304307</c:v>
                </c:pt>
                <c:pt idx="3725">
                  <c:v>0.46727791724505074</c:v>
                </c:pt>
                <c:pt idx="3726">
                  <c:v>0.46547040798877254</c:v>
                </c:pt>
                <c:pt idx="3727">
                  <c:v>0.46454404096017554</c:v>
                </c:pt>
                <c:pt idx="3728">
                  <c:v>0.46398762763087409</c:v>
                </c:pt>
                <c:pt idx="3729">
                  <c:v>0.46380265078122634</c:v>
                </c:pt>
                <c:pt idx="3730">
                  <c:v>0.46403396451705842</c:v>
                </c:pt>
                <c:pt idx="3731">
                  <c:v>0.46510008359438743</c:v>
                </c:pt>
                <c:pt idx="3732">
                  <c:v>0.4669535590417605</c:v>
                </c:pt>
                <c:pt idx="3733">
                  <c:v>0.46978047979409387</c:v>
                </c:pt>
                <c:pt idx="3734">
                  <c:v>0.47334842003028699</c:v>
                </c:pt>
                <c:pt idx="3735">
                  <c:v>0.4770090340388487</c:v>
                </c:pt>
                <c:pt idx="3736">
                  <c:v>0.47983558409609262</c:v>
                </c:pt>
                <c:pt idx="3737">
                  <c:v>0.48183029437255548</c:v>
                </c:pt>
                <c:pt idx="3738">
                  <c:v>0.4833590409215488</c:v>
                </c:pt>
                <c:pt idx="3739">
                  <c:v>0.484100431100498</c:v>
                </c:pt>
                <c:pt idx="3740">
                  <c:v>0.48461124893379404</c:v>
                </c:pt>
                <c:pt idx="3741">
                  <c:v>0.48479622578344184</c:v>
                </c:pt>
                <c:pt idx="3742">
                  <c:v>0.48428614934032482</c:v>
                </c:pt>
                <c:pt idx="3743">
                  <c:v>0.48289567205970557</c:v>
                </c:pt>
                <c:pt idx="3744">
                  <c:v>0.50062392147022694</c:v>
                </c:pt>
                <c:pt idx="3745">
                  <c:v>0.49983693579527244</c:v>
                </c:pt>
                <c:pt idx="3746">
                  <c:v>0.49881789499430673</c:v>
                </c:pt>
                <c:pt idx="3747">
                  <c:v>0.49492485516464435</c:v>
                </c:pt>
                <c:pt idx="3748">
                  <c:v>0.4903838403185804</c:v>
                </c:pt>
                <c:pt idx="3749">
                  <c:v>0.48713988759058802</c:v>
                </c:pt>
                <c:pt idx="3750">
                  <c:v>0.48533237833430987</c:v>
                </c:pt>
                <c:pt idx="3751">
                  <c:v>0.48440601130571281</c:v>
                </c:pt>
                <c:pt idx="3752">
                  <c:v>0.48384959797641136</c:v>
                </c:pt>
                <c:pt idx="3753">
                  <c:v>0.48366462112676367</c:v>
                </c:pt>
                <c:pt idx="3754">
                  <c:v>0.48389593486259574</c:v>
                </c:pt>
                <c:pt idx="3755">
                  <c:v>0.48496205393992475</c:v>
                </c:pt>
                <c:pt idx="3756">
                  <c:v>0.48681552938729777</c:v>
                </c:pt>
                <c:pt idx="3757">
                  <c:v>0.48964245013963115</c:v>
                </c:pt>
                <c:pt idx="3758">
                  <c:v>0.49321039037582426</c:v>
                </c:pt>
                <c:pt idx="3759">
                  <c:v>0.49687100438438603</c:v>
                </c:pt>
                <c:pt idx="3760">
                  <c:v>0.49969755444162989</c:v>
                </c:pt>
                <c:pt idx="3761">
                  <c:v>0.50169226471809281</c:v>
                </c:pt>
                <c:pt idx="3762">
                  <c:v>0.50322101126708607</c:v>
                </c:pt>
                <c:pt idx="3763">
                  <c:v>0.50396240144603532</c:v>
                </c:pt>
                <c:pt idx="3764">
                  <c:v>0.50447321927933131</c:v>
                </c:pt>
                <c:pt idx="3765">
                  <c:v>0.50465819612897911</c:v>
                </c:pt>
                <c:pt idx="3766">
                  <c:v>0.50414811968586215</c:v>
                </c:pt>
                <c:pt idx="3767">
                  <c:v>0.5027576424052429</c:v>
                </c:pt>
                <c:pt idx="3768">
                  <c:v>0.56020983250683887</c:v>
                </c:pt>
                <c:pt idx="3769">
                  <c:v>0.55942284683188426</c:v>
                </c:pt>
                <c:pt idx="3770">
                  <c:v>0.55840380603091855</c:v>
                </c:pt>
                <c:pt idx="3771">
                  <c:v>0.55451076620125617</c:v>
                </c:pt>
                <c:pt idx="3772">
                  <c:v>0.54996975135519222</c:v>
                </c:pt>
                <c:pt idx="3773">
                  <c:v>0.54672579862719994</c:v>
                </c:pt>
                <c:pt idx="3774">
                  <c:v>0.54491828937092168</c:v>
                </c:pt>
                <c:pt idx="3775">
                  <c:v>0.54399192234232474</c:v>
                </c:pt>
                <c:pt idx="3776">
                  <c:v>0.54343550901302329</c:v>
                </c:pt>
                <c:pt idx="3777">
                  <c:v>0.54325053216337549</c:v>
                </c:pt>
                <c:pt idx="3778">
                  <c:v>0.54348184589920756</c:v>
                </c:pt>
                <c:pt idx="3779">
                  <c:v>0.54454796497653657</c:v>
                </c:pt>
                <c:pt idx="3780">
                  <c:v>0.5464014404239097</c:v>
                </c:pt>
                <c:pt idx="3781">
                  <c:v>0.54922836117624307</c:v>
                </c:pt>
                <c:pt idx="3782">
                  <c:v>0.55279630141243619</c:v>
                </c:pt>
                <c:pt idx="3783">
                  <c:v>0.55645691542099784</c:v>
                </c:pt>
                <c:pt idx="3784">
                  <c:v>0.55928346547824181</c:v>
                </c:pt>
                <c:pt idx="3785">
                  <c:v>0.56127817575470462</c:v>
                </c:pt>
                <c:pt idx="3786">
                  <c:v>0.562806922303698</c:v>
                </c:pt>
                <c:pt idx="3787">
                  <c:v>0.56354831248264714</c:v>
                </c:pt>
                <c:pt idx="3788">
                  <c:v>0.56405913031594324</c:v>
                </c:pt>
                <c:pt idx="3789">
                  <c:v>0.56424410716559104</c:v>
                </c:pt>
                <c:pt idx="3790">
                  <c:v>0.56373403072247397</c:v>
                </c:pt>
                <c:pt idx="3791">
                  <c:v>0.56234355344185472</c:v>
                </c:pt>
                <c:pt idx="3792">
                  <c:v>0.61616656452075802</c:v>
                </c:pt>
                <c:pt idx="3793">
                  <c:v>0.61537957884580341</c:v>
                </c:pt>
                <c:pt idx="3794">
                  <c:v>0.6143605380448377</c:v>
                </c:pt>
                <c:pt idx="3795">
                  <c:v>0.61046749821517532</c:v>
                </c:pt>
                <c:pt idx="3796">
                  <c:v>0.60592648336911137</c:v>
                </c:pt>
                <c:pt idx="3797">
                  <c:v>0.6026825306411191</c:v>
                </c:pt>
                <c:pt idx="3798">
                  <c:v>0.60087502138484084</c:v>
                </c:pt>
                <c:pt idx="3799">
                  <c:v>0.59994865435624389</c:v>
                </c:pt>
                <c:pt idx="3800">
                  <c:v>0.59939224102694244</c:v>
                </c:pt>
                <c:pt idx="3801">
                  <c:v>0.59920726417729464</c:v>
                </c:pt>
                <c:pt idx="3802">
                  <c:v>0.59943857791312671</c:v>
                </c:pt>
                <c:pt idx="3803">
                  <c:v>0.60050469699045572</c:v>
                </c:pt>
                <c:pt idx="3804">
                  <c:v>0.60235817243782885</c:v>
                </c:pt>
                <c:pt idx="3805">
                  <c:v>0.60518509319016223</c:v>
                </c:pt>
                <c:pt idx="3806">
                  <c:v>0.60875303342635534</c:v>
                </c:pt>
                <c:pt idx="3807">
                  <c:v>0.612413647434917</c:v>
                </c:pt>
                <c:pt idx="3808">
                  <c:v>0.61524019749216097</c:v>
                </c:pt>
                <c:pt idx="3809">
                  <c:v>0.61723490776862378</c:v>
                </c:pt>
                <c:pt idx="3810">
                  <c:v>0.61876365431761715</c:v>
                </c:pt>
                <c:pt idx="3811">
                  <c:v>0.61950504449656629</c:v>
                </c:pt>
                <c:pt idx="3812">
                  <c:v>0.62001586232986239</c:v>
                </c:pt>
                <c:pt idx="3813">
                  <c:v>0.62020083917951019</c:v>
                </c:pt>
                <c:pt idx="3814">
                  <c:v>0.61969076273639312</c:v>
                </c:pt>
                <c:pt idx="3815">
                  <c:v>0.61830028545577387</c:v>
                </c:pt>
                <c:pt idx="3816">
                  <c:v>0.64793353486629535</c:v>
                </c:pt>
                <c:pt idx="3817">
                  <c:v>0.64714654919134085</c:v>
                </c:pt>
                <c:pt idx="3818">
                  <c:v>0.64612750839037503</c:v>
                </c:pt>
                <c:pt idx="3819">
                  <c:v>0.64223446856071265</c:v>
                </c:pt>
                <c:pt idx="3820">
                  <c:v>0.63769345371464881</c:v>
                </c:pt>
                <c:pt idx="3821">
                  <c:v>0.63444950098665642</c:v>
                </c:pt>
                <c:pt idx="3822">
                  <c:v>0.63264199173037827</c:v>
                </c:pt>
                <c:pt idx="3823">
                  <c:v>0.63171562470178122</c:v>
                </c:pt>
                <c:pt idx="3824">
                  <c:v>0.63115921137247977</c:v>
                </c:pt>
                <c:pt idx="3825">
                  <c:v>0.63097423452283197</c:v>
                </c:pt>
                <c:pt idx="3826">
                  <c:v>0.63120554825866404</c:v>
                </c:pt>
                <c:pt idx="3827">
                  <c:v>0.63227166733599316</c:v>
                </c:pt>
                <c:pt idx="3828">
                  <c:v>0.63412514278336618</c:v>
                </c:pt>
                <c:pt idx="3829">
                  <c:v>0.63695206353569955</c:v>
                </c:pt>
                <c:pt idx="3830">
                  <c:v>0.64052000377189267</c:v>
                </c:pt>
                <c:pt idx="3831">
                  <c:v>0.64418061778045432</c:v>
                </c:pt>
                <c:pt idx="3832">
                  <c:v>0.64700716783769829</c:v>
                </c:pt>
                <c:pt idx="3833">
                  <c:v>0.6490018781141611</c:v>
                </c:pt>
                <c:pt idx="3834">
                  <c:v>0.65053062466315448</c:v>
                </c:pt>
                <c:pt idx="3835">
                  <c:v>0.65127201484210362</c:v>
                </c:pt>
                <c:pt idx="3836">
                  <c:v>0.65178283267539971</c:v>
                </c:pt>
                <c:pt idx="3837">
                  <c:v>0.65196780952504751</c:v>
                </c:pt>
                <c:pt idx="3838">
                  <c:v>0.65145773308193045</c:v>
                </c:pt>
                <c:pt idx="3839">
                  <c:v>0.65006725580131119</c:v>
                </c:pt>
                <c:pt idx="3840">
                  <c:v>0.63975265430608363</c:v>
                </c:pt>
                <c:pt idx="3841">
                  <c:v>0.63896566863112902</c:v>
                </c:pt>
                <c:pt idx="3842">
                  <c:v>0.63794662783016332</c:v>
                </c:pt>
                <c:pt idx="3843">
                  <c:v>0.63405358800050093</c:v>
                </c:pt>
                <c:pt idx="3844">
                  <c:v>0.62951257315443698</c:v>
                </c:pt>
                <c:pt idx="3845">
                  <c:v>0.62626862042644471</c:v>
                </c:pt>
                <c:pt idx="3846">
                  <c:v>0.62446111117016645</c:v>
                </c:pt>
                <c:pt idx="3847">
                  <c:v>0.62353474414156951</c:v>
                </c:pt>
                <c:pt idx="3848">
                  <c:v>0.62297833081226806</c:v>
                </c:pt>
                <c:pt idx="3849">
                  <c:v>0.62279335396262026</c:v>
                </c:pt>
                <c:pt idx="3850">
                  <c:v>0.62302466769845233</c:v>
                </c:pt>
                <c:pt idx="3851">
                  <c:v>0.62409078677578134</c:v>
                </c:pt>
                <c:pt idx="3852">
                  <c:v>0.62594426222315436</c:v>
                </c:pt>
                <c:pt idx="3853">
                  <c:v>0.62877118297548784</c:v>
                </c:pt>
                <c:pt idx="3854">
                  <c:v>0.63233912321168084</c:v>
                </c:pt>
                <c:pt idx="3855">
                  <c:v>0.63599973722024261</c:v>
                </c:pt>
                <c:pt idx="3856">
                  <c:v>0.63882628727748658</c:v>
                </c:pt>
                <c:pt idx="3857">
                  <c:v>0.64082099755394939</c:v>
                </c:pt>
                <c:pt idx="3858">
                  <c:v>0.64234974410294265</c:v>
                </c:pt>
                <c:pt idx="3859">
                  <c:v>0.64309113428189191</c:v>
                </c:pt>
                <c:pt idx="3860">
                  <c:v>0.64360195211518789</c:v>
                </c:pt>
                <c:pt idx="3861">
                  <c:v>0.64378692896483569</c:v>
                </c:pt>
                <c:pt idx="3862">
                  <c:v>0.64327685252171873</c:v>
                </c:pt>
                <c:pt idx="3863">
                  <c:v>0.64188637524109948</c:v>
                </c:pt>
                <c:pt idx="3864">
                  <c:v>0.61989068396054625</c:v>
                </c:pt>
                <c:pt idx="3865">
                  <c:v>0.61910369828559175</c:v>
                </c:pt>
                <c:pt idx="3866">
                  <c:v>0.61808465748462604</c:v>
                </c:pt>
                <c:pt idx="3867">
                  <c:v>0.61419161765496366</c:v>
                </c:pt>
                <c:pt idx="3868">
                  <c:v>0.60965060280889971</c:v>
                </c:pt>
                <c:pt idx="3869">
                  <c:v>0.60640665008090733</c:v>
                </c:pt>
                <c:pt idx="3870">
                  <c:v>0.60459914082462918</c:v>
                </c:pt>
                <c:pt idx="3871">
                  <c:v>0.60367277379603212</c:v>
                </c:pt>
                <c:pt idx="3872">
                  <c:v>0.60311636046673067</c:v>
                </c:pt>
                <c:pt idx="3873">
                  <c:v>0.60293138361708298</c:v>
                </c:pt>
                <c:pt idx="3874">
                  <c:v>0.60316269735291506</c:v>
                </c:pt>
                <c:pt idx="3875">
                  <c:v>0.60422881643024406</c:v>
                </c:pt>
                <c:pt idx="3876">
                  <c:v>0.60608229187761709</c:v>
                </c:pt>
                <c:pt idx="3877">
                  <c:v>0.60890921262995046</c:v>
                </c:pt>
                <c:pt idx="3878">
                  <c:v>0.61247715286614357</c:v>
                </c:pt>
                <c:pt idx="3879">
                  <c:v>0.61613776687470534</c:v>
                </c:pt>
                <c:pt idx="3880">
                  <c:v>0.6189643169319492</c:v>
                </c:pt>
                <c:pt idx="3881">
                  <c:v>0.62095902720841212</c:v>
                </c:pt>
                <c:pt idx="3882">
                  <c:v>0.62248777375740538</c:v>
                </c:pt>
                <c:pt idx="3883">
                  <c:v>0.62322916393635464</c:v>
                </c:pt>
                <c:pt idx="3884">
                  <c:v>0.62373998176965062</c:v>
                </c:pt>
                <c:pt idx="3885">
                  <c:v>0.62392495861929842</c:v>
                </c:pt>
                <c:pt idx="3886">
                  <c:v>0.62341488217618146</c:v>
                </c:pt>
                <c:pt idx="3887">
                  <c:v>0.62202440489556221</c:v>
                </c:pt>
                <c:pt idx="3888">
                  <c:v>0.55533928033754998</c:v>
                </c:pt>
                <c:pt idx="3889">
                  <c:v>0.55455229466259548</c:v>
                </c:pt>
                <c:pt idx="3890">
                  <c:v>0.55353325386162977</c:v>
                </c:pt>
                <c:pt idx="3891">
                  <c:v>0.54964021403196739</c:v>
                </c:pt>
                <c:pt idx="3892">
                  <c:v>0.54509919918590344</c:v>
                </c:pt>
                <c:pt idx="3893">
                  <c:v>0.54185524645791106</c:v>
                </c:pt>
                <c:pt idx="3894">
                  <c:v>0.5400477372016329</c:v>
                </c:pt>
                <c:pt idx="3895">
                  <c:v>0.53912137017303585</c:v>
                </c:pt>
                <c:pt idx="3896">
                  <c:v>0.5385649568437344</c:v>
                </c:pt>
                <c:pt idx="3897">
                  <c:v>0.53837997999408671</c:v>
                </c:pt>
                <c:pt idx="3898">
                  <c:v>0.53861129372991878</c:v>
                </c:pt>
                <c:pt idx="3899">
                  <c:v>0.53967741280724779</c:v>
                </c:pt>
                <c:pt idx="3900">
                  <c:v>0.54153088825462081</c:v>
                </c:pt>
                <c:pt idx="3901">
                  <c:v>0.54435780900695419</c:v>
                </c:pt>
                <c:pt idx="3902">
                  <c:v>0.5479257492431473</c:v>
                </c:pt>
                <c:pt idx="3903">
                  <c:v>0.55158636325170907</c:v>
                </c:pt>
                <c:pt idx="3904">
                  <c:v>0.55441291330895293</c:v>
                </c:pt>
                <c:pt idx="3905">
                  <c:v>0.55640762358541584</c:v>
                </c:pt>
                <c:pt idx="3906">
                  <c:v>0.55793637013440911</c:v>
                </c:pt>
                <c:pt idx="3907">
                  <c:v>0.55867776031335836</c:v>
                </c:pt>
                <c:pt idx="3908">
                  <c:v>0.55918857814665435</c:v>
                </c:pt>
                <c:pt idx="3909">
                  <c:v>0.55937355499630215</c:v>
                </c:pt>
                <c:pt idx="3910">
                  <c:v>0.55886347855318519</c:v>
                </c:pt>
                <c:pt idx="3911">
                  <c:v>0.55747300127256594</c:v>
                </c:pt>
                <c:pt idx="3912">
                  <c:v>0.47589139895540078</c:v>
                </c:pt>
                <c:pt idx="3913">
                  <c:v>0.47510441328044622</c:v>
                </c:pt>
                <c:pt idx="3914">
                  <c:v>0.47408537247948052</c:v>
                </c:pt>
                <c:pt idx="3915">
                  <c:v>0.47019233264981813</c:v>
                </c:pt>
                <c:pt idx="3916">
                  <c:v>0.46565131780375418</c:v>
                </c:pt>
                <c:pt idx="3917">
                  <c:v>0.46240736507576186</c:v>
                </c:pt>
                <c:pt idx="3918">
                  <c:v>0.46059985581948365</c:v>
                </c:pt>
                <c:pt idx="3919">
                  <c:v>0.45967348879088665</c:v>
                </c:pt>
                <c:pt idx="3920">
                  <c:v>0.4591170754615852</c:v>
                </c:pt>
                <c:pt idx="3921">
                  <c:v>0.45893209861193746</c:v>
                </c:pt>
                <c:pt idx="3922">
                  <c:v>0.45916341234776953</c:v>
                </c:pt>
                <c:pt idx="3923">
                  <c:v>0.46022953142509854</c:v>
                </c:pt>
                <c:pt idx="3924">
                  <c:v>0.46208300687247161</c:v>
                </c:pt>
                <c:pt idx="3925">
                  <c:v>0.46490992762480499</c:v>
                </c:pt>
                <c:pt idx="3926">
                  <c:v>0.4684778678609981</c:v>
                </c:pt>
                <c:pt idx="3927">
                  <c:v>0.47213848186955981</c:v>
                </c:pt>
                <c:pt idx="3928">
                  <c:v>0.47496503192680373</c:v>
                </c:pt>
                <c:pt idx="3929">
                  <c:v>0.47695974220326659</c:v>
                </c:pt>
                <c:pt idx="3930">
                  <c:v>0.47848848875225991</c:v>
                </c:pt>
                <c:pt idx="3931">
                  <c:v>0.47922987893120911</c:v>
                </c:pt>
                <c:pt idx="3932">
                  <c:v>0.47974069676450515</c:v>
                </c:pt>
                <c:pt idx="3933">
                  <c:v>0.47992567361415295</c:v>
                </c:pt>
                <c:pt idx="3934">
                  <c:v>0.47941559717103593</c:v>
                </c:pt>
                <c:pt idx="3935">
                  <c:v>0.47802511989041668</c:v>
                </c:pt>
                <c:pt idx="3936">
                  <c:v>0.50103771251909235</c:v>
                </c:pt>
                <c:pt idx="3937">
                  <c:v>0.50025072684413774</c:v>
                </c:pt>
                <c:pt idx="3938">
                  <c:v>0.49923168604317203</c:v>
                </c:pt>
                <c:pt idx="3939">
                  <c:v>0.49533864621350965</c:v>
                </c:pt>
                <c:pt idx="3940">
                  <c:v>0.4907976313674457</c:v>
                </c:pt>
                <c:pt idx="3941">
                  <c:v>0.48755367863945342</c:v>
                </c:pt>
                <c:pt idx="3942">
                  <c:v>0.48574616938317516</c:v>
                </c:pt>
                <c:pt idx="3943">
                  <c:v>0.48481980235457822</c:v>
                </c:pt>
                <c:pt idx="3944">
                  <c:v>0.48426338902527677</c:v>
                </c:pt>
                <c:pt idx="3945">
                  <c:v>0.48407841217562897</c:v>
                </c:pt>
                <c:pt idx="3946">
                  <c:v>0.48430972591146104</c:v>
                </c:pt>
                <c:pt idx="3947">
                  <c:v>0.48537584498879005</c:v>
                </c:pt>
                <c:pt idx="3948">
                  <c:v>0.48722932043616318</c:v>
                </c:pt>
                <c:pt idx="3949">
                  <c:v>0.49005624118849656</c:v>
                </c:pt>
                <c:pt idx="3950">
                  <c:v>0.49362418142468967</c:v>
                </c:pt>
                <c:pt idx="3951">
                  <c:v>0.49728479543325133</c:v>
                </c:pt>
                <c:pt idx="3952">
                  <c:v>0.5001113454904953</c:v>
                </c:pt>
                <c:pt idx="3953">
                  <c:v>0.5021060557669581</c:v>
                </c:pt>
                <c:pt idx="3954">
                  <c:v>0.50363480231595148</c:v>
                </c:pt>
                <c:pt idx="3955">
                  <c:v>0.50437619249490062</c:v>
                </c:pt>
                <c:pt idx="3956">
                  <c:v>0.50488701032819672</c:v>
                </c:pt>
                <c:pt idx="3957">
                  <c:v>0.50507198717784452</c:v>
                </c:pt>
                <c:pt idx="3958">
                  <c:v>0.50456191073472745</c:v>
                </c:pt>
                <c:pt idx="3959">
                  <c:v>0.5031714334541082</c:v>
                </c:pt>
                <c:pt idx="3960">
                  <c:v>0.50103771251909235</c:v>
                </c:pt>
                <c:pt idx="3961">
                  <c:v>0.50025072684413774</c:v>
                </c:pt>
                <c:pt idx="3962">
                  <c:v>0.49923168604317203</c:v>
                </c:pt>
                <c:pt idx="3963">
                  <c:v>0.49533864621350965</c:v>
                </c:pt>
                <c:pt idx="3964">
                  <c:v>0.4907976313674457</c:v>
                </c:pt>
                <c:pt idx="3965">
                  <c:v>0.48755367863945342</c:v>
                </c:pt>
                <c:pt idx="3966">
                  <c:v>0.48574616938317516</c:v>
                </c:pt>
                <c:pt idx="3967">
                  <c:v>0.48481980235457822</c:v>
                </c:pt>
                <c:pt idx="3968">
                  <c:v>0.48426338902527677</c:v>
                </c:pt>
                <c:pt idx="3969">
                  <c:v>0.48407841217562897</c:v>
                </c:pt>
                <c:pt idx="3970">
                  <c:v>0.48430972591146104</c:v>
                </c:pt>
                <c:pt idx="3971">
                  <c:v>0.48537584498879005</c:v>
                </c:pt>
                <c:pt idx="3972">
                  <c:v>0.48722932043616318</c:v>
                </c:pt>
                <c:pt idx="3973">
                  <c:v>0.49005624118849656</c:v>
                </c:pt>
                <c:pt idx="3974">
                  <c:v>0.49362418142468967</c:v>
                </c:pt>
                <c:pt idx="3975">
                  <c:v>0.49728479543325133</c:v>
                </c:pt>
                <c:pt idx="3976">
                  <c:v>0.5001113454904953</c:v>
                </c:pt>
                <c:pt idx="3977">
                  <c:v>0.5021060557669581</c:v>
                </c:pt>
                <c:pt idx="3978">
                  <c:v>0.50363480231595148</c:v>
                </c:pt>
                <c:pt idx="3979">
                  <c:v>0.50437619249490062</c:v>
                </c:pt>
                <c:pt idx="3980">
                  <c:v>0.50488701032819672</c:v>
                </c:pt>
                <c:pt idx="3981">
                  <c:v>0.50507198717784452</c:v>
                </c:pt>
                <c:pt idx="3982">
                  <c:v>0.50456191073472745</c:v>
                </c:pt>
                <c:pt idx="3983">
                  <c:v>0.5031714334541082</c:v>
                </c:pt>
                <c:pt idx="3984">
                  <c:v>0.52949435447370674</c:v>
                </c:pt>
                <c:pt idx="3985">
                  <c:v>0.52870736879875224</c:v>
                </c:pt>
                <c:pt idx="3986">
                  <c:v>0.52768832799778642</c:v>
                </c:pt>
                <c:pt idx="3987">
                  <c:v>0.52379528816812404</c:v>
                </c:pt>
                <c:pt idx="3988">
                  <c:v>0.5192542733220602</c:v>
                </c:pt>
                <c:pt idx="3989">
                  <c:v>0.51601032059406782</c:v>
                </c:pt>
                <c:pt idx="3990">
                  <c:v>0.51420281133778967</c:v>
                </c:pt>
                <c:pt idx="3991">
                  <c:v>0.51327644430919261</c:v>
                </c:pt>
                <c:pt idx="3992">
                  <c:v>0.51272003097989116</c:v>
                </c:pt>
                <c:pt idx="3993">
                  <c:v>0.51253505413024336</c:v>
                </c:pt>
                <c:pt idx="3994">
                  <c:v>0.51276636786607543</c:v>
                </c:pt>
                <c:pt idx="3995">
                  <c:v>0.51383248694340455</c:v>
                </c:pt>
                <c:pt idx="3996">
                  <c:v>0.51568596239077757</c:v>
                </c:pt>
                <c:pt idx="3997">
                  <c:v>0.51851288314311095</c:v>
                </c:pt>
                <c:pt idx="3998">
                  <c:v>0.52208082337930406</c:v>
                </c:pt>
                <c:pt idx="3999">
                  <c:v>0.52574143738786572</c:v>
                </c:pt>
                <c:pt idx="4000">
                  <c:v>0.52856798744510969</c:v>
                </c:pt>
                <c:pt idx="4001">
                  <c:v>0.5305626977215725</c:v>
                </c:pt>
                <c:pt idx="4002">
                  <c:v>0.53209144427056587</c:v>
                </c:pt>
                <c:pt idx="4003">
                  <c:v>0.53283283444951501</c:v>
                </c:pt>
                <c:pt idx="4004">
                  <c:v>0.53334365228281111</c:v>
                </c:pt>
                <c:pt idx="4005">
                  <c:v>0.53352862913245891</c:v>
                </c:pt>
                <c:pt idx="4006">
                  <c:v>0.53301855268934184</c:v>
                </c:pt>
                <c:pt idx="4007">
                  <c:v>0.53162807540872259</c:v>
                </c:pt>
                <c:pt idx="4008">
                  <c:v>0.49772738412816941</c:v>
                </c:pt>
                <c:pt idx="4009">
                  <c:v>0.49694039845321492</c:v>
                </c:pt>
                <c:pt idx="4010">
                  <c:v>0.49592135765224921</c:v>
                </c:pt>
                <c:pt idx="4011">
                  <c:v>0.49202831782258682</c:v>
                </c:pt>
                <c:pt idx="4012">
                  <c:v>0.48748730297652287</c:v>
                </c:pt>
                <c:pt idx="4013">
                  <c:v>0.48424335024853049</c:v>
                </c:pt>
                <c:pt idx="4014">
                  <c:v>0.48243584099225234</c:v>
                </c:pt>
                <c:pt idx="4015">
                  <c:v>0.48150947396365529</c:v>
                </c:pt>
                <c:pt idx="4016">
                  <c:v>0.48095306063435384</c:v>
                </c:pt>
                <c:pt idx="4017">
                  <c:v>0.48076808378470615</c:v>
                </c:pt>
                <c:pt idx="4018">
                  <c:v>0.48099939752053822</c:v>
                </c:pt>
                <c:pt idx="4019">
                  <c:v>0.48206551659786723</c:v>
                </c:pt>
                <c:pt idx="4020">
                  <c:v>0.48391899204524025</c:v>
                </c:pt>
                <c:pt idx="4021">
                  <c:v>0.48674591279757362</c:v>
                </c:pt>
                <c:pt idx="4022">
                  <c:v>0.49031385303376673</c:v>
                </c:pt>
                <c:pt idx="4023">
                  <c:v>0.4939744670423285</c:v>
                </c:pt>
                <c:pt idx="4024">
                  <c:v>0.49680101709957236</c:v>
                </c:pt>
                <c:pt idx="4025">
                  <c:v>0.49879572737603528</c:v>
                </c:pt>
                <c:pt idx="4026">
                  <c:v>0.50032447392502855</c:v>
                </c:pt>
                <c:pt idx="4027">
                  <c:v>0.5010658641039778</c:v>
                </c:pt>
                <c:pt idx="4028">
                  <c:v>0.50157668193727378</c:v>
                </c:pt>
                <c:pt idx="4029">
                  <c:v>0.50176165878692158</c:v>
                </c:pt>
                <c:pt idx="4030">
                  <c:v>0.50125158234380462</c:v>
                </c:pt>
                <c:pt idx="4031">
                  <c:v>0.49986110506318537</c:v>
                </c:pt>
                <c:pt idx="4032">
                  <c:v>0.51758935447370669</c:v>
                </c:pt>
                <c:pt idx="4033">
                  <c:v>0.51680236879875219</c:v>
                </c:pt>
                <c:pt idx="4034">
                  <c:v>0.51578332799778648</c:v>
                </c:pt>
                <c:pt idx="4035">
                  <c:v>0.5118902881681241</c:v>
                </c:pt>
                <c:pt idx="4036">
                  <c:v>0.50734927332206015</c:v>
                </c:pt>
                <c:pt idx="4037">
                  <c:v>0.50410532059406776</c:v>
                </c:pt>
                <c:pt idx="4038">
                  <c:v>0.50229781133778961</c:v>
                </c:pt>
                <c:pt idx="4039">
                  <c:v>0.50137144430919256</c:v>
                </c:pt>
                <c:pt idx="4040">
                  <c:v>0.50081503097989111</c:v>
                </c:pt>
                <c:pt idx="4041">
                  <c:v>0.50063005413024342</c:v>
                </c:pt>
                <c:pt idx="4042">
                  <c:v>0.50086136786607549</c:v>
                </c:pt>
                <c:pt idx="4043">
                  <c:v>0.5019274869434045</c:v>
                </c:pt>
                <c:pt idx="4044">
                  <c:v>0.50378096239077752</c:v>
                </c:pt>
                <c:pt idx="4045">
                  <c:v>0.50660788314311089</c:v>
                </c:pt>
                <c:pt idx="4046">
                  <c:v>0.51017582337930401</c:v>
                </c:pt>
                <c:pt idx="4047">
                  <c:v>0.51383643738786577</c:v>
                </c:pt>
                <c:pt idx="4048">
                  <c:v>0.51666298744510963</c:v>
                </c:pt>
                <c:pt idx="4049">
                  <c:v>0.51865769772157255</c:v>
                </c:pt>
                <c:pt idx="4050">
                  <c:v>0.52018644427056582</c:v>
                </c:pt>
                <c:pt idx="4051">
                  <c:v>0.52092783444951507</c:v>
                </c:pt>
                <c:pt idx="4052">
                  <c:v>0.52143865228281105</c:v>
                </c:pt>
                <c:pt idx="4053">
                  <c:v>0.52162362913245885</c:v>
                </c:pt>
                <c:pt idx="4054">
                  <c:v>0.5211135526893419</c:v>
                </c:pt>
                <c:pt idx="4055">
                  <c:v>0.51972307540872265</c:v>
                </c:pt>
                <c:pt idx="4056">
                  <c:v>0.54935632481924401</c:v>
                </c:pt>
                <c:pt idx="4057">
                  <c:v>0.54856933914428951</c:v>
                </c:pt>
                <c:pt idx="4058">
                  <c:v>0.5475502983433238</c:v>
                </c:pt>
                <c:pt idx="4059">
                  <c:v>0.54365725851366142</c:v>
                </c:pt>
                <c:pt idx="4060">
                  <c:v>0.53911624366759747</c:v>
                </c:pt>
                <c:pt idx="4061">
                  <c:v>0.53587229093960509</c:v>
                </c:pt>
                <c:pt idx="4062">
                  <c:v>0.53406478168332694</c:v>
                </c:pt>
                <c:pt idx="4063">
                  <c:v>0.53313841465472989</c:v>
                </c:pt>
                <c:pt idx="4064">
                  <c:v>0.53258200132542843</c:v>
                </c:pt>
                <c:pt idx="4065">
                  <c:v>0.53239702447578074</c:v>
                </c:pt>
                <c:pt idx="4066">
                  <c:v>0.53262833821161282</c:v>
                </c:pt>
                <c:pt idx="4067">
                  <c:v>0.53369445728894183</c:v>
                </c:pt>
                <c:pt idx="4068">
                  <c:v>0.53554793273631485</c:v>
                </c:pt>
                <c:pt idx="4069">
                  <c:v>0.53837485348864822</c:v>
                </c:pt>
                <c:pt idx="4070">
                  <c:v>0.54194279372484133</c:v>
                </c:pt>
                <c:pt idx="4071">
                  <c:v>0.5456034077334031</c:v>
                </c:pt>
                <c:pt idx="4072">
                  <c:v>0.54842995779064696</c:v>
                </c:pt>
                <c:pt idx="4073">
                  <c:v>0.55042466806710988</c:v>
                </c:pt>
                <c:pt idx="4074">
                  <c:v>0.55195341461610314</c:v>
                </c:pt>
                <c:pt idx="4075">
                  <c:v>0.5526948047950524</c:v>
                </c:pt>
                <c:pt idx="4076">
                  <c:v>0.55320562262834838</c:v>
                </c:pt>
                <c:pt idx="4077">
                  <c:v>0.55339059947799618</c:v>
                </c:pt>
                <c:pt idx="4078">
                  <c:v>0.55288052303487922</c:v>
                </c:pt>
                <c:pt idx="4079">
                  <c:v>0.55149004575425997</c:v>
                </c:pt>
                <c:pt idx="4080">
                  <c:v>0.45074508539170927</c:v>
                </c:pt>
                <c:pt idx="4081">
                  <c:v>0.44995809971675471</c:v>
                </c:pt>
                <c:pt idx="4082">
                  <c:v>0.448939058915789</c:v>
                </c:pt>
                <c:pt idx="4083">
                  <c:v>0.44504601908612662</c:v>
                </c:pt>
                <c:pt idx="4084">
                  <c:v>0.44050500424006267</c:v>
                </c:pt>
                <c:pt idx="4085">
                  <c:v>0.43726105151207034</c:v>
                </c:pt>
                <c:pt idx="4086">
                  <c:v>0.43545354225579214</c:v>
                </c:pt>
                <c:pt idx="4087">
                  <c:v>0.43452717522719514</c:v>
                </c:pt>
                <c:pt idx="4088">
                  <c:v>0.43397076189789369</c:v>
                </c:pt>
                <c:pt idx="4089">
                  <c:v>0.43378578504824594</c:v>
                </c:pt>
                <c:pt idx="4090">
                  <c:v>0.43401709878407801</c:v>
                </c:pt>
                <c:pt idx="4091">
                  <c:v>0.43508321786140702</c:v>
                </c:pt>
                <c:pt idx="4092">
                  <c:v>0.4369366933087801</c:v>
                </c:pt>
                <c:pt idx="4093">
                  <c:v>0.43976361406111347</c:v>
                </c:pt>
                <c:pt idx="4094">
                  <c:v>0.44333155429730658</c:v>
                </c:pt>
                <c:pt idx="4095">
                  <c:v>0.4469921683058683</c:v>
                </c:pt>
                <c:pt idx="4096">
                  <c:v>0.44981871836311221</c:v>
                </c:pt>
                <c:pt idx="4097">
                  <c:v>0.45181342863957508</c:v>
                </c:pt>
                <c:pt idx="4098">
                  <c:v>0.4533421751885684</c:v>
                </c:pt>
                <c:pt idx="4099">
                  <c:v>0.45408356536751759</c:v>
                </c:pt>
                <c:pt idx="4100">
                  <c:v>0.45459438320081363</c:v>
                </c:pt>
                <c:pt idx="4101">
                  <c:v>0.45477936005046143</c:v>
                </c:pt>
                <c:pt idx="4102">
                  <c:v>0.45426928360734442</c:v>
                </c:pt>
                <c:pt idx="4103">
                  <c:v>0.45287880632672517</c:v>
                </c:pt>
                <c:pt idx="4104">
                  <c:v>0.49906369769186099</c:v>
                </c:pt>
                <c:pt idx="4105">
                  <c:v>0.49827671201690638</c:v>
                </c:pt>
                <c:pt idx="4106">
                  <c:v>0.49725767121594067</c:v>
                </c:pt>
                <c:pt idx="4107">
                  <c:v>0.49336463138627829</c:v>
                </c:pt>
                <c:pt idx="4108">
                  <c:v>0.48882361654021433</c:v>
                </c:pt>
                <c:pt idx="4109">
                  <c:v>0.48557966381222206</c:v>
                </c:pt>
                <c:pt idx="4110">
                  <c:v>0.4837721545559438</c:v>
                </c:pt>
                <c:pt idx="4111">
                  <c:v>0.48284578752734686</c:v>
                </c:pt>
                <c:pt idx="4112">
                  <c:v>0.48228937419804541</c:v>
                </c:pt>
                <c:pt idx="4113">
                  <c:v>0.48210439734839761</c:v>
                </c:pt>
                <c:pt idx="4114">
                  <c:v>0.48233571108422968</c:v>
                </c:pt>
                <c:pt idx="4115">
                  <c:v>0.48340183016155869</c:v>
                </c:pt>
                <c:pt idx="4116">
                  <c:v>0.48525530560893182</c:v>
                </c:pt>
                <c:pt idx="4117">
                  <c:v>0.48808222636126519</c:v>
                </c:pt>
                <c:pt idx="4118">
                  <c:v>0.4916501665974583</c:v>
                </c:pt>
                <c:pt idx="4119">
                  <c:v>0.49531078060601996</c:v>
                </c:pt>
                <c:pt idx="4120">
                  <c:v>0.49813733066326393</c:v>
                </c:pt>
                <c:pt idx="4121">
                  <c:v>0.50013204093972674</c:v>
                </c:pt>
                <c:pt idx="4122">
                  <c:v>0.50166078748872012</c:v>
                </c:pt>
                <c:pt idx="4123">
                  <c:v>0.50240217766766926</c:v>
                </c:pt>
                <c:pt idx="4124">
                  <c:v>0.50291299550096535</c:v>
                </c:pt>
                <c:pt idx="4125">
                  <c:v>0.50309797235061315</c:v>
                </c:pt>
                <c:pt idx="4126">
                  <c:v>0.50258789590749609</c:v>
                </c:pt>
                <c:pt idx="4127">
                  <c:v>0.50119741862687683</c:v>
                </c:pt>
                <c:pt idx="4128">
                  <c:v>0.47060705573724654</c:v>
                </c:pt>
                <c:pt idx="4129">
                  <c:v>0.46982007006229198</c:v>
                </c:pt>
                <c:pt idx="4130">
                  <c:v>0.46880102926132627</c:v>
                </c:pt>
                <c:pt idx="4131">
                  <c:v>0.46490798943166389</c:v>
                </c:pt>
                <c:pt idx="4132">
                  <c:v>0.46036697458559994</c:v>
                </c:pt>
                <c:pt idx="4133">
                  <c:v>0.45712302185760761</c:v>
                </c:pt>
                <c:pt idx="4134">
                  <c:v>0.45531551260132941</c:v>
                </c:pt>
                <c:pt idx="4135">
                  <c:v>0.45438914557273241</c:v>
                </c:pt>
                <c:pt idx="4136">
                  <c:v>0.45383273224343096</c:v>
                </c:pt>
                <c:pt idx="4137">
                  <c:v>0.45364775539378321</c:v>
                </c:pt>
                <c:pt idx="4138">
                  <c:v>0.45387906912961529</c:v>
                </c:pt>
                <c:pt idx="4139">
                  <c:v>0.4549451882069443</c:v>
                </c:pt>
                <c:pt idx="4140">
                  <c:v>0.45679866365431737</c:v>
                </c:pt>
                <c:pt idx="4141">
                  <c:v>0.45962558440665074</c:v>
                </c:pt>
                <c:pt idx="4142">
                  <c:v>0.46319352464284386</c:v>
                </c:pt>
                <c:pt idx="4143">
                  <c:v>0.46685413865140557</c:v>
                </c:pt>
                <c:pt idx="4144">
                  <c:v>0.46968068870864949</c:v>
                </c:pt>
                <c:pt idx="4145">
                  <c:v>0.47167539898511235</c:v>
                </c:pt>
                <c:pt idx="4146">
                  <c:v>0.47320414553410567</c:v>
                </c:pt>
                <c:pt idx="4147">
                  <c:v>0.47394553571305487</c:v>
                </c:pt>
                <c:pt idx="4148">
                  <c:v>0.47445635354635091</c:v>
                </c:pt>
                <c:pt idx="4149">
                  <c:v>0.47464133039599871</c:v>
                </c:pt>
                <c:pt idx="4150">
                  <c:v>0.47413125395288169</c:v>
                </c:pt>
                <c:pt idx="4151">
                  <c:v>0.47274077667226244</c:v>
                </c:pt>
                <c:pt idx="4152">
                  <c:v>0.48251205573724654</c:v>
                </c:pt>
                <c:pt idx="4153">
                  <c:v>0.48172507006229198</c:v>
                </c:pt>
                <c:pt idx="4154">
                  <c:v>0.48070602926132627</c:v>
                </c:pt>
                <c:pt idx="4155">
                  <c:v>0.47681298943166389</c:v>
                </c:pt>
                <c:pt idx="4156">
                  <c:v>0.47227197458559994</c:v>
                </c:pt>
                <c:pt idx="4157">
                  <c:v>0.46902802185760761</c:v>
                </c:pt>
                <c:pt idx="4158">
                  <c:v>0.46722051260132941</c:v>
                </c:pt>
                <c:pt idx="4159">
                  <c:v>0.46629414557273241</c:v>
                </c:pt>
                <c:pt idx="4160">
                  <c:v>0.46573773224343096</c:v>
                </c:pt>
                <c:pt idx="4161">
                  <c:v>0.46555275539378321</c:v>
                </c:pt>
                <c:pt idx="4162">
                  <c:v>0.46578406912961529</c:v>
                </c:pt>
                <c:pt idx="4163">
                  <c:v>0.46685018820694429</c:v>
                </c:pt>
                <c:pt idx="4164">
                  <c:v>0.46870366365431737</c:v>
                </c:pt>
                <c:pt idx="4165">
                  <c:v>0.47153058440665074</c:v>
                </c:pt>
                <c:pt idx="4166">
                  <c:v>0.47509852464284386</c:v>
                </c:pt>
                <c:pt idx="4167">
                  <c:v>0.47875913865140557</c:v>
                </c:pt>
                <c:pt idx="4168">
                  <c:v>0.48158568870864948</c:v>
                </c:pt>
                <c:pt idx="4169">
                  <c:v>0.48358039898511235</c:v>
                </c:pt>
                <c:pt idx="4170">
                  <c:v>0.48510914553410567</c:v>
                </c:pt>
                <c:pt idx="4171">
                  <c:v>0.48585053571305487</c:v>
                </c:pt>
                <c:pt idx="4172">
                  <c:v>0.48636135354635091</c:v>
                </c:pt>
                <c:pt idx="4173">
                  <c:v>0.48654633039599871</c:v>
                </c:pt>
                <c:pt idx="4174">
                  <c:v>0.48603625395288169</c:v>
                </c:pt>
                <c:pt idx="4175">
                  <c:v>0.48464577667226244</c:v>
                </c:pt>
                <c:pt idx="4176">
                  <c:v>0.47060705573724654</c:v>
                </c:pt>
                <c:pt idx="4177">
                  <c:v>0.46982007006229198</c:v>
                </c:pt>
                <c:pt idx="4178">
                  <c:v>0.46880102926132627</c:v>
                </c:pt>
                <c:pt idx="4179">
                  <c:v>0.46490798943166389</c:v>
                </c:pt>
                <c:pt idx="4180">
                  <c:v>0.46036697458559994</c:v>
                </c:pt>
                <c:pt idx="4181">
                  <c:v>0.45712302185760761</c:v>
                </c:pt>
                <c:pt idx="4182">
                  <c:v>0.45531551260132941</c:v>
                </c:pt>
                <c:pt idx="4183">
                  <c:v>0.45438914557273241</c:v>
                </c:pt>
                <c:pt idx="4184">
                  <c:v>0.45383273224343096</c:v>
                </c:pt>
                <c:pt idx="4185">
                  <c:v>0.45364775539378321</c:v>
                </c:pt>
                <c:pt idx="4186">
                  <c:v>0.45387906912961529</c:v>
                </c:pt>
                <c:pt idx="4187">
                  <c:v>0.4549451882069443</c:v>
                </c:pt>
                <c:pt idx="4188">
                  <c:v>0.45679866365431737</c:v>
                </c:pt>
                <c:pt idx="4189">
                  <c:v>0.45962558440665074</c:v>
                </c:pt>
                <c:pt idx="4190">
                  <c:v>0.46319352464284386</c:v>
                </c:pt>
                <c:pt idx="4191">
                  <c:v>0.46685413865140557</c:v>
                </c:pt>
                <c:pt idx="4192">
                  <c:v>0.46968068870864949</c:v>
                </c:pt>
                <c:pt idx="4193">
                  <c:v>0.47167539898511235</c:v>
                </c:pt>
                <c:pt idx="4194">
                  <c:v>0.47320414553410567</c:v>
                </c:pt>
                <c:pt idx="4195">
                  <c:v>0.47394553571305487</c:v>
                </c:pt>
                <c:pt idx="4196">
                  <c:v>0.47445635354635091</c:v>
                </c:pt>
                <c:pt idx="4197">
                  <c:v>0.47464133039599871</c:v>
                </c:pt>
                <c:pt idx="4198">
                  <c:v>0.47413125395288169</c:v>
                </c:pt>
                <c:pt idx="4199">
                  <c:v>0.47274077667226244</c:v>
                </c:pt>
                <c:pt idx="4200">
                  <c:v>0.49906369769186099</c:v>
                </c:pt>
                <c:pt idx="4201">
                  <c:v>0.49827671201690638</c:v>
                </c:pt>
                <c:pt idx="4202">
                  <c:v>0.49725767121594067</c:v>
                </c:pt>
                <c:pt idx="4203">
                  <c:v>0.49336463138627829</c:v>
                </c:pt>
                <c:pt idx="4204">
                  <c:v>0.48882361654021433</c:v>
                </c:pt>
                <c:pt idx="4205">
                  <c:v>0.48557966381222206</c:v>
                </c:pt>
                <c:pt idx="4206">
                  <c:v>0.4837721545559438</c:v>
                </c:pt>
                <c:pt idx="4207">
                  <c:v>0.48284578752734686</c:v>
                </c:pt>
                <c:pt idx="4208">
                  <c:v>0.48228937419804541</c:v>
                </c:pt>
                <c:pt idx="4209">
                  <c:v>0.48210439734839761</c:v>
                </c:pt>
                <c:pt idx="4210">
                  <c:v>0.48233571108422968</c:v>
                </c:pt>
                <c:pt idx="4211">
                  <c:v>0.48340183016155869</c:v>
                </c:pt>
                <c:pt idx="4212">
                  <c:v>0.48525530560893182</c:v>
                </c:pt>
                <c:pt idx="4213">
                  <c:v>0.48808222636126519</c:v>
                </c:pt>
                <c:pt idx="4214">
                  <c:v>0.4916501665974583</c:v>
                </c:pt>
                <c:pt idx="4215">
                  <c:v>0.49531078060601996</c:v>
                </c:pt>
                <c:pt idx="4216">
                  <c:v>0.49813733066326393</c:v>
                </c:pt>
                <c:pt idx="4217">
                  <c:v>0.50013204093972674</c:v>
                </c:pt>
                <c:pt idx="4218">
                  <c:v>0.50166078748872012</c:v>
                </c:pt>
                <c:pt idx="4219">
                  <c:v>0.50240217766766926</c:v>
                </c:pt>
                <c:pt idx="4220">
                  <c:v>0.50291299550096535</c:v>
                </c:pt>
                <c:pt idx="4221">
                  <c:v>0.50309797235061315</c:v>
                </c:pt>
                <c:pt idx="4222">
                  <c:v>0.50258789590749609</c:v>
                </c:pt>
                <c:pt idx="4223">
                  <c:v>0.50119741862687683</c:v>
                </c:pt>
                <c:pt idx="4224">
                  <c:v>0.51096869769186093</c:v>
                </c:pt>
                <c:pt idx="4225">
                  <c:v>0.51018171201690643</c:v>
                </c:pt>
                <c:pt idx="4226">
                  <c:v>0.50916267121594072</c:v>
                </c:pt>
                <c:pt idx="4227">
                  <c:v>0.50526963138627834</c:v>
                </c:pt>
                <c:pt idx="4228">
                  <c:v>0.50072861654021439</c:v>
                </c:pt>
                <c:pt idx="4229">
                  <c:v>0.49748466381222201</c:v>
                </c:pt>
                <c:pt idx="4230">
                  <c:v>0.49567715455594386</c:v>
                </c:pt>
                <c:pt idx="4231">
                  <c:v>0.4947507875273468</c:v>
                </c:pt>
                <c:pt idx="4232">
                  <c:v>0.49419437419804535</c:v>
                </c:pt>
                <c:pt idx="4233">
                  <c:v>0.49400939734839766</c:v>
                </c:pt>
                <c:pt idx="4234">
                  <c:v>0.49424071108422973</c:v>
                </c:pt>
                <c:pt idx="4235">
                  <c:v>0.49530683016155874</c:v>
                </c:pt>
                <c:pt idx="4236">
                  <c:v>0.49716030560893176</c:v>
                </c:pt>
                <c:pt idx="4237">
                  <c:v>0.49998722636126514</c:v>
                </c:pt>
                <c:pt idx="4238">
                  <c:v>0.50355516659745825</c:v>
                </c:pt>
                <c:pt idx="4239">
                  <c:v>0.50721578060602002</c:v>
                </c:pt>
                <c:pt idx="4240">
                  <c:v>0.51004233066326388</c:v>
                </c:pt>
                <c:pt idx="4241">
                  <c:v>0.5120370409397268</c:v>
                </c:pt>
                <c:pt idx="4242">
                  <c:v>0.51356578748872006</c:v>
                </c:pt>
                <c:pt idx="4243">
                  <c:v>0.51430717766766931</c:v>
                </c:pt>
                <c:pt idx="4244">
                  <c:v>0.5148179955009653</c:v>
                </c:pt>
                <c:pt idx="4245">
                  <c:v>0.5150029723506131</c:v>
                </c:pt>
                <c:pt idx="4246">
                  <c:v>0.51449289590749614</c:v>
                </c:pt>
                <c:pt idx="4247">
                  <c:v>0.51310241862687689</c:v>
                </c:pt>
                <c:pt idx="4248">
                  <c:v>0.51096869769186093</c:v>
                </c:pt>
                <c:pt idx="4249">
                  <c:v>0.51018171201690643</c:v>
                </c:pt>
                <c:pt idx="4250">
                  <c:v>0.50916267121594072</c:v>
                </c:pt>
                <c:pt idx="4251">
                  <c:v>0.50526963138627834</c:v>
                </c:pt>
                <c:pt idx="4252">
                  <c:v>0.50072861654021439</c:v>
                </c:pt>
                <c:pt idx="4253">
                  <c:v>0.49748466381222201</c:v>
                </c:pt>
                <c:pt idx="4254">
                  <c:v>0.49567715455594386</c:v>
                </c:pt>
                <c:pt idx="4255">
                  <c:v>0.4947507875273468</c:v>
                </c:pt>
                <c:pt idx="4256">
                  <c:v>0.49419437419804535</c:v>
                </c:pt>
                <c:pt idx="4257">
                  <c:v>0.49400939734839766</c:v>
                </c:pt>
                <c:pt idx="4258">
                  <c:v>0.49424071108422973</c:v>
                </c:pt>
                <c:pt idx="4259">
                  <c:v>0.49530683016155874</c:v>
                </c:pt>
                <c:pt idx="4260">
                  <c:v>0.49716030560893176</c:v>
                </c:pt>
                <c:pt idx="4261">
                  <c:v>0.49998722636126514</c:v>
                </c:pt>
                <c:pt idx="4262">
                  <c:v>0.50355516659745825</c:v>
                </c:pt>
                <c:pt idx="4263">
                  <c:v>0.50721578060602002</c:v>
                </c:pt>
                <c:pt idx="4264">
                  <c:v>0.51004233066326388</c:v>
                </c:pt>
                <c:pt idx="4265">
                  <c:v>0.5120370409397268</c:v>
                </c:pt>
                <c:pt idx="4266">
                  <c:v>0.51356578748872006</c:v>
                </c:pt>
                <c:pt idx="4267">
                  <c:v>0.51430717766766931</c:v>
                </c:pt>
                <c:pt idx="4268">
                  <c:v>0.5148179955009653</c:v>
                </c:pt>
                <c:pt idx="4269">
                  <c:v>0.5150029723506131</c:v>
                </c:pt>
                <c:pt idx="4270">
                  <c:v>0.51449289590749614</c:v>
                </c:pt>
                <c:pt idx="4271">
                  <c:v>0.51310241862687689</c:v>
                </c:pt>
                <c:pt idx="4272">
                  <c:v>0.47920172734632366</c:v>
                </c:pt>
                <c:pt idx="4273">
                  <c:v>0.4784147416713691</c:v>
                </c:pt>
                <c:pt idx="4274">
                  <c:v>0.47739570087040339</c:v>
                </c:pt>
                <c:pt idx="4275">
                  <c:v>0.47350266104074101</c:v>
                </c:pt>
                <c:pt idx="4276">
                  <c:v>0.46896164619467706</c:v>
                </c:pt>
                <c:pt idx="4277">
                  <c:v>0.46571769346668473</c:v>
                </c:pt>
                <c:pt idx="4278">
                  <c:v>0.46391018421040653</c:v>
                </c:pt>
                <c:pt idx="4279">
                  <c:v>0.46298381718180953</c:v>
                </c:pt>
                <c:pt idx="4280">
                  <c:v>0.46242740385250808</c:v>
                </c:pt>
                <c:pt idx="4281">
                  <c:v>0.46224242700286033</c:v>
                </c:pt>
                <c:pt idx="4282">
                  <c:v>0.46247374073869241</c:v>
                </c:pt>
                <c:pt idx="4283">
                  <c:v>0.46353985981602142</c:v>
                </c:pt>
                <c:pt idx="4284">
                  <c:v>0.46539333526339449</c:v>
                </c:pt>
                <c:pt idx="4285">
                  <c:v>0.46822025601572786</c:v>
                </c:pt>
                <c:pt idx="4286">
                  <c:v>0.47178819625192098</c:v>
                </c:pt>
                <c:pt idx="4287">
                  <c:v>0.47544881026048269</c:v>
                </c:pt>
                <c:pt idx="4288">
                  <c:v>0.47827536031772661</c:v>
                </c:pt>
                <c:pt idx="4289">
                  <c:v>0.48027007059418947</c:v>
                </c:pt>
                <c:pt idx="4290">
                  <c:v>0.48179881714318279</c:v>
                </c:pt>
                <c:pt idx="4291">
                  <c:v>0.48254020732213199</c:v>
                </c:pt>
                <c:pt idx="4292">
                  <c:v>0.48305102515542803</c:v>
                </c:pt>
                <c:pt idx="4293">
                  <c:v>0.48323600200507583</c:v>
                </c:pt>
                <c:pt idx="4294">
                  <c:v>0.48272592556195881</c:v>
                </c:pt>
                <c:pt idx="4295">
                  <c:v>0.48133544828133956</c:v>
                </c:pt>
                <c:pt idx="4296">
                  <c:v>0.49906369769186099</c:v>
                </c:pt>
                <c:pt idx="4297">
                  <c:v>0.49827671201690638</c:v>
                </c:pt>
                <c:pt idx="4298">
                  <c:v>0.49725767121594067</c:v>
                </c:pt>
                <c:pt idx="4299">
                  <c:v>0.49336463138627829</c:v>
                </c:pt>
                <c:pt idx="4300">
                  <c:v>0.48882361654021433</c:v>
                </c:pt>
                <c:pt idx="4301">
                  <c:v>0.48557966381222206</c:v>
                </c:pt>
                <c:pt idx="4302">
                  <c:v>0.4837721545559438</c:v>
                </c:pt>
                <c:pt idx="4303">
                  <c:v>0.48284578752734686</c:v>
                </c:pt>
                <c:pt idx="4304">
                  <c:v>0.48228937419804541</c:v>
                </c:pt>
                <c:pt idx="4305">
                  <c:v>0.48210439734839761</c:v>
                </c:pt>
                <c:pt idx="4306">
                  <c:v>0.48233571108422968</c:v>
                </c:pt>
                <c:pt idx="4307">
                  <c:v>0.48340183016155869</c:v>
                </c:pt>
                <c:pt idx="4308">
                  <c:v>0.48525530560893182</c:v>
                </c:pt>
                <c:pt idx="4309">
                  <c:v>0.48808222636126519</c:v>
                </c:pt>
                <c:pt idx="4310">
                  <c:v>0.4916501665974583</c:v>
                </c:pt>
                <c:pt idx="4311">
                  <c:v>0.49531078060601996</c:v>
                </c:pt>
                <c:pt idx="4312">
                  <c:v>0.49813733066326393</c:v>
                </c:pt>
                <c:pt idx="4313">
                  <c:v>0.50013204093972674</c:v>
                </c:pt>
                <c:pt idx="4314">
                  <c:v>0.50166078748872012</c:v>
                </c:pt>
                <c:pt idx="4315">
                  <c:v>0.50240217766766926</c:v>
                </c:pt>
                <c:pt idx="4316">
                  <c:v>0.50291299550096535</c:v>
                </c:pt>
                <c:pt idx="4317">
                  <c:v>0.50309797235061315</c:v>
                </c:pt>
                <c:pt idx="4318">
                  <c:v>0.50258789590749609</c:v>
                </c:pt>
                <c:pt idx="4319">
                  <c:v>0.50119741862687683</c:v>
                </c:pt>
                <c:pt idx="4320">
                  <c:v>0.53878763838293553</c:v>
                </c:pt>
                <c:pt idx="4321">
                  <c:v>0.53800065270798103</c:v>
                </c:pt>
                <c:pt idx="4322">
                  <c:v>0.53698161190701532</c:v>
                </c:pt>
                <c:pt idx="4323">
                  <c:v>0.53308857207735294</c:v>
                </c:pt>
                <c:pt idx="4324">
                  <c:v>0.52854755723128899</c:v>
                </c:pt>
                <c:pt idx="4325">
                  <c:v>0.52530360450329661</c:v>
                </c:pt>
                <c:pt idx="4326">
                  <c:v>0.52349609524701846</c:v>
                </c:pt>
                <c:pt idx="4327">
                  <c:v>0.5225697282184214</c:v>
                </c:pt>
                <c:pt idx="4328">
                  <c:v>0.52201331488911995</c:v>
                </c:pt>
                <c:pt idx="4329">
                  <c:v>0.52182833803947226</c:v>
                </c:pt>
                <c:pt idx="4330">
                  <c:v>0.52205965177530433</c:v>
                </c:pt>
                <c:pt idx="4331">
                  <c:v>0.52312577085263334</c:v>
                </c:pt>
                <c:pt idx="4332">
                  <c:v>0.52497924630000636</c:v>
                </c:pt>
                <c:pt idx="4333">
                  <c:v>0.52780616705233974</c:v>
                </c:pt>
                <c:pt idx="4334">
                  <c:v>0.53137410728853285</c:v>
                </c:pt>
                <c:pt idx="4335">
                  <c:v>0.53503472129709462</c:v>
                </c:pt>
                <c:pt idx="4336">
                  <c:v>0.53786127135433848</c:v>
                </c:pt>
                <c:pt idx="4337">
                  <c:v>0.5398559816308014</c:v>
                </c:pt>
                <c:pt idx="4338">
                  <c:v>0.54138472817979466</c:v>
                </c:pt>
                <c:pt idx="4339">
                  <c:v>0.54212611835874391</c:v>
                </c:pt>
                <c:pt idx="4340">
                  <c:v>0.5426369361920399</c:v>
                </c:pt>
                <c:pt idx="4341">
                  <c:v>0.5428219130416877</c:v>
                </c:pt>
                <c:pt idx="4342">
                  <c:v>0.54231183659857074</c:v>
                </c:pt>
                <c:pt idx="4343">
                  <c:v>0.54092135931795149</c:v>
                </c:pt>
                <c:pt idx="4344">
                  <c:v>0.55005493711939568</c:v>
                </c:pt>
                <c:pt idx="4345">
                  <c:v>0.54926795144444118</c:v>
                </c:pt>
                <c:pt idx="4346">
                  <c:v>0.54824891064347547</c:v>
                </c:pt>
                <c:pt idx="4347">
                  <c:v>0.54435587081381309</c:v>
                </c:pt>
                <c:pt idx="4348">
                  <c:v>0.53981485596774914</c:v>
                </c:pt>
                <c:pt idx="4349">
                  <c:v>0.53657090323975676</c:v>
                </c:pt>
                <c:pt idx="4350">
                  <c:v>0.53476339398347861</c:v>
                </c:pt>
                <c:pt idx="4351">
                  <c:v>0.53383702695488155</c:v>
                </c:pt>
                <c:pt idx="4352">
                  <c:v>0.5332806136255801</c:v>
                </c:pt>
                <c:pt idx="4353">
                  <c:v>0.53309563677593241</c:v>
                </c:pt>
                <c:pt idx="4354">
                  <c:v>0.53332695051176449</c:v>
                </c:pt>
                <c:pt idx="4355">
                  <c:v>0.53439306958909349</c:v>
                </c:pt>
                <c:pt idx="4356">
                  <c:v>0.53624654503646663</c:v>
                </c:pt>
                <c:pt idx="4357">
                  <c:v>0.53907346578879989</c:v>
                </c:pt>
                <c:pt idx="4358">
                  <c:v>0.54264140602499311</c:v>
                </c:pt>
                <c:pt idx="4359">
                  <c:v>0.54630202003355477</c:v>
                </c:pt>
                <c:pt idx="4360">
                  <c:v>0.54912857009079863</c:v>
                </c:pt>
                <c:pt idx="4361">
                  <c:v>0.55112328036726155</c:v>
                </c:pt>
                <c:pt idx="4362">
                  <c:v>0.55265202691625492</c:v>
                </c:pt>
                <c:pt idx="4363">
                  <c:v>0.55339341709520407</c:v>
                </c:pt>
                <c:pt idx="4364">
                  <c:v>0.55390423492850016</c:v>
                </c:pt>
                <c:pt idx="4365">
                  <c:v>0.55408921177814796</c:v>
                </c:pt>
                <c:pt idx="4366">
                  <c:v>0.55357913533503089</c:v>
                </c:pt>
                <c:pt idx="4367">
                  <c:v>0.55218865805441164</c:v>
                </c:pt>
                <c:pt idx="4368">
                  <c:v>0.58182190746493312</c:v>
                </c:pt>
                <c:pt idx="4369">
                  <c:v>0.58103492178997851</c:v>
                </c:pt>
                <c:pt idx="4370">
                  <c:v>0.5800158809890128</c:v>
                </c:pt>
                <c:pt idx="4371">
                  <c:v>0.57612284115935042</c:v>
                </c:pt>
                <c:pt idx="4372">
                  <c:v>0.57158182631328647</c:v>
                </c:pt>
                <c:pt idx="4373">
                  <c:v>0.5683378735852942</c:v>
                </c:pt>
                <c:pt idx="4374">
                  <c:v>0.56653036432901593</c:v>
                </c:pt>
                <c:pt idx="4375">
                  <c:v>0.56560399730041899</c:v>
                </c:pt>
                <c:pt idx="4376">
                  <c:v>0.56504758397111754</c:v>
                </c:pt>
                <c:pt idx="4377">
                  <c:v>0.56486260712146974</c:v>
                </c:pt>
                <c:pt idx="4378">
                  <c:v>0.56509392085730181</c:v>
                </c:pt>
                <c:pt idx="4379">
                  <c:v>0.56616003993463082</c:v>
                </c:pt>
                <c:pt idx="4380">
                  <c:v>0.56801351538200384</c:v>
                </c:pt>
                <c:pt idx="4381">
                  <c:v>0.57084043613433733</c:v>
                </c:pt>
                <c:pt idx="4382">
                  <c:v>0.57440837637053033</c:v>
                </c:pt>
                <c:pt idx="4383">
                  <c:v>0.5780689903790921</c:v>
                </c:pt>
                <c:pt idx="4384">
                  <c:v>0.58089554043633607</c:v>
                </c:pt>
                <c:pt idx="4385">
                  <c:v>0.58289025071279887</c:v>
                </c:pt>
                <c:pt idx="4386">
                  <c:v>0.58441899726179214</c:v>
                </c:pt>
                <c:pt idx="4387">
                  <c:v>0.58516038744074139</c:v>
                </c:pt>
                <c:pt idx="4388">
                  <c:v>0.58567120527403738</c:v>
                </c:pt>
                <c:pt idx="4389">
                  <c:v>0.58585618212368518</c:v>
                </c:pt>
                <c:pt idx="4390">
                  <c:v>0.58534610568056822</c:v>
                </c:pt>
                <c:pt idx="4391">
                  <c:v>0.58395562839994897</c:v>
                </c:pt>
                <c:pt idx="4392">
                  <c:v>0.57322723585585589</c:v>
                </c:pt>
                <c:pt idx="4393">
                  <c:v>0.57244025018090139</c:v>
                </c:pt>
                <c:pt idx="4394">
                  <c:v>0.57142120937993568</c:v>
                </c:pt>
                <c:pt idx="4395">
                  <c:v>0.5675281695502733</c:v>
                </c:pt>
                <c:pt idx="4396">
                  <c:v>0.56298715470420935</c:v>
                </c:pt>
                <c:pt idx="4397">
                  <c:v>0.55974320197621696</c:v>
                </c:pt>
                <c:pt idx="4398">
                  <c:v>0.55793569271993881</c:v>
                </c:pt>
                <c:pt idx="4399">
                  <c:v>0.55700932569134176</c:v>
                </c:pt>
                <c:pt idx="4400">
                  <c:v>0.55645291236204031</c:v>
                </c:pt>
                <c:pt idx="4401">
                  <c:v>0.55626793551239262</c:v>
                </c:pt>
                <c:pt idx="4402">
                  <c:v>0.55649924924822469</c:v>
                </c:pt>
                <c:pt idx="4403">
                  <c:v>0.5575653683255537</c:v>
                </c:pt>
                <c:pt idx="4404">
                  <c:v>0.55941884377292683</c:v>
                </c:pt>
                <c:pt idx="4405">
                  <c:v>0.56224576452526009</c:v>
                </c:pt>
                <c:pt idx="4406">
                  <c:v>0.56581370476145332</c:v>
                </c:pt>
                <c:pt idx="4407">
                  <c:v>0.56947431877001498</c:v>
                </c:pt>
                <c:pt idx="4408">
                  <c:v>0.57230086882725884</c:v>
                </c:pt>
                <c:pt idx="4409">
                  <c:v>0.57429557910372175</c:v>
                </c:pt>
                <c:pt idx="4410">
                  <c:v>0.57582432565271513</c:v>
                </c:pt>
                <c:pt idx="4411">
                  <c:v>0.57656571583166427</c:v>
                </c:pt>
                <c:pt idx="4412">
                  <c:v>0.57707653366496037</c:v>
                </c:pt>
                <c:pt idx="4413">
                  <c:v>0.57726151051460817</c:v>
                </c:pt>
                <c:pt idx="4414">
                  <c:v>0.5767514340714911</c:v>
                </c:pt>
                <c:pt idx="4415">
                  <c:v>0.57536095679087185</c:v>
                </c:pt>
                <c:pt idx="4416">
                  <c:v>0.53350329516478134</c:v>
                </c:pt>
                <c:pt idx="4417">
                  <c:v>0.53271630948982673</c:v>
                </c:pt>
                <c:pt idx="4418">
                  <c:v>0.53169726868886102</c:v>
                </c:pt>
                <c:pt idx="4419">
                  <c:v>0.52780422885919864</c:v>
                </c:pt>
                <c:pt idx="4420">
                  <c:v>0.52326321401313469</c:v>
                </c:pt>
                <c:pt idx="4421">
                  <c:v>0.52001926128514242</c:v>
                </c:pt>
                <c:pt idx="4422">
                  <c:v>0.51821175202886416</c:v>
                </c:pt>
                <c:pt idx="4423">
                  <c:v>0.51728538500026722</c:v>
                </c:pt>
                <c:pt idx="4424">
                  <c:v>0.51672897167096576</c:v>
                </c:pt>
                <c:pt idx="4425">
                  <c:v>0.51654399482131796</c:v>
                </c:pt>
                <c:pt idx="4426">
                  <c:v>0.51677530855715004</c:v>
                </c:pt>
                <c:pt idx="4427">
                  <c:v>0.51784142763447905</c:v>
                </c:pt>
                <c:pt idx="4428">
                  <c:v>0.51969490308185218</c:v>
                </c:pt>
                <c:pt idx="4429">
                  <c:v>0.52252182383418555</c:v>
                </c:pt>
                <c:pt idx="4430">
                  <c:v>0.52608976407037866</c:v>
                </c:pt>
                <c:pt idx="4431">
                  <c:v>0.52975037807894032</c:v>
                </c:pt>
                <c:pt idx="4432">
                  <c:v>0.53257692813618429</c:v>
                </c:pt>
                <c:pt idx="4433">
                  <c:v>0.5345716384126471</c:v>
                </c:pt>
                <c:pt idx="4434">
                  <c:v>0.53610038496164047</c:v>
                </c:pt>
                <c:pt idx="4435">
                  <c:v>0.53684177514058962</c:v>
                </c:pt>
                <c:pt idx="4436">
                  <c:v>0.53735259297388571</c:v>
                </c:pt>
                <c:pt idx="4437">
                  <c:v>0.53753756982353351</c:v>
                </c:pt>
                <c:pt idx="4438">
                  <c:v>0.53702749338041644</c:v>
                </c:pt>
                <c:pt idx="4439">
                  <c:v>0.53563701609979719</c:v>
                </c:pt>
                <c:pt idx="4440">
                  <c:v>0.52223599642832119</c:v>
                </c:pt>
                <c:pt idx="4441">
                  <c:v>0.52144901075336658</c:v>
                </c:pt>
                <c:pt idx="4442">
                  <c:v>0.52042996995240087</c:v>
                </c:pt>
                <c:pt idx="4443">
                  <c:v>0.51653693012273849</c:v>
                </c:pt>
                <c:pt idx="4444">
                  <c:v>0.51199591527667454</c:v>
                </c:pt>
                <c:pt idx="4445">
                  <c:v>0.50875196254868227</c:v>
                </c:pt>
                <c:pt idx="4446">
                  <c:v>0.50694445329240401</c:v>
                </c:pt>
                <c:pt idx="4447">
                  <c:v>0.50601808626380707</c:v>
                </c:pt>
                <c:pt idx="4448">
                  <c:v>0.50546167293450561</c:v>
                </c:pt>
                <c:pt idx="4449">
                  <c:v>0.50527669608485781</c:v>
                </c:pt>
                <c:pt idx="4450">
                  <c:v>0.50550800982068989</c:v>
                </c:pt>
                <c:pt idx="4451">
                  <c:v>0.50657412889801889</c:v>
                </c:pt>
                <c:pt idx="4452">
                  <c:v>0.50842760434539191</c:v>
                </c:pt>
                <c:pt idx="4453">
                  <c:v>0.5112545250977254</c:v>
                </c:pt>
                <c:pt idx="4454">
                  <c:v>0.5148224653339184</c:v>
                </c:pt>
                <c:pt idx="4455">
                  <c:v>0.51848307934248017</c:v>
                </c:pt>
                <c:pt idx="4456">
                  <c:v>0.52130962939972414</c:v>
                </c:pt>
                <c:pt idx="4457">
                  <c:v>0.52330433967618695</c:v>
                </c:pt>
                <c:pt idx="4458">
                  <c:v>0.52483308622518021</c:v>
                </c:pt>
                <c:pt idx="4459">
                  <c:v>0.52557447640412946</c:v>
                </c:pt>
                <c:pt idx="4460">
                  <c:v>0.52608529423742545</c:v>
                </c:pt>
                <c:pt idx="4461">
                  <c:v>0.52627027108707325</c:v>
                </c:pt>
                <c:pt idx="4462">
                  <c:v>0.52576019464395629</c:v>
                </c:pt>
                <c:pt idx="4463">
                  <c:v>0.52436971736333704</c:v>
                </c:pt>
                <c:pt idx="4464">
                  <c:v>0.45074508539170927</c:v>
                </c:pt>
                <c:pt idx="4465">
                  <c:v>0.44995809971675471</c:v>
                </c:pt>
                <c:pt idx="4466">
                  <c:v>0.448939058915789</c:v>
                </c:pt>
                <c:pt idx="4467">
                  <c:v>0.44504601908612662</c:v>
                </c:pt>
                <c:pt idx="4468">
                  <c:v>0.44050500424006267</c:v>
                </c:pt>
                <c:pt idx="4469">
                  <c:v>0.43726105151207034</c:v>
                </c:pt>
                <c:pt idx="4470">
                  <c:v>0.43545354225579214</c:v>
                </c:pt>
                <c:pt idx="4471">
                  <c:v>0.43452717522719514</c:v>
                </c:pt>
                <c:pt idx="4472">
                  <c:v>0.43397076189789369</c:v>
                </c:pt>
                <c:pt idx="4473">
                  <c:v>0.43378578504824594</c:v>
                </c:pt>
                <c:pt idx="4474">
                  <c:v>0.43401709878407801</c:v>
                </c:pt>
                <c:pt idx="4475">
                  <c:v>0.43508321786140702</c:v>
                </c:pt>
                <c:pt idx="4476">
                  <c:v>0.4369366933087801</c:v>
                </c:pt>
                <c:pt idx="4477">
                  <c:v>0.43976361406111347</c:v>
                </c:pt>
                <c:pt idx="4478">
                  <c:v>0.44333155429730658</c:v>
                </c:pt>
                <c:pt idx="4479">
                  <c:v>0.4469921683058683</c:v>
                </c:pt>
                <c:pt idx="4480">
                  <c:v>0.44981871836311221</c:v>
                </c:pt>
                <c:pt idx="4481">
                  <c:v>0.45181342863957508</c:v>
                </c:pt>
                <c:pt idx="4482">
                  <c:v>0.4533421751885684</c:v>
                </c:pt>
                <c:pt idx="4483">
                  <c:v>0.45408356536751759</c:v>
                </c:pt>
                <c:pt idx="4484">
                  <c:v>0.45459438320081363</c:v>
                </c:pt>
                <c:pt idx="4485">
                  <c:v>0.45477936005046143</c:v>
                </c:pt>
                <c:pt idx="4486">
                  <c:v>0.45426928360734442</c:v>
                </c:pt>
                <c:pt idx="4487">
                  <c:v>0.45287880632672517</c:v>
                </c:pt>
                <c:pt idx="4488">
                  <c:v>0.45571057797809361</c:v>
                </c:pt>
                <c:pt idx="4489">
                  <c:v>0.45492359230313906</c:v>
                </c:pt>
                <c:pt idx="4490">
                  <c:v>0.45390455150217335</c:v>
                </c:pt>
                <c:pt idx="4491">
                  <c:v>0.45001151167251097</c:v>
                </c:pt>
                <c:pt idx="4492">
                  <c:v>0.44547049682644702</c:v>
                </c:pt>
                <c:pt idx="4493">
                  <c:v>0.44222654409845469</c:v>
                </c:pt>
                <c:pt idx="4494">
                  <c:v>0.44041903484217648</c:v>
                </c:pt>
                <c:pt idx="4495">
                  <c:v>0.43949266781357949</c:v>
                </c:pt>
                <c:pt idx="4496">
                  <c:v>0.43893625448427803</c:v>
                </c:pt>
                <c:pt idx="4497">
                  <c:v>0.43875127763463029</c:v>
                </c:pt>
                <c:pt idx="4498">
                  <c:v>0.43898259137046236</c:v>
                </c:pt>
                <c:pt idx="4499">
                  <c:v>0.44004871044779137</c:v>
                </c:pt>
                <c:pt idx="4500">
                  <c:v>0.44190218589516445</c:v>
                </c:pt>
                <c:pt idx="4501">
                  <c:v>0.44472910664749782</c:v>
                </c:pt>
                <c:pt idx="4502">
                  <c:v>0.44829704688369093</c:v>
                </c:pt>
                <c:pt idx="4503">
                  <c:v>0.45195766089225264</c:v>
                </c:pt>
                <c:pt idx="4504">
                  <c:v>0.45478421094949656</c:v>
                </c:pt>
                <c:pt idx="4505">
                  <c:v>0.45677892122595942</c:v>
                </c:pt>
                <c:pt idx="4506">
                  <c:v>0.45830766777495274</c:v>
                </c:pt>
                <c:pt idx="4507">
                  <c:v>0.45904905795390194</c:v>
                </c:pt>
                <c:pt idx="4508">
                  <c:v>0.45955987578719798</c:v>
                </c:pt>
                <c:pt idx="4509">
                  <c:v>0.45974485263684578</c:v>
                </c:pt>
                <c:pt idx="4510">
                  <c:v>0.45923477619372877</c:v>
                </c:pt>
                <c:pt idx="4511">
                  <c:v>0.45784429891310952</c:v>
                </c:pt>
                <c:pt idx="4512">
                  <c:v>0.46761557797809361</c:v>
                </c:pt>
                <c:pt idx="4513">
                  <c:v>0.46682859230313906</c:v>
                </c:pt>
                <c:pt idx="4514">
                  <c:v>0.46580955150217335</c:v>
                </c:pt>
                <c:pt idx="4515">
                  <c:v>0.46191651167251097</c:v>
                </c:pt>
                <c:pt idx="4516">
                  <c:v>0.45737549682644701</c:v>
                </c:pt>
                <c:pt idx="4517">
                  <c:v>0.45413154409845469</c:v>
                </c:pt>
                <c:pt idx="4518">
                  <c:v>0.45232403484217648</c:v>
                </c:pt>
                <c:pt idx="4519">
                  <c:v>0.45139766781357948</c:v>
                </c:pt>
                <c:pt idx="4520">
                  <c:v>0.45084125448427803</c:v>
                </c:pt>
                <c:pt idx="4521">
                  <c:v>0.45065627763463029</c:v>
                </c:pt>
                <c:pt idx="4522">
                  <c:v>0.45088759137046236</c:v>
                </c:pt>
                <c:pt idx="4523">
                  <c:v>0.45195371044779137</c:v>
                </c:pt>
                <c:pt idx="4524">
                  <c:v>0.45380718589516444</c:v>
                </c:pt>
                <c:pt idx="4525">
                  <c:v>0.45663410664749782</c:v>
                </c:pt>
                <c:pt idx="4526">
                  <c:v>0.46020204688369093</c:v>
                </c:pt>
                <c:pt idx="4527">
                  <c:v>0.46386266089225264</c:v>
                </c:pt>
                <c:pt idx="4528">
                  <c:v>0.46668921094949656</c:v>
                </c:pt>
                <c:pt idx="4529">
                  <c:v>0.46868392122595942</c:v>
                </c:pt>
                <c:pt idx="4530">
                  <c:v>0.47021266777495274</c:v>
                </c:pt>
                <c:pt idx="4531">
                  <c:v>0.47095405795390194</c:v>
                </c:pt>
                <c:pt idx="4532">
                  <c:v>0.47146487578719798</c:v>
                </c:pt>
                <c:pt idx="4533">
                  <c:v>0.47164985263684578</c:v>
                </c:pt>
                <c:pt idx="4534">
                  <c:v>0.47113977619372877</c:v>
                </c:pt>
                <c:pt idx="4535">
                  <c:v>0.46974929891310951</c:v>
                </c:pt>
                <c:pt idx="4536">
                  <c:v>0.46761557797809361</c:v>
                </c:pt>
                <c:pt idx="4537">
                  <c:v>0.46682859230313906</c:v>
                </c:pt>
                <c:pt idx="4538">
                  <c:v>0.46580955150217335</c:v>
                </c:pt>
                <c:pt idx="4539">
                  <c:v>0.46191651167251097</c:v>
                </c:pt>
                <c:pt idx="4540">
                  <c:v>0.45737549682644701</c:v>
                </c:pt>
                <c:pt idx="4541">
                  <c:v>0.45413154409845469</c:v>
                </c:pt>
                <c:pt idx="4542">
                  <c:v>0.45232403484217648</c:v>
                </c:pt>
                <c:pt idx="4543">
                  <c:v>0.45139766781357948</c:v>
                </c:pt>
                <c:pt idx="4544">
                  <c:v>0.45084125448427803</c:v>
                </c:pt>
                <c:pt idx="4545">
                  <c:v>0.45065627763463029</c:v>
                </c:pt>
                <c:pt idx="4546">
                  <c:v>0.45088759137046236</c:v>
                </c:pt>
                <c:pt idx="4547">
                  <c:v>0.45195371044779137</c:v>
                </c:pt>
                <c:pt idx="4548">
                  <c:v>0.45380718589516444</c:v>
                </c:pt>
                <c:pt idx="4549">
                  <c:v>0.45663410664749782</c:v>
                </c:pt>
                <c:pt idx="4550">
                  <c:v>0.46020204688369093</c:v>
                </c:pt>
                <c:pt idx="4551">
                  <c:v>0.46386266089225264</c:v>
                </c:pt>
                <c:pt idx="4552">
                  <c:v>0.46668921094949656</c:v>
                </c:pt>
                <c:pt idx="4553">
                  <c:v>0.46868392122595942</c:v>
                </c:pt>
                <c:pt idx="4554">
                  <c:v>0.47021266777495274</c:v>
                </c:pt>
                <c:pt idx="4555">
                  <c:v>0.47095405795390194</c:v>
                </c:pt>
                <c:pt idx="4556">
                  <c:v>0.47146487578719798</c:v>
                </c:pt>
                <c:pt idx="4557">
                  <c:v>0.47164985263684578</c:v>
                </c:pt>
                <c:pt idx="4558">
                  <c:v>0.47113977619372877</c:v>
                </c:pt>
                <c:pt idx="4559">
                  <c:v>0.46974929891310951</c:v>
                </c:pt>
                <c:pt idx="4560">
                  <c:v>0.496072219932708</c:v>
                </c:pt>
                <c:pt idx="4561">
                  <c:v>0.49528523425775345</c:v>
                </c:pt>
                <c:pt idx="4562">
                  <c:v>0.49426619345678774</c:v>
                </c:pt>
                <c:pt idx="4563">
                  <c:v>0.49037315362712536</c:v>
                </c:pt>
                <c:pt idx="4564">
                  <c:v>0.48583213878106141</c:v>
                </c:pt>
                <c:pt idx="4565">
                  <c:v>0.48258818605306908</c:v>
                </c:pt>
                <c:pt idx="4566">
                  <c:v>0.48078067679679087</c:v>
                </c:pt>
                <c:pt idx="4567">
                  <c:v>0.47985430976819388</c:v>
                </c:pt>
                <c:pt idx="4568">
                  <c:v>0.47929789643889242</c:v>
                </c:pt>
                <c:pt idx="4569">
                  <c:v>0.47911291958924468</c:v>
                </c:pt>
                <c:pt idx="4570">
                  <c:v>0.47934423332507675</c:v>
                </c:pt>
                <c:pt idx="4571">
                  <c:v>0.48041035240240576</c:v>
                </c:pt>
                <c:pt idx="4572">
                  <c:v>0.48226382784977884</c:v>
                </c:pt>
                <c:pt idx="4573">
                  <c:v>0.48509074860211221</c:v>
                </c:pt>
                <c:pt idx="4574">
                  <c:v>0.48865868883830532</c:v>
                </c:pt>
                <c:pt idx="4575">
                  <c:v>0.49231930284686704</c:v>
                </c:pt>
                <c:pt idx="4576">
                  <c:v>0.49514585290411095</c:v>
                </c:pt>
                <c:pt idx="4577">
                  <c:v>0.49714056318057381</c:v>
                </c:pt>
                <c:pt idx="4578">
                  <c:v>0.49866930972956713</c:v>
                </c:pt>
                <c:pt idx="4579">
                  <c:v>0.49941069990851633</c:v>
                </c:pt>
                <c:pt idx="4580">
                  <c:v>0.49992151774181237</c:v>
                </c:pt>
                <c:pt idx="4581">
                  <c:v>0.50010649459146017</c:v>
                </c:pt>
                <c:pt idx="4582">
                  <c:v>0.49959641814834316</c:v>
                </c:pt>
                <c:pt idx="4583">
                  <c:v>0.49820594086772391</c:v>
                </c:pt>
                <c:pt idx="4584">
                  <c:v>0.46761557797809361</c:v>
                </c:pt>
                <c:pt idx="4585">
                  <c:v>0.46682859230313906</c:v>
                </c:pt>
                <c:pt idx="4586">
                  <c:v>0.46580955150217335</c:v>
                </c:pt>
                <c:pt idx="4587">
                  <c:v>0.46191651167251097</c:v>
                </c:pt>
                <c:pt idx="4588">
                  <c:v>0.45737549682644701</c:v>
                </c:pt>
                <c:pt idx="4589">
                  <c:v>0.45413154409845469</c:v>
                </c:pt>
                <c:pt idx="4590">
                  <c:v>0.45232403484217648</c:v>
                </c:pt>
                <c:pt idx="4591">
                  <c:v>0.45139766781357948</c:v>
                </c:pt>
                <c:pt idx="4592">
                  <c:v>0.45084125448427803</c:v>
                </c:pt>
                <c:pt idx="4593">
                  <c:v>0.45065627763463029</c:v>
                </c:pt>
                <c:pt idx="4594">
                  <c:v>0.45088759137046236</c:v>
                </c:pt>
                <c:pt idx="4595">
                  <c:v>0.45195371044779137</c:v>
                </c:pt>
                <c:pt idx="4596">
                  <c:v>0.45380718589516444</c:v>
                </c:pt>
                <c:pt idx="4597">
                  <c:v>0.45663410664749782</c:v>
                </c:pt>
                <c:pt idx="4598">
                  <c:v>0.46020204688369093</c:v>
                </c:pt>
                <c:pt idx="4599">
                  <c:v>0.46386266089225264</c:v>
                </c:pt>
                <c:pt idx="4600">
                  <c:v>0.46668921094949656</c:v>
                </c:pt>
                <c:pt idx="4601">
                  <c:v>0.46868392122595942</c:v>
                </c:pt>
                <c:pt idx="4602">
                  <c:v>0.47021266777495274</c:v>
                </c:pt>
                <c:pt idx="4603">
                  <c:v>0.47095405795390194</c:v>
                </c:pt>
                <c:pt idx="4604">
                  <c:v>0.47146487578719798</c:v>
                </c:pt>
                <c:pt idx="4605">
                  <c:v>0.47164985263684578</c:v>
                </c:pt>
                <c:pt idx="4606">
                  <c:v>0.47113977619372877</c:v>
                </c:pt>
                <c:pt idx="4607">
                  <c:v>0.46974929891310951</c:v>
                </c:pt>
                <c:pt idx="4608">
                  <c:v>0.53114951866916815</c:v>
                </c:pt>
                <c:pt idx="4609">
                  <c:v>0.53036253299421365</c:v>
                </c:pt>
                <c:pt idx="4610">
                  <c:v>0.52934349219324783</c:v>
                </c:pt>
                <c:pt idx="4611">
                  <c:v>0.52545045236358545</c:v>
                </c:pt>
                <c:pt idx="4612">
                  <c:v>0.52090943751752161</c:v>
                </c:pt>
                <c:pt idx="4613">
                  <c:v>0.51766548478952923</c:v>
                </c:pt>
                <c:pt idx="4614">
                  <c:v>0.51585797553325108</c:v>
                </c:pt>
                <c:pt idx="4615">
                  <c:v>0.51493160850465403</c:v>
                </c:pt>
                <c:pt idx="4616">
                  <c:v>0.51437519517535257</c:v>
                </c:pt>
                <c:pt idx="4617">
                  <c:v>0.51419021832570477</c:v>
                </c:pt>
                <c:pt idx="4618">
                  <c:v>0.51442153206153685</c:v>
                </c:pt>
                <c:pt idx="4619">
                  <c:v>0.51548765113886597</c:v>
                </c:pt>
                <c:pt idx="4620">
                  <c:v>0.51734112658623899</c:v>
                </c:pt>
                <c:pt idx="4621">
                  <c:v>0.52016804733857236</c:v>
                </c:pt>
                <c:pt idx="4622">
                  <c:v>0.52373598757476547</c:v>
                </c:pt>
                <c:pt idx="4623">
                  <c:v>0.52739660158332713</c:v>
                </c:pt>
                <c:pt idx="4624">
                  <c:v>0.5302231516405711</c:v>
                </c:pt>
                <c:pt idx="4625">
                  <c:v>0.53221786191703391</c:v>
                </c:pt>
                <c:pt idx="4626">
                  <c:v>0.53374660846602728</c:v>
                </c:pt>
                <c:pt idx="4627">
                  <c:v>0.53448799864497643</c:v>
                </c:pt>
                <c:pt idx="4628">
                  <c:v>0.53499881647827252</c:v>
                </c:pt>
                <c:pt idx="4629">
                  <c:v>0.53518379332792032</c:v>
                </c:pt>
                <c:pt idx="4630">
                  <c:v>0.53467371688480325</c:v>
                </c:pt>
                <c:pt idx="4631">
                  <c:v>0.533283239604184</c:v>
                </c:pt>
                <c:pt idx="4632">
                  <c:v>0.49938254832363088</c:v>
                </c:pt>
                <c:pt idx="4633">
                  <c:v>0.49859556264867633</c:v>
                </c:pt>
                <c:pt idx="4634">
                  <c:v>0.49757652184771062</c:v>
                </c:pt>
                <c:pt idx="4635">
                  <c:v>0.49368348201804824</c:v>
                </c:pt>
                <c:pt idx="4636">
                  <c:v>0.48914246717198429</c:v>
                </c:pt>
                <c:pt idx="4637">
                  <c:v>0.48589851444399196</c:v>
                </c:pt>
                <c:pt idx="4638">
                  <c:v>0.48409100518771375</c:v>
                </c:pt>
                <c:pt idx="4639">
                  <c:v>0.48316463815911675</c:v>
                </c:pt>
                <c:pt idx="4640">
                  <c:v>0.4826082248298153</c:v>
                </c:pt>
                <c:pt idx="4641">
                  <c:v>0.48242324798016756</c:v>
                </c:pt>
                <c:pt idx="4642">
                  <c:v>0.48265456171599963</c:v>
                </c:pt>
                <c:pt idx="4643">
                  <c:v>0.48372068079332864</c:v>
                </c:pt>
                <c:pt idx="4644">
                  <c:v>0.48557415624070172</c:v>
                </c:pt>
                <c:pt idx="4645">
                  <c:v>0.48840107699303509</c:v>
                </c:pt>
                <c:pt idx="4646">
                  <c:v>0.4919690172292282</c:v>
                </c:pt>
                <c:pt idx="4647">
                  <c:v>0.49562963123778991</c:v>
                </c:pt>
                <c:pt idx="4648">
                  <c:v>0.49845618129503383</c:v>
                </c:pt>
                <c:pt idx="4649">
                  <c:v>0.50045089157149669</c:v>
                </c:pt>
                <c:pt idx="4650">
                  <c:v>0.50197963812048996</c:v>
                </c:pt>
                <c:pt idx="4651">
                  <c:v>0.50272102829943921</c:v>
                </c:pt>
                <c:pt idx="4652">
                  <c:v>0.50323184613273519</c:v>
                </c:pt>
                <c:pt idx="4653">
                  <c:v>0.50341682298238299</c:v>
                </c:pt>
                <c:pt idx="4654">
                  <c:v>0.50290674653926604</c:v>
                </c:pt>
                <c:pt idx="4655">
                  <c:v>0.50151626925864679</c:v>
                </c:pt>
                <c:pt idx="4656">
                  <c:v>0.5192445186691681</c:v>
                </c:pt>
                <c:pt idx="4657">
                  <c:v>0.5184575329942136</c:v>
                </c:pt>
                <c:pt idx="4658">
                  <c:v>0.51743849219324789</c:v>
                </c:pt>
                <c:pt idx="4659">
                  <c:v>0.51354545236358551</c:v>
                </c:pt>
                <c:pt idx="4660">
                  <c:v>0.50900443751752156</c:v>
                </c:pt>
                <c:pt idx="4661">
                  <c:v>0.50576048478952917</c:v>
                </c:pt>
                <c:pt idx="4662">
                  <c:v>0.50395297553325102</c:v>
                </c:pt>
                <c:pt idx="4663">
                  <c:v>0.50302660850465397</c:v>
                </c:pt>
                <c:pt idx="4664">
                  <c:v>0.50247019517535252</c:v>
                </c:pt>
                <c:pt idx="4665">
                  <c:v>0.50228521832570483</c:v>
                </c:pt>
                <c:pt idx="4666">
                  <c:v>0.5025165320615369</c:v>
                </c:pt>
                <c:pt idx="4667">
                  <c:v>0.50358265113886591</c:v>
                </c:pt>
                <c:pt idx="4668">
                  <c:v>0.50543612658623904</c:v>
                </c:pt>
                <c:pt idx="4669">
                  <c:v>0.5082630473385723</c:v>
                </c:pt>
                <c:pt idx="4670">
                  <c:v>0.51183098757476553</c:v>
                </c:pt>
                <c:pt idx="4671">
                  <c:v>0.51549160158332719</c:v>
                </c:pt>
                <c:pt idx="4672">
                  <c:v>0.51831815164057105</c:v>
                </c:pt>
                <c:pt idx="4673">
                  <c:v>0.52031286191703396</c:v>
                </c:pt>
                <c:pt idx="4674">
                  <c:v>0.52184160846602734</c:v>
                </c:pt>
                <c:pt idx="4675">
                  <c:v>0.52258299864497648</c:v>
                </c:pt>
                <c:pt idx="4676">
                  <c:v>0.52309381647827258</c:v>
                </c:pt>
                <c:pt idx="4677">
                  <c:v>0.52327879332792038</c:v>
                </c:pt>
                <c:pt idx="4678">
                  <c:v>0.52276871688480331</c:v>
                </c:pt>
                <c:pt idx="4679">
                  <c:v>0.52137823960418406</c:v>
                </c:pt>
                <c:pt idx="4680">
                  <c:v>0.51427902608278386</c:v>
                </c:pt>
                <c:pt idx="4681">
                  <c:v>0.51349204040782925</c:v>
                </c:pt>
                <c:pt idx="4682">
                  <c:v>0.51247299960686354</c:v>
                </c:pt>
                <c:pt idx="4683">
                  <c:v>0.50857995977720116</c:v>
                </c:pt>
                <c:pt idx="4684">
                  <c:v>0.50403894493113721</c:v>
                </c:pt>
                <c:pt idx="4685">
                  <c:v>0.50079499220314494</c:v>
                </c:pt>
                <c:pt idx="4686">
                  <c:v>0.49898748294686668</c:v>
                </c:pt>
                <c:pt idx="4687">
                  <c:v>0.49806111591826974</c:v>
                </c:pt>
                <c:pt idx="4688">
                  <c:v>0.49750470258896828</c:v>
                </c:pt>
                <c:pt idx="4689">
                  <c:v>0.49731972573932048</c:v>
                </c:pt>
                <c:pt idx="4690">
                  <c:v>0.49755103947515256</c:v>
                </c:pt>
                <c:pt idx="4691">
                  <c:v>0.49861715855248157</c:v>
                </c:pt>
                <c:pt idx="4692">
                  <c:v>0.5004706339998547</c:v>
                </c:pt>
                <c:pt idx="4693">
                  <c:v>0.50329755475218807</c:v>
                </c:pt>
                <c:pt idx="4694">
                  <c:v>0.50686549498838118</c:v>
                </c:pt>
                <c:pt idx="4695">
                  <c:v>0.51052610899694284</c:v>
                </c:pt>
                <c:pt idx="4696">
                  <c:v>0.51335265905418681</c:v>
                </c:pt>
                <c:pt idx="4697">
                  <c:v>0.51534736933064962</c:v>
                </c:pt>
                <c:pt idx="4698">
                  <c:v>0.51687611587964299</c:v>
                </c:pt>
                <c:pt idx="4699">
                  <c:v>0.51761750605859214</c:v>
                </c:pt>
                <c:pt idx="4700">
                  <c:v>0.51812832389188823</c:v>
                </c:pt>
                <c:pt idx="4701">
                  <c:v>0.51831330074153603</c:v>
                </c:pt>
                <c:pt idx="4702">
                  <c:v>0.51780322429841896</c:v>
                </c:pt>
                <c:pt idx="4703">
                  <c:v>0.51641274701779971</c:v>
                </c:pt>
                <c:pt idx="4704">
                  <c:v>0.54935632481924401</c:v>
                </c:pt>
                <c:pt idx="4705">
                  <c:v>0.54856933914428951</c:v>
                </c:pt>
                <c:pt idx="4706">
                  <c:v>0.5475502983433238</c:v>
                </c:pt>
                <c:pt idx="4707">
                  <c:v>0.54365725851366142</c:v>
                </c:pt>
                <c:pt idx="4708">
                  <c:v>0.53911624366759747</c:v>
                </c:pt>
                <c:pt idx="4709">
                  <c:v>0.53587229093960509</c:v>
                </c:pt>
                <c:pt idx="4710">
                  <c:v>0.53406478168332694</c:v>
                </c:pt>
                <c:pt idx="4711">
                  <c:v>0.53313841465472989</c:v>
                </c:pt>
                <c:pt idx="4712">
                  <c:v>0.53258200132542843</c:v>
                </c:pt>
                <c:pt idx="4713">
                  <c:v>0.53239702447578074</c:v>
                </c:pt>
                <c:pt idx="4714">
                  <c:v>0.53262833821161282</c:v>
                </c:pt>
                <c:pt idx="4715">
                  <c:v>0.53369445728894183</c:v>
                </c:pt>
                <c:pt idx="4716">
                  <c:v>0.53554793273631485</c:v>
                </c:pt>
                <c:pt idx="4717">
                  <c:v>0.53837485348864822</c:v>
                </c:pt>
                <c:pt idx="4718">
                  <c:v>0.54194279372484133</c:v>
                </c:pt>
                <c:pt idx="4719">
                  <c:v>0.5456034077334031</c:v>
                </c:pt>
                <c:pt idx="4720">
                  <c:v>0.54842995779064696</c:v>
                </c:pt>
                <c:pt idx="4721">
                  <c:v>0.55042466806710988</c:v>
                </c:pt>
                <c:pt idx="4722">
                  <c:v>0.55195341461610314</c:v>
                </c:pt>
                <c:pt idx="4723">
                  <c:v>0.5526948047950524</c:v>
                </c:pt>
                <c:pt idx="4724">
                  <c:v>0.55320562262834838</c:v>
                </c:pt>
                <c:pt idx="4725">
                  <c:v>0.55339059947799618</c:v>
                </c:pt>
                <c:pt idx="4726">
                  <c:v>0.55288052303487922</c:v>
                </c:pt>
                <c:pt idx="4727">
                  <c:v>0.55149004575425997</c:v>
                </c:pt>
                <c:pt idx="4728">
                  <c:v>0.48582238412816942</c:v>
                </c:pt>
                <c:pt idx="4729">
                  <c:v>0.48503539845321486</c:v>
                </c:pt>
                <c:pt idx="4730">
                  <c:v>0.48401635765224915</c:v>
                </c:pt>
                <c:pt idx="4731">
                  <c:v>0.48012331782258677</c:v>
                </c:pt>
                <c:pt idx="4732">
                  <c:v>0.47558230297652282</c:v>
                </c:pt>
                <c:pt idx="4733">
                  <c:v>0.47233835024853049</c:v>
                </c:pt>
                <c:pt idx="4734">
                  <c:v>0.47053084099225229</c:v>
                </c:pt>
                <c:pt idx="4735">
                  <c:v>0.46960447396365529</c:v>
                </c:pt>
                <c:pt idx="4736">
                  <c:v>0.46904806063435384</c:v>
                </c:pt>
                <c:pt idx="4737">
                  <c:v>0.46886308378470609</c:v>
                </c:pt>
                <c:pt idx="4738">
                  <c:v>0.46909439752053816</c:v>
                </c:pt>
                <c:pt idx="4739">
                  <c:v>0.47016051659786717</c:v>
                </c:pt>
                <c:pt idx="4740">
                  <c:v>0.47201399204524025</c:v>
                </c:pt>
                <c:pt idx="4741">
                  <c:v>0.47484091279757362</c:v>
                </c:pt>
                <c:pt idx="4742">
                  <c:v>0.47840885303376673</c:v>
                </c:pt>
                <c:pt idx="4743">
                  <c:v>0.48206946704232845</c:v>
                </c:pt>
                <c:pt idx="4744">
                  <c:v>0.48489601709957236</c:v>
                </c:pt>
                <c:pt idx="4745">
                  <c:v>0.48689072737603523</c:v>
                </c:pt>
                <c:pt idx="4746">
                  <c:v>0.48841947392502855</c:v>
                </c:pt>
                <c:pt idx="4747">
                  <c:v>0.48916086410397774</c:v>
                </c:pt>
                <c:pt idx="4748">
                  <c:v>0.48967168193727378</c:v>
                </c:pt>
                <c:pt idx="4749">
                  <c:v>0.48985665878692158</c:v>
                </c:pt>
                <c:pt idx="4750">
                  <c:v>0.48934658234380457</c:v>
                </c:pt>
                <c:pt idx="4751">
                  <c:v>0.48795610506318532</c:v>
                </c:pt>
                <c:pt idx="4752">
                  <c:v>0.52255484706009103</c:v>
                </c:pt>
                <c:pt idx="4753">
                  <c:v>0.52176786138513653</c:v>
                </c:pt>
                <c:pt idx="4754">
                  <c:v>0.52074882058417082</c:v>
                </c:pt>
                <c:pt idx="4755">
                  <c:v>0.51685578075450844</c:v>
                </c:pt>
                <c:pt idx="4756">
                  <c:v>0.51231476590844449</c:v>
                </c:pt>
                <c:pt idx="4757">
                  <c:v>0.50907081318045211</c:v>
                </c:pt>
                <c:pt idx="4758">
                  <c:v>0.50726330392417396</c:v>
                </c:pt>
                <c:pt idx="4759">
                  <c:v>0.50633693689557691</c:v>
                </c:pt>
                <c:pt idx="4760">
                  <c:v>0.50578052356627545</c:v>
                </c:pt>
                <c:pt idx="4761">
                  <c:v>0.50559554671662776</c:v>
                </c:pt>
                <c:pt idx="4762">
                  <c:v>0.50582686045245984</c:v>
                </c:pt>
                <c:pt idx="4763">
                  <c:v>0.50689297952978885</c:v>
                </c:pt>
                <c:pt idx="4764">
                  <c:v>0.50874645497716187</c:v>
                </c:pt>
                <c:pt idx="4765">
                  <c:v>0.51157337572949524</c:v>
                </c:pt>
                <c:pt idx="4766">
                  <c:v>0.51514131596568835</c:v>
                </c:pt>
                <c:pt idx="4767">
                  <c:v>0.51880192997425012</c:v>
                </c:pt>
                <c:pt idx="4768">
                  <c:v>0.52162848003149398</c:v>
                </c:pt>
                <c:pt idx="4769">
                  <c:v>0.5236231903079569</c:v>
                </c:pt>
                <c:pt idx="4770">
                  <c:v>0.52515193685695016</c:v>
                </c:pt>
                <c:pt idx="4771">
                  <c:v>0.52589332703589942</c:v>
                </c:pt>
                <c:pt idx="4772">
                  <c:v>0.5264041448691954</c:v>
                </c:pt>
                <c:pt idx="4773">
                  <c:v>0.5265891217188432</c:v>
                </c:pt>
                <c:pt idx="4774">
                  <c:v>0.52607904527572624</c:v>
                </c:pt>
                <c:pt idx="4775">
                  <c:v>0.52468856799510699</c:v>
                </c:pt>
                <c:pt idx="4776">
                  <c:v>0.53445984706009109</c:v>
                </c:pt>
                <c:pt idx="4777">
                  <c:v>0.53367286138513648</c:v>
                </c:pt>
                <c:pt idx="4778">
                  <c:v>0.53265382058417077</c:v>
                </c:pt>
                <c:pt idx="4779">
                  <c:v>0.52876078075450839</c:v>
                </c:pt>
                <c:pt idx="4780">
                  <c:v>0.52421976590844443</c:v>
                </c:pt>
                <c:pt idx="4781">
                  <c:v>0.52097581318045216</c:v>
                </c:pt>
                <c:pt idx="4782">
                  <c:v>0.5191683039241739</c:v>
                </c:pt>
                <c:pt idx="4783">
                  <c:v>0.51824193689557696</c:v>
                </c:pt>
                <c:pt idx="4784">
                  <c:v>0.51768552356627551</c:v>
                </c:pt>
                <c:pt idx="4785">
                  <c:v>0.51750054671662771</c:v>
                </c:pt>
                <c:pt idx="4786">
                  <c:v>0.51773186045245978</c:v>
                </c:pt>
                <c:pt idx="4787">
                  <c:v>0.51879797952978879</c:v>
                </c:pt>
                <c:pt idx="4788">
                  <c:v>0.52065145497716192</c:v>
                </c:pt>
                <c:pt idx="4789">
                  <c:v>0.52347837572949529</c:v>
                </c:pt>
                <c:pt idx="4790">
                  <c:v>0.52704631596568841</c:v>
                </c:pt>
                <c:pt idx="4791">
                  <c:v>0.53070692997425006</c:v>
                </c:pt>
                <c:pt idx="4792">
                  <c:v>0.53353348003149403</c:v>
                </c:pt>
                <c:pt idx="4793">
                  <c:v>0.53552819030795684</c:v>
                </c:pt>
                <c:pt idx="4794">
                  <c:v>0.53705693685695022</c:v>
                </c:pt>
                <c:pt idx="4795">
                  <c:v>0.53779832703589936</c:v>
                </c:pt>
                <c:pt idx="4796">
                  <c:v>0.53830914486919546</c:v>
                </c:pt>
                <c:pt idx="4797">
                  <c:v>0.53849412171884325</c:v>
                </c:pt>
                <c:pt idx="4798">
                  <c:v>0.53798404527572619</c:v>
                </c:pt>
                <c:pt idx="4799">
                  <c:v>0.53659356799510693</c:v>
                </c:pt>
                <c:pt idx="4800">
                  <c:v>0.55724164034455193</c:v>
                </c:pt>
                <c:pt idx="4801">
                  <c:v>0.55645465466959743</c:v>
                </c:pt>
                <c:pt idx="4802">
                  <c:v>0.55543561386863172</c:v>
                </c:pt>
                <c:pt idx="4803">
                  <c:v>0.55154257403896934</c:v>
                </c:pt>
                <c:pt idx="4804">
                  <c:v>0.54700155919290538</c:v>
                </c:pt>
                <c:pt idx="4805">
                  <c:v>0.543757606464913</c:v>
                </c:pt>
                <c:pt idx="4806">
                  <c:v>0.54195009720863485</c:v>
                </c:pt>
                <c:pt idx="4807">
                  <c:v>0.5410237301800378</c:v>
                </c:pt>
                <c:pt idx="4808">
                  <c:v>0.54046731685073635</c:v>
                </c:pt>
                <c:pt idx="4809">
                  <c:v>0.54028234000108866</c:v>
                </c:pt>
                <c:pt idx="4810">
                  <c:v>0.54051365373692073</c:v>
                </c:pt>
                <c:pt idx="4811">
                  <c:v>0.54157977281424974</c:v>
                </c:pt>
                <c:pt idx="4812">
                  <c:v>0.54343324826162287</c:v>
                </c:pt>
                <c:pt idx="4813">
                  <c:v>0.54626016901395613</c:v>
                </c:pt>
                <c:pt idx="4814">
                  <c:v>0.54982810925014935</c:v>
                </c:pt>
                <c:pt idx="4815">
                  <c:v>0.55348872325871101</c:v>
                </c:pt>
                <c:pt idx="4816">
                  <c:v>0.55631527331595487</c:v>
                </c:pt>
                <c:pt idx="4817">
                  <c:v>0.55830998359241779</c:v>
                </c:pt>
                <c:pt idx="4818">
                  <c:v>0.55983873014141117</c:v>
                </c:pt>
                <c:pt idx="4819">
                  <c:v>0.56058012032036031</c:v>
                </c:pt>
                <c:pt idx="4820">
                  <c:v>0.5610909381536564</c:v>
                </c:pt>
                <c:pt idx="4821">
                  <c:v>0.5612759150033042</c:v>
                </c:pt>
                <c:pt idx="4822">
                  <c:v>0.56076583856018714</c:v>
                </c:pt>
                <c:pt idx="4823">
                  <c:v>0.55937536127956788</c:v>
                </c:pt>
                <c:pt idx="4824">
                  <c:v>0.49370769965347738</c:v>
                </c:pt>
                <c:pt idx="4825">
                  <c:v>0.49292071397852283</c:v>
                </c:pt>
                <c:pt idx="4826">
                  <c:v>0.49190167317755712</c:v>
                </c:pt>
                <c:pt idx="4827">
                  <c:v>0.48800863334789474</c:v>
                </c:pt>
                <c:pt idx="4828">
                  <c:v>0.48346761850183079</c:v>
                </c:pt>
                <c:pt idx="4829">
                  <c:v>0.48022366577383846</c:v>
                </c:pt>
                <c:pt idx="4830">
                  <c:v>0.47841615651756025</c:v>
                </c:pt>
                <c:pt idx="4831">
                  <c:v>0.47748978948896326</c:v>
                </c:pt>
                <c:pt idx="4832">
                  <c:v>0.4769333761596618</c:v>
                </c:pt>
                <c:pt idx="4833">
                  <c:v>0.47674839931001406</c:v>
                </c:pt>
                <c:pt idx="4834">
                  <c:v>0.47697971304584613</c:v>
                </c:pt>
                <c:pt idx="4835">
                  <c:v>0.47804583212317514</c:v>
                </c:pt>
                <c:pt idx="4836">
                  <c:v>0.47989930757054822</c:v>
                </c:pt>
                <c:pt idx="4837">
                  <c:v>0.48272622832288159</c:v>
                </c:pt>
                <c:pt idx="4838">
                  <c:v>0.4862941685590747</c:v>
                </c:pt>
                <c:pt idx="4839">
                  <c:v>0.48995478256763642</c:v>
                </c:pt>
                <c:pt idx="4840">
                  <c:v>0.49278133262488033</c:v>
                </c:pt>
                <c:pt idx="4841">
                  <c:v>0.49477604290134319</c:v>
                </c:pt>
                <c:pt idx="4842">
                  <c:v>0.49630478945033651</c:v>
                </c:pt>
                <c:pt idx="4843">
                  <c:v>0.49704617962928571</c:v>
                </c:pt>
                <c:pt idx="4844">
                  <c:v>0.49755699746258175</c:v>
                </c:pt>
                <c:pt idx="4845">
                  <c:v>0.49774197431222955</c:v>
                </c:pt>
                <c:pt idx="4846">
                  <c:v>0.49723189786911254</c:v>
                </c:pt>
                <c:pt idx="4847">
                  <c:v>0.49584142058849329</c:v>
                </c:pt>
                <c:pt idx="4848">
                  <c:v>0.48874220706709304</c:v>
                </c:pt>
                <c:pt idx="4849">
                  <c:v>0.48795522139213848</c:v>
                </c:pt>
                <c:pt idx="4850">
                  <c:v>0.48693618059117277</c:v>
                </c:pt>
                <c:pt idx="4851">
                  <c:v>0.48304314076151039</c:v>
                </c:pt>
                <c:pt idx="4852">
                  <c:v>0.47850212591544644</c:v>
                </c:pt>
                <c:pt idx="4853">
                  <c:v>0.47525817318745411</c:v>
                </c:pt>
                <c:pt idx="4854">
                  <c:v>0.47345066393117591</c:v>
                </c:pt>
                <c:pt idx="4855">
                  <c:v>0.47252429690257891</c:v>
                </c:pt>
                <c:pt idx="4856">
                  <c:v>0.47196788357327746</c:v>
                </c:pt>
                <c:pt idx="4857">
                  <c:v>0.47178290672362971</c:v>
                </c:pt>
                <c:pt idx="4858">
                  <c:v>0.47201422045946179</c:v>
                </c:pt>
                <c:pt idx="4859">
                  <c:v>0.47308033953679079</c:v>
                </c:pt>
                <c:pt idx="4860">
                  <c:v>0.47493381498416387</c:v>
                </c:pt>
                <c:pt idx="4861">
                  <c:v>0.47776073573649724</c:v>
                </c:pt>
                <c:pt idx="4862">
                  <c:v>0.48132867597269036</c:v>
                </c:pt>
                <c:pt idx="4863">
                  <c:v>0.48498928998125207</c:v>
                </c:pt>
                <c:pt idx="4864">
                  <c:v>0.48781584003849598</c:v>
                </c:pt>
                <c:pt idx="4865">
                  <c:v>0.48981055031495885</c:v>
                </c:pt>
                <c:pt idx="4866">
                  <c:v>0.49133929686395217</c:v>
                </c:pt>
                <c:pt idx="4867">
                  <c:v>0.49208068704290137</c:v>
                </c:pt>
                <c:pt idx="4868">
                  <c:v>0.49259150487619741</c:v>
                </c:pt>
                <c:pt idx="4869">
                  <c:v>0.49277648172584521</c:v>
                </c:pt>
                <c:pt idx="4870">
                  <c:v>0.49226640528272819</c:v>
                </c:pt>
                <c:pt idx="4871">
                  <c:v>0.49087592800210894</c:v>
                </c:pt>
                <c:pt idx="4872">
                  <c:v>0.48874220706709304</c:v>
                </c:pt>
                <c:pt idx="4873">
                  <c:v>0.48795522139213848</c:v>
                </c:pt>
                <c:pt idx="4874">
                  <c:v>0.48693618059117277</c:v>
                </c:pt>
                <c:pt idx="4875">
                  <c:v>0.48304314076151039</c:v>
                </c:pt>
                <c:pt idx="4876">
                  <c:v>0.47850212591544644</c:v>
                </c:pt>
                <c:pt idx="4877">
                  <c:v>0.47525817318745411</c:v>
                </c:pt>
                <c:pt idx="4878">
                  <c:v>0.47345066393117591</c:v>
                </c:pt>
                <c:pt idx="4879">
                  <c:v>0.47252429690257891</c:v>
                </c:pt>
                <c:pt idx="4880">
                  <c:v>0.47196788357327746</c:v>
                </c:pt>
                <c:pt idx="4881">
                  <c:v>0.47178290672362971</c:v>
                </c:pt>
                <c:pt idx="4882">
                  <c:v>0.47201422045946179</c:v>
                </c:pt>
                <c:pt idx="4883">
                  <c:v>0.47308033953679079</c:v>
                </c:pt>
                <c:pt idx="4884">
                  <c:v>0.47493381498416387</c:v>
                </c:pt>
                <c:pt idx="4885">
                  <c:v>0.47776073573649724</c:v>
                </c:pt>
                <c:pt idx="4886">
                  <c:v>0.48132867597269036</c:v>
                </c:pt>
                <c:pt idx="4887">
                  <c:v>0.48498928998125207</c:v>
                </c:pt>
                <c:pt idx="4888">
                  <c:v>0.48781584003849598</c:v>
                </c:pt>
                <c:pt idx="4889">
                  <c:v>0.48981055031495885</c:v>
                </c:pt>
                <c:pt idx="4890">
                  <c:v>0.49133929686395217</c:v>
                </c:pt>
                <c:pt idx="4891">
                  <c:v>0.49208068704290137</c:v>
                </c:pt>
                <c:pt idx="4892">
                  <c:v>0.49259150487619741</c:v>
                </c:pt>
                <c:pt idx="4893">
                  <c:v>0.49277648172584521</c:v>
                </c:pt>
                <c:pt idx="4894">
                  <c:v>0.49226640528272819</c:v>
                </c:pt>
                <c:pt idx="4895">
                  <c:v>0.49087592800210894</c:v>
                </c:pt>
                <c:pt idx="4896">
                  <c:v>0.49370769965347738</c:v>
                </c:pt>
                <c:pt idx="4897">
                  <c:v>0.49292071397852283</c:v>
                </c:pt>
                <c:pt idx="4898">
                  <c:v>0.49190167317755712</c:v>
                </c:pt>
                <c:pt idx="4899">
                  <c:v>0.48800863334789474</c:v>
                </c:pt>
                <c:pt idx="4900">
                  <c:v>0.48346761850183079</c:v>
                </c:pt>
                <c:pt idx="4901">
                  <c:v>0.48022366577383846</c:v>
                </c:pt>
                <c:pt idx="4902">
                  <c:v>0.47841615651756025</c:v>
                </c:pt>
                <c:pt idx="4903">
                  <c:v>0.47748978948896326</c:v>
                </c:pt>
                <c:pt idx="4904">
                  <c:v>0.4769333761596618</c:v>
                </c:pt>
                <c:pt idx="4905">
                  <c:v>0.47674839931001406</c:v>
                </c:pt>
                <c:pt idx="4906">
                  <c:v>0.47697971304584613</c:v>
                </c:pt>
                <c:pt idx="4907">
                  <c:v>0.47804583212317514</c:v>
                </c:pt>
                <c:pt idx="4908">
                  <c:v>0.47989930757054822</c:v>
                </c:pt>
                <c:pt idx="4909">
                  <c:v>0.48272622832288159</c:v>
                </c:pt>
                <c:pt idx="4910">
                  <c:v>0.4862941685590747</c:v>
                </c:pt>
                <c:pt idx="4911">
                  <c:v>0.48995478256763642</c:v>
                </c:pt>
                <c:pt idx="4912">
                  <c:v>0.49278133262488033</c:v>
                </c:pt>
                <c:pt idx="4913">
                  <c:v>0.49477604290134319</c:v>
                </c:pt>
                <c:pt idx="4914">
                  <c:v>0.49630478945033651</c:v>
                </c:pt>
                <c:pt idx="4915">
                  <c:v>0.49704617962928571</c:v>
                </c:pt>
                <c:pt idx="4916">
                  <c:v>0.49755699746258175</c:v>
                </c:pt>
                <c:pt idx="4917">
                  <c:v>0.49774197431222955</c:v>
                </c:pt>
                <c:pt idx="4918">
                  <c:v>0.49723189786911254</c:v>
                </c:pt>
                <c:pt idx="4919">
                  <c:v>0.49584142058849329</c:v>
                </c:pt>
                <c:pt idx="4920">
                  <c:v>0.49370769965347738</c:v>
                </c:pt>
                <c:pt idx="4921">
                  <c:v>0.49292071397852283</c:v>
                </c:pt>
                <c:pt idx="4922">
                  <c:v>0.49190167317755712</c:v>
                </c:pt>
                <c:pt idx="4923">
                  <c:v>0.48800863334789474</c:v>
                </c:pt>
                <c:pt idx="4924">
                  <c:v>0.48346761850183079</c:v>
                </c:pt>
                <c:pt idx="4925">
                  <c:v>0.48022366577383846</c:v>
                </c:pt>
                <c:pt idx="4926">
                  <c:v>0.47841615651756025</c:v>
                </c:pt>
                <c:pt idx="4927">
                  <c:v>0.47748978948896326</c:v>
                </c:pt>
                <c:pt idx="4928">
                  <c:v>0.4769333761596618</c:v>
                </c:pt>
                <c:pt idx="4929">
                  <c:v>0.47674839931001406</c:v>
                </c:pt>
                <c:pt idx="4930">
                  <c:v>0.47697971304584613</c:v>
                </c:pt>
                <c:pt idx="4931">
                  <c:v>0.47804583212317514</c:v>
                </c:pt>
                <c:pt idx="4932">
                  <c:v>0.47989930757054822</c:v>
                </c:pt>
                <c:pt idx="4933">
                  <c:v>0.48272622832288159</c:v>
                </c:pt>
                <c:pt idx="4934">
                  <c:v>0.4862941685590747</c:v>
                </c:pt>
                <c:pt idx="4935">
                  <c:v>0.48995478256763642</c:v>
                </c:pt>
                <c:pt idx="4936">
                  <c:v>0.49278133262488033</c:v>
                </c:pt>
                <c:pt idx="4937">
                  <c:v>0.49477604290134319</c:v>
                </c:pt>
                <c:pt idx="4938">
                  <c:v>0.49630478945033651</c:v>
                </c:pt>
                <c:pt idx="4939">
                  <c:v>0.49704617962928571</c:v>
                </c:pt>
                <c:pt idx="4940">
                  <c:v>0.49755699746258175</c:v>
                </c:pt>
                <c:pt idx="4941">
                  <c:v>0.49774197431222955</c:v>
                </c:pt>
                <c:pt idx="4942">
                  <c:v>0.49723189786911254</c:v>
                </c:pt>
                <c:pt idx="4943">
                  <c:v>0.49584142058849329</c:v>
                </c:pt>
                <c:pt idx="4944">
                  <c:v>0.57347443166739653</c:v>
                </c:pt>
                <c:pt idx="4945">
                  <c:v>0.57268744599244192</c:v>
                </c:pt>
                <c:pt idx="4946">
                  <c:v>0.57166840519147621</c:v>
                </c:pt>
                <c:pt idx="4947">
                  <c:v>0.56777536536181383</c:v>
                </c:pt>
                <c:pt idx="4948">
                  <c:v>0.56323435051574988</c:v>
                </c:pt>
                <c:pt idx="4949">
                  <c:v>0.55999039778775761</c:v>
                </c:pt>
                <c:pt idx="4950">
                  <c:v>0.55818288853147935</c:v>
                </c:pt>
                <c:pt idx="4951">
                  <c:v>0.55725652150288241</c:v>
                </c:pt>
                <c:pt idx="4952">
                  <c:v>0.55670010817358095</c:v>
                </c:pt>
                <c:pt idx="4953">
                  <c:v>0.55651513132393315</c:v>
                </c:pt>
                <c:pt idx="4954">
                  <c:v>0.55674644505976523</c:v>
                </c:pt>
                <c:pt idx="4955">
                  <c:v>0.55781256413709424</c:v>
                </c:pt>
                <c:pt idx="4956">
                  <c:v>0.55966603958446737</c:v>
                </c:pt>
                <c:pt idx="4957">
                  <c:v>0.56249296033680074</c:v>
                </c:pt>
                <c:pt idx="4958">
                  <c:v>0.56606090057299385</c:v>
                </c:pt>
                <c:pt idx="4959">
                  <c:v>0.56972151458155551</c:v>
                </c:pt>
                <c:pt idx="4960">
                  <c:v>0.57254806463879948</c:v>
                </c:pt>
                <c:pt idx="4961">
                  <c:v>0.57454277491526229</c:v>
                </c:pt>
                <c:pt idx="4962">
                  <c:v>0.57607152146425566</c:v>
                </c:pt>
                <c:pt idx="4963">
                  <c:v>0.57681291164320481</c:v>
                </c:pt>
                <c:pt idx="4964">
                  <c:v>0.5773237294765009</c:v>
                </c:pt>
                <c:pt idx="4965">
                  <c:v>0.5775087063261487</c:v>
                </c:pt>
                <c:pt idx="4966">
                  <c:v>0.57699862988303163</c:v>
                </c:pt>
                <c:pt idx="4967">
                  <c:v>0.57560815260241238</c:v>
                </c:pt>
                <c:pt idx="4968">
                  <c:v>0.55533928033754998</c:v>
                </c:pt>
                <c:pt idx="4969">
                  <c:v>0.55455229466259548</c:v>
                </c:pt>
                <c:pt idx="4970">
                  <c:v>0.55353325386162977</c:v>
                </c:pt>
                <c:pt idx="4971">
                  <c:v>0.54964021403196739</c:v>
                </c:pt>
                <c:pt idx="4972">
                  <c:v>0.54509919918590344</c:v>
                </c:pt>
                <c:pt idx="4973">
                  <c:v>0.54185524645791106</c:v>
                </c:pt>
                <c:pt idx="4974">
                  <c:v>0.5400477372016329</c:v>
                </c:pt>
                <c:pt idx="4975">
                  <c:v>0.53912137017303585</c:v>
                </c:pt>
                <c:pt idx="4976">
                  <c:v>0.5385649568437344</c:v>
                </c:pt>
                <c:pt idx="4977">
                  <c:v>0.53837997999408671</c:v>
                </c:pt>
                <c:pt idx="4978">
                  <c:v>0.53861129372991878</c:v>
                </c:pt>
                <c:pt idx="4979">
                  <c:v>0.53967741280724779</c:v>
                </c:pt>
                <c:pt idx="4980">
                  <c:v>0.54153088825462081</c:v>
                </c:pt>
                <c:pt idx="4981">
                  <c:v>0.54435780900695419</c:v>
                </c:pt>
                <c:pt idx="4982">
                  <c:v>0.5479257492431473</c:v>
                </c:pt>
                <c:pt idx="4983">
                  <c:v>0.55158636325170907</c:v>
                </c:pt>
                <c:pt idx="4984">
                  <c:v>0.55441291330895293</c:v>
                </c:pt>
                <c:pt idx="4985">
                  <c:v>0.55640762358541584</c:v>
                </c:pt>
                <c:pt idx="4986">
                  <c:v>0.55793637013440911</c:v>
                </c:pt>
                <c:pt idx="4987">
                  <c:v>0.55867776031335836</c:v>
                </c:pt>
                <c:pt idx="4988">
                  <c:v>0.55918857814665435</c:v>
                </c:pt>
                <c:pt idx="4989">
                  <c:v>0.55937355499630215</c:v>
                </c:pt>
                <c:pt idx="4990">
                  <c:v>0.55886347855318519</c:v>
                </c:pt>
                <c:pt idx="4991">
                  <c:v>0.55747300127256594</c:v>
                </c:pt>
                <c:pt idx="4992">
                  <c:v>0.55037378775116563</c:v>
                </c:pt>
                <c:pt idx="4993">
                  <c:v>0.54958680207621113</c:v>
                </c:pt>
                <c:pt idx="4994">
                  <c:v>0.54856776127524542</c:v>
                </c:pt>
                <c:pt idx="4995">
                  <c:v>0.54467472144558304</c:v>
                </c:pt>
                <c:pt idx="4996">
                  <c:v>0.54013370659951909</c:v>
                </c:pt>
                <c:pt idx="4997">
                  <c:v>0.53688975387152671</c:v>
                </c:pt>
                <c:pt idx="4998">
                  <c:v>0.53508224461524856</c:v>
                </c:pt>
                <c:pt idx="4999">
                  <c:v>0.53415587758665151</c:v>
                </c:pt>
                <c:pt idx="5000">
                  <c:v>0.53359946425735005</c:v>
                </c:pt>
                <c:pt idx="5001">
                  <c:v>0.53341448740770236</c:v>
                </c:pt>
                <c:pt idx="5002">
                  <c:v>0.53364580114353444</c:v>
                </c:pt>
                <c:pt idx="5003">
                  <c:v>0.53471192022086345</c:v>
                </c:pt>
                <c:pt idx="5004">
                  <c:v>0.53656539566823647</c:v>
                </c:pt>
                <c:pt idx="5005">
                  <c:v>0.53939231642056984</c:v>
                </c:pt>
                <c:pt idx="5006">
                  <c:v>0.54296025665676295</c:v>
                </c:pt>
                <c:pt idx="5007">
                  <c:v>0.54662087066532472</c:v>
                </c:pt>
                <c:pt idx="5008">
                  <c:v>0.54944742072256858</c:v>
                </c:pt>
                <c:pt idx="5009">
                  <c:v>0.5514421309990315</c:v>
                </c:pt>
                <c:pt idx="5010">
                  <c:v>0.55297087754802476</c:v>
                </c:pt>
                <c:pt idx="5011">
                  <c:v>0.55371226772697402</c:v>
                </c:pt>
                <c:pt idx="5012">
                  <c:v>0.55422308556027</c:v>
                </c:pt>
                <c:pt idx="5013">
                  <c:v>0.5544080624099178</c:v>
                </c:pt>
                <c:pt idx="5014">
                  <c:v>0.55389798596680084</c:v>
                </c:pt>
                <c:pt idx="5015">
                  <c:v>0.55250750868618159</c:v>
                </c:pt>
                <c:pt idx="5016">
                  <c:v>0.57646590942654941</c:v>
                </c:pt>
                <c:pt idx="5017">
                  <c:v>0.57567892375159491</c:v>
                </c:pt>
                <c:pt idx="5018">
                  <c:v>0.5746598829506292</c:v>
                </c:pt>
                <c:pt idx="5019">
                  <c:v>0.57076684312096682</c:v>
                </c:pt>
                <c:pt idx="5020">
                  <c:v>0.56622582827490286</c:v>
                </c:pt>
                <c:pt idx="5021">
                  <c:v>0.56298187554691048</c:v>
                </c:pt>
                <c:pt idx="5022">
                  <c:v>0.56117436629063233</c:v>
                </c:pt>
                <c:pt idx="5023">
                  <c:v>0.56024799926203528</c:v>
                </c:pt>
                <c:pt idx="5024">
                  <c:v>0.55969158593273383</c:v>
                </c:pt>
                <c:pt idx="5025">
                  <c:v>0.55950660908308614</c:v>
                </c:pt>
                <c:pt idx="5026">
                  <c:v>0.55973792281891821</c:v>
                </c:pt>
                <c:pt idx="5027">
                  <c:v>0.56080404189624722</c:v>
                </c:pt>
                <c:pt idx="5028">
                  <c:v>0.56265751734362035</c:v>
                </c:pt>
                <c:pt idx="5029">
                  <c:v>0.56548443809595361</c:v>
                </c:pt>
                <c:pt idx="5030">
                  <c:v>0.56905237833214684</c:v>
                </c:pt>
                <c:pt idx="5031">
                  <c:v>0.57271299234070849</c:v>
                </c:pt>
                <c:pt idx="5032">
                  <c:v>0.57553954239795235</c:v>
                </c:pt>
                <c:pt idx="5033">
                  <c:v>0.57753425267441527</c:v>
                </c:pt>
                <c:pt idx="5034">
                  <c:v>0.57906299922340865</c:v>
                </c:pt>
                <c:pt idx="5035">
                  <c:v>0.57980438940235779</c:v>
                </c:pt>
                <c:pt idx="5036">
                  <c:v>0.58031520723565388</c:v>
                </c:pt>
                <c:pt idx="5037">
                  <c:v>0.58050018408530168</c:v>
                </c:pt>
                <c:pt idx="5038">
                  <c:v>0.57999010764218462</c:v>
                </c:pt>
                <c:pt idx="5039">
                  <c:v>0.57859963036156536</c:v>
                </c:pt>
                <c:pt idx="5040">
                  <c:v>0.60823287977208684</c:v>
                </c:pt>
                <c:pt idx="5041">
                  <c:v>0.60744589409713223</c:v>
                </c:pt>
                <c:pt idx="5042">
                  <c:v>0.60642685329616652</c:v>
                </c:pt>
                <c:pt idx="5043">
                  <c:v>0.60253381346650414</c:v>
                </c:pt>
                <c:pt idx="5044">
                  <c:v>0.59799279862044019</c:v>
                </c:pt>
                <c:pt idx="5045">
                  <c:v>0.59474884589244792</c:v>
                </c:pt>
                <c:pt idx="5046">
                  <c:v>0.59294133663616966</c:v>
                </c:pt>
                <c:pt idx="5047">
                  <c:v>0.59201496960757272</c:v>
                </c:pt>
                <c:pt idx="5048">
                  <c:v>0.59145855627827126</c:v>
                </c:pt>
                <c:pt idx="5049">
                  <c:v>0.59127357942862346</c:v>
                </c:pt>
                <c:pt idx="5050">
                  <c:v>0.59150489316445554</c:v>
                </c:pt>
                <c:pt idx="5051">
                  <c:v>0.59257101224178454</c:v>
                </c:pt>
                <c:pt idx="5052">
                  <c:v>0.59442448768915757</c:v>
                </c:pt>
                <c:pt idx="5053">
                  <c:v>0.59725140844149105</c:v>
                </c:pt>
                <c:pt idx="5054">
                  <c:v>0.60081934867768405</c:v>
                </c:pt>
                <c:pt idx="5055">
                  <c:v>0.60447996268624582</c:v>
                </c:pt>
                <c:pt idx="5056">
                  <c:v>0.60730651274348979</c:v>
                </c:pt>
                <c:pt idx="5057">
                  <c:v>0.6093012230199526</c:v>
                </c:pt>
                <c:pt idx="5058">
                  <c:v>0.61082996956894586</c:v>
                </c:pt>
                <c:pt idx="5059">
                  <c:v>0.61157135974789512</c:v>
                </c:pt>
                <c:pt idx="5060">
                  <c:v>0.6120821775811911</c:v>
                </c:pt>
                <c:pt idx="5061">
                  <c:v>0.6122671544308389</c:v>
                </c:pt>
                <c:pt idx="5062">
                  <c:v>0.61175707798772194</c:v>
                </c:pt>
                <c:pt idx="5063">
                  <c:v>0.61036660070710269</c:v>
                </c:pt>
                <c:pt idx="5064">
                  <c:v>0.53674196873547486</c:v>
                </c:pt>
                <c:pt idx="5065">
                  <c:v>0.53595498306052025</c:v>
                </c:pt>
                <c:pt idx="5066">
                  <c:v>0.53493594225955454</c:v>
                </c:pt>
                <c:pt idx="5067">
                  <c:v>0.53104290242989216</c:v>
                </c:pt>
                <c:pt idx="5068">
                  <c:v>0.52650188758382821</c:v>
                </c:pt>
                <c:pt idx="5069">
                  <c:v>0.52325793485583594</c:v>
                </c:pt>
                <c:pt idx="5070">
                  <c:v>0.52145042559955768</c:v>
                </c:pt>
                <c:pt idx="5071">
                  <c:v>0.52052405857096073</c:v>
                </c:pt>
                <c:pt idx="5072">
                  <c:v>0.51996764524165928</c:v>
                </c:pt>
                <c:pt idx="5073">
                  <c:v>0.51978266839201148</c:v>
                </c:pt>
                <c:pt idx="5074">
                  <c:v>0.52001398212784355</c:v>
                </c:pt>
                <c:pt idx="5075">
                  <c:v>0.52108010120517256</c:v>
                </c:pt>
                <c:pt idx="5076">
                  <c:v>0.5229335766525457</c:v>
                </c:pt>
                <c:pt idx="5077">
                  <c:v>0.52576049740487907</c:v>
                </c:pt>
                <c:pt idx="5078">
                  <c:v>0.52932843764107218</c:v>
                </c:pt>
                <c:pt idx="5079">
                  <c:v>0.53298905164963384</c:v>
                </c:pt>
                <c:pt idx="5080">
                  <c:v>0.53581560170687781</c:v>
                </c:pt>
                <c:pt idx="5081">
                  <c:v>0.53781031198334062</c:v>
                </c:pt>
                <c:pt idx="5082">
                  <c:v>0.53933905853233399</c:v>
                </c:pt>
                <c:pt idx="5083">
                  <c:v>0.54008044871128313</c:v>
                </c:pt>
                <c:pt idx="5084">
                  <c:v>0.54059126654457923</c:v>
                </c:pt>
                <c:pt idx="5085">
                  <c:v>0.54077624339422703</c:v>
                </c:pt>
                <c:pt idx="5086">
                  <c:v>0.54026616695110996</c:v>
                </c:pt>
                <c:pt idx="5087">
                  <c:v>0.53887568967049071</c:v>
                </c:pt>
                <c:pt idx="5088">
                  <c:v>0.49701802804440021</c:v>
                </c:pt>
                <c:pt idx="5089">
                  <c:v>0.49623104236944571</c:v>
                </c:pt>
                <c:pt idx="5090">
                  <c:v>0.49521200156848</c:v>
                </c:pt>
                <c:pt idx="5091">
                  <c:v>0.49131896173881762</c:v>
                </c:pt>
                <c:pt idx="5092">
                  <c:v>0.48677794689275367</c:v>
                </c:pt>
                <c:pt idx="5093">
                  <c:v>0.48353399416476128</c:v>
                </c:pt>
                <c:pt idx="5094">
                  <c:v>0.48172648490848313</c:v>
                </c:pt>
                <c:pt idx="5095">
                  <c:v>0.48080011787988608</c:v>
                </c:pt>
                <c:pt idx="5096">
                  <c:v>0.48024370455058463</c:v>
                </c:pt>
                <c:pt idx="5097">
                  <c:v>0.48005872770093694</c:v>
                </c:pt>
                <c:pt idx="5098">
                  <c:v>0.48029004143676901</c:v>
                </c:pt>
                <c:pt idx="5099">
                  <c:v>0.48135616051409802</c:v>
                </c:pt>
                <c:pt idx="5100">
                  <c:v>0.48320963596147104</c:v>
                </c:pt>
                <c:pt idx="5101">
                  <c:v>0.48603655671380441</c:v>
                </c:pt>
                <c:pt idx="5102">
                  <c:v>0.48960449694999753</c:v>
                </c:pt>
                <c:pt idx="5103">
                  <c:v>0.49326511095855929</c:v>
                </c:pt>
                <c:pt idx="5104">
                  <c:v>0.49609166101580315</c:v>
                </c:pt>
                <c:pt idx="5105">
                  <c:v>0.49808637129226607</c:v>
                </c:pt>
                <c:pt idx="5106">
                  <c:v>0.49961511784125934</c:v>
                </c:pt>
                <c:pt idx="5107">
                  <c:v>0.50035650802020859</c:v>
                </c:pt>
                <c:pt idx="5108">
                  <c:v>0.50086732585350457</c:v>
                </c:pt>
                <c:pt idx="5109">
                  <c:v>0.50105230270315237</c:v>
                </c:pt>
                <c:pt idx="5110">
                  <c:v>0.50054222626003542</c:v>
                </c:pt>
                <c:pt idx="5111">
                  <c:v>0.49915174897941617</c:v>
                </c:pt>
                <c:pt idx="5112">
                  <c:v>0.52547466999901471</c:v>
                </c:pt>
                <c:pt idx="5113">
                  <c:v>0.5246876843240601</c:v>
                </c:pt>
                <c:pt idx="5114">
                  <c:v>0.52366864352309439</c:v>
                </c:pt>
                <c:pt idx="5115">
                  <c:v>0.51977560369343201</c:v>
                </c:pt>
                <c:pt idx="5116">
                  <c:v>0.51523458884736806</c:v>
                </c:pt>
                <c:pt idx="5117">
                  <c:v>0.51199063611937579</c:v>
                </c:pt>
                <c:pt idx="5118">
                  <c:v>0.51018312686309752</c:v>
                </c:pt>
                <c:pt idx="5119">
                  <c:v>0.50925675983450058</c:v>
                </c:pt>
                <c:pt idx="5120">
                  <c:v>0.50870034650519913</c:v>
                </c:pt>
                <c:pt idx="5121">
                  <c:v>0.50851536965555133</c:v>
                </c:pt>
                <c:pt idx="5122">
                  <c:v>0.5087466833913834</c:v>
                </c:pt>
                <c:pt idx="5123">
                  <c:v>0.50981280246871241</c:v>
                </c:pt>
                <c:pt idx="5124">
                  <c:v>0.51166627791608543</c:v>
                </c:pt>
                <c:pt idx="5125">
                  <c:v>0.51449319866841892</c:v>
                </c:pt>
                <c:pt idx="5126">
                  <c:v>0.51806113890461192</c:v>
                </c:pt>
                <c:pt idx="5127">
                  <c:v>0.52172175291317369</c:v>
                </c:pt>
                <c:pt idx="5128">
                  <c:v>0.52454830297041766</c:v>
                </c:pt>
                <c:pt idx="5129">
                  <c:v>0.52654301324688046</c:v>
                </c:pt>
                <c:pt idx="5130">
                  <c:v>0.52807175979587373</c:v>
                </c:pt>
                <c:pt idx="5131">
                  <c:v>0.52881314997482298</c:v>
                </c:pt>
                <c:pt idx="5132">
                  <c:v>0.52932396780811897</c:v>
                </c:pt>
                <c:pt idx="5133">
                  <c:v>0.52950894465776677</c:v>
                </c:pt>
                <c:pt idx="5134">
                  <c:v>0.52899886821464981</c:v>
                </c:pt>
                <c:pt idx="5135">
                  <c:v>0.52760839093403056</c:v>
                </c:pt>
                <c:pt idx="5136">
                  <c:v>0.50860417741263031</c:v>
                </c:pt>
                <c:pt idx="5137">
                  <c:v>0.50781719173767581</c:v>
                </c:pt>
                <c:pt idx="5138">
                  <c:v>0.5067981509367101</c:v>
                </c:pt>
                <c:pt idx="5139">
                  <c:v>0.50290511110704772</c:v>
                </c:pt>
                <c:pt idx="5140">
                  <c:v>0.49836409626098377</c:v>
                </c:pt>
                <c:pt idx="5141">
                  <c:v>0.49512014353299139</c:v>
                </c:pt>
                <c:pt idx="5142">
                  <c:v>0.49331263427671324</c:v>
                </c:pt>
                <c:pt idx="5143">
                  <c:v>0.49238626724811618</c:v>
                </c:pt>
                <c:pt idx="5144">
                  <c:v>0.49182985391881473</c:v>
                </c:pt>
                <c:pt idx="5145">
                  <c:v>0.49164487706916704</c:v>
                </c:pt>
                <c:pt idx="5146">
                  <c:v>0.49187619080499911</c:v>
                </c:pt>
                <c:pt idx="5147">
                  <c:v>0.49294230988232812</c:v>
                </c:pt>
                <c:pt idx="5148">
                  <c:v>0.49479578532970114</c:v>
                </c:pt>
                <c:pt idx="5149">
                  <c:v>0.49762270608203452</c:v>
                </c:pt>
                <c:pt idx="5150">
                  <c:v>0.50119064631822763</c:v>
                </c:pt>
                <c:pt idx="5151">
                  <c:v>0.5048512603267894</c:v>
                </c:pt>
                <c:pt idx="5152">
                  <c:v>0.50767781038403326</c:v>
                </c:pt>
                <c:pt idx="5153">
                  <c:v>0.50967252066049618</c:v>
                </c:pt>
                <c:pt idx="5154">
                  <c:v>0.51120126720948944</c:v>
                </c:pt>
                <c:pt idx="5155">
                  <c:v>0.51194265738843869</c:v>
                </c:pt>
                <c:pt idx="5156">
                  <c:v>0.51245347522173468</c:v>
                </c:pt>
                <c:pt idx="5157">
                  <c:v>0.51263845207138248</c:v>
                </c:pt>
                <c:pt idx="5158">
                  <c:v>0.51212837562826552</c:v>
                </c:pt>
                <c:pt idx="5159">
                  <c:v>0.51073789834764627</c:v>
                </c:pt>
                <c:pt idx="5160">
                  <c:v>0.54832811810370496</c:v>
                </c:pt>
                <c:pt idx="5161">
                  <c:v>0.54754113242875035</c:v>
                </c:pt>
                <c:pt idx="5162">
                  <c:v>0.54652209162778465</c:v>
                </c:pt>
                <c:pt idx="5163">
                  <c:v>0.54262905179812226</c:v>
                </c:pt>
                <c:pt idx="5164">
                  <c:v>0.53808803695205831</c:v>
                </c:pt>
                <c:pt idx="5165">
                  <c:v>0.53484408422406604</c:v>
                </c:pt>
                <c:pt idx="5166">
                  <c:v>0.53303657496778778</c:v>
                </c:pt>
                <c:pt idx="5167">
                  <c:v>0.53211020793919084</c:v>
                </c:pt>
                <c:pt idx="5168">
                  <c:v>0.53155379460988939</c:v>
                </c:pt>
                <c:pt idx="5169">
                  <c:v>0.53136881776024159</c:v>
                </c:pt>
                <c:pt idx="5170">
                  <c:v>0.53160013149607366</c:v>
                </c:pt>
                <c:pt idx="5171">
                  <c:v>0.53266625057340267</c:v>
                </c:pt>
                <c:pt idx="5172">
                  <c:v>0.53451972602077569</c:v>
                </c:pt>
                <c:pt idx="5173">
                  <c:v>0.53734664677310917</c:v>
                </c:pt>
                <c:pt idx="5174">
                  <c:v>0.54091458700930217</c:v>
                </c:pt>
                <c:pt idx="5175">
                  <c:v>0.54457520101786394</c:v>
                </c:pt>
                <c:pt idx="5176">
                  <c:v>0.54740175107510791</c:v>
                </c:pt>
                <c:pt idx="5177">
                  <c:v>0.54939646135157072</c:v>
                </c:pt>
                <c:pt idx="5178">
                  <c:v>0.55092520790056398</c:v>
                </c:pt>
                <c:pt idx="5179">
                  <c:v>0.55166659807951324</c:v>
                </c:pt>
                <c:pt idx="5180">
                  <c:v>0.55217741591280922</c:v>
                </c:pt>
                <c:pt idx="5181">
                  <c:v>0.55236239276245702</c:v>
                </c:pt>
                <c:pt idx="5182">
                  <c:v>0.55185231631934006</c:v>
                </c:pt>
                <c:pt idx="5183">
                  <c:v>0.55046183903872081</c:v>
                </c:pt>
                <c:pt idx="5184">
                  <c:v>0.55400296677385841</c:v>
                </c:pt>
                <c:pt idx="5185">
                  <c:v>0.55321598109890391</c:v>
                </c:pt>
                <c:pt idx="5186">
                  <c:v>0.5521969402979382</c:v>
                </c:pt>
                <c:pt idx="5187">
                  <c:v>0.54830390046827582</c:v>
                </c:pt>
                <c:pt idx="5188">
                  <c:v>0.54376288562221187</c:v>
                </c:pt>
                <c:pt idx="5189">
                  <c:v>0.54051893289421948</c:v>
                </c:pt>
                <c:pt idx="5190">
                  <c:v>0.53871142363794133</c:v>
                </c:pt>
                <c:pt idx="5191">
                  <c:v>0.53778505660934428</c:v>
                </c:pt>
                <c:pt idx="5192">
                  <c:v>0.53722864328004283</c:v>
                </c:pt>
                <c:pt idx="5193">
                  <c:v>0.53704366643039514</c:v>
                </c:pt>
                <c:pt idx="5194">
                  <c:v>0.53727498016622721</c:v>
                </c:pt>
                <c:pt idx="5195">
                  <c:v>0.53834109924355622</c:v>
                </c:pt>
                <c:pt idx="5196">
                  <c:v>0.54019457469092935</c:v>
                </c:pt>
                <c:pt idx="5197">
                  <c:v>0.54302149544326261</c:v>
                </c:pt>
                <c:pt idx="5198">
                  <c:v>0.54658943567945584</c:v>
                </c:pt>
                <c:pt idx="5199">
                  <c:v>0.5502500496880175</c:v>
                </c:pt>
                <c:pt idx="5200">
                  <c:v>0.55307659974526135</c:v>
                </c:pt>
                <c:pt idx="5201">
                  <c:v>0.55507131002172427</c:v>
                </c:pt>
                <c:pt idx="5202">
                  <c:v>0.55660005657071765</c:v>
                </c:pt>
                <c:pt idx="5203">
                  <c:v>0.55734144674966679</c:v>
                </c:pt>
                <c:pt idx="5204">
                  <c:v>0.55785226458296289</c:v>
                </c:pt>
                <c:pt idx="5205">
                  <c:v>0.55803724143261069</c:v>
                </c:pt>
                <c:pt idx="5206">
                  <c:v>0.55752716498949362</c:v>
                </c:pt>
                <c:pt idx="5207">
                  <c:v>0.55613668770887437</c:v>
                </c:pt>
                <c:pt idx="5208">
                  <c:v>0.55400296677385841</c:v>
                </c:pt>
                <c:pt idx="5209">
                  <c:v>0.55321598109890391</c:v>
                </c:pt>
                <c:pt idx="5210">
                  <c:v>0.5521969402979382</c:v>
                </c:pt>
                <c:pt idx="5211">
                  <c:v>0.54830390046827582</c:v>
                </c:pt>
                <c:pt idx="5212">
                  <c:v>0.54376288562221187</c:v>
                </c:pt>
                <c:pt idx="5213">
                  <c:v>0.54051893289421948</c:v>
                </c:pt>
                <c:pt idx="5214">
                  <c:v>0.53871142363794133</c:v>
                </c:pt>
                <c:pt idx="5215">
                  <c:v>0.53778505660934428</c:v>
                </c:pt>
                <c:pt idx="5216">
                  <c:v>0.53722864328004283</c:v>
                </c:pt>
                <c:pt idx="5217">
                  <c:v>0.53704366643039514</c:v>
                </c:pt>
                <c:pt idx="5218">
                  <c:v>0.53727498016622721</c:v>
                </c:pt>
                <c:pt idx="5219">
                  <c:v>0.53834109924355622</c:v>
                </c:pt>
                <c:pt idx="5220">
                  <c:v>0.54019457469092935</c:v>
                </c:pt>
                <c:pt idx="5221">
                  <c:v>0.54302149544326261</c:v>
                </c:pt>
                <c:pt idx="5222">
                  <c:v>0.54658943567945584</c:v>
                </c:pt>
                <c:pt idx="5223">
                  <c:v>0.5502500496880175</c:v>
                </c:pt>
                <c:pt idx="5224">
                  <c:v>0.55307659974526135</c:v>
                </c:pt>
                <c:pt idx="5225">
                  <c:v>0.55507131002172427</c:v>
                </c:pt>
                <c:pt idx="5226">
                  <c:v>0.55660005657071765</c:v>
                </c:pt>
                <c:pt idx="5227">
                  <c:v>0.55734144674966679</c:v>
                </c:pt>
                <c:pt idx="5228">
                  <c:v>0.55785226458296289</c:v>
                </c:pt>
                <c:pt idx="5229">
                  <c:v>0.55803724143261069</c:v>
                </c:pt>
                <c:pt idx="5230">
                  <c:v>0.55752716498949362</c:v>
                </c:pt>
                <c:pt idx="5231">
                  <c:v>0.55613668770887437</c:v>
                </c:pt>
                <c:pt idx="5232">
                  <c:v>0.58245960872847291</c:v>
                </c:pt>
                <c:pt idx="5233">
                  <c:v>0.5816726230535183</c:v>
                </c:pt>
                <c:pt idx="5234">
                  <c:v>0.58065358225255259</c:v>
                </c:pt>
                <c:pt idx="5235">
                  <c:v>0.57676054242289021</c:v>
                </c:pt>
                <c:pt idx="5236">
                  <c:v>0.57221952757682626</c:v>
                </c:pt>
                <c:pt idx="5237">
                  <c:v>0.56897557484883399</c:v>
                </c:pt>
                <c:pt idx="5238">
                  <c:v>0.56716806559255573</c:v>
                </c:pt>
                <c:pt idx="5239">
                  <c:v>0.56624169856395878</c:v>
                </c:pt>
                <c:pt idx="5240">
                  <c:v>0.56568528523465733</c:v>
                </c:pt>
                <c:pt idx="5241">
                  <c:v>0.56550030838500953</c:v>
                </c:pt>
                <c:pt idx="5242">
                  <c:v>0.5657316221208416</c:v>
                </c:pt>
                <c:pt idx="5243">
                  <c:v>0.56679774119817061</c:v>
                </c:pt>
                <c:pt idx="5244">
                  <c:v>0.56865121664554374</c:v>
                </c:pt>
                <c:pt idx="5245">
                  <c:v>0.57147813739787712</c:v>
                </c:pt>
                <c:pt idx="5246">
                  <c:v>0.57504607763407023</c:v>
                </c:pt>
                <c:pt idx="5247">
                  <c:v>0.57870669164263189</c:v>
                </c:pt>
                <c:pt idx="5248">
                  <c:v>0.58153324169987586</c:v>
                </c:pt>
                <c:pt idx="5249">
                  <c:v>0.58352795197633867</c:v>
                </c:pt>
                <c:pt idx="5250">
                  <c:v>0.58505669852533204</c:v>
                </c:pt>
                <c:pt idx="5251">
                  <c:v>0.58579808870428118</c:v>
                </c:pt>
                <c:pt idx="5252">
                  <c:v>0.58630890653757728</c:v>
                </c:pt>
                <c:pt idx="5253">
                  <c:v>0.58649388338722508</c:v>
                </c:pt>
                <c:pt idx="5254">
                  <c:v>0.58598380694410801</c:v>
                </c:pt>
                <c:pt idx="5255">
                  <c:v>0.58459332966348876</c:v>
                </c:pt>
                <c:pt idx="5256">
                  <c:v>0.56023311810370491</c:v>
                </c:pt>
                <c:pt idx="5257">
                  <c:v>0.55944613242875041</c:v>
                </c:pt>
                <c:pt idx="5258">
                  <c:v>0.5584270916277847</c:v>
                </c:pt>
                <c:pt idx="5259">
                  <c:v>0.55453405179812232</c:v>
                </c:pt>
                <c:pt idx="5260">
                  <c:v>0.54999303695205837</c:v>
                </c:pt>
                <c:pt idx="5261">
                  <c:v>0.54674908422406598</c:v>
                </c:pt>
                <c:pt idx="5262">
                  <c:v>0.54494157496778783</c:v>
                </c:pt>
                <c:pt idx="5263">
                  <c:v>0.54401520793919078</c:v>
                </c:pt>
                <c:pt idx="5264">
                  <c:v>0.54345879460988933</c:v>
                </c:pt>
                <c:pt idx="5265">
                  <c:v>0.54327381776024164</c:v>
                </c:pt>
                <c:pt idx="5266">
                  <c:v>0.54350513149607371</c:v>
                </c:pt>
                <c:pt idx="5267">
                  <c:v>0.54457125057340272</c:v>
                </c:pt>
                <c:pt idx="5268">
                  <c:v>0.54642472602077574</c:v>
                </c:pt>
                <c:pt idx="5269">
                  <c:v>0.54925164677310911</c:v>
                </c:pt>
                <c:pt idx="5270">
                  <c:v>0.55281958700930223</c:v>
                </c:pt>
                <c:pt idx="5271">
                  <c:v>0.556480201017864</c:v>
                </c:pt>
                <c:pt idx="5272">
                  <c:v>0.55930675107510786</c:v>
                </c:pt>
                <c:pt idx="5273">
                  <c:v>0.56130146135157077</c:v>
                </c:pt>
                <c:pt idx="5274">
                  <c:v>0.56283020790056404</c:v>
                </c:pt>
                <c:pt idx="5275">
                  <c:v>0.56357159807951329</c:v>
                </c:pt>
                <c:pt idx="5276">
                  <c:v>0.56408241591280928</c:v>
                </c:pt>
                <c:pt idx="5277">
                  <c:v>0.56426739276245708</c:v>
                </c:pt>
                <c:pt idx="5278">
                  <c:v>0.56375731631934012</c:v>
                </c:pt>
                <c:pt idx="5279">
                  <c:v>0.56236683903872087</c:v>
                </c:pt>
                <c:pt idx="5280">
                  <c:v>0.48874220706709304</c:v>
                </c:pt>
                <c:pt idx="5281">
                  <c:v>0.48795522139213848</c:v>
                </c:pt>
                <c:pt idx="5282">
                  <c:v>0.48693618059117277</c:v>
                </c:pt>
                <c:pt idx="5283">
                  <c:v>0.48304314076151039</c:v>
                </c:pt>
                <c:pt idx="5284">
                  <c:v>0.47850212591544644</c:v>
                </c:pt>
                <c:pt idx="5285">
                  <c:v>0.47525817318745411</c:v>
                </c:pt>
                <c:pt idx="5286">
                  <c:v>0.47345066393117591</c:v>
                </c:pt>
                <c:pt idx="5287">
                  <c:v>0.47252429690257891</c:v>
                </c:pt>
                <c:pt idx="5288">
                  <c:v>0.47196788357327746</c:v>
                </c:pt>
                <c:pt idx="5289">
                  <c:v>0.47178290672362971</c:v>
                </c:pt>
                <c:pt idx="5290">
                  <c:v>0.47201422045946179</c:v>
                </c:pt>
                <c:pt idx="5291">
                  <c:v>0.47308033953679079</c:v>
                </c:pt>
                <c:pt idx="5292">
                  <c:v>0.47493381498416387</c:v>
                </c:pt>
                <c:pt idx="5293">
                  <c:v>0.47776073573649724</c:v>
                </c:pt>
                <c:pt idx="5294">
                  <c:v>0.48132867597269036</c:v>
                </c:pt>
                <c:pt idx="5295">
                  <c:v>0.48498928998125207</c:v>
                </c:pt>
                <c:pt idx="5296">
                  <c:v>0.48781584003849598</c:v>
                </c:pt>
                <c:pt idx="5297">
                  <c:v>0.48981055031495885</c:v>
                </c:pt>
                <c:pt idx="5298">
                  <c:v>0.49133929686395217</c:v>
                </c:pt>
                <c:pt idx="5299">
                  <c:v>0.49208068704290137</c:v>
                </c:pt>
                <c:pt idx="5300">
                  <c:v>0.49259150487619741</c:v>
                </c:pt>
                <c:pt idx="5301">
                  <c:v>0.49277648172584521</c:v>
                </c:pt>
                <c:pt idx="5302">
                  <c:v>0.49226640528272819</c:v>
                </c:pt>
                <c:pt idx="5303">
                  <c:v>0.49087592800210894</c:v>
                </c:pt>
                <c:pt idx="5304">
                  <c:v>0.45697523672155577</c:v>
                </c:pt>
                <c:pt idx="5305">
                  <c:v>0.45618825104660121</c:v>
                </c:pt>
                <c:pt idx="5306">
                  <c:v>0.4551692102456355</c:v>
                </c:pt>
                <c:pt idx="5307">
                  <c:v>0.45127617041597312</c:v>
                </c:pt>
                <c:pt idx="5308">
                  <c:v>0.44673515556990917</c:v>
                </c:pt>
                <c:pt idx="5309">
                  <c:v>0.44349120284191684</c:v>
                </c:pt>
                <c:pt idx="5310">
                  <c:v>0.44168369358563864</c:v>
                </c:pt>
                <c:pt idx="5311">
                  <c:v>0.44075732655704164</c:v>
                </c:pt>
                <c:pt idx="5312">
                  <c:v>0.44020091322774019</c:v>
                </c:pt>
                <c:pt idx="5313">
                  <c:v>0.44001593637809244</c:v>
                </c:pt>
                <c:pt idx="5314">
                  <c:v>0.44024725011392452</c:v>
                </c:pt>
                <c:pt idx="5315">
                  <c:v>0.44131336919125352</c:v>
                </c:pt>
                <c:pt idx="5316">
                  <c:v>0.4431668446386266</c:v>
                </c:pt>
                <c:pt idx="5317">
                  <c:v>0.44599376539095997</c:v>
                </c:pt>
                <c:pt idx="5318">
                  <c:v>0.44956170562715309</c:v>
                </c:pt>
                <c:pt idx="5319">
                  <c:v>0.4532223196357148</c:v>
                </c:pt>
                <c:pt idx="5320">
                  <c:v>0.45604886969295871</c:v>
                </c:pt>
                <c:pt idx="5321">
                  <c:v>0.45804357996942158</c:v>
                </c:pt>
                <c:pt idx="5322">
                  <c:v>0.4595723265184149</c:v>
                </c:pt>
                <c:pt idx="5323">
                  <c:v>0.46031371669736409</c:v>
                </c:pt>
                <c:pt idx="5324">
                  <c:v>0.46082453453066013</c:v>
                </c:pt>
                <c:pt idx="5325">
                  <c:v>0.46100951138030793</c:v>
                </c:pt>
                <c:pt idx="5326">
                  <c:v>0.46049943493719092</c:v>
                </c:pt>
                <c:pt idx="5327">
                  <c:v>0.45910895765657167</c:v>
                </c:pt>
                <c:pt idx="5328">
                  <c:v>0.48543187867617016</c:v>
                </c:pt>
                <c:pt idx="5329">
                  <c:v>0.4846448930012156</c:v>
                </c:pt>
                <c:pt idx="5330">
                  <c:v>0.48362585220024989</c:v>
                </c:pt>
                <c:pt idx="5331">
                  <c:v>0.47973281237058751</c:v>
                </c:pt>
                <c:pt idx="5332">
                  <c:v>0.47519179752452356</c:v>
                </c:pt>
                <c:pt idx="5333">
                  <c:v>0.47194784479653124</c:v>
                </c:pt>
                <c:pt idx="5334">
                  <c:v>0.47014033554025303</c:v>
                </c:pt>
                <c:pt idx="5335">
                  <c:v>0.46921396851165603</c:v>
                </c:pt>
                <c:pt idx="5336">
                  <c:v>0.46865755518235458</c:v>
                </c:pt>
                <c:pt idx="5337">
                  <c:v>0.46847257833270683</c:v>
                </c:pt>
                <c:pt idx="5338">
                  <c:v>0.46870389206853891</c:v>
                </c:pt>
                <c:pt idx="5339">
                  <c:v>0.46977001114586792</c:v>
                </c:pt>
                <c:pt idx="5340">
                  <c:v>0.47162348659324099</c:v>
                </c:pt>
                <c:pt idx="5341">
                  <c:v>0.47445040734557437</c:v>
                </c:pt>
                <c:pt idx="5342">
                  <c:v>0.47801834758176748</c:v>
                </c:pt>
                <c:pt idx="5343">
                  <c:v>0.48167896159032919</c:v>
                </c:pt>
                <c:pt idx="5344">
                  <c:v>0.48450551164757311</c:v>
                </c:pt>
                <c:pt idx="5345">
                  <c:v>0.48650022192403597</c:v>
                </c:pt>
                <c:pt idx="5346">
                  <c:v>0.48802896847302929</c:v>
                </c:pt>
                <c:pt idx="5347">
                  <c:v>0.48877035865197849</c:v>
                </c:pt>
                <c:pt idx="5348">
                  <c:v>0.48928117648527453</c:v>
                </c:pt>
                <c:pt idx="5349">
                  <c:v>0.48946615333492233</c:v>
                </c:pt>
                <c:pt idx="5350">
                  <c:v>0.48895607689180531</c:v>
                </c:pt>
                <c:pt idx="5351">
                  <c:v>0.48756559961118606</c:v>
                </c:pt>
                <c:pt idx="5352">
                  <c:v>0.4903973712625545</c:v>
                </c:pt>
                <c:pt idx="5353">
                  <c:v>0.48961038558759995</c:v>
                </c:pt>
                <c:pt idx="5354">
                  <c:v>0.48859134478663424</c:v>
                </c:pt>
                <c:pt idx="5355">
                  <c:v>0.48469830495697186</c:v>
                </c:pt>
                <c:pt idx="5356">
                  <c:v>0.48015729011090791</c:v>
                </c:pt>
                <c:pt idx="5357">
                  <c:v>0.47691333738291558</c:v>
                </c:pt>
                <c:pt idx="5358">
                  <c:v>0.47510582812663738</c:v>
                </c:pt>
                <c:pt idx="5359">
                  <c:v>0.47417946109804038</c:v>
                </c:pt>
                <c:pt idx="5360">
                  <c:v>0.47362304776873893</c:v>
                </c:pt>
                <c:pt idx="5361">
                  <c:v>0.47343807091909118</c:v>
                </c:pt>
                <c:pt idx="5362">
                  <c:v>0.47366938465492325</c:v>
                </c:pt>
                <c:pt idx="5363">
                  <c:v>0.47473550373225226</c:v>
                </c:pt>
                <c:pt idx="5364">
                  <c:v>0.47658897917962534</c:v>
                </c:pt>
                <c:pt idx="5365">
                  <c:v>0.47941589993195871</c:v>
                </c:pt>
                <c:pt idx="5366">
                  <c:v>0.48298384016815182</c:v>
                </c:pt>
                <c:pt idx="5367">
                  <c:v>0.48664445417671354</c:v>
                </c:pt>
                <c:pt idx="5368">
                  <c:v>0.48947100423395745</c:v>
                </c:pt>
                <c:pt idx="5369">
                  <c:v>0.49146571451042032</c:v>
                </c:pt>
                <c:pt idx="5370">
                  <c:v>0.49299446105941364</c:v>
                </c:pt>
                <c:pt idx="5371">
                  <c:v>0.49373585123836283</c:v>
                </c:pt>
                <c:pt idx="5372">
                  <c:v>0.49424666907165887</c:v>
                </c:pt>
                <c:pt idx="5373">
                  <c:v>0.49443164592130667</c:v>
                </c:pt>
                <c:pt idx="5374">
                  <c:v>0.49392156947818966</c:v>
                </c:pt>
                <c:pt idx="5375">
                  <c:v>0.49253109219757041</c:v>
                </c:pt>
                <c:pt idx="5376">
                  <c:v>0.49370769965347738</c:v>
                </c:pt>
                <c:pt idx="5377">
                  <c:v>0.49292071397852283</c:v>
                </c:pt>
                <c:pt idx="5378">
                  <c:v>0.49190167317755712</c:v>
                </c:pt>
                <c:pt idx="5379">
                  <c:v>0.48800863334789474</c:v>
                </c:pt>
                <c:pt idx="5380">
                  <c:v>0.48346761850183079</c:v>
                </c:pt>
                <c:pt idx="5381">
                  <c:v>0.48022366577383846</c:v>
                </c:pt>
                <c:pt idx="5382">
                  <c:v>0.47841615651756025</c:v>
                </c:pt>
                <c:pt idx="5383">
                  <c:v>0.47748978948896326</c:v>
                </c:pt>
                <c:pt idx="5384">
                  <c:v>0.4769333761596618</c:v>
                </c:pt>
                <c:pt idx="5385">
                  <c:v>0.47674839931001406</c:v>
                </c:pt>
                <c:pt idx="5386">
                  <c:v>0.47697971304584613</c:v>
                </c:pt>
                <c:pt idx="5387">
                  <c:v>0.47804583212317514</c:v>
                </c:pt>
                <c:pt idx="5388">
                  <c:v>0.47989930757054822</c:v>
                </c:pt>
                <c:pt idx="5389">
                  <c:v>0.48272622832288159</c:v>
                </c:pt>
                <c:pt idx="5390">
                  <c:v>0.4862941685590747</c:v>
                </c:pt>
                <c:pt idx="5391">
                  <c:v>0.48995478256763642</c:v>
                </c:pt>
                <c:pt idx="5392">
                  <c:v>0.49278133262488033</c:v>
                </c:pt>
                <c:pt idx="5393">
                  <c:v>0.49477604290134319</c:v>
                </c:pt>
                <c:pt idx="5394">
                  <c:v>0.49630478945033651</c:v>
                </c:pt>
                <c:pt idx="5395">
                  <c:v>0.49704617962928571</c:v>
                </c:pt>
                <c:pt idx="5396">
                  <c:v>0.49755699746258175</c:v>
                </c:pt>
                <c:pt idx="5397">
                  <c:v>0.49774197431222955</c:v>
                </c:pt>
                <c:pt idx="5398">
                  <c:v>0.49723189786911254</c:v>
                </c:pt>
                <c:pt idx="5399">
                  <c:v>0.49584142058849329</c:v>
                </c:pt>
                <c:pt idx="5400">
                  <c:v>0.52547466999901471</c:v>
                </c:pt>
                <c:pt idx="5401">
                  <c:v>0.5246876843240601</c:v>
                </c:pt>
                <c:pt idx="5402">
                  <c:v>0.52366864352309439</c:v>
                </c:pt>
                <c:pt idx="5403">
                  <c:v>0.51977560369343201</c:v>
                </c:pt>
                <c:pt idx="5404">
                  <c:v>0.51523458884736806</c:v>
                </c:pt>
                <c:pt idx="5405">
                  <c:v>0.51199063611937579</c:v>
                </c:pt>
                <c:pt idx="5406">
                  <c:v>0.51018312686309752</c:v>
                </c:pt>
                <c:pt idx="5407">
                  <c:v>0.50925675983450058</c:v>
                </c:pt>
                <c:pt idx="5408">
                  <c:v>0.50870034650519913</c:v>
                </c:pt>
                <c:pt idx="5409">
                  <c:v>0.50851536965555133</c:v>
                </c:pt>
                <c:pt idx="5410">
                  <c:v>0.5087466833913834</c:v>
                </c:pt>
                <c:pt idx="5411">
                  <c:v>0.50981280246871241</c:v>
                </c:pt>
                <c:pt idx="5412">
                  <c:v>0.51166627791608543</c:v>
                </c:pt>
                <c:pt idx="5413">
                  <c:v>0.51449319866841892</c:v>
                </c:pt>
                <c:pt idx="5414">
                  <c:v>0.51806113890461192</c:v>
                </c:pt>
                <c:pt idx="5415">
                  <c:v>0.52172175291317369</c:v>
                </c:pt>
                <c:pt idx="5416">
                  <c:v>0.52454830297041766</c:v>
                </c:pt>
                <c:pt idx="5417">
                  <c:v>0.52654301324688046</c:v>
                </c:pt>
                <c:pt idx="5418">
                  <c:v>0.52807175979587373</c:v>
                </c:pt>
                <c:pt idx="5419">
                  <c:v>0.52881314997482298</c:v>
                </c:pt>
                <c:pt idx="5420">
                  <c:v>0.52932396780811897</c:v>
                </c:pt>
                <c:pt idx="5421">
                  <c:v>0.52950894465776677</c:v>
                </c:pt>
                <c:pt idx="5422">
                  <c:v>0.52899886821464981</c:v>
                </c:pt>
                <c:pt idx="5423">
                  <c:v>0.52760839093403056</c:v>
                </c:pt>
                <c:pt idx="5424">
                  <c:v>0.49938254832363088</c:v>
                </c:pt>
                <c:pt idx="5425">
                  <c:v>0.49859556264867633</c:v>
                </c:pt>
                <c:pt idx="5426">
                  <c:v>0.49757652184771062</c:v>
                </c:pt>
                <c:pt idx="5427">
                  <c:v>0.49368348201804824</c:v>
                </c:pt>
                <c:pt idx="5428">
                  <c:v>0.48914246717198429</c:v>
                </c:pt>
                <c:pt idx="5429">
                  <c:v>0.48589851444399196</c:v>
                </c:pt>
                <c:pt idx="5430">
                  <c:v>0.48409100518771375</c:v>
                </c:pt>
                <c:pt idx="5431">
                  <c:v>0.48316463815911675</c:v>
                </c:pt>
                <c:pt idx="5432">
                  <c:v>0.4826082248298153</c:v>
                </c:pt>
                <c:pt idx="5433">
                  <c:v>0.48242324798016756</c:v>
                </c:pt>
                <c:pt idx="5434">
                  <c:v>0.48265456171599963</c:v>
                </c:pt>
                <c:pt idx="5435">
                  <c:v>0.48372068079332864</c:v>
                </c:pt>
                <c:pt idx="5436">
                  <c:v>0.48557415624070172</c:v>
                </c:pt>
                <c:pt idx="5437">
                  <c:v>0.48840107699303509</c:v>
                </c:pt>
                <c:pt idx="5438">
                  <c:v>0.4919690172292282</c:v>
                </c:pt>
                <c:pt idx="5439">
                  <c:v>0.49562963123778991</c:v>
                </c:pt>
                <c:pt idx="5440">
                  <c:v>0.49845618129503383</c:v>
                </c:pt>
                <c:pt idx="5441">
                  <c:v>0.50045089157149669</c:v>
                </c:pt>
                <c:pt idx="5442">
                  <c:v>0.50197963812048996</c:v>
                </c:pt>
                <c:pt idx="5443">
                  <c:v>0.50272102829943921</c:v>
                </c:pt>
                <c:pt idx="5444">
                  <c:v>0.50323184613273519</c:v>
                </c:pt>
                <c:pt idx="5445">
                  <c:v>0.50341682298238299</c:v>
                </c:pt>
                <c:pt idx="5446">
                  <c:v>0.50290674653926604</c:v>
                </c:pt>
                <c:pt idx="5447">
                  <c:v>0.50151626925864679</c:v>
                </c:pt>
                <c:pt idx="5448">
                  <c:v>0.52287369769186098</c:v>
                </c:pt>
                <c:pt idx="5449">
                  <c:v>0.52208671201690637</c:v>
                </c:pt>
                <c:pt idx="5450">
                  <c:v>0.52106767121594066</c:v>
                </c:pt>
                <c:pt idx="5451">
                  <c:v>0.51717463138627828</c:v>
                </c:pt>
                <c:pt idx="5452">
                  <c:v>0.51263361654021433</c:v>
                </c:pt>
                <c:pt idx="5453">
                  <c:v>0.50938966381222206</c:v>
                </c:pt>
                <c:pt idx="5454">
                  <c:v>0.5075821545559438</c:v>
                </c:pt>
                <c:pt idx="5455">
                  <c:v>0.50665578752734686</c:v>
                </c:pt>
                <c:pt idx="5456">
                  <c:v>0.5060993741980454</c:v>
                </c:pt>
                <c:pt idx="5457">
                  <c:v>0.5059143973483976</c:v>
                </c:pt>
                <c:pt idx="5458">
                  <c:v>0.50614571108422968</c:v>
                </c:pt>
                <c:pt idx="5459">
                  <c:v>0.50721183016155869</c:v>
                </c:pt>
                <c:pt idx="5460">
                  <c:v>0.50906530560893182</c:v>
                </c:pt>
                <c:pt idx="5461">
                  <c:v>0.51189222636126519</c:v>
                </c:pt>
                <c:pt idx="5462">
                  <c:v>0.5154601665974583</c:v>
                </c:pt>
                <c:pt idx="5463">
                  <c:v>0.51912078060601996</c:v>
                </c:pt>
                <c:pt idx="5464">
                  <c:v>0.52194733066326393</c:v>
                </c:pt>
                <c:pt idx="5465">
                  <c:v>0.52394204093972674</c:v>
                </c:pt>
                <c:pt idx="5466">
                  <c:v>0.52547078748872011</c:v>
                </c:pt>
                <c:pt idx="5467">
                  <c:v>0.52621217766766926</c:v>
                </c:pt>
                <c:pt idx="5468">
                  <c:v>0.52672299550096535</c:v>
                </c:pt>
                <c:pt idx="5469">
                  <c:v>0.52690797235061315</c:v>
                </c:pt>
                <c:pt idx="5470">
                  <c:v>0.52639789590749608</c:v>
                </c:pt>
                <c:pt idx="5471">
                  <c:v>0.52500741862687683</c:v>
                </c:pt>
                <c:pt idx="5472">
                  <c:v>0.49441705573724654</c:v>
                </c:pt>
                <c:pt idx="5473">
                  <c:v>0.49363007006229198</c:v>
                </c:pt>
                <c:pt idx="5474">
                  <c:v>0.49261102926132627</c:v>
                </c:pt>
                <c:pt idx="5475">
                  <c:v>0.48871798943166389</c:v>
                </c:pt>
                <c:pt idx="5476">
                  <c:v>0.48417697458559994</c:v>
                </c:pt>
                <c:pt idx="5477">
                  <c:v>0.48093302185760761</c:v>
                </c:pt>
                <c:pt idx="5478">
                  <c:v>0.47912551260132941</c:v>
                </c:pt>
                <c:pt idx="5479">
                  <c:v>0.47819914557273241</c:v>
                </c:pt>
                <c:pt idx="5480">
                  <c:v>0.47764273224343096</c:v>
                </c:pt>
                <c:pt idx="5481">
                  <c:v>0.47745775539378321</c:v>
                </c:pt>
                <c:pt idx="5482">
                  <c:v>0.47768906912961528</c:v>
                </c:pt>
                <c:pt idx="5483">
                  <c:v>0.47875518820694429</c:v>
                </c:pt>
                <c:pt idx="5484">
                  <c:v>0.48060866365431737</c:v>
                </c:pt>
                <c:pt idx="5485">
                  <c:v>0.48343558440665074</c:v>
                </c:pt>
                <c:pt idx="5486">
                  <c:v>0.48700352464284385</c:v>
                </c:pt>
                <c:pt idx="5487">
                  <c:v>0.49066413865140557</c:v>
                </c:pt>
                <c:pt idx="5488">
                  <c:v>0.49349068870864948</c:v>
                </c:pt>
                <c:pt idx="5489">
                  <c:v>0.49548539898511235</c:v>
                </c:pt>
                <c:pt idx="5490">
                  <c:v>0.49701414553410567</c:v>
                </c:pt>
                <c:pt idx="5491">
                  <c:v>0.49775553571305486</c:v>
                </c:pt>
                <c:pt idx="5492">
                  <c:v>0.4982663535463509</c:v>
                </c:pt>
                <c:pt idx="5493">
                  <c:v>0.4984513303959987</c:v>
                </c:pt>
                <c:pt idx="5494">
                  <c:v>0.49794125395288169</c:v>
                </c:pt>
                <c:pt idx="5495">
                  <c:v>0.49655077667226244</c:v>
                </c:pt>
                <c:pt idx="5496">
                  <c:v>0.55101148901470554</c:v>
                </c:pt>
                <c:pt idx="5497">
                  <c:v>0.55022450333975093</c:v>
                </c:pt>
                <c:pt idx="5498">
                  <c:v>0.54920546253878522</c:v>
                </c:pt>
                <c:pt idx="5499">
                  <c:v>0.54531242270912283</c:v>
                </c:pt>
                <c:pt idx="5500">
                  <c:v>0.54077140786305888</c:v>
                </c:pt>
                <c:pt idx="5501">
                  <c:v>0.53752745513506661</c:v>
                </c:pt>
                <c:pt idx="5502">
                  <c:v>0.53571994587878835</c:v>
                </c:pt>
                <c:pt idx="5503">
                  <c:v>0.53479357885019141</c:v>
                </c:pt>
                <c:pt idx="5504">
                  <c:v>0.53423716552088996</c:v>
                </c:pt>
                <c:pt idx="5505">
                  <c:v>0.53405218867124216</c:v>
                </c:pt>
                <c:pt idx="5506">
                  <c:v>0.53428350240707423</c:v>
                </c:pt>
                <c:pt idx="5507">
                  <c:v>0.53534962148440324</c:v>
                </c:pt>
                <c:pt idx="5508">
                  <c:v>0.53720309693177626</c:v>
                </c:pt>
                <c:pt idx="5509">
                  <c:v>0.54003001768410974</c:v>
                </c:pt>
                <c:pt idx="5510">
                  <c:v>0.54359795792030274</c:v>
                </c:pt>
                <c:pt idx="5511">
                  <c:v>0.54725857192886451</c:v>
                </c:pt>
                <c:pt idx="5512">
                  <c:v>0.55008512198610848</c:v>
                </c:pt>
                <c:pt idx="5513">
                  <c:v>0.55207983226257129</c:v>
                </c:pt>
                <c:pt idx="5514">
                  <c:v>0.55360857881156456</c:v>
                </c:pt>
                <c:pt idx="5515">
                  <c:v>0.55434996899051381</c:v>
                </c:pt>
                <c:pt idx="5516">
                  <c:v>0.55486078682380979</c:v>
                </c:pt>
                <c:pt idx="5517">
                  <c:v>0.55504576367345759</c:v>
                </c:pt>
                <c:pt idx="5518">
                  <c:v>0.55453568723034063</c:v>
                </c:pt>
                <c:pt idx="5519">
                  <c:v>0.55314520994972138</c:v>
                </c:pt>
                <c:pt idx="5520">
                  <c:v>0.53910648901470548</c:v>
                </c:pt>
                <c:pt idx="5521">
                  <c:v>0.53831950333975087</c:v>
                </c:pt>
                <c:pt idx="5522">
                  <c:v>0.53730046253878516</c:v>
                </c:pt>
                <c:pt idx="5523">
                  <c:v>0.53340742270912278</c:v>
                </c:pt>
                <c:pt idx="5524">
                  <c:v>0.52886640786305883</c:v>
                </c:pt>
                <c:pt idx="5525">
                  <c:v>0.52562245513506656</c:v>
                </c:pt>
                <c:pt idx="5526">
                  <c:v>0.5238149458787883</c:v>
                </c:pt>
                <c:pt idx="5527">
                  <c:v>0.52288857885019135</c:v>
                </c:pt>
                <c:pt idx="5528">
                  <c:v>0.5223321655208899</c:v>
                </c:pt>
                <c:pt idx="5529">
                  <c:v>0.5221471886712421</c:v>
                </c:pt>
                <c:pt idx="5530">
                  <c:v>0.52237850240707417</c:v>
                </c:pt>
                <c:pt idx="5531">
                  <c:v>0.52344462148440318</c:v>
                </c:pt>
                <c:pt idx="5532">
                  <c:v>0.52529809693177631</c:v>
                </c:pt>
                <c:pt idx="5533">
                  <c:v>0.52812501768410969</c:v>
                </c:pt>
                <c:pt idx="5534">
                  <c:v>0.5316929579203028</c:v>
                </c:pt>
                <c:pt idx="5535">
                  <c:v>0.53535357192886446</c:v>
                </c:pt>
                <c:pt idx="5536">
                  <c:v>0.53818012198610843</c:v>
                </c:pt>
                <c:pt idx="5537">
                  <c:v>0.54017483226257124</c:v>
                </c:pt>
                <c:pt idx="5538">
                  <c:v>0.54170357881156461</c:v>
                </c:pt>
                <c:pt idx="5539">
                  <c:v>0.54244496899051375</c:v>
                </c:pt>
                <c:pt idx="5540">
                  <c:v>0.54295578682380985</c:v>
                </c:pt>
                <c:pt idx="5541">
                  <c:v>0.54314076367345765</c:v>
                </c:pt>
                <c:pt idx="5542">
                  <c:v>0.54263068723034058</c:v>
                </c:pt>
                <c:pt idx="5543">
                  <c:v>0.54124020994972133</c:v>
                </c:pt>
                <c:pt idx="5544">
                  <c:v>0.57087345936024281</c:v>
                </c:pt>
                <c:pt idx="5545">
                  <c:v>0.5700864736852882</c:v>
                </c:pt>
                <c:pt idx="5546">
                  <c:v>0.56906743288432249</c:v>
                </c:pt>
                <c:pt idx="5547">
                  <c:v>0.56517439305466011</c:v>
                </c:pt>
                <c:pt idx="5548">
                  <c:v>0.56063337820859616</c:v>
                </c:pt>
                <c:pt idx="5549">
                  <c:v>0.55738942548060388</c:v>
                </c:pt>
                <c:pt idx="5550">
                  <c:v>0.55558191622432562</c:v>
                </c:pt>
                <c:pt idx="5551">
                  <c:v>0.55465554919572868</c:v>
                </c:pt>
                <c:pt idx="5552">
                  <c:v>0.55409913586642723</c:v>
                </c:pt>
                <c:pt idx="5553">
                  <c:v>0.55391415901677943</c:v>
                </c:pt>
                <c:pt idx="5554">
                  <c:v>0.5541454727526115</c:v>
                </c:pt>
                <c:pt idx="5555">
                  <c:v>0.55521159182994051</c:v>
                </c:pt>
                <c:pt idx="5556">
                  <c:v>0.55706506727731364</c:v>
                </c:pt>
                <c:pt idx="5557">
                  <c:v>0.55989198802964701</c:v>
                </c:pt>
                <c:pt idx="5558">
                  <c:v>0.56345992826584013</c:v>
                </c:pt>
                <c:pt idx="5559">
                  <c:v>0.56712054227440178</c:v>
                </c:pt>
                <c:pt idx="5560">
                  <c:v>0.56994709233164575</c:v>
                </c:pt>
                <c:pt idx="5561">
                  <c:v>0.57194180260810856</c:v>
                </c:pt>
                <c:pt idx="5562">
                  <c:v>0.57347054915710194</c:v>
                </c:pt>
                <c:pt idx="5563">
                  <c:v>0.57421193933605108</c:v>
                </c:pt>
                <c:pt idx="5564">
                  <c:v>0.57472275716934718</c:v>
                </c:pt>
                <c:pt idx="5565">
                  <c:v>0.57490773401899498</c:v>
                </c:pt>
                <c:pt idx="5566">
                  <c:v>0.57439765757587791</c:v>
                </c:pt>
                <c:pt idx="5567">
                  <c:v>0.57300718029525866</c:v>
                </c:pt>
                <c:pt idx="5568">
                  <c:v>0.53910648901470548</c:v>
                </c:pt>
                <c:pt idx="5569">
                  <c:v>0.53831950333975087</c:v>
                </c:pt>
                <c:pt idx="5570">
                  <c:v>0.53730046253878516</c:v>
                </c:pt>
                <c:pt idx="5571">
                  <c:v>0.53340742270912278</c:v>
                </c:pt>
                <c:pt idx="5572">
                  <c:v>0.52886640786305883</c:v>
                </c:pt>
                <c:pt idx="5573">
                  <c:v>0.52562245513506656</c:v>
                </c:pt>
                <c:pt idx="5574">
                  <c:v>0.5238149458787883</c:v>
                </c:pt>
                <c:pt idx="5575">
                  <c:v>0.52288857885019135</c:v>
                </c:pt>
                <c:pt idx="5576">
                  <c:v>0.5223321655208899</c:v>
                </c:pt>
                <c:pt idx="5577">
                  <c:v>0.5221471886712421</c:v>
                </c:pt>
                <c:pt idx="5578">
                  <c:v>0.52237850240707417</c:v>
                </c:pt>
                <c:pt idx="5579">
                  <c:v>0.52344462148440318</c:v>
                </c:pt>
                <c:pt idx="5580">
                  <c:v>0.52529809693177631</c:v>
                </c:pt>
                <c:pt idx="5581">
                  <c:v>0.52812501768410969</c:v>
                </c:pt>
                <c:pt idx="5582">
                  <c:v>0.5316929579203028</c:v>
                </c:pt>
                <c:pt idx="5583">
                  <c:v>0.53535357192886446</c:v>
                </c:pt>
                <c:pt idx="5584">
                  <c:v>0.53818012198610843</c:v>
                </c:pt>
                <c:pt idx="5585">
                  <c:v>0.54017483226257124</c:v>
                </c:pt>
                <c:pt idx="5586">
                  <c:v>0.54170357881156461</c:v>
                </c:pt>
                <c:pt idx="5587">
                  <c:v>0.54244496899051375</c:v>
                </c:pt>
                <c:pt idx="5588">
                  <c:v>0.54295578682380985</c:v>
                </c:pt>
                <c:pt idx="5589">
                  <c:v>0.54314076367345765</c:v>
                </c:pt>
                <c:pt idx="5590">
                  <c:v>0.54263068723034058</c:v>
                </c:pt>
                <c:pt idx="5591">
                  <c:v>0.54124020994972133</c:v>
                </c:pt>
                <c:pt idx="5592">
                  <c:v>0.50237402608278381</c:v>
                </c:pt>
                <c:pt idx="5593">
                  <c:v>0.50158704040782931</c:v>
                </c:pt>
                <c:pt idx="5594">
                  <c:v>0.5005679996068636</c:v>
                </c:pt>
                <c:pt idx="5595">
                  <c:v>0.49667495977720122</c:v>
                </c:pt>
                <c:pt idx="5596">
                  <c:v>0.49213394493113727</c:v>
                </c:pt>
                <c:pt idx="5597">
                  <c:v>0.48888999220314489</c:v>
                </c:pt>
                <c:pt idx="5598">
                  <c:v>0.48708248294686673</c:v>
                </c:pt>
                <c:pt idx="5599">
                  <c:v>0.48615611591826968</c:v>
                </c:pt>
                <c:pt idx="5600">
                  <c:v>0.48559970258896823</c:v>
                </c:pt>
                <c:pt idx="5601">
                  <c:v>0.48541472573932054</c:v>
                </c:pt>
                <c:pt idx="5602">
                  <c:v>0.48564603947515261</c:v>
                </c:pt>
                <c:pt idx="5603">
                  <c:v>0.48671215855248162</c:v>
                </c:pt>
                <c:pt idx="5604">
                  <c:v>0.48856563399985464</c:v>
                </c:pt>
                <c:pt idx="5605">
                  <c:v>0.49139255475218802</c:v>
                </c:pt>
                <c:pt idx="5606">
                  <c:v>0.49496049498838113</c:v>
                </c:pt>
                <c:pt idx="5607">
                  <c:v>0.4986211089969429</c:v>
                </c:pt>
                <c:pt idx="5608">
                  <c:v>0.50144765905418676</c:v>
                </c:pt>
                <c:pt idx="5609">
                  <c:v>0.50344236933064967</c:v>
                </c:pt>
                <c:pt idx="5610">
                  <c:v>0.50497111587964294</c:v>
                </c:pt>
                <c:pt idx="5611">
                  <c:v>0.50571250605859219</c:v>
                </c:pt>
                <c:pt idx="5612">
                  <c:v>0.50622332389188818</c:v>
                </c:pt>
                <c:pt idx="5613">
                  <c:v>0.50640830074153598</c:v>
                </c:pt>
                <c:pt idx="5614">
                  <c:v>0.50589822429841902</c:v>
                </c:pt>
                <c:pt idx="5615">
                  <c:v>0.50450774701779977</c:v>
                </c:pt>
                <c:pt idx="5616">
                  <c:v>0.48747754832363088</c:v>
                </c:pt>
                <c:pt idx="5617">
                  <c:v>0.48669056264867633</c:v>
                </c:pt>
                <c:pt idx="5618">
                  <c:v>0.48567152184771062</c:v>
                </c:pt>
                <c:pt idx="5619">
                  <c:v>0.48177848201804824</c:v>
                </c:pt>
                <c:pt idx="5620">
                  <c:v>0.47723746717198429</c:v>
                </c:pt>
                <c:pt idx="5621">
                  <c:v>0.47399351444399196</c:v>
                </c:pt>
                <c:pt idx="5622">
                  <c:v>0.47218600518771375</c:v>
                </c:pt>
                <c:pt idx="5623">
                  <c:v>0.47125963815911676</c:v>
                </c:pt>
                <c:pt idx="5624">
                  <c:v>0.4707032248298153</c:v>
                </c:pt>
                <c:pt idx="5625">
                  <c:v>0.47051824798016756</c:v>
                </c:pt>
                <c:pt idx="5626">
                  <c:v>0.47074956171599963</c:v>
                </c:pt>
                <c:pt idx="5627">
                  <c:v>0.47181568079332864</c:v>
                </c:pt>
                <c:pt idx="5628">
                  <c:v>0.47366915624070172</c:v>
                </c:pt>
                <c:pt idx="5629">
                  <c:v>0.47649607699303509</c:v>
                </c:pt>
                <c:pt idx="5630">
                  <c:v>0.4800640172292282</c:v>
                </c:pt>
                <c:pt idx="5631">
                  <c:v>0.48372463123778991</c:v>
                </c:pt>
                <c:pt idx="5632">
                  <c:v>0.48655118129503383</c:v>
                </c:pt>
                <c:pt idx="5633">
                  <c:v>0.48854589157149669</c:v>
                </c:pt>
                <c:pt idx="5634">
                  <c:v>0.49007463812049001</c:v>
                </c:pt>
                <c:pt idx="5635">
                  <c:v>0.49081602829943921</c:v>
                </c:pt>
                <c:pt idx="5636">
                  <c:v>0.49132684613273525</c:v>
                </c:pt>
                <c:pt idx="5637">
                  <c:v>0.49151182298238305</c:v>
                </c:pt>
                <c:pt idx="5638">
                  <c:v>0.49100174653926604</c:v>
                </c:pt>
                <c:pt idx="5639">
                  <c:v>0.48961126925864679</c:v>
                </c:pt>
                <c:pt idx="5640">
                  <c:v>0.48747754832363088</c:v>
                </c:pt>
                <c:pt idx="5641">
                  <c:v>0.48669056264867633</c:v>
                </c:pt>
                <c:pt idx="5642">
                  <c:v>0.48567152184771062</c:v>
                </c:pt>
                <c:pt idx="5643">
                  <c:v>0.48177848201804824</c:v>
                </c:pt>
                <c:pt idx="5644">
                  <c:v>0.47723746717198429</c:v>
                </c:pt>
                <c:pt idx="5645">
                  <c:v>0.47399351444399196</c:v>
                </c:pt>
                <c:pt idx="5646">
                  <c:v>0.47218600518771375</c:v>
                </c:pt>
                <c:pt idx="5647">
                  <c:v>0.47125963815911676</c:v>
                </c:pt>
                <c:pt idx="5648">
                  <c:v>0.4707032248298153</c:v>
                </c:pt>
                <c:pt idx="5649">
                  <c:v>0.47051824798016756</c:v>
                </c:pt>
                <c:pt idx="5650">
                  <c:v>0.47074956171599963</c:v>
                </c:pt>
                <c:pt idx="5651">
                  <c:v>0.47181568079332864</c:v>
                </c:pt>
                <c:pt idx="5652">
                  <c:v>0.47366915624070172</c:v>
                </c:pt>
                <c:pt idx="5653">
                  <c:v>0.47649607699303509</c:v>
                </c:pt>
                <c:pt idx="5654">
                  <c:v>0.4800640172292282</c:v>
                </c:pt>
                <c:pt idx="5655">
                  <c:v>0.48372463123778991</c:v>
                </c:pt>
                <c:pt idx="5656">
                  <c:v>0.48655118129503383</c:v>
                </c:pt>
                <c:pt idx="5657">
                  <c:v>0.48854589157149669</c:v>
                </c:pt>
                <c:pt idx="5658">
                  <c:v>0.49007463812049001</c:v>
                </c:pt>
                <c:pt idx="5659">
                  <c:v>0.49081602829943921</c:v>
                </c:pt>
                <c:pt idx="5660">
                  <c:v>0.49132684613273525</c:v>
                </c:pt>
                <c:pt idx="5661">
                  <c:v>0.49151182298238305</c:v>
                </c:pt>
                <c:pt idx="5662">
                  <c:v>0.49100174653926604</c:v>
                </c:pt>
                <c:pt idx="5663">
                  <c:v>0.48961126925864679</c:v>
                </c:pt>
                <c:pt idx="5664">
                  <c:v>0.50733951866916815</c:v>
                </c:pt>
                <c:pt idx="5665">
                  <c:v>0.50655253299421366</c:v>
                </c:pt>
                <c:pt idx="5666">
                  <c:v>0.50553349219324795</c:v>
                </c:pt>
                <c:pt idx="5667">
                  <c:v>0.50164045236358557</c:v>
                </c:pt>
                <c:pt idx="5668">
                  <c:v>0.49709943751752161</c:v>
                </c:pt>
                <c:pt idx="5669">
                  <c:v>0.49385548478952923</c:v>
                </c:pt>
                <c:pt idx="5670">
                  <c:v>0.49204797553325108</c:v>
                </c:pt>
                <c:pt idx="5671">
                  <c:v>0.49112160850465403</c:v>
                </c:pt>
                <c:pt idx="5672">
                  <c:v>0.49056519517535258</c:v>
                </c:pt>
                <c:pt idx="5673">
                  <c:v>0.49038021832570489</c:v>
                </c:pt>
                <c:pt idx="5674">
                  <c:v>0.49061153206153696</c:v>
                </c:pt>
                <c:pt idx="5675">
                  <c:v>0.49167765113886597</c:v>
                </c:pt>
                <c:pt idx="5676">
                  <c:v>0.49353112658623899</c:v>
                </c:pt>
                <c:pt idx="5677">
                  <c:v>0.49635804733857236</c:v>
                </c:pt>
                <c:pt idx="5678">
                  <c:v>0.49992598757476547</c:v>
                </c:pt>
                <c:pt idx="5679">
                  <c:v>0.50358660158332724</c:v>
                </c:pt>
                <c:pt idx="5680">
                  <c:v>0.5064131516405711</c:v>
                </c:pt>
                <c:pt idx="5681">
                  <c:v>0.50840786191703402</c:v>
                </c:pt>
                <c:pt idx="5682">
                  <c:v>0.50993660846602729</c:v>
                </c:pt>
                <c:pt idx="5683">
                  <c:v>0.51067799864497654</c:v>
                </c:pt>
                <c:pt idx="5684">
                  <c:v>0.51118881647827252</c:v>
                </c:pt>
                <c:pt idx="5685">
                  <c:v>0.51137379332792032</c:v>
                </c:pt>
                <c:pt idx="5686">
                  <c:v>0.51086371688480336</c:v>
                </c:pt>
                <c:pt idx="5687">
                  <c:v>0.50947323960418411</c:v>
                </c:pt>
                <c:pt idx="5688">
                  <c:v>0.61257141487854883</c:v>
                </c:pt>
                <c:pt idx="5689">
                  <c:v>0.61178442920359422</c:v>
                </c:pt>
                <c:pt idx="5690">
                  <c:v>0.61076538840262851</c:v>
                </c:pt>
                <c:pt idx="5691">
                  <c:v>0.60687234857296612</c:v>
                </c:pt>
                <c:pt idx="5692">
                  <c:v>0.60233133372690217</c:v>
                </c:pt>
                <c:pt idx="5693">
                  <c:v>0.5990873809989099</c:v>
                </c:pt>
                <c:pt idx="5694">
                  <c:v>0.59727987174263164</c:v>
                </c:pt>
                <c:pt idx="5695">
                  <c:v>0.5963535047140347</c:v>
                </c:pt>
                <c:pt idx="5696">
                  <c:v>0.59579709138473325</c:v>
                </c:pt>
                <c:pt idx="5697">
                  <c:v>0.59561211453508545</c:v>
                </c:pt>
                <c:pt idx="5698">
                  <c:v>0.59584342827091752</c:v>
                </c:pt>
                <c:pt idx="5699">
                  <c:v>0.59690954734824653</c:v>
                </c:pt>
                <c:pt idx="5700">
                  <c:v>0.59876302279561966</c:v>
                </c:pt>
                <c:pt idx="5701">
                  <c:v>0.60158994354795303</c:v>
                </c:pt>
                <c:pt idx="5702">
                  <c:v>0.60515788378414614</c:v>
                </c:pt>
                <c:pt idx="5703">
                  <c:v>0.6088184977927078</c:v>
                </c:pt>
                <c:pt idx="5704">
                  <c:v>0.61164504784995177</c:v>
                </c:pt>
                <c:pt idx="5705">
                  <c:v>0.61363975812641458</c:v>
                </c:pt>
                <c:pt idx="5706">
                  <c:v>0.61516850467540796</c:v>
                </c:pt>
                <c:pt idx="5707">
                  <c:v>0.6159098948543571</c:v>
                </c:pt>
                <c:pt idx="5708">
                  <c:v>0.61642071268765319</c:v>
                </c:pt>
                <c:pt idx="5709">
                  <c:v>0.61660568953730099</c:v>
                </c:pt>
                <c:pt idx="5710">
                  <c:v>0.61609561309418392</c:v>
                </c:pt>
                <c:pt idx="5711">
                  <c:v>0.61470513581356467</c:v>
                </c:pt>
                <c:pt idx="5712">
                  <c:v>0.60760592229216448</c:v>
                </c:pt>
                <c:pt idx="5713">
                  <c:v>0.60681893661720987</c:v>
                </c:pt>
                <c:pt idx="5714">
                  <c:v>0.60579989581624416</c:v>
                </c:pt>
                <c:pt idx="5715">
                  <c:v>0.60190685598658178</c:v>
                </c:pt>
                <c:pt idx="5716">
                  <c:v>0.59736584114051783</c:v>
                </c:pt>
                <c:pt idx="5717">
                  <c:v>0.59412188841252556</c:v>
                </c:pt>
                <c:pt idx="5718">
                  <c:v>0.59231437915624729</c:v>
                </c:pt>
                <c:pt idx="5719">
                  <c:v>0.59138801212765035</c:v>
                </c:pt>
                <c:pt idx="5720">
                  <c:v>0.5908315987983489</c:v>
                </c:pt>
                <c:pt idx="5721">
                  <c:v>0.5906466219487011</c:v>
                </c:pt>
                <c:pt idx="5722">
                  <c:v>0.59087793568453317</c:v>
                </c:pt>
                <c:pt idx="5723">
                  <c:v>0.59194405476186218</c:v>
                </c:pt>
                <c:pt idx="5724">
                  <c:v>0.59379753020923531</c:v>
                </c:pt>
                <c:pt idx="5725">
                  <c:v>0.59662445096156869</c:v>
                </c:pt>
                <c:pt idx="5726">
                  <c:v>0.6001923911977618</c:v>
                </c:pt>
                <c:pt idx="5727">
                  <c:v>0.60385300520632346</c:v>
                </c:pt>
                <c:pt idx="5728">
                  <c:v>0.60667955526356743</c:v>
                </c:pt>
                <c:pt idx="5729">
                  <c:v>0.60867426554003023</c:v>
                </c:pt>
                <c:pt idx="5730">
                  <c:v>0.61020301208902361</c:v>
                </c:pt>
                <c:pt idx="5731">
                  <c:v>0.61094440226797275</c:v>
                </c:pt>
                <c:pt idx="5732">
                  <c:v>0.61145522010126885</c:v>
                </c:pt>
                <c:pt idx="5733">
                  <c:v>0.61164019695091665</c:v>
                </c:pt>
                <c:pt idx="5734">
                  <c:v>0.61113012050779958</c:v>
                </c:pt>
                <c:pt idx="5735">
                  <c:v>0.60973964322718033</c:v>
                </c:pt>
                <c:pt idx="5736">
                  <c:v>0.57914928033754998</c:v>
                </c:pt>
                <c:pt idx="5737">
                  <c:v>0.57836229466259548</c:v>
                </c:pt>
                <c:pt idx="5738">
                  <c:v>0.57734325386162977</c:v>
                </c:pt>
                <c:pt idx="5739">
                  <c:v>0.57345021403196739</c:v>
                </c:pt>
                <c:pt idx="5740">
                  <c:v>0.56890919918590344</c:v>
                </c:pt>
                <c:pt idx="5741">
                  <c:v>0.56566524645791105</c:v>
                </c:pt>
                <c:pt idx="5742">
                  <c:v>0.5638577372016329</c:v>
                </c:pt>
                <c:pt idx="5743">
                  <c:v>0.56293137017303585</c:v>
                </c:pt>
                <c:pt idx="5744">
                  <c:v>0.5623749568437344</c:v>
                </c:pt>
                <c:pt idx="5745">
                  <c:v>0.56218997999408671</c:v>
                </c:pt>
                <c:pt idx="5746">
                  <c:v>0.56242129372991878</c:v>
                </c:pt>
                <c:pt idx="5747">
                  <c:v>0.56348741280724779</c:v>
                </c:pt>
                <c:pt idx="5748">
                  <c:v>0.56534088825462092</c:v>
                </c:pt>
                <c:pt idx="5749">
                  <c:v>0.56816780900695418</c:v>
                </c:pt>
                <c:pt idx="5750">
                  <c:v>0.57173574924314741</c:v>
                </c:pt>
                <c:pt idx="5751">
                  <c:v>0.57539636325170906</c:v>
                </c:pt>
                <c:pt idx="5752">
                  <c:v>0.57822291330895292</c:v>
                </c:pt>
                <c:pt idx="5753">
                  <c:v>0.58021762358541584</c:v>
                </c:pt>
                <c:pt idx="5754">
                  <c:v>0.58174637013440922</c:v>
                </c:pt>
                <c:pt idx="5755">
                  <c:v>0.58248776031335836</c:v>
                </c:pt>
                <c:pt idx="5756">
                  <c:v>0.58299857814665446</c:v>
                </c:pt>
                <c:pt idx="5757">
                  <c:v>0.58318355499630226</c:v>
                </c:pt>
                <c:pt idx="5758">
                  <c:v>0.58267347855318519</c:v>
                </c:pt>
                <c:pt idx="5759">
                  <c:v>0.58128300127256594</c:v>
                </c:pt>
                <c:pt idx="5760">
                  <c:v>0.62447641487854888</c:v>
                </c:pt>
                <c:pt idx="5761">
                  <c:v>0.62368942920359427</c:v>
                </c:pt>
                <c:pt idx="5762">
                  <c:v>0.62267038840262856</c:v>
                </c:pt>
                <c:pt idx="5763">
                  <c:v>0.61877734857296618</c:v>
                </c:pt>
                <c:pt idx="5764">
                  <c:v>0.61423633372690223</c:v>
                </c:pt>
                <c:pt idx="5765">
                  <c:v>0.61099238099890996</c:v>
                </c:pt>
                <c:pt idx="5766">
                  <c:v>0.6091848717426317</c:v>
                </c:pt>
                <c:pt idx="5767">
                  <c:v>0.60825850471403475</c:v>
                </c:pt>
                <c:pt idx="5768">
                  <c:v>0.6077020913847333</c:v>
                </c:pt>
                <c:pt idx="5769">
                  <c:v>0.6075171145350855</c:v>
                </c:pt>
                <c:pt idx="5770">
                  <c:v>0.60774842827091757</c:v>
                </c:pt>
                <c:pt idx="5771">
                  <c:v>0.60881454734824658</c:v>
                </c:pt>
                <c:pt idx="5772">
                  <c:v>0.6106680227956196</c:v>
                </c:pt>
                <c:pt idx="5773">
                  <c:v>0.61349494354795309</c:v>
                </c:pt>
                <c:pt idx="5774">
                  <c:v>0.61706288378414609</c:v>
                </c:pt>
                <c:pt idx="5775">
                  <c:v>0.62072349779270786</c:v>
                </c:pt>
                <c:pt idx="5776">
                  <c:v>0.62355004784995183</c:v>
                </c:pt>
                <c:pt idx="5777">
                  <c:v>0.62554475812641464</c:v>
                </c:pt>
                <c:pt idx="5778">
                  <c:v>0.6270735046754079</c:v>
                </c:pt>
                <c:pt idx="5779">
                  <c:v>0.62781489485435715</c:v>
                </c:pt>
                <c:pt idx="5780">
                  <c:v>0.62832571268765314</c:v>
                </c:pt>
                <c:pt idx="5781">
                  <c:v>0.62851068953730094</c:v>
                </c:pt>
                <c:pt idx="5782">
                  <c:v>0.62800061309418398</c:v>
                </c:pt>
                <c:pt idx="5783">
                  <c:v>0.62661013581356473</c:v>
                </c:pt>
                <c:pt idx="5784">
                  <c:v>0.53114951866916815</c:v>
                </c:pt>
                <c:pt idx="5785">
                  <c:v>0.53036253299421365</c:v>
                </c:pt>
                <c:pt idx="5786">
                  <c:v>0.52934349219324794</c:v>
                </c:pt>
                <c:pt idx="5787">
                  <c:v>0.52545045236358556</c:v>
                </c:pt>
                <c:pt idx="5788">
                  <c:v>0.52090943751752161</c:v>
                </c:pt>
                <c:pt idx="5789">
                  <c:v>0.51766548478952923</c:v>
                </c:pt>
                <c:pt idx="5790">
                  <c:v>0.51585797553325108</c:v>
                </c:pt>
                <c:pt idx="5791">
                  <c:v>0.51493160850465403</c:v>
                </c:pt>
                <c:pt idx="5792">
                  <c:v>0.51437519517535257</c:v>
                </c:pt>
                <c:pt idx="5793">
                  <c:v>0.51419021832570488</c:v>
                </c:pt>
                <c:pt idx="5794">
                  <c:v>0.51442153206153696</c:v>
                </c:pt>
                <c:pt idx="5795">
                  <c:v>0.51548765113886597</c:v>
                </c:pt>
                <c:pt idx="5796">
                  <c:v>0.51734112658623899</c:v>
                </c:pt>
                <c:pt idx="5797">
                  <c:v>0.52016804733857236</c:v>
                </c:pt>
                <c:pt idx="5798">
                  <c:v>0.52373598757476547</c:v>
                </c:pt>
                <c:pt idx="5799">
                  <c:v>0.52739660158332724</c:v>
                </c:pt>
                <c:pt idx="5800">
                  <c:v>0.5302231516405711</c:v>
                </c:pt>
                <c:pt idx="5801">
                  <c:v>0.53221786191703402</c:v>
                </c:pt>
                <c:pt idx="5802">
                  <c:v>0.53374660846602728</c:v>
                </c:pt>
                <c:pt idx="5803">
                  <c:v>0.53448799864497654</c:v>
                </c:pt>
                <c:pt idx="5804">
                  <c:v>0.53499881647827252</c:v>
                </c:pt>
                <c:pt idx="5805">
                  <c:v>0.53518379332792032</c:v>
                </c:pt>
                <c:pt idx="5806">
                  <c:v>0.53467371688480336</c:v>
                </c:pt>
                <c:pt idx="5807">
                  <c:v>0.53328323960418411</c:v>
                </c:pt>
                <c:pt idx="5808">
                  <c:v>0.53114951866916815</c:v>
                </c:pt>
                <c:pt idx="5809">
                  <c:v>0.53036253299421365</c:v>
                </c:pt>
                <c:pt idx="5810">
                  <c:v>0.52934349219324794</c:v>
                </c:pt>
                <c:pt idx="5811">
                  <c:v>0.52545045236358556</c:v>
                </c:pt>
                <c:pt idx="5812">
                  <c:v>0.52090943751752161</c:v>
                </c:pt>
                <c:pt idx="5813">
                  <c:v>0.51766548478952923</c:v>
                </c:pt>
                <c:pt idx="5814">
                  <c:v>0.51585797553325108</c:v>
                </c:pt>
                <c:pt idx="5815">
                  <c:v>0.51493160850465403</c:v>
                </c:pt>
                <c:pt idx="5816">
                  <c:v>0.51437519517535257</c:v>
                </c:pt>
                <c:pt idx="5817">
                  <c:v>0.51419021832570488</c:v>
                </c:pt>
                <c:pt idx="5818">
                  <c:v>0.51442153206153696</c:v>
                </c:pt>
                <c:pt idx="5819">
                  <c:v>0.51548765113886597</c:v>
                </c:pt>
                <c:pt idx="5820">
                  <c:v>0.51734112658623899</c:v>
                </c:pt>
                <c:pt idx="5821">
                  <c:v>0.52016804733857236</c:v>
                </c:pt>
                <c:pt idx="5822">
                  <c:v>0.52373598757476547</c:v>
                </c:pt>
                <c:pt idx="5823">
                  <c:v>0.52739660158332724</c:v>
                </c:pt>
                <c:pt idx="5824">
                  <c:v>0.5302231516405711</c:v>
                </c:pt>
                <c:pt idx="5825">
                  <c:v>0.53221786191703402</c:v>
                </c:pt>
                <c:pt idx="5826">
                  <c:v>0.53374660846602728</c:v>
                </c:pt>
                <c:pt idx="5827">
                  <c:v>0.53448799864497654</c:v>
                </c:pt>
                <c:pt idx="5828">
                  <c:v>0.53499881647827252</c:v>
                </c:pt>
                <c:pt idx="5829">
                  <c:v>0.53518379332792032</c:v>
                </c:pt>
                <c:pt idx="5830">
                  <c:v>0.53467371688480336</c:v>
                </c:pt>
                <c:pt idx="5831">
                  <c:v>0.53328323960418411</c:v>
                </c:pt>
                <c:pt idx="5832">
                  <c:v>0.52783919027824533</c:v>
                </c:pt>
                <c:pt idx="5833">
                  <c:v>0.52705220460329072</c:v>
                </c:pt>
                <c:pt idx="5834">
                  <c:v>0.52603316380232501</c:v>
                </c:pt>
                <c:pt idx="5835">
                  <c:v>0.52214012397266263</c:v>
                </c:pt>
                <c:pt idx="5836">
                  <c:v>0.51759910912659868</c:v>
                </c:pt>
                <c:pt idx="5837">
                  <c:v>0.51435515639860641</c:v>
                </c:pt>
                <c:pt idx="5838">
                  <c:v>0.51254764714232814</c:v>
                </c:pt>
                <c:pt idx="5839">
                  <c:v>0.5116212801137312</c:v>
                </c:pt>
                <c:pt idx="5840">
                  <c:v>0.51106486678442975</c:v>
                </c:pt>
                <c:pt idx="5841">
                  <c:v>0.51087988993478195</c:v>
                </c:pt>
                <c:pt idx="5842">
                  <c:v>0.51111120367061402</c:v>
                </c:pt>
                <c:pt idx="5843">
                  <c:v>0.51217732274794303</c:v>
                </c:pt>
                <c:pt idx="5844">
                  <c:v>0.51403079819531616</c:v>
                </c:pt>
                <c:pt idx="5845">
                  <c:v>0.51685771894764954</c:v>
                </c:pt>
                <c:pt idx="5846">
                  <c:v>0.52042565918384265</c:v>
                </c:pt>
                <c:pt idx="5847">
                  <c:v>0.52408627319240431</c:v>
                </c:pt>
                <c:pt idx="5848">
                  <c:v>0.52691282324964828</c:v>
                </c:pt>
                <c:pt idx="5849">
                  <c:v>0.52890753352611108</c:v>
                </c:pt>
                <c:pt idx="5850">
                  <c:v>0.53043628007510446</c:v>
                </c:pt>
                <c:pt idx="5851">
                  <c:v>0.5311776702540536</c:v>
                </c:pt>
                <c:pt idx="5852">
                  <c:v>0.5316884880873497</c:v>
                </c:pt>
                <c:pt idx="5853">
                  <c:v>0.5318734649369975</c:v>
                </c:pt>
                <c:pt idx="5854">
                  <c:v>0.53136338849388043</c:v>
                </c:pt>
                <c:pt idx="5855">
                  <c:v>0.52997291121326118</c:v>
                </c:pt>
                <c:pt idx="5856">
                  <c:v>0.52287369769186098</c:v>
                </c:pt>
                <c:pt idx="5857">
                  <c:v>0.52208671201690637</c:v>
                </c:pt>
                <c:pt idx="5858">
                  <c:v>0.52106767121594066</c:v>
                </c:pt>
                <c:pt idx="5859">
                  <c:v>0.51717463138627828</c:v>
                </c:pt>
                <c:pt idx="5860">
                  <c:v>0.51263361654021433</c:v>
                </c:pt>
                <c:pt idx="5861">
                  <c:v>0.50938966381222206</c:v>
                </c:pt>
                <c:pt idx="5862">
                  <c:v>0.5075821545559438</c:v>
                </c:pt>
                <c:pt idx="5863">
                  <c:v>0.50665578752734686</c:v>
                </c:pt>
                <c:pt idx="5864">
                  <c:v>0.5060993741980454</c:v>
                </c:pt>
                <c:pt idx="5865">
                  <c:v>0.5059143973483976</c:v>
                </c:pt>
                <c:pt idx="5866">
                  <c:v>0.50614571108422968</c:v>
                </c:pt>
                <c:pt idx="5867">
                  <c:v>0.50721183016155869</c:v>
                </c:pt>
                <c:pt idx="5868">
                  <c:v>0.50906530560893182</c:v>
                </c:pt>
                <c:pt idx="5869">
                  <c:v>0.51189222636126519</c:v>
                </c:pt>
                <c:pt idx="5870">
                  <c:v>0.5154601665974583</c:v>
                </c:pt>
                <c:pt idx="5871">
                  <c:v>0.51912078060601996</c:v>
                </c:pt>
                <c:pt idx="5872">
                  <c:v>0.52194733066326393</c:v>
                </c:pt>
                <c:pt idx="5873">
                  <c:v>0.52394204093972674</c:v>
                </c:pt>
                <c:pt idx="5874">
                  <c:v>0.52547078748872011</c:v>
                </c:pt>
                <c:pt idx="5875">
                  <c:v>0.52621217766766926</c:v>
                </c:pt>
                <c:pt idx="5876">
                  <c:v>0.52672299550096535</c:v>
                </c:pt>
                <c:pt idx="5877">
                  <c:v>0.52690797235061315</c:v>
                </c:pt>
                <c:pt idx="5878">
                  <c:v>0.52639789590749608</c:v>
                </c:pt>
                <c:pt idx="5879">
                  <c:v>0.52500741862687683</c:v>
                </c:pt>
                <c:pt idx="5880">
                  <c:v>0.55960616062378254</c:v>
                </c:pt>
                <c:pt idx="5881">
                  <c:v>0.55881917494882805</c:v>
                </c:pt>
                <c:pt idx="5882">
                  <c:v>0.55780013414786234</c:v>
                </c:pt>
                <c:pt idx="5883">
                  <c:v>0.55390709431819996</c:v>
                </c:pt>
                <c:pt idx="5884">
                  <c:v>0.549366079472136</c:v>
                </c:pt>
                <c:pt idx="5885">
                  <c:v>0.54612212674414362</c:v>
                </c:pt>
                <c:pt idx="5886">
                  <c:v>0.54431461748786547</c:v>
                </c:pt>
                <c:pt idx="5887">
                  <c:v>0.54338825045926842</c:v>
                </c:pt>
                <c:pt idx="5888">
                  <c:v>0.54283183712996697</c:v>
                </c:pt>
                <c:pt idx="5889">
                  <c:v>0.54264686028031928</c:v>
                </c:pt>
                <c:pt idx="5890">
                  <c:v>0.54287817401615135</c:v>
                </c:pt>
                <c:pt idx="5891">
                  <c:v>0.54394429309348036</c:v>
                </c:pt>
                <c:pt idx="5892">
                  <c:v>0.54579776854085349</c:v>
                </c:pt>
                <c:pt idx="5893">
                  <c:v>0.54862468929318675</c:v>
                </c:pt>
                <c:pt idx="5894">
                  <c:v>0.55219262952937997</c:v>
                </c:pt>
                <c:pt idx="5895">
                  <c:v>0.55585324353794163</c:v>
                </c:pt>
                <c:pt idx="5896">
                  <c:v>0.55867979359518549</c:v>
                </c:pt>
                <c:pt idx="5897">
                  <c:v>0.56067450387164841</c:v>
                </c:pt>
                <c:pt idx="5898">
                  <c:v>0.56220325042064179</c:v>
                </c:pt>
                <c:pt idx="5899">
                  <c:v>0.56294464059959093</c:v>
                </c:pt>
                <c:pt idx="5900">
                  <c:v>0.56345545843288702</c:v>
                </c:pt>
                <c:pt idx="5901">
                  <c:v>0.56364043528253482</c:v>
                </c:pt>
                <c:pt idx="5902">
                  <c:v>0.56313035883941776</c:v>
                </c:pt>
                <c:pt idx="5903">
                  <c:v>0.5617398815587985</c:v>
                </c:pt>
                <c:pt idx="5904">
                  <c:v>0.55960616062378254</c:v>
                </c:pt>
                <c:pt idx="5905">
                  <c:v>0.55881917494882805</c:v>
                </c:pt>
                <c:pt idx="5906">
                  <c:v>0.55780013414786234</c:v>
                </c:pt>
                <c:pt idx="5907">
                  <c:v>0.55390709431819996</c:v>
                </c:pt>
                <c:pt idx="5908">
                  <c:v>0.549366079472136</c:v>
                </c:pt>
                <c:pt idx="5909">
                  <c:v>0.54612212674414362</c:v>
                </c:pt>
                <c:pt idx="5910">
                  <c:v>0.54431461748786547</c:v>
                </c:pt>
                <c:pt idx="5911">
                  <c:v>0.54338825045926842</c:v>
                </c:pt>
                <c:pt idx="5912">
                  <c:v>0.54283183712996697</c:v>
                </c:pt>
                <c:pt idx="5913">
                  <c:v>0.54264686028031928</c:v>
                </c:pt>
                <c:pt idx="5914">
                  <c:v>0.54287817401615135</c:v>
                </c:pt>
                <c:pt idx="5915">
                  <c:v>0.54394429309348036</c:v>
                </c:pt>
                <c:pt idx="5916">
                  <c:v>0.54579776854085349</c:v>
                </c:pt>
                <c:pt idx="5917">
                  <c:v>0.54862468929318675</c:v>
                </c:pt>
                <c:pt idx="5918">
                  <c:v>0.55219262952937997</c:v>
                </c:pt>
                <c:pt idx="5919">
                  <c:v>0.55585324353794163</c:v>
                </c:pt>
                <c:pt idx="5920">
                  <c:v>0.55867979359518549</c:v>
                </c:pt>
                <c:pt idx="5921">
                  <c:v>0.56067450387164841</c:v>
                </c:pt>
                <c:pt idx="5922">
                  <c:v>0.56220325042064179</c:v>
                </c:pt>
                <c:pt idx="5923">
                  <c:v>0.56294464059959093</c:v>
                </c:pt>
                <c:pt idx="5924">
                  <c:v>0.56345545843288702</c:v>
                </c:pt>
                <c:pt idx="5925">
                  <c:v>0.56364043528253482</c:v>
                </c:pt>
                <c:pt idx="5926">
                  <c:v>0.56313035883941776</c:v>
                </c:pt>
                <c:pt idx="5927">
                  <c:v>0.5617398815587985</c:v>
                </c:pt>
                <c:pt idx="5928">
                  <c:v>0.52783919027824533</c:v>
                </c:pt>
                <c:pt idx="5929">
                  <c:v>0.52705220460329072</c:v>
                </c:pt>
                <c:pt idx="5930">
                  <c:v>0.52603316380232501</c:v>
                </c:pt>
                <c:pt idx="5931">
                  <c:v>0.52214012397266263</c:v>
                </c:pt>
                <c:pt idx="5932">
                  <c:v>0.51759910912659868</c:v>
                </c:pt>
                <c:pt idx="5933">
                  <c:v>0.51435515639860641</c:v>
                </c:pt>
                <c:pt idx="5934">
                  <c:v>0.51254764714232814</c:v>
                </c:pt>
                <c:pt idx="5935">
                  <c:v>0.5116212801137312</c:v>
                </c:pt>
                <c:pt idx="5936">
                  <c:v>0.51106486678442975</c:v>
                </c:pt>
                <c:pt idx="5937">
                  <c:v>0.51087988993478195</c:v>
                </c:pt>
                <c:pt idx="5938">
                  <c:v>0.51111120367061402</c:v>
                </c:pt>
                <c:pt idx="5939">
                  <c:v>0.51217732274794303</c:v>
                </c:pt>
                <c:pt idx="5940">
                  <c:v>0.51403079819531616</c:v>
                </c:pt>
                <c:pt idx="5941">
                  <c:v>0.51685771894764954</c:v>
                </c:pt>
                <c:pt idx="5942">
                  <c:v>0.52042565918384265</c:v>
                </c:pt>
                <c:pt idx="5943">
                  <c:v>0.52408627319240431</c:v>
                </c:pt>
                <c:pt idx="5944">
                  <c:v>0.52691282324964828</c:v>
                </c:pt>
                <c:pt idx="5945">
                  <c:v>0.52890753352611108</c:v>
                </c:pt>
                <c:pt idx="5946">
                  <c:v>0.53043628007510446</c:v>
                </c:pt>
                <c:pt idx="5947">
                  <c:v>0.5311776702540536</c:v>
                </c:pt>
                <c:pt idx="5948">
                  <c:v>0.5316884880873497</c:v>
                </c:pt>
                <c:pt idx="5949">
                  <c:v>0.5318734649369975</c:v>
                </c:pt>
                <c:pt idx="5950">
                  <c:v>0.53136338849388043</c:v>
                </c:pt>
                <c:pt idx="5951">
                  <c:v>0.52997291121326118</c:v>
                </c:pt>
                <c:pt idx="5952">
                  <c:v>0.6193511362682379</c:v>
                </c:pt>
                <c:pt idx="5953">
                  <c:v>0.6185641505932834</c:v>
                </c:pt>
                <c:pt idx="5954">
                  <c:v>0.61754510979231769</c:v>
                </c:pt>
                <c:pt idx="5955">
                  <c:v>0.61365206996265531</c:v>
                </c:pt>
                <c:pt idx="5956">
                  <c:v>0.60911105511659136</c:v>
                </c:pt>
                <c:pt idx="5957">
                  <c:v>0.60586710238859898</c:v>
                </c:pt>
                <c:pt idx="5958">
                  <c:v>0.60405959313232083</c:v>
                </c:pt>
                <c:pt idx="5959">
                  <c:v>0.60313322610372377</c:v>
                </c:pt>
                <c:pt idx="5960">
                  <c:v>0.60257681277442232</c:v>
                </c:pt>
                <c:pt idx="5961">
                  <c:v>0.60239183592477463</c:v>
                </c:pt>
                <c:pt idx="5962">
                  <c:v>0.60262314966060671</c:v>
                </c:pt>
                <c:pt idx="5963">
                  <c:v>0.60368926873793571</c:v>
                </c:pt>
                <c:pt idx="5964">
                  <c:v>0.60554274418530873</c:v>
                </c:pt>
                <c:pt idx="5965">
                  <c:v>0.60836966493764211</c:v>
                </c:pt>
                <c:pt idx="5966">
                  <c:v>0.61193760517383522</c:v>
                </c:pt>
                <c:pt idx="5967">
                  <c:v>0.61559821918239699</c:v>
                </c:pt>
                <c:pt idx="5968">
                  <c:v>0.61842476923964085</c:v>
                </c:pt>
                <c:pt idx="5969">
                  <c:v>0.62041947951610377</c:v>
                </c:pt>
                <c:pt idx="5970">
                  <c:v>0.62194822606509703</c:v>
                </c:pt>
                <c:pt idx="5971">
                  <c:v>0.62268961624404628</c:v>
                </c:pt>
                <c:pt idx="5972">
                  <c:v>0.62320043407734227</c:v>
                </c:pt>
                <c:pt idx="5973">
                  <c:v>0.62338541092699007</c:v>
                </c:pt>
                <c:pt idx="5974">
                  <c:v>0.62287533448387311</c:v>
                </c:pt>
                <c:pt idx="5975">
                  <c:v>0.62148485720325386</c:v>
                </c:pt>
                <c:pt idx="5976">
                  <c:v>0.55912752396808607</c:v>
                </c:pt>
                <c:pt idx="5977">
                  <c:v>0.55834053829313157</c:v>
                </c:pt>
                <c:pt idx="5978">
                  <c:v>0.55732149749216586</c:v>
                </c:pt>
                <c:pt idx="5979">
                  <c:v>0.55342845766250348</c:v>
                </c:pt>
                <c:pt idx="5980">
                  <c:v>0.54888744281643953</c:v>
                </c:pt>
                <c:pt idx="5981">
                  <c:v>0.54564349008844715</c:v>
                </c:pt>
                <c:pt idx="5982">
                  <c:v>0.543835980832169</c:v>
                </c:pt>
                <c:pt idx="5983">
                  <c:v>0.54290961380357194</c:v>
                </c:pt>
                <c:pt idx="5984">
                  <c:v>0.54235320047427049</c:v>
                </c:pt>
                <c:pt idx="5985">
                  <c:v>0.5421682236246228</c:v>
                </c:pt>
                <c:pt idx="5986">
                  <c:v>0.54239953736045488</c:v>
                </c:pt>
                <c:pt idx="5987">
                  <c:v>0.54346565643778388</c:v>
                </c:pt>
                <c:pt idx="5988">
                  <c:v>0.5453191318851569</c:v>
                </c:pt>
                <c:pt idx="5989">
                  <c:v>0.54814605263749028</c:v>
                </c:pt>
                <c:pt idx="5990">
                  <c:v>0.55171399287368339</c:v>
                </c:pt>
                <c:pt idx="5991">
                  <c:v>0.55537460688224516</c:v>
                </c:pt>
                <c:pt idx="5992">
                  <c:v>0.55820115693948902</c:v>
                </c:pt>
                <c:pt idx="5993">
                  <c:v>0.56019586721595194</c:v>
                </c:pt>
                <c:pt idx="5994">
                  <c:v>0.5617246137649452</c:v>
                </c:pt>
                <c:pt idx="5995">
                  <c:v>0.56246600394389445</c:v>
                </c:pt>
                <c:pt idx="5996">
                  <c:v>0.56297682177719044</c:v>
                </c:pt>
                <c:pt idx="5997">
                  <c:v>0.56316179862683824</c:v>
                </c:pt>
                <c:pt idx="5998">
                  <c:v>0.56265172218372128</c:v>
                </c:pt>
                <c:pt idx="5999">
                  <c:v>0.56126124490310203</c:v>
                </c:pt>
                <c:pt idx="6000">
                  <c:v>0.55912752396808607</c:v>
                </c:pt>
                <c:pt idx="6001">
                  <c:v>0.55834053829313157</c:v>
                </c:pt>
                <c:pt idx="6002">
                  <c:v>0.55732149749216586</c:v>
                </c:pt>
                <c:pt idx="6003">
                  <c:v>0.55342845766250348</c:v>
                </c:pt>
                <c:pt idx="6004">
                  <c:v>0.54888744281643953</c:v>
                </c:pt>
                <c:pt idx="6005">
                  <c:v>0.54564349008844715</c:v>
                </c:pt>
                <c:pt idx="6006">
                  <c:v>0.543835980832169</c:v>
                </c:pt>
                <c:pt idx="6007">
                  <c:v>0.54290961380357194</c:v>
                </c:pt>
                <c:pt idx="6008">
                  <c:v>0.54235320047427049</c:v>
                </c:pt>
                <c:pt idx="6009">
                  <c:v>0.5421682236246228</c:v>
                </c:pt>
                <c:pt idx="6010">
                  <c:v>0.54239953736045488</c:v>
                </c:pt>
                <c:pt idx="6011">
                  <c:v>0.54346565643778388</c:v>
                </c:pt>
                <c:pt idx="6012">
                  <c:v>0.5453191318851569</c:v>
                </c:pt>
                <c:pt idx="6013">
                  <c:v>0.54814605263749028</c:v>
                </c:pt>
                <c:pt idx="6014">
                  <c:v>0.55171399287368339</c:v>
                </c:pt>
                <c:pt idx="6015">
                  <c:v>0.55537460688224516</c:v>
                </c:pt>
                <c:pt idx="6016">
                  <c:v>0.55820115693948902</c:v>
                </c:pt>
                <c:pt idx="6017">
                  <c:v>0.56019586721595194</c:v>
                </c:pt>
                <c:pt idx="6018">
                  <c:v>0.5617246137649452</c:v>
                </c:pt>
                <c:pt idx="6019">
                  <c:v>0.56246600394389445</c:v>
                </c:pt>
                <c:pt idx="6020">
                  <c:v>0.56297682177719044</c:v>
                </c:pt>
                <c:pt idx="6021">
                  <c:v>0.56316179862683824</c:v>
                </c:pt>
                <c:pt idx="6022">
                  <c:v>0.56265172218372128</c:v>
                </c:pt>
                <c:pt idx="6023">
                  <c:v>0.56126124490310203</c:v>
                </c:pt>
                <c:pt idx="6024">
                  <c:v>0.55912752396808607</c:v>
                </c:pt>
                <c:pt idx="6025">
                  <c:v>0.55834053829313157</c:v>
                </c:pt>
                <c:pt idx="6026">
                  <c:v>0.55732149749216586</c:v>
                </c:pt>
                <c:pt idx="6027">
                  <c:v>0.55342845766250348</c:v>
                </c:pt>
                <c:pt idx="6028">
                  <c:v>0.54888744281643953</c:v>
                </c:pt>
                <c:pt idx="6029">
                  <c:v>0.54564349008844715</c:v>
                </c:pt>
                <c:pt idx="6030">
                  <c:v>0.543835980832169</c:v>
                </c:pt>
                <c:pt idx="6031">
                  <c:v>0.54290961380357194</c:v>
                </c:pt>
                <c:pt idx="6032">
                  <c:v>0.54235320047427049</c:v>
                </c:pt>
                <c:pt idx="6033">
                  <c:v>0.5421682236246228</c:v>
                </c:pt>
                <c:pt idx="6034">
                  <c:v>0.54239953736045488</c:v>
                </c:pt>
                <c:pt idx="6035">
                  <c:v>0.54346565643778388</c:v>
                </c:pt>
                <c:pt idx="6036">
                  <c:v>0.5453191318851569</c:v>
                </c:pt>
                <c:pt idx="6037">
                  <c:v>0.54814605263749028</c:v>
                </c:pt>
                <c:pt idx="6038">
                  <c:v>0.55171399287368339</c:v>
                </c:pt>
                <c:pt idx="6039">
                  <c:v>0.55537460688224516</c:v>
                </c:pt>
                <c:pt idx="6040">
                  <c:v>0.55820115693948902</c:v>
                </c:pt>
                <c:pt idx="6041">
                  <c:v>0.56019586721595194</c:v>
                </c:pt>
                <c:pt idx="6042">
                  <c:v>0.5617246137649452</c:v>
                </c:pt>
                <c:pt idx="6043">
                  <c:v>0.56246600394389445</c:v>
                </c:pt>
                <c:pt idx="6044">
                  <c:v>0.56297682177719044</c:v>
                </c:pt>
                <c:pt idx="6045">
                  <c:v>0.56316179862683824</c:v>
                </c:pt>
                <c:pt idx="6046">
                  <c:v>0.56265172218372128</c:v>
                </c:pt>
                <c:pt idx="6047">
                  <c:v>0.56126124490310203</c:v>
                </c:pt>
                <c:pt idx="6048">
                  <c:v>0.59420482270454633</c:v>
                </c:pt>
                <c:pt idx="6049">
                  <c:v>0.59341783702959183</c:v>
                </c:pt>
                <c:pt idx="6050">
                  <c:v>0.59239879622862612</c:v>
                </c:pt>
                <c:pt idx="6051">
                  <c:v>0.58850575639896374</c:v>
                </c:pt>
                <c:pt idx="6052">
                  <c:v>0.58396474155289979</c:v>
                </c:pt>
                <c:pt idx="6053">
                  <c:v>0.58072078882490741</c:v>
                </c:pt>
                <c:pt idx="6054">
                  <c:v>0.57891327956862926</c:v>
                </c:pt>
                <c:pt idx="6055">
                  <c:v>0.5779869125400322</c:v>
                </c:pt>
                <c:pt idx="6056">
                  <c:v>0.57743049921073075</c:v>
                </c:pt>
                <c:pt idx="6057">
                  <c:v>0.57724552236108306</c:v>
                </c:pt>
                <c:pt idx="6058">
                  <c:v>0.57747683609691514</c:v>
                </c:pt>
                <c:pt idx="6059">
                  <c:v>0.57854295517424414</c:v>
                </c:pt>
                <c:pt idx="6060">
                  <c:v>0.58039643062161717</c:v>
                </c:pt>
                <c:pt idx="6061">
                  <c:v>0.58322335137395054</c:v>
                </c:pt>
                <c:pt idx="6062">
                  <c:v>0.58679129161014365</c:v>
                </c:pt>
                <c:pt idx="6063">
                  <c:v>0.59045190561870542</c:v>
                </c:pt>
                <c:pt idx="6064">
                  <c:v>0.59327845567594928</c:v>
                </c:pt>
                <c:pt idx="6065">
                  <c:v>0.5952731659524122</c:v>
                </c:pt>
                <c:pt idx="6066">
                  <c:v>0.59680191250140546</c:v>
                </c:pt>
                <c:pt idx="6067">
                  <c:v>0.59754330268035472</c:v>
                </c:pt>
                <c:pt idx="6068">
                  <c:v>0.5980541205136507</c:v>
                </c:pt>
                <c:pt idx="6069">
                  <c:v>0.5982390973632985</c:v>
                </c:pt>
                <c:pt idx="6070">
                  <c:v>0.59772902092018154</c:v>
                </c:pt>
                <c:pt idx="6071">
                  <c:v>0.59633854363956229</c:v>
                </c:pt>
                <c:pt idx="6072">
                  <c:v>0.53761038942708739</c:v>
                </c:pt>
                <c:pt idx="6073">
                  <c:v>0.53682340375213278</c:v>
                </c:pt>
                <c:pt idx="6074">
                  <c:v>0.53580436295116707</c:v>
                </c:pt>
                <c:pt idx="6075">
                  <c:v>0.53191132312150469</c:v>
                </c:pt>
                <c:pt idx="6076">
                  <c:v>0.52737030827544074</c:v>
                </c:pt>
                <c:pt idx="6077">
                  <c:v>0.52412635554744846</c:v>
                </c:pt>
                <c:pt idx="6078">
                  <c:v>0.5223188462911702</c:v>
                </c:pt>
                <c:pt idx="6079">
                  <c:v>0.52139247926257326</c:v>
                </c:pt>
                <c:pt idx="6080">
                  <c:v>0.52083606593327181</c:v>
                </c:pt>
                <c:pt idx="6081">
                  <c:v>0.52065108908362401</c:v>
                </c:pt>
                <c:pt idx="6082">
                  <c:v>0.52088240281945608</c:v>
                </c:pt>
                <c:pt idx="6083">
                  <c:v>0.52194852189678509</c:v>
                </c:pt>
                <c:pt idx="6084">
                  <c:v>0.52380199734415822</c:v>
                </c:pt>
                <c:pt idx="6085">
                  <c:v>0.52662891809649159</c:v>
                </c:pt>
                <c:pt idx="6086">
                  <c:v>0.53019685833268471</c:v>
                </c:pt>
                <c:pt idx="6087">
                  <c:v>0.53385747234124636</c:v>
                </c:pt>
                <c:pt idx="6088">
                  <c:v>0.53668402239849033</c:v>
                </c:pt>
                <c:pt idx="6089">
                  <c:v>0.53867873267495314</c:v>
                </c:pt>
                <c:pt idx="6090">
                  <c:v>0.54020747922394652</c:v>
                </c:pt>
                <c:pt idx="6091">
                  <c:v>0.54094886940289566</c:v>
                </c:pt>
                <c:pt idx="6092">
                  <c:v>0.54145968723619176</c:v>
                </c:pt>
                <c:pt idx="6093">
                  <c:v>0.54164466408583956</c:v>
                </c:pt>
                <c:pt idx="6094">
                  <c:v>0.54113458764272249</c:v>
                </c:pt>
                <c:pt idx="6095">
                  <c:v>0.53974411036210324</c:v>
                </c:pt>
                <c:pt idx="6096">
                  <c:v>0.53761038942708739</c:v>
                </c:pt>
                <c:pt idx="6097">
                  <c:v>0.53682340375213278</c:v>
                </c:pt>
                <c:pt idx="6098">
                  <c:v>0.53580436295116707</c:v>
                </c:pt>
                <c:pt idx="6099">
                  <c:v>0.53191132312150469</c:v>
                </c:pt>
                <c:pt idx="6100">
                  <c:v>0.52737030827544074</c:v>
                </c:pt>
                <c:pt idx="6101">
                  <c:v>0.52412635554744846</c:v>
                </c:pt>
                <c:pt idx="6102">
                  <c:v>0.5223188462911702</c:v>
                </c:pt>
                <c:pt idx="6103">
                  <c:v>0.52139247926257326</c:v>
                </c:pt>
                <c:pt idx="6104">
                  <c:v>0.52083606593327181</c:v>
                </c:pt>
                <c:pt idx="6105">
                  <c:v>0.52065108908362401</c:v>
                </c:pt>
                <c:pt idx="6106">
                  <c:v>0.52088240281945608</c:v>
                </c:pt>
                <c:pt idx="6107">
                  <c:v>0.52194852189678509</c:v>
                </c:pt>
                <c:pt idx="6108">
                  <c:v>0.52380199734415822</c:v>
                </c:pt>
                <c:pt idx="6109">
                  <c:v>0.52662891809649159</c:v>
                </c:pt>
                <c:pt idx="6110">
                  <c:v>0.53019685833268471</c:v>
                </c:pt>
                <c:pt idx="6111">
                  <c:v>0.53385747234124636</c:v>
                </c:pt>
                <c:pt idx="6112">
                  <c:v>0.53668402239849033</c:v>
                </c:pt>
                <c:pt idx="6113">
                  <c:v>0.53867873267495314</c:v>
                </c:pt>
                <c:pt idx="6114">
                  <c:v>0.54020747922394652</c:v>
                </c:pt>
                <c:pt idx="6115">
                  <c:v>0.54094886940289566</c:v>
                </c:pt>
                <c:pt idx="6116">
                  <c:v>0.54145968723619176</c:v>
                </c:pt>
                <c:pt idx="6117">
                  <c:v>0.54164466408583956</c:v>
                </c:pt>
                <c:pt idx="6118">
                  <c:v>0.54113458764272249</c:v>
                </c:pt>
                <c:pt idx="6119">
                  <c:v>0.53974411036210324</c:v>
                </c:pt>
                <c:pt idx="6120">
                  <c:v>0.59783400172723922</c:v>
                </c:pt>
                <c:pt idx="6121">
                  <c:v>0.59704701605228461</c:v>
                </c:pt>
                <c:pt idx="6122">
                  <c:v>0.5960279752513189</c:v>
                </c:pt>
                <c:pt idx="6123">
                  <c:v>0.59213493542165652</c:v>
                </c:pt>
                <c:pt idx="6124">
                  <c:v>0.58759392057559257</c:v>
                </c:pt>
                <c:pt idx="6125">
                  <c:v>0.58434996784760029</c:v>
                </c:pt>
                <c:pt idx="6126">
                  <c:v>0.58254245859132203</c:v>
                </c:pt>
                <c:pt idx="6127">
                  <c:v>0.58161609156272509</c:v>
                </c:pt>
                <c:pt idx="6128">
                  <c:v>0.58105967823342364</c:v>
                </c:pt>
                <c:pt idx="6129">
                  <c:v>0.58087470138377584</c:v>
                </c:pt>
                <c:pt idx="6130">
                  <c:v>0.58110601511960791</c:v>
                </c:pt>
                <c:pt idx="6131">
                  <c:v>0.58217213419693692</c:v>
                </c:pt>
                <c:pt idx="6132">
                  <c:v>0.58402560964430994</c:v>
                </c:pt>
                <c:pt idx="6133">
                  <c:v>0.58685253039664342</c:v>
                </c:pt>
                <c:pt idx="6134">
                  <c:v>0.59042047063283642</c:v>
                </c:pt>
                <c:pt idx="6135">
                  <c:v>0.59408108464139819</c:v>
                </c:pt>
                <c:pt idx="6136">
                  <c:v>0.59690763469864216</c:v>
                </c:pt>
                <c:pt idx="6137">
                  <c:v>0.59890234497510497</c:v>
                </c:pt>
                <c:pt idx="6138">
                  <c:v>0.60043109152409824</c:v>
                </c:pt>
                <c:pt idx="6139">
                  <c:v>0.60117248170304749</c:v>
                </c:pt>
                <c:pt idx="6140">
                  <c:v>0.60168329953634347</c:v>
                </c:pt>
                <c:pt idx="6141">
                  <c:v>0.60186827638599127</c:v>
                </c:pt>
                <c:pt idx="6142">
                  <c:v>0.60135819994287432</c:v>
                </c:pt>
                <c:pt idx="6143">
                  <c:v>0.59996772266225507</c:v>
                </c:pt>
                <c:pt idx="6144">
                  <c:v>0.52618402608278381</c:v>
                </c:pt>
                <c:pt idx="6145">
                  <c:v>0.52539704040782931</c:v>
                </c:pt>
                <c:pt idx="6146">
                  <c:v>0.5243779996068636</c:v>
                </c:pt>
                <c:pt idx="6147">
                  <c:v>0.52048495977720122</c:v>
                </c:pt>
                <c:pt idx="6148">
                  <c:v>0.51594394493113727</c:v>
                </c:pt>
                <c:pt idx="6149">
                  <c:v>0.51269999220314488</c:v>
                </c:pt>
                <c:pt idx="6150">
                  <c:v>0.51089248294686673</c:v>
                </c:pt>
                <c:pt idx="6151">
                  <c:v>0.50996611591826968</c:v>
                </c:pt>
                <c:pt idx="6152">
                  <c:v>0.50940970258896823</c:v>
                </c:pt>
                <c:pt idx="6153">
                  <c:v>0.50922472573932054</c:v>
                </c:pt>
                <c:pt idx="6154">
                  <c:v>0.50945603947515261</c:v>
                </c:pt>
                <c:pt idx="6155">
                  <c:v>0.51052215855248162</c:v>
                </c:pt>
                <c:pt idx="6156">
                  <c:v>0.51237563399985464</c:v>
                </c:pt>
                <c:pt idx="6157">
                  <c:v>0.51520255475218801</c:v>
                </c:pt>
                <c:pt idx="6158">
                  <c:v>0.51877049498838113</c:v>
                </c:pt>
                <c:pt idx="6159">
                  <c:v>0.52243110899694289</c:v>
                </c:pt>
                <c:pt idx="6160">
                  <c:v>0.52525765905418675</c:v>
                </c:pt>
                <c:pt idx="6161">
                  <c:v>0.52725236933064967</c:v>
                </c:pt>
                <c:pt idx="6162">
                  <c:v>0.52878111587964294</c:v>
                </c:pt>
                <c:pt idx="6163">
                  <c:v>0.52952250605859219</c:v>
                </c:pt>
                <c:pt idx="6164">
                  <c:v>0.53003332389188818</c:v>
                </c:pt>
                <c:pt idx="6165">
                  <c:v>0.53021830074153598</c:v>
                </c:pt>
                <c:pt idx="6166">
                  <c:v>0.52970822429841902</c:v>
                </c:pt>
                <c:pt idx="6167">
                  <c:v>0.52831774701779977</c:v>
                </c:pt>
                <c:pt idx="6168">
                  <c:v>0.51924451866916821</c:v>
                </c:pt>
                <c:pt idx="6169">
                  <c:v>0.5184575329942136</c:v>
                </c:pt>
                <c:pt idx="6170">
                  <c:v>0.51743849219324789</c:v>
                </c:pt>
                <c:pt idx="6171">
                  <c:v>0.51354545236358551</c:v>
                </c:pt>
                <c:pt idx="6172">
                  <c:v>0.50900443751752156</c:v>
                </c:pt>
                <c:pt idx="6173">
                  <c:v>0.50576048478952929</c:v>
                </c:pt>
                <c:pt idx="6174">
                  <c:v>0.50395297553325102</c:v>
                </c:pt>
                <c:pt idx="6175">
                  <c:v>0.50302660850465408</c:v>
                </c:pt>
                <c:pt idx="6176">
                  <c:v>0.50247019517535263</c:v>
                </c:pt>
                <c:pt idx="6177">
                  <c:v>0.50228521832570483</c:v>
                </c:pt>
                <c:pt idx="6178">
                  <c:v>0.5025165320615369</c:v>
                </c:pt>
                <c:pt idx="6179">
                  <c:v>0.50358265113886591</c:v>
                </c:pt>
                <c:pt idx="6180">
                  <c:v>0.50543612658623904</c:v>
                </c:pt>
                <c:pt idx="6181">
                  <c:v>0.50826304733857242</c:v>
                </c:pt>
                <c:pt idx="6182">
                  <c:v>0.51183098757476553</c:v>
                </c:pt>
                <c:pt idx="6183">
                  <c:v>0.51549160158332719</c:v>
                </c:pt>
                <c:pt idx="6184">
                  <c:v>0.51831815164057116</c:v>
                </c:pt>
                <c:pt idx="6185">
                  <c:v>0.52031286191703396</c:v>
                </c:pt>
                <c:pt idx="6186">
                  <c:v>0.52184160846602734</c:v>
                </c:pt>
                <c:pt idx="6187">
                  <c:v>0.52258299864497648</c:v>
                </c:pt>
                <c:pt idx="6188">
                  <c:v>0.52309381647827258</c:v>
                </c:pt>
                <c:pt idx="6189">
                  <c:v>0.52327879332792038</c:v>
                </c:pt>
                <c:pt idx="6190">
                  <c:v>0.52276871688480331</c:v>
                </c:pt>
                <c:pt idx="6191">
                  <c:v>0.52137823960418406</c:v>
                </c:pt>
                <c:pt idx="6192">
                  <c:v>0.51924451866916821</c:v>
                </c:pt>
                <c:pt idx="6193">
                  <c:v>0.5184575329942136</c:v>
                </c:pt>
                <c:pt idx="6194">
                  <c:v>0.51743849219324789</c:v>
                </c:pt>
                <c:pt idx="6195">
                  <c:v>0.51354545236358551</c:v>
                </c:pt>
                <c:pt idx="6196">
                  <c:v>0.50900443751752156</c:v>
                </c:pt>
                <c:pt idx="6197">
                  <c:v>0.50576048478952929</c:v>
                </c:pt>
                <c:pt idx="6198">
                  <c:v>0.50395297553325102</c:v>
                </c:pt>
                <c:pt idx="6199">
                  <c:v>0.50302660850465408</c:v>
                </c:pt>
                <c:pt idx="6200">
                  <c:v>0.50247019517535263</c:v>
                </c:pt>
                <c:pt idx="6201">
                  <c:v>0.50228521832570483</c:v>
                </c:pt>
                <c:pt idx="6202">
                  <c:v>0.5025165320615369</c:v>
                </c:pt>
                <c:pt idx="6203">
                  <c:v>0.50358265113886591</c:v>
                </c:pt>
                <c:pt idx="6204">
                  <c:v>0.50543612658623904</c:v>
                </c:pt>
                <c:pt idx="6205">
                  <c:v>0.50826304733857242</c:v>
                </c:pt>
                <c:pt idx="6206">
                  <c:v>0.51183098757476553</c:v>
                </c:pt>
                <c:pt idx="6207">
                  <c:v>0.51549160158332719</c:v>
                </c:pt>
                <c:pt idx="6208">
                  <c:v>0.51831815164057116</c:v>
                </c:pt>
                <c:pt idx="6209">
                  <c:v>0.52031286191703396</c:v>
                </c:pt>
                <c:pt idx="6210">
                  <c:v>0.52184160846602734</c:v>
                </c:pt>
                <c:pt idx="6211">
                  <c:v>0.52258299864497648</c:v>
                </c:pt>
                <c:pt idx="6212">
                  <c:v>0.52309381647827258</c:v>
                </c:pt>
                <c:pt idx="6213">
                  <c:v>0.52327879332792038</c:v>
                </c:pt>
                <c:pt idx="6214">
                  <c:v>0.52276871688480331</c:v>
                </c:pt>
                <c:pt idx="6215">
                  <c:v>0.52137823960418406</c:v>
                </c:pt>
                <c:pt idx="6216">
                  <c:v>0.51924451866916821</c:v>
                </c:pt>
                <c:pt idx="6217">
                  <c:v>0.5184575329942136</c:v>
                </c:pt>
                <c:pt idx="6218">
                  <c:v>0.51743849219324789</c:v>
                </c:pt>
                <c:pt idx="6219">
                  <c:v>0.51354545236358551</c:v>
                </c:pt>
                <c:pt idx="6220">
                  <c:v>0.50900443751752156</c:v>
                </c:pt>
                <c:pt idx="6221">
                  <c:v>0.50576048478952929</c:v>
                </c:pt>
                <c:pt idx="6222">
                  <c:v>0.50395297553325102</c:v>
                </c:pt>
                <c:pt idx="6223">
                  <c:v>0.50302660850465408</c:v>
                </c:pt>
                <c:pt idx="6224">
                  <c:v>0.50247019517535263</c:v>
                </c:pt>
                <c:pt idx="6225">
                  <c:v>0.50228521832570483</c:v>
                </c:pt>
                <c:pt idx="6226">
                  <c:v>0.5025165320615369</c:v>
                </c:pt>
                <c:pt idx="6227">
                  <c:v>0.50358265113886591</c:v>
                </c:pt>
                <c:pt idx="6228">
                  <c:v>0.50543612658623904</c:v>
                </c:pt>
                <c:pt idx="6229">
                  <c:v>0.50826304733857242</c:v>
                </c:pt>
                <c:pt idx="6230">
                  <c:v>0.51183098757476553</c:v>
                </c:pt>
                <c:pt idx="6231">
                  <c:v>0.51549160158332719</c:v>
                </c:pt>
                <c:pt idx="6232">
                  <c:v>0.51831815164057116</c:v>
                </c:pt>
                <c:pt idx="6233">
                  <c:v>0.52031286191703396</c:v>
                </c:pt>
                <c:pt idx="6234">
                  <c:v>0.52184160846602734</c:v>
                </c:pt>
                <c:pt idx="6235">
                  <c:v>0.52258299864497648</c:v>
                </c:pt>
                <c:pt idx="6236">
                  <c:v>0.52309381647827258</c:v>
                </c:pt>
                <c:pt idx="6237">
                  <c:v>0.52327879332792038</c:v>
                </c:pt>
                <c:pt idx="6238">
                  <c:v>0.52276871688480331</c:v>
                </c:pt>
                <c:pt idx="6239">
                  <c:v>0.52137823960418406</c:v>
                </c:pt>
                <c:pt idx="6240">
                  <c:v>0.52421001125555255</c:v>
                </c:pt>
                <c:pt idx="6241">
                  <c:v>0.52342302558059794</c:v>
                </c:pt>
                <c:pt idx="6242">
                  <c:v>0.52240398477963224</c:v>
                </c:pt>
                <c:pt idx="6243">
                  <c:v>0.51851094494996985</c:v>
                </c:pt>
                <c:pt idx="6244">
                  <c:v>0.5139699301039059</c:v>
                </c:pt>
                <c:pt idx="6245">
                  <c:v>0.51072597737591363</c:v>
                </c:pt>
                <c:pt idx="6246">
                  <c:v>0.50891846811963537</c:v>
                </c:pt>
                <c:pt idx="6247">
                  <c:v>0.50799210109103843</c:v>
                </c:pt>
                <c:pt idx="6248">
                  <c:v>0.50743568776173698</c:v>
                </c:pt>
                <c:pt idx="6249">
                  <c:v>0.50725071091208918</c:v>
                </c:pt>
                <c:pt idx="6250">
                  <c:v>0.50748202464792125</c:v>
                </c:pt>
                <c:pt idx="6251">
                  <c:v>0.50854814372525026</c:v>
                </c:pt>
                <c:pt idx="6252">
                  <c:v>0.51040161917262328</c:v>
                </c:pt>
                <c:pt idx="6253">
                  <c:v>0.51322853992495676</c:v>
                </c:pt>
                <c:pt idx="6254">
                  <c:v>0.51679648016114976</c:v>
                </c:pt>
                <c:pt idx="6255">
                  <c:v>0.52045709416971153</c:v>
                </c:pt>
                <c:pt idx="6256">
                  <c:v>0.5232836442269555</c:v>
                </c:pt>
                <c:pt idx="6257">
                  <c:v>0.52527835450341831</c:v>
                </c:pt>
                <c:pt idx="6258">
                  <c:v>0.52680710105241157</c:v>
                </c:pt>
                <c:pt idx="6259">
                  <c:v>0.52754849123136083</c:v>
                </c:pt>
                <c:pt idx="6260">
                  <c:v>0.52805930906465681</c:v>
                </c:pt>
                <c:pt idx="6261">
                  <c:v>0.52824428591430461</c:v>
                </c:pt>
                <c:pt idx="6262">
                  <c:v>0.52773420947118765</c:v>
                </c:pt>
                <c:pt idx="6263">
                  <c:v>0.5263437321905684</c:v>
                </c:pt>
                <c:pt idx="6264">
                  <c:v>0.51924451866916821</c:v>
                </c:pt>
                <c:pt idx="6265">
                  <c:v>0.5184575329942136</c:v>
                </c:pt>
                <c:pt idx="6266">
                  <c:v>0.51743849219324789</c:v>
                </c:pt>
                <c:pt idx="6267">
                  <c:v>0.51354545236358551</c:v>
                </c:pt>
                <c:pt idx="6268">
                  <c:v>0.50900443751752156</c:v>
                </c:pt>
                <c:pt idx="6269">
                  <c:v>0.50576048478952929</c:v>
                </c:pt>
                <c:pt idx="6270">
                  <c:v>0.50395297553325102</c:v>
                </c:pt>
                <c:pt idx="6271">
                  <c:v>0.50302660850465408</c:v>
                </c:pt>
                <c:pt idx="6272">
                  <c:v>0.50247019517535263</c:v>
                </c:pt>
                <c:pt idx="6273">
                  <c:v>0.50228521832570483</c:v>
                </c:pt>
                <c:pt idx="6274">
                  <c:v>0.5025165320615369</c:v>
                </c:pt>
                <c:pt idx="6275">
                  <c:v>0.50358265113886591</c:v>
                </c:pt>
                <c:pt idx="6276">
                  <c:v>0.50543612658623904</c:v>
                </c:pt>
                <c:pt idx="6277">
                  <c:v>0.50826304733857242</c:v>
                </c:pt>
                <c:pt idx="6278">
                  <c:v>0.51183098757476553</c:v>
                </c:pt>
                <c:pt idx="6279">
                  <c:v>0.51549160158332719</c:v>
                </c:pt>
                <c:pt idx="6280">
                  <c:v>0.51831815164057116</c:v>
                </c:pt>
                <c:pt idx="6281">
                  <c:v>0.52031286191703396</c:v>
                </c:pt>
                <c:pt idx="6282">
                  <c:v>0.52184160846602734</c:v>
                </c:pt>
                <c:pt idx="6283">
                  <c:v>0.52258299864497648</c:v>
                </c:pt>
                <c:pt idx="6284">
                  <c:v>0.52309381647827258</c:v>
                </c:pt>
                <c:pt idx="6285">
                  <c:v>0.52327879332792038</c:v>
                </c:pt>
                <c:pt idx="6286">
                  <c:v>0.52276871688480331</c:v>
                </c:pt>
                <c:pt idx="6287">
                  <c:v>0.52137823960418406</c:v>
                </c:pt>
                <c:pt idx="6288">
                  <c:v>0.49938254832363088</c:v>
                </c:pt>
                <c:pt idx="6289">
                  <c:v>0.49859556264867633</c:v>
                </c:pt>
                <c:pt idx="6290">
                  <c:v>0.49757652184771062</c:v>
                </c:pt>
                <c:pt idx="6291">
                  <c:v>0.49368348201804824</c:v>
                </c:pt>
                <c:pt idx="6292">
                  <c:v>0.48914246717198429</c:v>
                </c:pt>
                <c:pt idx="6293">
                  <c:v>0.48589851444399196</c:v>
                </c:pt>
                <c:pt idx="6294">
                  <c:v>0.48409100518771375</c:v>
                </c:pt>
                <c:pt idx="6295">
                  <c:v>0.48316463815911675</c:v>
                </c:pt>
                <c:pt idx="6296">
                  <c:v>0.4826082248298153</c:v>
                </c:pt>
                <c:pt idx="6297">
                  <c:v>0.48242324798016756</c:v>
                </c:pt>
                <c:pt idx="6298">
                  <c:v>0.48265456171599963</c:v>
                </c:pt>
                <c:pt idx="6299">
                  <c:v>0.48372068079332864</c:v>
                </c:pt>
                <c:pt idx="6300">
                  <c:v>0.48557415624070172</c:v>
                </c:pt>
                <c:pt idx="6301">
                  <c:v>0.48840107699303509</c:v>
                </c:pt>
                <c:pt idx="6302">
                  <c:v>0.4919690172292282</c:v>
                </c:pt>
                <c:pt idx="6303">
                  <c:v>0.49562963123778991</c:v>
                </c:pt>
                <c:pt idx="6304">
                  <c:v>0.49845618129503383</c:v>
                </c:pt>
                <c:pt idx="6305">
                  <c:v>0.50045089157149669</c:v>
                </c:pt>
                <c:pt idx="6306">
                  <c:v>0.50197963812048996</c:v>
                </c:pt>
                <c:pt idx="6307">
                  <c:v>0.50272102829943921</c:v>
                </c:pt>
                <c:pt idx="6308">
                  <c:v>0.50323184613273519</c:v>
                </c:pt>
                <c:pt idx="6309">
                  <c:v>0.50341682298238299</c:v>
                </c:pt>
                <c:pt idx="6310">
                  <c:v>0.50290674653926604</c:v>
                </c:pt>
                <c:pt idx="6311">
                  <c:v>0.50151626925864679</c:v>
                </c:pt>
                <c:pt idx="6312">
                  <c:v>0.55597698160108977</c:v>
                </c:pt>
                <c:pt idx="6313">
                  <c:v>0.55518999592613527</c:v>
                </c:pt>
                <c:pt idx="6314">
                  <c:v>0.55417095512516956</c:v>
                </c:pt>
                <c:pt idx="6315">
                  <c:v>0.55027791529550718</c:v>
                </c:pt>
                <c:pt idx="6316">
                  <c:v>0.54573690044944323</c:v>
                </c:pt>
                <c:pt idx="6317">
                  <c:v>0.54249294772145085</c:v>
                </c:pt>
                <c:pt idx="6318">
                  <c:v>0.5406854384651727</c:v>
                </c:pt>
                <c:pt idx="6319">
                  <c:v>0.53975907143657564</c:v>
                </c:pt>
                <c:pt idx="6320">
                  <c:v>0.53920265810727419</c:v>
                </c:pt>
                <c:pt idx="6321">
                  <c:v>0.5390176812576265</c:v>
                </c:pt>
                <c:pt idx="6322">
                  <c:v>0.53924899499345857</c:v>
                </c:pt>
                <c:pt idx="6323">
                  <c:v>0.54031511407078758</c:v>
                </c:pt>
                <c:pt idx="6324">
                  <c:v>0.54216858951816072</c:v>
                </c:pt>
                <c:pt idx="6325">
                  <c:v>0.54499551027049398</c:v>
                </c:pt>
                <c:pt idx="6326">
                  <c:v>0.5485634505066872</c:v>
                </c:pt>
                <c:pt idx="6327">
                  <c:v>0.55222406451524886</c:v>
                </c:pt>
                <c:pt idx="6328">
                  <c:v>0.55505061457249272</c:v>
                </c:pt>
                <c:pt idx="6329">
                  <c:v>0.55704532484895564</c:v>
                </c:pt>
                <c:pt idx="6330">
                  <c:v>0.55857407139794901</c:v>
                </c:pt>
                <c:pt idx="6331">
                  <c:v>0.55931546157689815</c:v>
                </c:pt>
                <c:pt idx="6332">
                  <c:v>0.55982627941019425</c:v>
                </c:pt>
                <c:pt idx="6333">
                  <c:v>0.56001125625984205</c:v>
                </c:pt>
                <c:pt idx="6334">
                  <c:v>0.55950117981672498</c:v>
                </c:pt>
                <c:pt idx="6335">
                  <c:v>0.55811070253610573</c:v>
                </c:pt>
                <c:pt idx="6336">
                  <c:v>0.51924451866916821</c:v>
                </c:pt>
                <c:pt idx="6337">
                  <c:v>0.5184575329942136</c:v>
                </c:pt>
                <c:pt idx="6338">
                  <c:v>0.51743849219324789</c:v>
                </c:pt>
                <c:pt idx="6339">
                  <c:v>0.51354545236358551</c:v>
                </c:pt>
                <c:pt idx="6340">
                  <c:v>0.50900443751752156</c:v>
                </c:pt>
                <c:pt idx="6341">
                  <c:v>0.50576048478952929</c:v>
                </c:pt>
                <c:pt idx="6342">
                  <c:v>0.50395297553325102</c:v>
                </c:pt>
                <c:pt idx="6343">
                  <c:v>0.50302660850465408</c:v>
                </c:pt>
                <c:pt idx="6344">
                  <c:v>0.50247019517535263</c:v>
                </c:pt>
                <c:pt idx="6345">
                  <c:v>0.50228521832570483</c:v>
                </c:pt>
                <c:pt idx="6346">
                  <c:v>0.5025165320615369</c:v>
                </c:pt>
                <c:pt idx="6347">
                  <c:v>0.50358265113886591</c:v>
                </c:pt>
                <c:pt idx="6348">
                  <c:v>0.50543612658623904</c:v>
                </c:pt>
                <c:pt idx="6349">
                  <c:v>0.50826304733857242</c:v>
                </c:pt>
                <c:pt idx="6350">
                  <c:v>0.51183098757476553</c:v>
                </c:pt>
                <c:pt idx="6351">
                  <c:v>0.51549160158332719</c:v>
                </c:pt>
                <c:pt idx="6352">
                  <c:v>0.51831815164057116</c:v>
                </c:pt>
                <c:pt idx="6353">
                  <c:v>0.52031286191703396</c:v>
                </c:pt>
                <c:pt idx="6354">
                  <c:v>0.52184160846602734</c:v>
                </c:pt>
                <c:pt idx="6355">
                  <c:v>0.52258299864497648</c:v>
                </c:pt>
                <c:pt idx="6356">
                  <c:v>0.52309381647827258</c:v>
                </c:pt>
                <c:pt idx="6357">
                  <c:v>0.52327879332792038</c:v>
                </c:pt>
                <c:pt idx="6358">
                  <c:v>0.52276871688480331</c:v>
                </c:pt>
                <c:pt idx="6359">
                  <c:v>0.52137823960418406</c:v>
                </c:pt>
                <c:pt idx="6360">
                  <c:v>0.57087345936024281</c:v>
                </c:pt>
                <c:pt idx="6361">
                  <c:v>0.5700864736852882</c:v>
                </c:pt>
                <c:pt idx="6362">
                  <c:v>0.56906743288432249</c:v>
                </c:pt>
                <c:pt idx="6363">
                  <c:v>0.56517439305466011</c:v>
                </c:pt>
                <c:pt idx="6364">
                  <c:v>0.56063337820859616</c:v>
                </c:pt>
                <c:pt idx="6365">
                  <c:v>0.55738942548060388</c:v>
                </c:pt>
                <c:pt idx="6366">
                  <c:v>0.55558191622432562</c:v>
                </c:pt>
                <c:pt idx="6367">
                  <c:v>0.55465554919572868</c:v>
                </c:pt>
                <c:pt idx="6368">
                  <c:v>0.55409913586642723</c:v>
                </c:pt>
                <c:pt idx="6369">
                  <c:v>0.55391415901677943</c:v>
                </c:pt>
                <c:pt idx="6370">
                  <c:v>0.5541454727526115</c:v>
                </c:pt>
                <c:pt idx="6371">
                  <c:v>0.55521159182994051</c:v>
                </c:pt>
                <c:pt idx="6372">
                  <c:v>0.55706506727731364</c:v>
                </c:pt>
                <c:pt idx="6373">
                  <c:v>0.55989198802964701</c:v>
                </c:pt>
                <c:pt idx="6374">
                  <c:v>0.56345992826584013</c:v>
                </c:pt>
                <c:pt idx="6375">
                  <c:v>0.56712054227440178</c:v>
                </c:pt>
                <c:pt idx="6376">
                  <c:v>0.56994709233164575</c:v>
                </c:pt>
                <c:pt idx="6377">
                  <c:v>0.57194180260810856</c:v>
                </c:pt>
                <c:pt idx="6378">
                  <c:v>0.57347054915710194</c:v>
                </c:pt>
                <c:pt idx="6379">
                  <c:v>0.57421193933605108</c:v>
                </c:pt>
                <c:pt idx="6380">
                  <c:v>0.57472275716934718</c:v>
                </c:pt>
                <c:pt idx="6381">
                  <c:v>0.57490773401899498</c:v>
                </c:pt>
                <c:pt idx="6382">
                  <c:v>0.57439765757587791</c:v>
                </c:pt>
                <c:pt idx="6383">
                  <c:v>0.57300718029525866</c:v>
                </c:pt>
                <c:pt idx="6384">
                  <c:v>0.60264042970578013</c:v>
                </c:pt>
                <c:pt idx="6385">
                  <c:v>0.60185344403082564</c:v>
                </c:pt>
                <c:pt idx="6386">
                  <c:v>0.60083440322985993</c:v>
                </c:pt>
                <c:pt idx="6387">
                  <c:v>0.59694136340019754</c:v>
                </c:pt>
                <c:pt idx="6388">
                  <c:v>0.59240034855413359</c:v>
                </c:pt>
                <c:pt idx="6389">
                  <c:v>0.58915639582614121</c:v>
                </c:pt>
                <c:pt idx="6390">
                  <c:v>0.58734888656986306</c:v>
                </c:pt>
                <c:pt idx="6391">
                  <c:v>0.58642251954126601</c:v>
                </c:pt>
                <c:pt idx="6392">
                  <c:v>0.58586610621196455</c:v>
                </c:pt>
                <c:pt idx="6393">
                  <c:v>0.58568112936231687</c:v>
                </c:pt>
                <c:pt idx="6394">
                  <c:v>0.58591244309814894</c:v>
                </c:pt>
                <c:pt idx="6395">
                  <c:v>0.58697856217547795</c:v>
                </c:pt>
                <c:pt idx="6396">
                  <c:v>0.58883203762285097</c:v>
                </c:pt>
                <c:pt idx="6397">
                  <c:v>0.59165895837518434</c:v>
                </c:pt>
                <c:pt idx="6398">
                  <c:v>0.59522689861137745</c:v>
                </c:pt>
                <c:pt idx="6399">
                  <c:v>0.59888751261993922</c:v>
                </c:pt>
                <c:pt idx="6400">
                  <c:v>0.60171406267718308</c:v>
                </c:pt>
                <c:pt idx="6401">
                  <c:v>0.603708772953646</c:v>
                </c:pt>
                <c:pt idx="6402">
                  <c:v>0.60523751950263927</c:v>
                </c:pt>
                <c:pt idx="6403">
                  <c:v>0.60597890968158852</c:v>
                </c:pt>
                <c:pt idx="6404">
                  <c:v>0.6064897275148845</c:v>
                </c:pt>
                <c:pt idx="6405">
                  <c:v>0.6066747043645323</c:v>
                </c:pt>
                <c:pt idx="6406">
                  <c:v>0.60616462792141534</c:v>
                </c:pt>
                <c:pt idx="6407">
                  <c:v>0.60477415064079609</c:v>
                </c:pt>
                <c:pt idx="6408">
                  <c:v>0.53745132481924407</c:v>
                </c:pt>
                <c:pt idx="6409">
                  <c:v>0.53666433914428946</c:v>
                </c:pt>
                <c:pt idx="6410">
                  <c:v>0.53564529834332375</c:v>
                </c:pt>
                <c:pt idx="6411">
                  <c:v>0.53175225851366137</c:v>
                </c:pt>
                <c:pt idx="6412">
                  <c:v>0.52721124366759742</c:v>
                </c:pt>
                <c:pt idx="6413">
                  <c:v>0.52396729093960515</c:v>
                </c:pt>
                <c:pt idx="6414">
                  <c:v>0.52215978168332688</c:v>
                </c:pt>
                <c:pt idx="6415">
                  <c:v>0.52123341465472994</c:v>
                </c:pt>
                <c:pt idx="6416">
                  <c:v>0.52067700132542849</c:v>
                </c:pt>
                <c:pt idx="6417">
                  <c:v>0.52049202447578069</c:v>
                </c:pt>
                <c:pt idx="6418">
                  <c:v>0.52072333821161276</c:v>
                </c:pt>
                <c:pt idx="6419">
                  <c:v>0.52178945728894177</c:v>
                </c:pt>
                <c:pt idx="6420">
                  <c:v>0.52364293273631479</c:v>
                </c:pt>
                <c:pt idx="6421">
                  <c:v>0.52646985348864828</c:v>
                </c:pt>
                <c:pt idx="6422">
                  <c:v>0.53003779372484128</c:v>
                </c:pt>
                <c:pt idx="6423">
                  <c:v>0.53369840773340305</c:v>
                </c:pt>
                <c:pt idx="6424">
                  <c:v>0.53652495779064702</c:v>
                </c:pt>
                <c:pt idx="6425">
                  <c:v>0.53851966806710982</c:v>
                </c:pt>
                <c:pt idx="6426">
                  <c:v>0.54004841461610309</c:v>
                </c:pt>
                <c:pt idx="6427">
                  <c:v>0.54078980479505234</c:v>
                </c:pt>
                <c:pt idx="6428">
                  <c:v>0.54130062262834833</c:v>
                </c:pt>
                <c:pt idx="6429">
                  <c:v>0.54148559947799613</c:v>
                </c:pt>
                <c:pt idx="6430">
                  <c:v>0.54097552303487917</c:v>
                </c:pt>
                <c:pt idx="6431">
                  <c:v>0.53958504575425992</c:v>
                </c:pt>
                <c:pt idx="6432">
                  <c:v>0.54935632481924401</c:v>
                </c:pt>
                <c:pt idx="6433">
                  <c:v>0.54856933914428951</c:v>
                </c:pt>
                <c:pt idx="6434">
                  <c:v>0.5475502983433238</c:v>
                </c:pt>
                <c:pt idx="6435">
                  <c:v>0.54365725851366142</c:v>
                </c:pt>
                <c:pt idx="6436">
                  <c:v>0.53911624366759747</c:v>
                </c:pt>
                <c:pt idx="6437">
                  <c:v>0.53587229093960509</c:v>
                </c:pt>
                <c:pt idx="6438">
                  <c:v>0.53406478168332694</c:v>
                </c:pt>
                <c:pt idx="6439">
                  <c:v>0.53313841465472989</c:v>
                </c:pt>
                <c:pt idx="6440">
                  <c:v>0.53258200132542843</c:v>
                </c:pt>
                <c:pt idx="6441">
                  <c:v>0.53239702447578074</c:v>
                </c:pt>
                <c:pt idx="6442">
                  <c:v>0.53262833821161282</c:v>
                </c:pt>
                <c:pt idx="6443">
                  <c:v>0.53369445728894183</c:v>
                </c:pt>
                <c:pt idx="6444">
                  <c:v>0.53554793273631485</c:v>
                </c:pt>
                <c:pt idx="6445">
                  <c:v>0.53837485348864822</c:v>
                </c:pt>
                <c:pt idx="6446">
                  <c:v>0.54194279372484133</c:v>
                </c:pt>
                <c:pt idx="6447">
                  <c:v>0.5456034077334031</c:v>
                </c:pt>
                <c:pt idx="6448">
                  <c:v>0.54842995779064696</c:v>
                </c:pt>
                <c:pt idx="6449">
                  <c:v>0.55042466806710988</c:v>
                </c:pt>
                <c:pt idx="6450">
                  <c:v>0.55195341461610314</c:v>
                </c:pt>
                <c:pt idx="6451">
                  <c:v>0.5526948047950524</c:v>
                </c:pt>
                <c:pt idx="6452">
                  <c:v>0.55320562262834838</c:v>
                </c:pt>
                <c:pt idx="6453">
                  <c:v>0.55339059947799618</c:v>
                </c:pt>
                <c:pt idx="6454">
                  <c:v>0.55288052303487922</c:v>
                </c:pt>
                <c:pt idx="6455">
                  <c:v>0.55149004575425997</c:v>
                </c:pt>
                <c:pt idx="6456">
                  <c:v>0.54935632481924401</c:v>
                </c:pt>
                <c:pt idx="6457">
                  <c:v>0.54856933914428951</c:v>
                </c:pt>
                <c:pt idx="6458">
                  <c:v>0.5475502983433238</c:v>
                </c:pt>
                <c:pt idx="6459">
                  <c:v>0.54365725851366142</c:v>
                </c:pt>
                <c:pt idx="6460">
                  <c:v>0.53911624366759747</c:v>
                </c:pt>
                <c:pt idx="6461">
                  <c:v>0.53587229093960509</c:v>
                </c:pt>
                <c:pt idx="6462">
                  <c:v>0.53406478168332694</c:v>
                </c:pt>
                <c:pt idx="6463">
                  <c:v>0.53313841465472989</c:v>
                </c:pt>
                <c:pt idx="6464">
                  <c:v>0.53258200132542843</c:v>
                </c:pt>
                <c:pt idx="6465">
                  <c:v>0.53239702447578074</c:v>
                </c:pt>
                <c:pt idx="6466">
                  <c:v>0.53262833821161282</c:v>
                </c:pt>
                <c:pt idx="6467">
                  <c:v>0.53369445728894183</c:v>
                </c:pt>
                <c:pt idx="6468">
                  <c:v>0.53554793273631485</c:v>
                </c:pt>
                <c:pt idx="6469">
                  <c:v>0.53837485348864822</c:v>
                </c:pt>
                <c:pt idx="6470">
                  <c:v>0.54194279372484133</c:v>
                </c:pt>
                <c:pt idx="6471">
                  <c:v>0.5456034077334031</c:v>
                </c:pt>
                <c:pt idx="6472">
                  <c:v>0.54842995779064696</c:v>
                </c:pt>
                <c:pt idx="6473">
                  <c:v>0.55042466806710988</c:v>
                </c:pt>
                <c:pt idx="6474">
                  <c:v>0.55195341461610314</c:v>
                </c:pt>
                <c:pt idx="6475">
                  <c:v>0.5526948047950524</c:v>
                </c:pt>
                <c:pt idx="6476">
                  <c:v>0.55320562262834838</c:v>
                </c:pt>
                <c:pt idx="6477">
                  <c:v>0.55339059947799618</c:v>
                </c:pt>
                <c:pt idx="6478">
                  <c:v>0.55288052303487922</c:v>
                </c:pt>
                <c:pt idx="6479">
                  <c:v>0.55149004575425997</c:v>
                </c:pt>
                <c:pt idx="6480">
                  <c:v>0.61289026551031878</c:v>
                </c:pt>
                <c:pt idx="6481">
                  <c:v>0.61210327983536417</c:v>
                </c:pt>
                <c:pt idx="6482">
                  <c:v>0.61108423903439846</c:v>
                </c:pt>
                <c:pt idx="6483">
                  <c:v>0.60719119920473608</c:v>
                </c:pt>
                <c:pt idx="6484">
                  <c:v>0.60265018435867213</c:v>
                </c:pt>
                <c:pt idx="6485">
                  <c:v>0.59940623163067985</c:v>
                </c:pt>
                <c:pt idx="6486">
                  <c:v>0.59759872237440159</c:v>
                </c:pt>
                <c:pt idx="6487">
                  <c:v>0.59667235534580465</c:v>
                </c:pt>
                <c:pt idx="6488">
                  <c:v>0.5961159420165032</c:v>
                </c:pt>
                <c:pt idx="6489">
                  <c:v>0.5959309651668554</c:v>
                </c:pt>
                <c:pt idx="6490">
                  <c:v>0.59616227890268747</c:v>
                </c:pt>
                <c:pt idx="6491">
                  <c:v>0.59722839798001648</c:v>
                </c:pt>
                <c:pt idx="6492">
                  <c:v>0.5990818734273895</c:v>
                </c:pt>
                <c:pt idx="6493">
                  <c:v>0.60190879417972298</c:v>
                </c:pt>
                <c:pt idx="6494">
                  <c:v>0.60547673441591598</c:v>
                </c:pt>
                <c:pt idx="6495">
                  <c:v>0.60913734842447775</c:v>
                </c:pt>
                <c:pt idx="6496">
                  <c:v>0.61196389848172172</c:v>
                </c:pt>
                <c:pt idx="6497">
                  <c:v>0.61395860875818453</c:v>
                </c:pt>
                <c:pt idx="6498">
                  <c:v>0.6154873553071778</c:v>
                </c:pt>
                <c:pt idx="6499">
                  <c:v>0.61622874548612705</c:v>
                </c:pt>
                <c:pt idx="6500">
                  <c:v>0.61673956331942303</c:v>
                </c:pt>
                <c:pt idx="6501">
                  <c:v>0.61692454016907083</c:v>
                </c:pt>
                <c:pt idx="6502">
                  <c:v>0.61641446372595388</c:v>
                </c:pt>
                <c:pt idx="6503">
                  <c:v>0.61502398644533463</c:v>
                </c:pt>
                <c:pt idx="6504">
                  <c:v>0.54935632481924401</c:v>
                </c:pt>
                <c:pt idx="6505">
                  <c:v>0.54856933914428951</c:v>
                </c:pt>
                <c:pt idx="6506">
                  <c:v>0.5475502983433238</c:v>
                </c:pt>
                <c:pt idx="6507">
                  <c:v>0.54365725851366142</c:v>
                </c:pt>
                <c:pt idx="6508">
                  <c:v>0.53911624366759747</c:v>
                </c:pt>
                <c:pt idx="6509">
                  <c:v>0.53587229093960509</c:v>
                </c:pt>
                <c:pt idx="6510">
                  <c:v>0.53406478168332694</c:v>
                </c:pt>
                <c:pt idx="6511">
                  <c:v>0.53313841465472989</c:v>
                </c:pt>
                <c:pt idx="6512">
                  <c:v>0.53258200132542843</c:v>
                </c:pt>
                <c:pt idx="6513">
                  <c:v>0.53239702447578074</c:v>
                </c:pt>
                <c:pt idx="6514">
                  <c:v>0.53262833821161282</c:v>
                </c:pt>
                <c:pt idx="6515">
                  <c:v>0.53369445728894183</c:v>
                </c:pt>
                <c:pt idx="6516">
                  <c:v>0.53554793273631485</c:v>
                </c:pt>
                <c:pt idx="6517">
                  <c:v>0.53837485348864822</c:v>
                </c:pt>
                <c:pt idx="6518">
                  <c:v>0.54194279372484133</c:v>
                </c:pt>
                <c:pt idx="6519">
                  <c:v>0.5456034077334031</c:v>
                </c:pt>
                <c:pt idx="6520">
                  <c:v>0.54842995779064696</c:v>
                </c:pt>
                <c:pt idx="6521">
                  <c:v>0.55042466806710988</c:v>
                </c:pt>
                <c:pt idx="6522">
                  <c:v>0.55195341461610314</c:v>
                </c:pt>
                <c:pt idx="6523">
                  <c:v>0.5526948047950524</c:v>
                </c:pt>
                <c:pt idx="6524">
                  <c:v>0.55320562262834838</c:v>
                </c:pt>
                <c:pt idx="6525">
                  <c:v>0.55339059947799618</c:v>
                </c:pt>
                <c:pt idx="6526">
                  <c:v>0.55288052303487922</c:v>
                </c:pt>
                <c:pt idx="6527">
                  <c:v>0.55149004575425997</c:v>
                </c:pt>
                <c:pt idx="6528">
                  <c:v>0.54935632481924401</c:v>
                </c:pt>
                <c:pt idx="6529">
                  <c:v>0.54856933914428951</c:v>
                </c:pt>
                <c:pt idx="6530">
                  <c:v>0.5475502983433238</c:v>
                </c:pt>
                <c:pt idx="6531">
                  <c:v>0.54365725851366142</c:v>
                </c:pt>
                <c:pt idx="6532">
                  <c:v>0.53911624366759747</c:v>
                </c:pt>
                <c:pt idx="6533">
                  <c:v>0.53587229093960509</c:v>
                </c:pt>
                <c:pt idx="6534">
                  <c:v>0.53406478168332694</c:v>
                </c:pt>
                <c:pt idx="6535">
                  <c:v>0.53313841465472989</c:v>
                </c:pt>
                <c:pt idx="6536">
                  <c:v>0.53258200132542843</c:v>
                </c:pt>
                <c:pt idx="6537">
                  <c:v>0.53239702447578074</c:v>
                </c:pt>
                <c:pt idx="6538">
                  <c:v>0.53262833821161282</c:v>
                </c:pt>
                <c:pt idx="6539">
                  <c:v>0.53369445728894183</c:v>
                </c:pt>
                <c:pt idx="6540">
                  <c:v>0.53554793273631485</c:v>
                </c:pt>
                <c:pt idx="6541">
                  <c:v>0.53837485348864822</c:v>
                </c:pt>
                <c:pt idx="6542">
                  <c:v>0.54194279372484133</c:v>
                </c:pt>
                <c:pt idx="6543">
                  <c:v>0.5456034077334031</c:v>
                </c:pt>
                <c:pt idx="6544">
                  <c:v>0.54842995779064696</c:v>
                </c:pt>
                <c:pt idx="6545">
                  <c:v>0.55042466806710988</c:v>
                </c:pt>
                <c:pt idx="6546">
                  <c:v>0.55195341461610314</c:v>
                </c:pt>
                <c:pt idx="6547">
                  <c:v>0.5526948047950524</c:v>
                </c:pt>
                <c:pt idx="6548">
                  <c:v>0.55320562262834838</c:v>
                </c:pt>
                <c:pt idx="6549">
                  <c:v>0.55339059947799618</c:v>
                </c:pt>
                <c:pt idx="6550">
                  <c:v>0.55288052303487922</c:v>
                </c:pt>
                <c:pt idx="6551">
                  <c:v>0.55149004575425997</c:v>
                </c:pt>
                <c:pt idx="6552">
                  <c:v>0.56921829516478128</c:v>
                </c:pt>
                <c:pt idx="6553">
                  <c:v>0.56843130948982679</c:v>
                </c:pt>
                <c:pt idx="6554">
                  <c:v>0.56741226868886108</c:v>
                </c:pt>
                <c:pt idx="6555">
                  <c:v>0.5635192288591987</c:v>
                </c:pt>
                <c:pt idx="6556">
                  <c:v>0.55897821401313474</c:v>
                </c:pt>
                <c:pt idx="6557">
                  <c:v>0.55573426128514236</c:v>
                </c:pt>
                <c:pt idx="6558">
                  <c:v>0.55392675202886421</c:v>
                </c:pt>
                <c:pt idx="6559">
                  <c:v>0.55300038500026716</c:v>
                </c:pt>
                <c:pt idx="6560">
                  <c:v>0.55244397167096571</c:v>
                </c:pt>
                <c:pt idx="6561">
                  <c:v>0.55225899482131802</c:v>
                </c:pt>
                <c:pt idx="6562">
                  <c:v>0.55249030855715009</c:v>
                </c:pt>
                <c:pt idx="6563">
                  <c:v>0.5535564276344791</c:v>
                </c:pt>
                <c:pt idx="6564">
                  <c:v>0.55540990308185223</c:v>
                </c:pt>
                <c:pt idx="6565">
                  <c:v>0.55823682383418549</c:v>
                </c:pt>
                <c:pt idx="6566">
                  <c:v>0.56180476407037871</c:v>
                </c:pt>
                <c:pt idx="6567">
                  <c:v>0.56546537807894037</c:v>
                </c:pt>
                <c:pt idx="6568">
                  <c:v>0.56829192813618423</c:v>
                </c:pt>
                <c:pt idx="6569">
                  <c:v>0.57028663841264715</c:v>
                </c:pt>
                <c:pt idx="6570">
                  <c:v>0.57181538496164053</c:v>
                </c:pt>
                <c:pt idx="6571">
                  <c:v>0.57255677514058967</c:v>
                </c:pt>
                <c:pt idx="6572">
                  <c:v>0.57306759297388576</c:v>
                </c:pt>
                <c:pt idx="6573">
                  <c:v>0.57325256982353356</c:v>
                </c:pt>
                <c:pt idx="6574">
                  <c:v>0.5727424933804165</c:v>
                </c:pt>
                <c:pt idx="6575">
                  <c:v>0.57135201609979724</c:v>
                </c:pt>
                <c:pt idx="6576">
                  <c:v>0.59767493711939579</c:v>
                </c:pt>
                <c:pt idx="6577">
                  <c:v>0.59688795144444129</c:v>
                </c:pt>
                <c:pt idx="6578">
                  <c:v>0.59586891064347558</c:v>
                </c:pt>
                <c:pt idx="6579">
                  <c:v>0.5919758708138132</c:v>
                </c:pt>
                <c:pt idx="6580">
                  <c:v>0.58743485596774925</c:v>
                </c:pt>
                <c:pt idx="6581">
                  <c:v>0.58419090323975686</c:v>
                </c:pt>
                <c:pt idx="6582">
                  <c:v>0.58238339398347871</c:v>
                </c:pt>
                <c:pt idx="6583">
                  <c:v>0.58145702695488166</c:v>
                </c:pt>
                <c:pt idx="6584">
                  <c:v>0.58090061362558021</c:v>
                </c:pt>
                <c:pt idx="6585">
                  <c:v>0.58071563677593252</c:v>
                </c:pt>
                <c:pt idx="6586">
                  <c:v>0.58094695051176459</c:v>
                </c:pt>
                <c:pt idx="6587">
                  <c:v>0.5820130695890936</c:v>
                </c:pt>
                <c:pt idx="6588">
                  <c:v>0.58386654503646662</c:v>
                </c:pt>
                <c:pt idx="6589">
                  <c:v>0.58669346578879999</c:v>
                </c:pt>
                <c:pt idx="6590">
                  <c:v>0.59026140602499311</c:v>
                </c:pt>
                <c:pt idx="6591">
                  <c:v>0.59392202003355488</c:v>
                </c:pt>
                <c:pt idx="6592">
                  <c:v>0.59674857009079874</c:v>
                </c:pt>
                <c:pt idx="6593">
                  <c:v>0.59874328036726165</c:v>
                </c:pt>
                <c:pt idx="6594">
                  <c:v>0.60027202691625492</c:v>
                </c:pt>
                <c:pt idx="6595">
                  <c:v>0.60101341709520417</c:v>
                </c:pt>
                <c:pt idx="6596">
                  <c:v>0.60152423492850016</c:v>
                </c:pt>
                <c:pt idx="6597">
                  <c:v>0.60170921177814796</c:v>
                </c:pt>
                <c:pt idx="6598">
                  <c:v>0.601199135335031</c:v>
                </c:pt>
                <c:pt idx="6599">
                  <c:v>0.59980865805441175</c:v>
                </c:pt>
                <c:pt idx="6600">
                  <c:v>0.54273566803739826</c:v>
                </c:pt>
                <c:pt idx="6601">
                  <c:v>0.54194868236244376</c:v>
                </c:pt>
                <c:pt idx="6602">
                  <c:v>0.54092964156147805</c:v>
                </c:pt>
                <c:pt idx="6603">
                  <c:v>0.53703660173181567</c:v>
                </c:pt>
                <c:pt idx="6604">
                  <c:v>0.53249558688575171</c:v>
                </c:pt>
                <c:pt idx="6605">
                  <c:v>0.52925163415775933</c:v>
                </c:pt>
                <c:pt idx="6606">
                  <c:v>0.52744412490148118</c:v>
                </c:pt>
                <c:pt idx="6607">
                  <c:v>0.52651775787288413</c:v>
                </c:pt>
                <c:pt idx="6608">
                  <c:v>0.52596134454358268</c:v>
                </c:pt>
                <c:pt idx="6609">
                  <c:v>0.52577636769393499</c:v>
                </c:pt>
                <c:pt idx="6610">
                  <c:v>0.52600768142976706</c:v>
                </c:pt>
                <c:pt idx="6611">
                  <c:v>0.52707380050709607</c:v>
                </c:pt>
                <c:pt idx="6612">
                  <c:v>0.52892727595446909</c:v>
                </c:pt>
                <c:pt idx="6613">
                  <c:v>0.53175419670680246</c:v>
                </c:pt>
                <c:pt idx="6614">
                  <c:v>0.53532213694299557</c:v>
                </c:pt>
                <c:pt idx="6615">
                  <c:v>0.53898275095155734</c:v>
                </c:pt>
                <c:pt idx="6616">
                  <c:v>0.5418093010088012</c:v>
                </c:pt>
                <c:pt idx="6617">
                  <c:v>0.54380401128526412</c:v>
                </c:pt>
                <c:pt idx="6618">
                  <c:v>0.54533275783425739</c:v>
                </c:pt>
                <c:pt idx="6619">
                  <c:v>0.54607414801320664</c:v>
                </c:pt>
                <c:pt idx="6620">
                  <c:v>0.54658496584650262</c:v>
                </c:pt>
                <c:pt idx="6621">
                  <c:v>0.54676994269615042</c:v>
                </c:pt>
                <c:pt idx="6622">
                  <c:v>0.54625986625303347</c:v>
                </c:pt>
                <c:pt idx="6623">
                  <c:v>0.54486938897241421</c:v>
                </c:pt>
                <c:pt idx="6624">
                  <c:v>0.51096869769186093</c:v>
                </c:pt>
                <c:pt idx="6625">
                  <c:v>0.51018171201690643</c:v>
                </c:pt>
                <c:pt idx="6626">
                  <c:v>0.50916267121594072</c:v>
                </c:pt>
                <c:pt idx="6627">
                  <c:v>0.50526963138627834</c:v>
                </c:pt>
                <c:pt idx="6628">
                  <c:v>0.50072861654021439</c:v>
                </c:pt>
                <c:pt idx="6629">
                  <c:v>0.49748466381222201</c:v>
                </c:pt>
                <c:pt idx="6630">
                  <c:v>0.49567715455594386</c:v>
                </c:pt>
                <c:pt idx="6631">
                  <c:v>0.4947507875273468</c:v>
                </c:pt>
                <c:pt idx="6632">
                  <c:v>0.49419437419804535</c:v>
                </c:pt>
                <c:pt idx="6633">
                  <c:v>0.49400939734839766</c:v>
                </c:pt>
                <c:pt idx="6634">
                  <c:v>0.49424071108422973</c:v>
                </c:pt>
                <c:pt idx="6635">
                  <c:v>0.49530683016155874</c:v>
                </c:pt>
                <c:pt idx="6636">
                  <c:v>0.49716030560893176</c:v>
                </c:pt>
                <c:pt idx="6637">
                  <c:v>0.49998722636126514</c:v>
                </c:pt>
                <c:pt idx="6638">
                  <c:v>0.50355516659745825</c:v>
                </c:pt>
                <c:pt idx="6639">
                  <c:v>0.50721578060602002</c:v>
                </c:pt>
                <c:pt idx="6640">
                  <c:v>0.51004233066326388</c:v>
                </c:pt>
                <c:pt idx="6641">
                  <c:v>0.5120370409397268</c:v>
                </c:pt>
                <c:pt idx="6642">
                  <c:v>0.51356578748872006</c:v>
                </c:pt>
                <c:pt idx="6643">
                  <c:v>0.51430717766766931</c:v>
                </c:pt>
                <c:pt idx="6644">
                  <c:v>0.5148179955009653</c:v>
                </c:pt>
                <c:pt idx="6645">
                  <c:v>0.5150029723506131</c:v>
                </c:pt>
                <c:pt idx="6646">
                  <c:v>0.51449289590749614</c:v>
                </c:pt>
                <c:pt idx="6647">
                  <c:v>0.51310241862687689</c:v>
                </c:pt>
                <c:pt idx="6648">
                  <c:v>0.5370608193672447</c:v>
                </c:pt>
                <c:pt idx="6649">
                  <c:v>0.5362738336922902</c:v>
                </c:pt>
                <c:pt idx="6650">
                  <c:v>0.53525479289132449</c:v>
                </c:pt>
                <c:pt idx="6651">
                  <c:v>0.53136175306166211</c:v>
                </c:pt>
                <c:pt idx="6652">
                  <c:v>0.52682073821559816</c:v>
                </c:pt>
                <c:pt idx="6653">
                  <c:v>0.52357678548760578</c:v>
                </c:pt>
                <c:pt idx="6654">
                  <c:v>0.52176927623132763</c:v>
                </c:pt>
                <c:pt idx="6655">
                  <c:v>0.52084290920273058</c:v>
                </c:pt>
                <c:pt idx="6656">
                  <c:v>0.52028649587342912</c:v>
                </c:pt>
                <c:pt idx="6657">
                  <c:v>0.52010151902378143</c:v>
                </c:pt>
                <c:pt idx="6658">
                  <c:v>0.52033283275961351</c:v>
                </c:pt>
                <c:pt idx="6659">
                  <c:v>0.52139895183694251</c:v>
                </c:pt>
                <c:pt idx="6660">
                  <c:v>0.52325242728431554</c:v>
                </c:pt>
                <c:pt idx="6661">
                  <c:v>0.52607934803664891</c:v>
                </c:pt>
                <c:pt idx="6662">
                  <c:v>0.52964728827284202</c:v>
                </c:pt>
                <c:pt idx="6663">
                  <c:v>0.53330790228140379</c:v>
                </c:pt>
                <c:pt idx="6664">
                  <c:v>0.53613445233864765</c:v>
                </c:pt>
                <c:pt idx="6665">
                  <c:v>0.53812916261511057</c:v>
                </c:pt>
                <c:pt idx="6666">
                  <c:v>0.53965790916410383</c:v>
                </c:pt>
                <c:pt idx="6667">
                  <c:v>0.54039929934305309</c:v>
                </c:pt>
                <c:pt idx="6668">
                  <c:v>0.54091011717634907</c:v>
                </c:pt>
                <c:pt idx="6669">
                  <c:v>0.54109509402599687</c:v>
                </c:pt>
                <c:pt idx="6670">
                  <c:v>0.54058501758287991</c:v>
                </c:pt>
                <c:pt idx="6671">
                  <c:v>0.53919454030226066</c:v>
                </c:pt>
                <c:pt idx="6672">
                  <c:v>0.48543187867617016</c:v>
                </c:pt>
                <c:pt idx="6673">
                  <c:v>0.4846448930012156</c:v>
                </c:pt>
                <c:pt idx="6674">
                  <c:v>0.48362585220024989</c:v>
                </c:pt>
                <c:pt idx="6675">
                  <c:v>0.47973281237058751</c:v>
                </c:pt>
                <c:pt idx="6676">
                  <c:v>0.47519179752452356</c:v>
                </c:pt>
                <c:pt idx="6677">
                  <c:v>0.47194784479653124</c:v>
                </c:pt>
                <c:pt idx="6678">
                  <c:v>0.47014033554025303</c:v>
                </c:pt>
                <c:pt idx="6679">
                  <c:v>0.46921396851165603</c:v>
                </c:pt>
                <c:pt idx="6680">
                  <c:v>0.46865755518235458</c:v>
                </c:pt>
                <c:pt idx="6681">
                  <c:v>0.46847257833270683</c:v>
                </c:pt>
                <c:pt idx="6682">
                  <c:v>0.46870389206853891</c:v>
                </c:pt>
                <c:pt idx="6683">
                  <c:v>0.46977001114586792</c:v>
                </c:pt>
                <c:pt idx="6684">
                  <c:v>0.47162348659324099</c:v>
                </c:pt>
                <c:pt idx="6685">
                  <c:v>0.47445040734557437</c:v>
                </c:pt>
                <c:pt idx="6686">
                  <c:v>0.47801834758176748</c:v>
                </c:pt>
                <c:pt idx="6687">
                  <c:v>0.48167896159032919</c:v>
                </c:pt>
                <c:pt idx="6688">
                  <c:v>0.48450551164757311</c:v>
                </c:pt>
                <c:pt idx="6689">
                  <c:v>0.48650022192403597</c:v>
                </c:pt>
                <c:pt idx="6690">
                  <c:v>0.48802896847302929</c:v>
                </c:pt>
                <c:pt idx="6691">
                  <c:v>0.48877035865197849</c:v>
                </c:pt>
                <c:pt idx="6692">
                  <c:v>0.48928117648527453</c:v>
                </c:pt>
                <c:pt idx="6693">
                  <c:v>0.48946615333492233</c:v>
                </c:pt>
                <c:pt idx="6694">
                  <c:v>0.48895607689180531</c:v>
                </c:pt>
                <c:pt idx="6695">
                  <c:v>0.48756559961118606</c:v>
                </c:pt>
                <c:pt idx="6696">
                  <c:v>0.54896581936724476</c:v>
                </c:pt>
                <c:pt idx="6697">
                  <c:v>0.54817883369229015</c:v>
                </c:pt>
                <c:pt idx="6698">
                  <c:v>0.54715979289132444</c:v>
                </c:pt>
                <c:pt idx="6699">
                  <c:v>0.54326675306166206</c:v>
                </c:pt>
                <c:pt idx="6700">
                  <c:v>0.5387257382155981</c:v>
                </c:pt>
                <c:pt idx="6701">
                  <c:v>0.53548178548760583</c:v>
                </c:pt>
                <c:pt idx="6702">
                  <c:v>0.53367427623132757</c:v>
                </c:pt>
                <c:pt idx="6703">
                  <c:v>0.53274790920273063</c:v>
                </c:pt>
                <c:pt idx="6704">
                  <c:v>0.53219149587342918</c:v>
                </c:pt>
                <c:pt idx="6705">
                  <c:v>0.53200651902378138</c:v>
                </c:pt>
                <c:pt idx="6706">
                  <c:v>0.53223783275961345</c:v>
                </c:pt>
                <c:pt idx="6707">
                  <c:v>0.53330395183694246</c:v>
                </c:pt>
                <c:pt idx="6708">
                  <c:v>0.53515742728431559</c:v>
                </c:pt>
                <c:pt idx="6709">
                  <c:v>0.53798434803664896</c:v>
                </c:pt>
                <c:pt idx="6710">
                  <c:v>0.54155228827284208</c:v>
                </c:pt>
                <c:pt idx="6711">
                  <c:v>0.54521290228140373</c:v>
                </c:pt>
                <c:pt idx="6712">
                  <c:v>0.5480394523386477</c:v>
                </c:pt>
                <c:pt idx="6713">
                  <c:v>0.55003416261511051</c:v>
                </c:pt>
                <c:pt idx="6714">
                  <c:v>0.55156290916410389</c:v>
                </c:pt>
                <c:pt idx="6715">
                  <c:v>0.55230429934305303</c:v>
                </c:pt>
                <c:pt idx="6716">
                  <c:v>0.55281511717634912</c:v>
                </c:pt>
                <c:pt idx="6717">
                  <c:v>0.55300009402599692</c:v>
                </c:pt>
                <c:pt idx="6718">
                  <c:v>0.55249001758287986</c:v>
                </c:pt>
                <c:pt idx="6719">
                  <c:v>0.5510995403022606</c:v>
                </c:pt>
                <c:pt idx="6720">
                  <c:v>0.50860417741263031</c:v>
                </c:pt>
                <c:pt idx="6721">
                  <c:v>0.50781719173767581</c:v>
                </c:pt>
                <c:pt idx="6722">
                  <c:v>0.5067981509367101</c:v>
                </c:pt>
                <c:pt idx="6723">
                  <c:v>0.50290511110704772</c:v>
                </c:pt>
                <c:pt idx="6724">
                  <c:v>0.49836409626098377</c:v>
                </c:pt>
                <c:pt idx="6725">
                  <c:v>0.49512014353299139</c:v>
                </c:pt>
                <c:pt idx="6726">
                  <c:v>0.49331263427671324</c:v>
                </c:pt>
                <c:pt idx="6727">
                  <c:v>0.49238626724811618</c:v>
                </c:pt>
                <c:pt idx="6728">
                  <c:v>0.49182985391881473</c:v>
                </c:pt>
                <c:pt idx="6729">
                  <c:v>0.49164487706916704</c:v>
                </c:pt>
                <c:pt idx="6730">
                  <c:v>0.49187619080499911</c:v>
                </c:pt>
                <c:pt idx="6731">
                  <c:v>0.49294230988232812</c:v>
                </c:pt>
                <c:pt idx="6732">
                  <c:v>0.49479578532970114</c:v>
                </c:pt>
                <c:pt idx="6733">
                  <c:v>0.49762270608203452</c:v>
                </c:pt>
                <c:pt idx="6734">
                  <c:v>0.50119064631822763</c:v>
                </c:pt>
                <c:pt idx="6735">
                  <c:v>0.5048512603267894</c:v>
                </c:pt>
                <c:pt idx="6736">
                  <c:v>0.50767781038403326</c:v>
                </c:pt>
                <c:pt idx="6737">
                  <c:v>0.50967252066049618</c:v>
                </c:pt>
                <c:pt idx="6738">
                  <c:v>0.51120126720948944</c:v>
                </c:pt>
                <c:pt idx="6739">
                  <c:v>0.51194265738843869</c:v>
                </c:pt>
                <c:pt idx="6740">
                  <c:v>0.51245347522173468</c:v>
                </c:pt>
                <c:pt idx="6741">
                  <c:v>0.51263845207138248</c:v>
                </c:pt>
                <c:pt idx="6742">
                  <c:v>0.51212837562826552</c:v>
                </c:pt>
                <c:pt idx="6743">
                  <c:v>0.51073789834764627</c:v>
                </c:pt>
                <c:pt idx="6744">
                  <c:v>0.48014753545801592</c:v>
                </c:pt>
                <c:pt idx="6745">
                  <c:v>0.47936054978306136</c:v>
                </c:pt>
                <c:pt idx="6746">
                  <c:v>0.47834150898209565</c:v>
                </c:pt>
                <c:pt idx="6747">
                  <c:v>0.47444846915243327</c:v>
                </c:pt>
                <c:pt idx="6748">
                  <c:v>0.46990745430636932</c:v>
                </c:pt>
                <c:pt idx="6749">
                  <c:v>0.46666350157837699</c:v>
                </c:pt>
                <c:pt idx="6750">
                  <c:v>0.46485599232209879</c:v>
                </c:pt>
                <c:pt idx="6751">
                  <c:v>0.46392962529350179</c:v>
                </c:pt>
                <c:pt idx="6752">
                  <c:v>0.46337321196420034</c:v>
                </c:pt>
                <c:pt idx="6753">
                  <c:v>0.46318823511455259</c:v>
                </c:pt>
                <c:pt idx="6754">
                  <c:v>0.46341954885038467</c:v>
                </c:pt>
                <c:pt idx="6755">
                  <c:v>0.46448566792771367</c:v>
                </c:pt>
                <c:pt idx="6756">
                  <c:v>0.46633914337508675</c:v>
                </c:pt>
                <c:pt idx="6757">
                  <c:v>0.46916606412742012</c:v>
                </c:pt>
                <c:pt idx="6758">
                  <c:v>0.47273400436361324</c:v>
                </c:pt>
                <c:pt idx="6759">
                  <c:v>0.47639461837217495</c:v>
                </c:pt>
                <c:pt idx="6760">
                  <c:v>0.47922116842941886</c:v>
                </c:pt>
                <c:pt idx="6761">
                  <c:v>0.48121587870588173</c:v>
                </c:pt>
                <c:pt idx="6762">
                  <c:v>0.48274462525487505</c:v>
                </c:pt>
                <c:pt idx="6763">
                  <c:v>0.48348601543382425</c:v>
                </c:pt>
                <c:pt idx="6764">
                  <c:v>0.48399683326712029</c:v>
                </c:pt>
                <c:pt idx="6765">
                  <c:v>0.48418181011676809</c:v>
                </c:pt>
                <c:pt idx="6766">
                  <c:v>0.48367173367365107</c:v>
                </c:pt>
                <c:pt idx="6767">
                  <c:v>0.48228125639303182</c:v>
                </c:pt>
                <c:pt idx="6768">
                  <c:v>0.48014753545801592</c:v>
                </c:pt>
                <c:pt idx="6769">
                  <c:v>0.47936054978306136</c:v>
                </c:pt>
                <c:pt idx="6770">
                  <c:v>0.47834150898209565</c:v>
                </c:pt>
                <c:pt idx="6771">
                  <c:v>0.47444846915243327</c:v>
                </c:pt>
                <c:pt idx="6772">
                  <c:v>0.46990745430636932</c:v>
                </c:pt>
                <c:pt idx="6773">
                  <c:v>0.46666350157837699</c:v>
                </c:pt>
                <c:pt idx="6774">
                  <c:v>0.46485599232209879</c:v>
                </c:pt>
                <c:pt idx="6775">
                  <c:v>0.46392962529350179</c:v>
                </c:pt>
                <c:pt idx="6776">
                  <c:v>0.46337321196420034</c:v>
                </c:pt>
                <c:pt idx="6777">
                  <c:v>0.46318823511455259</c:v>
                </c:pt>
                <c:pt idx="6778">
                  <c:v>0.46341954885038467</c:v>
                </c:pt>
                <c:pt idx="6779">
                  <c:v>0.46448566792771367</c:v>
                </c:pt>
                <c:pt idx="6780">
                  <c:v>0.46633914337508675</c:v>
                </c:pt>
                <c:pt idx="6781">
                  <c:v>0.46916606412742012</c:v>
                </c:pt>
                <c:pt idx="6782">
                  <c:v>0.47273400436361324</c:v>
                </c:pt>
                <c:pt idx="6783">
                  <c:v>0.47639461837217495</c:v>
                </c:pt>
                <c:pt idx="6784">
                  <c:v>0.47922116842941886</c:v>
                </c:pt>
                <c:pt idx="6785">
                  <c:v>0.48121587870588173</c:v>
                </c:pt>
                <c:pt idx="6786">
                  <c:v>0.48274462525487505</c:v>
                </c:pt>
                <c:pt idx="6787">
                  <c:v>0.48348601543382425</c:v>
                </c:pt>
                <c:pt idx="6788">
                  <c:v>0.48399683326712029</c:v>
                </c:pt>
                <c:pt idx="6789">
                  <c:v>0.48418181011676809</c:v>
                </c:pt>
                <c:pt idx="6790">
                  <c:v>0.48367173367365107</c:v>
                </c:pt>
                <c:pt idx="6791">
                  <c:v>0.48228125639303182</c:v>
                </c:pt>
                <c:pt idx="6792">
                  <c:v>0.54037114775816764</c:v>
                </c:pt>
                <c:pt idx="6793">
                  <c:v>0.53958416208321303</c:v>
                </c:pt>
                <c:pt idx="6794">
                  <c:v>0.53856512128224732</c:v>
                </c:pt>
                <c:pt idx="6795">
                  <c:v>0.53467208145258494</c:v>
                </c:pt>
                <c:pt idx="6796">
                  <c:v>0.53013106660652098</c:v>
                </c:pt>
                <c:pt idx="6797">
                  <c:v>0.52688711387852871</c:v>
                </c:pt>
                <c:pt idx="6798">
                  <c:v>0.52507960462225045</c:v>
                </c:pt>
                <c:pt idx="6799">
                  <c:v>0.52415323759365351</c:v>
                </c:pt>
                <c:pt idx="6800">
                  <c:v>0.52359682426435206</c:v>
                </c:pt>
                <c:pt idx="6801">
                  <c:v>0.52341184741470426</c:v>
                </c:pt>
                <c:pt idx="6802">
                  <c:v>0.52364316115053633</c:v>
                </c:pt>
                <c:pt idx="6803">
                  <c:v>0.52470928022786534</c:v>
                </c:pt>
                <c:pt idx="6804">
                  <c:v>0.52656275567523847</c:v>
                </c:pt>
                <c:pt idx="6805">
                  <c:v>0.52938967642757184</c:v>
                </c:pt>
                <c:pt idx="6806">
                  <c:v>0.53295761666376495</c:v>
                </c:pt>
                <c:pt idx="6807">
                  <c:v>0.53661823067232661</c:v>
                </c:pt>
                <c:pt idx="6808">
                  <c:v>0.53944478072957058</c:v>
                </c:pt>
                <c:pt idx="6809">
                  <c:v>0.54143949100603339</c:v>
                </c:pt>
                <c:pt idx="6810">
                  <c:v>0.54296823755502677</c:v>
                </c:pt>
                <c:pt idx="6811">
                  <c:v>0.54370962773397591</c:v>
                </c:pt>
                <c:pt idx="6812">
                  <c:v>0.544220445567272</c:v>
                </c:pt>
                <c:pt idx="6813">
                  <c:v>0.5444054224169198</c:v>
                </c:pt>
                <c:pt idx="6814">
                  <c:v>0.54389534597380274</c:v>
                </c:pt>
                <c:pt idx="6815">
                  <c:v>0.54250486869318348</c:v>
                </c:pt>
                <c:pt idx="6816">
                  <c:v>0.50352045881228447</c:v>
                </c:pt>
                <c:pt idx="6817">
                  <c:v>0.50273347313732997</c:v>
                </c:pt>
                <c:pt idx="6818">
                  <c:v>0.50171443233636426</c:v>
                </c:pt>
                <c:pt idx="6819">
                  <c:v>0.49782139250670188</c:v>
                </c:pt>
                <c:pt idx="6820">
                  <c:v>0.49328037766063793</c:v>
                </c:pt>
                <c:pt idx="6821">
                  <c:v>0.49003642493264554</c:v>
                </c:pt>
                <c:pt idx="6822">
                  <c:v>0.48822891567636739</c:v>
                </c:pt>
                <c:pt idx="6823">
                  <c:v>0.48730254864777034</c:v>
                </c:pt>
                <c:pt idx="6824">
                  <c:v>0.48674613531846889</c:v>
                </c:pt>
                <c:pt idx="6825">
                  <c:v>0.4865611584688212</c:v>
                </c:pt>
                <c:pt idx="6826">
                  <c:v>0.48679247220465327</c:v>
                </c:pt>
                <c:pt idx="6827">
                  <c:v>0.48785859128198228</c:v>
                </c:pt>
                <c:pt idx="6828">
                  <c:v>0.4897120667293553</c:v>
                </c:pt>
                <c:pt idx="6829">
                  <c:v>0.49253898748168867</c:v>
                </c:pt>
                <c:pt idx="6830">
                  <c:v>0.49610692771788178</c:v>
                </c:pt>
                <c:pt idx="6831">
                  <c:v>0.49976754172644355</c:v>
                </c:pt>
                <c:pt idx="6832">
                  <c:v>0.50259409178368741</c:v>
                </c:pt>
                <c:pt idx="6833">
                  <c:v>0.50458880206015033</c:v>
                </c:pt>
                <c:pt idx="6834">
                  <c:v>0.5061175486091436</c:v>
                </c:pt>
                <c:pt idx="6835">
                  <c:v>0.50685893878809285</c:v>
                </c:pt>
                <c:pt idx="6836">
                  <c:v>0.50736975662138883</c:v>
                </c:pt>
                <c:pt idx="6837">
                  <c:v>0.50755473347103663</c:v>
                </c:pt>
                <c:pt idx="6838">
                  <c:v>0.50704465702791968</c:v>
                </c:pt>
                <c:pt idx="6839">
                  <c:v>0.50565417974730043</c:v>
                </c:pt>
                <c:pt idx="6840">
                  <c:v>0.5065979164364901</c:v>
                </c:pt>
                <c:pt idx="6841">
                  <c:v>0.5058109307615356</c:v>
                </c:pt>
                <c:pt idx="6842">
                  <c:v>0.5047918899605699</c:v>
                </c:pt>
                <c:pt idx="6843">
                  <c:v>0.50089885013090751</c:v>
                </c:pt>
                <c:pt idx="6844">
                  <c:v>0.49635783528484356</c:v>
                </c:pt>
                <c:pt idx="6845">
                  <c:v>0.49311388255685118</c:v>
                </c:pt>
                <c:pt idx="6846">
                  <c:v>0.49130637330057303</c:v>
                </c:pt>
                <c:pt idx="6847">
                  <c:v>0.49038000627197598</c:v>
                </c:pt>
                <c:pt idx="6848">
                  <c:v>0.48982359294267452</c:v>
                </c:pt>
                <c:pt idx="6849">
                  <c:v>0.48963861609302683</c:v>
                </c:pt>
                <c:pt idx="6850">
                  <c:v>0.48986992982885891</c:v>
                </c:pt>
                <c:pt idx="6851">
                  <c:v>0.49093604890618792</c:v>
                </c:pt>
                <c:pt idx="6852">
                  <c:v>0.49278952435356094</c:v>
                </c:pt>
                <c:pt idx="6853">
                  <c:v>0.49561644510589431</c:v>
                </c:pt>
                <c:pt idx="6854">
                  <c:v>0.49918438534208742</c:v>
                </c:pt>
                <c:pt idx="6855">
                  <c:v>0.50284499935064919</c:v>
                </c:pt>
                <c:pt idx="6856">
                  <c:v>0.50567154940789305</c:v>
                </c:pt>
                <c:pt idx="6857">
                  <c:v>0.50766625968435597</c:v>
                </c:pt>
                <c:pt idx="6858">
                  <c:v>0.50919500623334923</c:v>
                </c:pt>
                <c:pt idx="6859">
                  <c:v>0.50993639641229849</c:v>
                </c:pt>
                <c:pt idx="6860">
                  <c:v>0.51044721424559447</c:v>
                </c:pt>
                <c:pt idx="6861">
                  <c:v>0.51063219109524227</c:v>
                </c:pt>
                <c:pt idx="6862">
                  <c:v>0.51012211465212531</c:v>
                </c:pt>
                <c:pt idx="6863">
                  <c:v>0.50873163737150606</c:v>
                </c:pt>
                <c:pt idx="6864">
                  <c:v>0.58305432005948643</c:v>
                </c:pt>
                <c:pt idx="6865">
                  <c:v>0.58226733438453182</c:v>
                </c:pt>
                <c:pt idx="6866">
                  <c:v>0.58124829358356611</c:v>
                </c:pt>
                <c:pt idx="6867">
                  <c:v>0.57735525375390373</c:v>
                </c:pt>
                <c:pt idx="6868">
                  <c:v>0.57281423890783978</c:v>
                </c:pt>
                <c:pt idx="6869">
                  <c:v>0.56957028617984751</c:v>
                </c:pt>
                <c:pt idx="6870">
                  <c:v>0.56776277692356925</c:v>
                </c:pt>
                <c:pt idx="6871">
                  <c:v>0.5668364098949723</c:v>
                </c:pt>
                <c:pt idx="6872">
                  <c:v>0.56627999656567085</c:v>
                </c:pt>
                <c:pt idx="6873">
                  <c:v>0.56609501971602305</c:v>
                </c:pt>
                <c:pt idx="6874">
                  <c:v>0.56632633345185512</c:v>
                </c:pt>
                <c:pt idx="6875">
                  <c:v>0.56739245252918413</c:v>
                </c:pt>
                <c:pt idx="6876">
                  <c:v>0.56924592797655726</c:v>
                </c:pt>
                <c:pt idx="6877">
                  <c:v>0.57207284872889064</c:v>
                </c:pt>
                <c:pt idx="6878">
                  <c:v>0.57564078896508375</c:v>
                </c:pt>
                <c:pt idx="6879">
                  <c:v>0.57930140297364541</c:v>
                </c:pt>
                <c:pt idx="6880">
                  <c:v>0.58212795303088938</c:v>
                </c:pt>
                <c:pt idx="6881">
                  <c:v>0.58412266330735219</c:v>
                </c:pt>
                <c:pt idx="6882">
                  <c:v>0.58565140985634556</c:v>
                </c:pt>
                <c:pt idx="6883">
                  <c:v>0.5863928000352947</c:v>
                </c:pt>
                <c:pt idx="6884">
                  <c:v>0.5869036178685908</c:v>
                </c:pt>
                <c:pt idx="6885">
                  <c:v>0.5870885947182386</c:v>
                </c:pt>
                <c:pt idx="6886">
                  <c:v>0.58657851827512153</c:v>
                </c:pt>
                <c:pt idx="6887">
                  <c:v>0.58518804099450228</c:v>
                </c:pt>
                <c:pt idx="6888">
                  <c:v>0.6029162904050237</c:v>
                </c:pt>
                <c:pt idx="6889">
                  <c:v>0.6021293047300692</c:v>
                </c:pt>
                <c:pt idx="6890">
                  <c:v>0.60111026392910349</c:v>
                </c:pt>
                <c:pt idx="6891">
                  <c:v>0.59721722409944111</c:v>
                </c:pt>
                <c:pt idx="6892">
                  <c:v>0.59267620925337716</c:v>
                </c:pt>
                <c:pt idx="6893">
                  <c:v>0.58943225652538478</c:v>
                </c:pt>
                <c:pt idx="6894">
                  <c:v>0.58762474726910663</c:v>
                </c:pt>
                <c:pt idx="6895">
                  <c:v>0.58669838024050958</c:v>
                </c:pt>
                <c:pt idx="6896">
                  <c:v>0.58614196691120812</c:v>
                </c:pt>
                <c:pt idx="6897">
                  <c:v>0.58595699006156043</c:v>
                </c:pt>
                <c:pt idx="6898">
                  <c:v>0.58618830379739251</c:v>
                </c:pt>
                <c:pt idx="6899">
                  <c:v>0.58725442287472152</c:v>
                </c:pt>
                <c:pt idx="6900">
                  <c:v>0.58910789832209454</c:v>
                </c:pt>
                <c:pt idx="6901">
                  <c:v>0.59193481907442791</c:v>
                </c:pt>
                <c:pt idx="6902">
                  <c:v>0.59550275931062102</c:v>
                </c:pt>
                <c:pt idx="6903">
                  <c:v>0.59916337331918279</c:v>
                </c:pt>
                <c:pt idx="6904">
                  <c:v>0.60198992337642665</c:v>
                </c:pt>
                <c:pt idx="6905">
                  <c:v>0.60398463365288957</c:v>
                </c:pt>
                <c:pt idx="6906">
                  <c:v>0.60551338020188283</c:v>
                </c:pt>
                <c:pt idx="6907">
                  <c:v>0.60625477038083209</c:v>
                </c:pt>
                <c:pt idx="6908">
                  <c:v>0.60676558821412807</c:v>
                </c:pt>
                <c:pt idx="6909">
                  <c:v>0.60695056506377587</c:v>
                </c:pt>
                <c:pt idx="6910">
                  <c:v>0.60644048862065891</c:v>
                </c:pt>
                <c:pt idx="6911">
                  <c:v>0.60505001134003966</c:v>
                </c:pt>
                <c:pt idx="6912">
                  <c:v>0.6029162904050237</c:v>
                </c:pt>
                <c:pt idx="6913">
                  <c:v>0.6021293047300692</c:v>
                </c:pt>
                <c:pt idx="6914">
                  <c:v>0.60111026392910349</c:v>
                </c:pt>
                <c:pt idx="6915">
                  <c:v>0.59721722409944111</c:v>
                </c:pt>
                <c:pt idx="6916">
                  <c:v>0.59267620925337716</c:v>
                </c:pt>
                <c:pt idx="6917">
                  <c:v>0.58943225652538478</c:v>
                </c:pt>
                <c:pt idx="6918">
                  <c:v>0.58762474726910663</c:v>
                </c:pt>
                <c:pt idx="6919">
                  <c:v>0.58669838024050958</c:v>
                </c:pt>
                <c:pt idx="6920">
                  <c:v>0.58614196691120812</c:v>
                </c:pt>
                <c:pt idx="6921">
                  <c:v>0.58595699006156043</c:v>
                </c:pt>
                <c:pt idx="6922">
                  <c:v>0.58618830379739251</c:v>
                </c:pt>
                <c:pt idx="6923">
                  <c:v>0.58725442287472152</c:v>
                </c:pt>
                <c:pt idx="6924">
                  <c:v>0.58910789832209454</c:v>
                </c:pt>
                <c:pt idx="6925">
                  <c:v>0.59193481907442791</c:v>
                </c:pt>
                <c:pt idx="6926">
                  <c:v>0.59550275931062102</c:v>
                </c:pt>
                <c:pt idx="6927">
                  <c:v>0.59916337331918279</c:v>
                </c:pt>
                <c:pt idx="6928">
                  <c:v>0.60198992337642665</c:v>
                </c:pt>
                <c:pt idx="6929">
                  <c:v>0.60398463365288957</c:v>
                </c:pt>
                <c:pt idx="6930">
                  <c:v>0.60551338020188283</c:v>
                </c:pt>
                <c:pt idx="6931">
                  <c:v>0.60625477038083209</c:v>
                </c:pt>
                <c:pt idx="6932">
                  <c:v>0.60676558821412807</c:v>
                </c:pt>
                <c:pt idx="6933">
                  <c:v>0.60695056506377587</c:v>
                </c:pt>
                <c:pt idx="6934">
                  <c:v>0.60644048862065891</c:v>
                </c:pt>
                <c:pt idx="6935">
                  <c:v>0.60505001134003966</c:v>
                </c:pt>
                <c:pt idx="6936">
                  <c:v>0.60622661879594664</c:v>
                </c:pt>
                <c:pt idx="6937">
                  <c:v>0.60543963312099203</c:v>
                </c:pt>
                <c:pt idx="6938">
                  <c:v>0.60442059232002632</c:v>
                </c:pt>
                <c:pt idx="6939">
                  <c:v>0.60052755249036394</c:v>
                </c:pt>
                <c:pt idx="6940">
                  <c:v>0.59598653764429999</c:v>
                </c:pt>
                <c:pt idx="6941">
                  <c:v>0.59274258491630771</c:v>
                </c:pt>
                <c:pt idx="6942">
                  <c:v>0.59093507566002945</c:v>
                </c:pt>
                <c:pt idx="6943">
                  <c:v>0.59000870863143251</c:v>
                </c:pt>
                <c:pt idx="6944">
                  <c:v>0.58945229530213106</c:v>
                </c:pt>
                <c:pt idx="6945">
                  <c:v>0.58926731845248326</c:v>
                </c:pt>
                <c:pt idx="6946">
                  <c:v>0.58949863218831533</c:v>
                </c:pt>
                <c:pt idx="6947">
                  <c:v>0.59056475126564434</c:v>
                </c:pt>
                <c:pt idx="6948">
                  <c:v>0.59241822671301747</c:v>
                </c:pt>
                <c:pt idx="6949">
                  <c:v>0.59524514746535084</c:v>
                </c:pt>
                <c:pt idx="6950">
                  <c:v>0.59881308770154396</c:v>
                </c:pt>
                <c:pt idx="6951">
                  <c:v>0.60247370171010561</c:v>
                </c:pt>
                <c:pt idx="6952">
                  <c:v>0.60530025176734958</c:v>
                </c:pt>
                <c:pt idx="6953">
                  <c:v>0.60729496204381239</c:v>
                </c:pt>
                <c:pt idx="6954">
                  <c:v>0.60882370859280577</c:v>
                </c:pt>
                <c:pt idx="6955">
                  <c:v>0.60956509877175491</c:v>
                </c:pt>
                <c:pt idx="6956">
                  <c:v>0.61007591660505101</c:v>
                </c:pt>
                <c:pt idx="6957">
                  <c:v>0.61026089345469881</c:v>
                </c:pt>
                <c:pt idx="6958">
                  <c:v>0.60975081701158174</c:v>
                </c:pt>
                <c:pt idx="6959">
                  <c:v>0.60836033973096248</c:v>
                </c:pt>
                <c:pt idx="6960">
                  <c:v>0.56089948425494773</c:v>
                </c:pt>
                <c:pt idx="6961">
                  <c:v>0.56011249857999323</c:v>
                </c:pt>
                <c:pt idx="6962">
                  <c:v>0.55909345777902753</c:v>
                </c:pt>
                <c:pt idx="6963">
                  <c:v>0.55520041794936514</c:v>
                </c:pt>
                <c:pt idx="6964">
                  <c:v>0.55065940310330119</c:v>
                </c:pt>
                <c:pt idx="6965">
                  <c:v>0.54741545037530881</c:v>
                </c:pt>
                <c:pt idx="6966">
                  <c:v>0.54560794111903066</c:v>
                </c:pt>
                <c:pt idx="6967">
                  <c:v>0.54468157409043361</c:v>
                </c:pt>
                <c:pt idx="6968">
                  <c:v>0.54412516076113215</c:v>
                </c:pt>
                <c:pt idx="6969">
                  <c:v>0.54394018391148447</c:v>
                </c:pt>
                <c:pt idx="6970">
                  <c:v>0.54417149764731654</c:v>
                </c:pt>
                <c:pt idx="6971">
                  <c:v>0.54523761672464555</c:v>
                </c:pt>
                <c:pt idx="6972">
                  <c:v>0.54709109217201868</c:v>
                </c:pt>
                <c:pt idx="6973">
                  <c:v>0.54991801292435194</c:v>
                </c:pt>
                <c:pt idx="6974">
                  <c:v>0.55348595316054516</c:v>
                </c:pt>
                <c:pt idx="6975">
                  <c:v>0.55714656716910682</c:v>
                </c:pt>
                <c:pt idx="6976">
                  <c:v>0.55997311722635068</c:v>
                </c:pt>
                <c:pt idx="6977">
                  <c:v>0.5619678275028136</c:v>
                </c:pt>
                <c:pt idx="6978">
                  <c:v>0.56349657405180698</c:v>
                </c:pt>
                <c:pt idx="6979">
                  <c:v>0.56423796423075612</c:v>
                </c:pt>
                <c:pt idx="6980">
                  <c:v>0.56474878206405221</c:v>
                </c:pt>
                <c:pt idx="6981">
                  <c:v>0.56493375891370001</c:v>
                </c:pt>
                <c:pt idx="6982">
                  <c:v>0.56442368247058294</c:v>
                </c:pt>
                <c:pt idx="6983">
                  <c:v>0.56303320518996369</c:v>
                </c:pt>
                <c:pt idx="6984">
                  <c:v>0.52117554356387319</c:v>
                </c:pt>
                <c:pt idx="6985">
                  <c:v>0.52038855788891858</c:v>
                </c:pt>
                <c:pt idx="6986">
                  <c:v>0.51936951708795287</c:v>
                </c:pt>
                <c:pt idx="6987">
                  <c:v>0.51547647725829049</c:v>
                </c:pt>
                <c:pt idx="6988">
                  <c:v>0.51093546241222654</c:v>
                </c:pt>
                <c:pt idx="6989">
                  <c:v>0.50769150968423427</c:v>
                </c:pt>
                <c:pt idx="6990">
                  <c:v>0.505884000427956</c:v>
                </c:pt>
                <c:pt idx="6991">
                  <c:v>0.50495763339935906</c:v>
                </c:pt>
                <c:pt idx="6992">
                  <c:v>0.50440122007005761</c:v>
                </c:pt>
                <c:pt idx="6993">
                  <c:v>0.50421624322040981</c:v>
                </c:pt>
                <c:pt idx="6994">
                  <c:v>0.50444755695624188</c:v>
                </c:pt>
                <c:pt idx="6995">
                  <c:v>0.50551367603357089</c:v>
                </c:pt>
                <c:pt idx="6996">
                  <c:v>0.50736715148094402</c:v>
                </c:pt>
                <c:pt idx="6997">
                  <c:v>0.5101940722332774</c:v>
                </c:pt>
                <c:pt idx="6998">
                  <c:v>0.51376201246947051</c:v>
                </c:pt>
                <c:pt idx="6999">
                  <c:v>0.51742262647803217</c:v>
                </c:pt>
                <c:pt idx="7000">
                  <c:v>0.52024917653527614</c:v>
                </c:pt>
                <c:pt idx="7001">
                  <c:v>0.52224388681173894</c:v>
                </c:pt>
                <c:pt idx="7002">
                  <c:v>0.52377263336073232</c:v>
                </c:pt>
                <c:pt idx="7003">
                  <c:v>0.52451402353968146</c:v>
                </c:pt>
                <c:pt idx="7004">
                  <c:v>0.52502484137297756</c:v>
                </c:pt>
                <c:pt idx="7005">
                  <c:v>0.52520981822262536</c:v>
                </c:pt>
                <c:pt idx="7006">
                  <c:v>0.52469974177950829</c:v>
                </c:pt>
                <c:pt idx="7007">
                  <c:v>0.52330926449888904</c:v>
                </c:pt>
                <c:pt idx="7008">
                  <c:v>0.47699484175237511</c:v>
                </c:pt>
                <c:pt idx="7009">
                  <c:v>0.47620785607742055</c:v>
                </c:pt>
                <c:pt idx="7010">
                  <c:v>0.47518881527645485</c:v>
                </c:pt>
                <c:pt idx="7011">
                  <c:v>0.47129577544679246</c:v>
                </c:pt>
                <c:pt idx="7012">
                  <c:v>0.46675476060072851</c:v>
                </c:pt>
                <c:pt idx="7013">
                  <c:v>0.46351080787273619</c:v>
                </c:pt>
                <c:pt idx="7014">
                  <c:v>0.46170329861645798</c:v>
                </c:pt>
                <c:pt idx="7015">
                  <c:v>0.46077693158786098</c:v>
                </c:pt>
                <c:pt idx="7016">
                  <c:v>0.46022051825855953</c:v>
                </c:pt>
                <c:pt idx="7017">
                  <c:v>0.46003554140891179</c:v>
                </c:pt>
                <c:pt idx="7018">
                  <c:v>0.46026685514474386</c:v>
                </c:pt>
                <c:pt idx="7019">
                  <c:v>0.46133297422207287</c:v>
                </c:pt>
                <c:pt idx="7020">
                  <c:v>0.46318644966944594</c:v>
                </c:pt>
                <c:pt idx="7021">
                  <c:v>0.46601337042177932</c:v>
                </c:pt>
                <c:pt idx="7022">
                  <c:v>0.46958131065797243</c:v>
                </c:pt>
                <c:pt idx="7023">
                  <c:v>0.47324192466653414</c:v>
                </c:pt>
                <c:pt idx="7024">
                  <c:v>0.47606847472377806</c:v>
                </c:pt>
                <c:pt idx="7025">
                  <c:v>0.47806318500024092</c:v>
                </c:pt>
                <c:pt idx="7026">
                  <c:v>0.47959193154923424</c:v>
                </c:pt>
                <c:pt idx="7027">
                  <c:v>0.48033332172818344</c:v>
                </c:pt>
                <c:pt idx="7028">
                  <c:v>0.48084413956147948</c:v>
                </c:pt>
                <c:pt idx="7029">
                  <c:v>0.48102911641112728</c:v>
                </c:pt>
                <c:pt idx="7030">
                  <c:v>0.48051903996801026</c:v>
                </c:pt>
                <c:pt idx="7031">
                  <c:v>0.47912856268739101</c:v>
                </c:pt>
                <c:pt idx="7032">
                  <c:v>0.47368451336145223</c:v>
                </c:pt>
                <c:pt idx="7033">
                  <c:v>0.47289752768649768</c:v>
                </c:pt>
                <c:pt idx="7034">
                  <c:v>0.47187848688553197</c:v>
                </c:pt>
                <c:pt idx="7035">
                  <c:v>0.46798544705586959</c:v>
                </c:pt>
                <c:pt idx="7036">
                  <c:v>0.46344443220980563</c:v>
                </c:pt>
                <c:pt idx="7037">
                  <c:v>0.46020047948181331</c:v>
                </c:pt>
                <c:pt idx="7038">
                  <c:v>0.4583929702255351</c:v>
                </c:pt>
                <c:pt idx="7039">
                  <c:v>0.4574666031969381</c:v>
                </c:pt>
                <c:pt idx="7040">
                  <c:v>0.45691018986763665</c:v>
                </c:pt>
                <c:pt idx="7041">
                  <c:v>0.45672521301798891</c:v>
                </c:pt>
                <c:pt idx="7042">
                  <c:v>0.45695652675382098</c:v>
                </c:pt>
                <c:pt idx="7043">
                  <c:v>0.45802264583114999</c:v>
                </c:pt>
                <c:pt idx="7044">
                  <c:v>0.45987612127852306</c:v>
                </c:pt>
                <c:pt idx="7045">
                  <c:v>0.46270304203085644</c:v>
                </c:pt>
                <c:pt idx="7046">
                  <c:v>0.46627098226704955</c:v>
                </c:pt>
                <c:pt idx="7047">
                  <c:v>0.46993159627561126</c:v>
                </c:pt>
                <c:pt idx="7048">
                  <c:v>0.47275814633285518</c:v>
                </c:pt>
                <c:pt idx="7049">
                  <c:v>0.47475285660931804</c:v>
                </c:pt>
                <c:pt idx="7050">
                  <c:v>0.47628160315831136</c:v>
                </c:pt>
                <c:pt idx="7051">
                  <c:v>0.47702299333726056</c:v>
                </c:pt>
                <c:pt idx="7052">
                  <c:v>0.4775338111705566</c:v>
                </c:pt>
                <c:pt idx="7053">
                  <c:v>0.4777187880202044</c:v>
                </c:pt>
                <c:pt idx="7054">
                  <c:v>0.47720871157708739</c:v>
                </c:pt>
                <c:pt idx="7055">
                  <c:v>0.47581823429646813</c:v>
                </c:pt>
                <c:pt idx="7056">
                  <c:v>0.47506381685767007</c:v>
                </c:pt>
                <c:pt idx="7057">
                  <c:v>0.47427683118271552</c:v>
                </c:pt>
                <c:pt idx="7058">
                  <c:v>0.47325779038174981</c:v>
                </c:pt>
                <c:pt idx="7059">
                  <c:v>0.46936475055208743</c:v>
                </c:pt>
                <c:pt idx="7060">
                  <c:v>0.46482373570602348</c:v>
                </c:pt>
                <c:pt idx="7061">
                  <c:v>0.46157978297803115</c:v>
                </c:pt>
                <c:pt idx="7062">
                  <c:v>0.45977227372175294</c:v>
                </c:pt>
                <c:pt idx="7063">
                  <c:v>0.45884590669315595</c:v>
                </c:pt>
                <c:pt idx="7064">
                  <c:v>0.45828949336385449</c:v>
                </c:pt>
                <c:pt idx="7065">
                  <c:v>0.45810451651420675</c:v>
                </c:pt>
                <c:pt idx="7066">
                  <c:v>0.45833583025003882</c:v>
                </c:pt>
                <c:pt idx="7067">
                  <c:v>0.45940194932736783</c:v>
                </c:pt>
                <c:pt idx="7068">
                  <c:v>0.46125542477474091</c:v>
                </c:pt>
                <c:pt idx="7069">
                  <c:v>0.46408234552707428</c:v>
                </c:pt>
                <c:pt idx="7070">
                  <c:v>0.46765028576326739</c:v>
                </c:pt>
                <c:pt idx="7071">
                  <c:v>0.47131089977182911</c:v>
                </c:pt>
                <c:pt idx="7072">
                  <c:v>0.47413744982907302</c:v>
                </c:pt>
                <c:pt idx="7073">
                  <c:v>0.47613216010553588</c:v>
                </c:pt>
                <c:pt idx="7074">
                  <c:v>0.4776609066545292</c:v>
                </c:pt>
                <c:pt idx="7075">
                  <c:v>0.4784022968334784</c:v>
                </c:pt>
                <c:pt idx="7076">
                  <c:v>0.47891311466677444</c:v>
                </c:pt>
                <c:pt idx="7077">
                  <c:v>0.47909809151642224</c:v>
                </c:pt>
                <c:pt idx="7078">
                  <c:v>0.47858801507330523</c:v>
                </c:pt>
                <c:pt idx="7079">
                  <c:v>0.47719753779268598</c:v>
                </c:pt>
                <c:pt idx="7080">
                  <c:v>0.4552018465121328</c:v>
                </c:pt>
                <c:pt idx="7081">
                  <c:v>0.45441486083717825</c:v>
                </c:pt>
                <c:pt idx="7082">
                  <c:v>0.45339582003621254</c:v>
                </c:pt>
                <c:pt idx="7083">
                  <c:v>0.44950278020655016</c:v>
                </c:pt>
                <c:pt idx="7084">
                  <c:v>0.44496176536048621</c:v>
                </c:pt>
                <c:pt idx="7085">
                  <c:v>0.44171781263249388</c:v>
                </c:pt>
                <c:pt idx="7086">
                  <c:v>0.43991030337621567</c:v>
                </c:pt>
                <c:pt idx="7087">
                  <c:v>0.43898393634761868</c:v>
                </c:pt>
                <c:pt idx="7088">
                  <c:v>0.43842752301831722</c:v>
                </c:pt>
                <c:pt idx="7089">
                  <c:v>0.43824254616866948</c:v>
                </c:pt>
                <c:pt idx="7090">
                  <c:v>0.43847385990450155</c:v>
                </c:pt>
                <c:pt idx="7091">
                  <c:v>0.43953997898183056</c:v>
                </c:pt>
                <c:pt idx="7092">
                  <c:v>0.44139345442920364</c:v>
                </c:pt>
                <c:pt idx="7093">
                  <c:v>0.44422037518153701</c:v>
                </c:pt>
                <c:pt idx="7094">
                  <c:v>0.44778831541773012</c:v>
                </c:pt>
                <c:pt idx="7095">
                  <c:v>0.45144892942629183</c:v>
                </c:pt>
                <c:pt idx="7096">
                  <c:v>0.45427547948353575</c:v>
                </c:pt>
                <c:pt idx="7097">
                  <c:v>0.45627018975999861</c:v>
                </c:pt>
                <c:pt idx="7098">
                  <c:v>0.45779893630899193</c:v>
                </c:pt>
                <c:pt idx="7099">
                  <c:v>0.45854032648794113</c:v>
                </c:pt>
                <c:pt idx="7100">
                  <c:v>0.45905114432123717</c:v>
                </c:pt>
                <c:pt idx="7101">
                  <c:v>0.45923612117088497</c:v>
                </c:pt>
                <c:pt idx="7102">
                  <c:v>0.45872604472776796</c:v>
                </c:pt>
                <c:pt idx="7103">
                  <c:v>0.45733556744714871</c:v>
                </c:pt>
                <c:pt idx="7104">
                  <c:v>0.4552018465121328</c:v>
                </c:pt>
                <c:pt idx="7105">
                  <c:v>0.45441486083717825</c:v>
                </c:pt>
                <c:pt idx="7106">
                  <c:v>0.45339582003621254</c:v>
                </c:pt>
                <c:pt idx="7107">
                  <c:v>0.44950278020655016</c:v>
                </c:pt>
                <c:pt idx="7108">
                  <c:v>0.44496176536048621</c:v>
                </c:pt>
                <c:pt idx="7109">
                  <c:v>0.44171781263249388</c:v>
                </c:pt>
                <c:pt idx="7110">
                  <c:v>0.43991030337621567</c:v>
                </c:pt>
                <c:pt idx="7111">
                  <c:v>0.43898393634761868</c:v>
                </c:pt>
                <c:pt idx="7112">
                  <c:v>0.43842752301831722</c:v>
                </c:pt>
                <c:pt idx="7113">
                  <c:v>0.43824254616866948</c:v>
                </c:pt>
                <c:pt idx="7114">
                  <c:v>0.43847385990450155</c:v>
                </c:pt>
                <c:pt idx="7115">
                  <c:v>0.43953997898183056</c:v>
                </c:pt>
                <c:pt idx="7116">
                  <c:v>0.44139345442920364</c:v>
                </c:pt>
                <c:pt idx="7117">
                  <c:v>0.44422037518153701</c:v>
                </c:pt>
                <c:pt idx="7118">
                  <c:v>0.44778831541773012</c:v>
                </c:pt>
                <c:pt idx="7119">
                  <c:v>0.45144892942629183</c:v>
                </c:pt>
                <c:pt idx="7120">
                  <c:v>0.45427547948353575</c:v>
                </c:pt>
                <c:pt idx="7121">
                  <c:v>0.45627018975999861</c:v>
                </c:pt>
                <c:pt idx="7122">
                  <c:v>0.45779893630899193</c:v>
                </c:pt>
                <c:pt idx="7123">
                  <c:v>0.45854032648794113</c:v>
                </c:pt>
                <c:pt idx="7124">
                  <c:v>0.45905114432123717</c:v>
                </c:pt>
                <c:pt idx="7125">
                  <c:v>0.45923612117088497</c:v>
                </c:pt>
                <c:pt idx="7126">
                  <c:v>0.45872604472776796</c:v>
                </c:pt>
                <c:pt idx="7127">
                  <c:v>0.45733556744714871</c:v>
                </c:pt>
                <c:pt idx="7128">
                  <c:v>0.50352045881228447</c:v>
                </c:pt>
                <c:pt idx="7129">
                  <c:v>0.50273347313732997</c:v>
                </c:pt>
                <c:pt idx="7130">
                  <c:v>0.50171443233636426</c:v>
                </c:pt>
                <c:pt idx="7131">
                  <c:v>0.49782139250670188</c:v>
                </c:pt>
                <c:pt idx="7132">
                  <c:v>0.49328037766063793</c:v>
                </c:pt>
                <c:pt idx="7133">
                  <c:v>0.49003642493264554</c:v>
                </c:pt>
                <c:pt idx="7134">
                  <c:v>0.48822891567636739</c:v>
                </c:pt>
                <c:pt idx="7135">
                  <c:v>0.48730254864777034</c:v>
                </c:pt>
                <c:pt idx="7136">
                  <c:v>0.48674613531846889</c:v>
                </c:pt>
                <c:pt idx="7137">
                  <c:v>0.4865611584688212</c:v>
                </c:pt>
                <c:pt idx="7138">
                  <c:v>0.48679247220465327</c:v>
                </c:pt>
                <c:pt idx="7139">
                  <c:v>0.48785859128198228</c:v>
                </c:pt>
                <c:pt idx="7140">
                  <c:v>0.4897120667293553</c:v>
                </c:pt>
                <c:pt idx="7141">
                  <c:v>0.49253898748168867</c:v>
                </c:pt>
                <c:pt idx="7142">
                  <c:v>0.49610692771788178</c:v>
                </c:pt>
                <c:pt idx="7143">
                  <c:v>0.49976754172644355</c:v>
                </c:pt>
                <c:pt idx="7144">
                  <c:v>0.50259409178368741</c:v>
                </c:pt>
                <c:pt idx="7145">
                  <c:v>0.50458880206015033</c:v>
                </c:pt>
                <c:pt idx="7146">
                  <c:v>0.5061175486091436</c:v>
                </c:pt>
                <c:pt idx="7147">
                  <c:v>0.50685893878809285</c:v>
                </c:pt>
                <c:pt idx="7148">
                  <c:v>0.50736975662138883</c:v>
                </c:pt>
                <c:pt idx="7149">
                  <c:v>0.50755473347103663</c:v>
                </c:pt>
                <c:pt idx="7150">
                  <c:v>0.50704465702791968</c:v>
                </c:pt>
                <c:pt idx="7151">
                  <c:v>0.50565417974730043</c:v>
                </c:pt>
                <c:pt idx="7152">
                  <c:v>0.56374407111243618</c:v>
                </c:pt>
                <c:pt idx="7153">
                  <c:v>0.56295708543748169</c:v>
                </c:pt>
                <c:pt idx="7154">
                  <c:v>0.56193804463651598</c:v>
                </c:pt>
                <c:pt idx="7155">
                  <c:v>0.5580450048068536</c:v>
                </c:pt>
                <c:pt idx="7156">
                  <c:v>0.55350398996078964</c:v>
                </c:pt>
                <c:pt idx="7157">
                  <c:v>0.55026003723279726</c:v>
                </c:pt>
                <c:pt idx="7158">
                  <c:v>0.54845252797651911</c:v>
                </c:pt>
                <c:pt idx="7159">
                  <c:v>0.54752616094792206</c:v>
                </c:pt>
                <c:pt idx="7160">
                  <c:v>0.54696974761862061</c:v>
                </c:pt>
                <c:pt idx="7161">
                  <c:v>0.54678477076897292</c:v>
                </c:pt>
                <c:pt idx="7162">
                  <c:v>0.54701608450480499</c:v>
                </c:pt>
                <c:pt idx="7163">
                  <c:v>0.548082203582134</c:v>
                </c:pt>
                <c:pt idx="7164">
                  <c:v>0.54993567902950713</c:v>
                </c:pt>
                <c:pt idx="7165">
                  <c:v>0.55276259978184039</c:v>
                </c:pt>
                <c:pt idx="7166">
                  <c:v>0.55633054001803361</c:v>
                </c:pt>
                <c:pt idx="7167">
                  <c:v>0.55999115402659527</c:v>
                </c:pt>
                <c:pt idx="7168">
                  <c:v>0.56281770408383913</c:v>
                </c:pt>
                <c:pt idx="7169">
                  <c:v>0.56481241436030205</c:v>
                </c:pt>
                <c:pt idx="7170">
                  <c:v>0.56634116090929543</c:v>
                </c:pt>
                <c:pt idx="7171">
                  <c:v>0.56708255108824457</c:v>
                </c:pt>
                <c:pt idx="7172">
                  <c:v>0.56759336892154066</c:v>
                </c:pt>
                <c:pt idx="7173">
                  <c:v>0.56777834577118846</c:v>
                </c:pt>
                <c:pt idx="7174">
                  <c:v>0.5672682693280714</c:v>
                </c:pt>
                <c:pt idx="7175">
                  <c:v>0.56587779204745214</c:v>
                </c:pt>
                <c:pt idx="7176">
                  <c:v>0.55514939950335906</c:v>
                </c:pt>
                <c:pt idx="7177">
                  <c:v>0.55436241382840457</c:v>
                </c:pt>
                <c:pt idx="7178">
                  <c:v>0.55334337302743886</c:v>
                </c:pt>
                <c:pt idx="7179">
                  <c:v>0.54945033319777647</c:v>
                </c:pt>
                <c:pt idx="7180">
                  <c:v>0.54490931835171252</c:v>
                </c:pt>
                <c:pt idx="7181">
                  <c:v>0.54166536562372014</c:v>
                </c:pt>
                <c:pt idx="7182">
                  <c:v>0.53985785636744199</c:v>
                </c:pt>
                <c:pt idx="7183">
                  <c:v>0.53893148933884494</c:v>
                </c:pt>
                <c:pt idx="7184">
                  <c:v>0.53837507600954349</c:v>
                </c:pt>
                <c:pt idx="7185">
                  <c:v>0.5381900991598958</c:v>
                </c:pt>
                <c:pt idx="7186">
                  <c:v>0.53842141289572787</c:v>
                </c:pt>
                <c:pt idx="7187">
                  <c:v>0.53948753197305688</c:v>
                </c:pt>
                <c:pt idx="7188">
                  <c:v>0.5413410074204299</c:v>
                </c:pt>
                <c:pt idx="7189">
                  <c:v>0.54416792817276327</c:v>
                </c:pt>
                <c:pt idx="7190">
                  <c:v>0.54773586840895638</c:v>
                </c:pt>
                <c:pt idx="7191">
                  <c:v>0.55139648241751815</c:v>
                </c:pt>
                <c:pt idx="7192">
                  <c:v>0.55422303247476201</c:v>
                </c:pt>
                <c:pt idx="7193">
                  <c:v>0.55621774275122493</c:v>
                </c:pt>
                <c:pt idx="7194">
                  <c:v>0.5577464893002182</c:v>
                </c:pt>
                <c:pt idx="7195">
                  <c:v>0.55848787947916745</c:v>
                </c:pt>
                <c:pt idx="7196">
                  <c:v>0.55899869731246343</c:v>
                </c:pt>
                <c:pt idx="7197">
                  <c:v>0.55918367416211123</c:v>
                </c:pt>
                <c:pt idx="7198">
                  <c:v>0.55867359771899427</c:v>
                </c:pt>
                <c:pt idx="7199">
                  <c:v>0.55728312043837502</c:v>
                </c:pt>
                <c:pt idx="7200">
                  <c:v>0.55514939950335906</c:v>
                </c:pt>
                <c:pt idx="7201">
                  <c:v>0.55436241382840457</c:v>
                </c:pt>
                <c:pt idx="7202">
                  <c:v>0.55334337302743886</c:v>
                </c:pt>
                <c:pt idx="7203">
                  <c:v>0.54945033319777647</c:v>
                </c:pt>
                <c:pt idx="7204">
                  <c:v>0.54490931835171252</c:v>
                </c:pt>
                <c:pt idx="7205">
                  <c:v>0.54166536562372014</c:v>
                </c:pt>
                <c:pt idx="7206">
                  <c:v>0.53985785636744199</c:v>
                </c:pt>
                <c:pt idx="7207">
                  <c:v>0.53893148933884494</c:v>
                </c:pt>
                <c:pt idx="7208">
                  <c:v>0.53837507600954349</c:v>
                </c:pt>
                <c:pt idx="7209">
                  <c:v>0.5381900991598958</c:v>
                </c:pt>
                <c:pt idx="7210">
                  <c:v>0.53842141289572787</c:v>
                </c:pt>
                <c:pt idx="7211">
                  <c:v>0.53948753197305688</c:v>
                </c:pt>
                <c:pt idx="7212">
                  <c:v>0.5413410074204299</c:v>
                </c:pt>
                <c:pt idx="7213">
                  <c:v>0.54416792817276327</c:v>
                </c:pt>
                <c:pt idx="7214">
                  <c:v>0.54773586840895638</c:v>
                </c:pt>
                <c:pt idx="7215">
                  <c:v>0.55139648241751815</c:v>
                </c:pt>
                <c:pt idx="7216">
                  <c:v>0.55422303247476201</c:v>
                </c:pt>
                <c:pt idx="7217">
                  <c:v>0.55621774275122493</c:v>
                </c:pt>
                <c:pt idx="7218">
                  <c:v>0.5577464893002182</c:v>
                </c:pt>
                <c:pt idx="7219">
                  <c:v>0.55848787947916745</c:v>
                </c:pt>
                <c:pt idx="7220">
                  <c:v>0.55899869731246343</c:v>
                </c:pt>
                <c:pt idx="7221">
                  <c:v>0.55918367416211123</c:v>
                </c:pt>
                <c:pt idx="7222">
                  <c:v>0.55867359771899427</c:v>
                </c:pt>
                <c:pt idx="7223">
                  <c:v>0.55728312043837502</c:v>
                </c:pt>
                <c:pt idx="7224">
                  <c:v>0.57501136984889645</c:v>
                </c:pt>
                <c:pt idx="7225">
                  <c:v>0.57422438417394184</c:v>
                </c:pt>
                <c:pt idx="7226">
                  <c:v>0.57320534337297613</c:v>
                </c:pt>
                <c:pt idx="7227">
                  <c:v>0.56931230354331375</c:v>
                </c:pt>
                <c:pt idx="7228">
                  <c:v>0.5647712886972498</c:v>
                </c:pt>
                <c:pt idx="7229">
                  <c:v>0.56152733596925752</c:v>
                </c:pt>
                <c:pt idx="7230">
                  <c:v>0.55971982671297926</c:v>
                </c:pt>
                <c:pt idx="7231">
                  <c:v>0.55879345968438232</c:v>
                </c:pt>
                <c:pt idx="7232">
                  <c:v>0.55823704635508087</c:v>
                </c:pt>
                <c:pt idx="7233">
                  <c:v>0.55805206950543307</c:v>
                </c:pt>
                <c:pt idx="7234">
                  <c:v>0.55828338324126514</c:v>
                </c:pt>
                <c:pt idx="7235">
                  <c:v>0.55934950231859415</c:v>
                </c:pt>
                <c:pt idx="7236">
                  <c:v>0.56120297776596728</c:v>
                </c:pt>
                <c:pt idx="7237">
                  <c:v>0.56402989851830065</c:v>
                </c:pt>
                <c:pt idx="7238">
                  <c:v>0.56759783875449377</c:v>
                </c:pt>
                <c:pt idx="7239">
                  <c:v>0.57125845276305542</c:v>
                </c:pt>
                <c:pt idx="7240">
                  <c:v>0.57408500282029939</c:v>
                </c:pt>
                <c:pt idx="7241">
                  <c:v>0.5760797130967622</c:v>
                </c:pt>
                <c:pt idx="7242">
                  <c:v>0.57760845964575558</c:v>
                </c:pt>
                <c:pt idx="7243">
                  <c:v>0.57834984982470472</c:v>
                </c:pt>
                <c:pt idx="7244">
                  <c:v>0.57886066765800082</c:v>
                </c:pt>
                <c:pt idx="7245">
                  <c:v>0.57904564450764862</c:v>
                </c:pt>
                <c:pt idx="7246">
                  <c:v>0.57853556806453155</c:v>
                </c:pt>
                <c:pt idx="7247">
                  <c:v>0.5771450907839123</c:v>
                </c:pt>
                <c:pt idx="7248">
                  <c:v>0.56259763838293564</c:v>
                </c:pt>
                <c:pt idx="7249">
                  <c:v>0.56181065270798103</c:v>
                </c:pt>
                <c:pt idx="7250">
                  <c:v>0.56079161190701532</c:v>
                </c:pt>
                <c:pt idx="7251">
                  <c:v>0.55689857207735294</c:v>
                </c:pt>
                <c:pt idx="7252">
                  <c:v>0.55235755723128899</c:v>
                </c:pt>
                <c:pt idx="7253">
                  <c:v>0.54911360450329672</c:v>
                </c:pt>
                <c:pt idx="7254">
                  <c:v>0.54730609524701845</c:v>
                </c:pt>
                <c:pt idx="7255">
                  <c:v>0.54637972821842151</c:v>
                </c:pt>
                <c:pt idx="7256">
                  <c:v>0.54582331488912006</c:v>
                </c:pt>
                <c:pt idx="7257">
                  <c:v>0.54563833803947226</c:v>
                </c:pt>
                <c:pt idx="7258">
                  <c:v>0.54586965177530433</c:v>
                </c:pt>
                <c:pt idx="7259">
                  <c:v>0.54693577085263334</c:v>
                </c:pt>
                <c:pt idx="7260">
                  <c:v>0.54878924630000636</c:v>
                </c:pt>
                <c:pt idx="7261">
                  <c:v>0.55161616705233985</c:v>
                </c:pt>
                <c:pt idx="7262">
                  <c:v>0.55518410728853285</c:v>
                </c:pt>
                <c:pt idx="7263">
                  <c:v>0.55884472129709462</c:v>
                </c:pt>
                <c:pt idx="7264">
                  <c:v>0.56167127135433859</c:v>
                </c:pt>
                <c:pt idx="7265">
                  <c:v>0.56366598163080139</c:v>
                </c:pt>
                <c:pt idx="7266">
                  <c:v>0.56519472817979466</c:v>
                </c:pt>
                <c:pt idx="7267">
                  <c:v>0.56593611835874391</c:v>
                </c:pt>
                <c:pt idx="7268">
                  <c:v>0.5664469361920399</c:v>
                </c:pt>
                <c:pt idx="7269">
                  <c:v>0.5666319130416877</c:v>
                </c:pt>
                <c:pt idx="7270">
                  <c:v>0.56612183659857074</c:v>
                </c:pt>
                <c:pt idx="7271">
                  <c:v>0.56473135931795149</c:v>
                </c:pt>
                <c:pt idx="7272">
                  <c:v>0.61399370830729305</c:v>
                </c:pt>
                <c:pt idx="7273">
                  <c:v>0.61320672263233844</c:v>
                </c:pt>
                <c:pt idx="7274">
                  <c:v>0.61218768183137273</c:v>
                </c:pt>
                <c:pt idx="7275">
                  <c:v>0.60829464200171035</c:v>
                </c:pt>
                <c:pt idx="7276">
                  <c:v>0.6037536271556464</c:v>
                </c:pt>
                <c:pt idx="7277">
                  <c:v>0.60050967442765413</c:v>
                </c:pt>
                <c:pt idx="7278">
                  <c:v>0.59870216517137587</c:v>
                </c:pt>
                <c:pt idx="7279">
                  <c:v>0.59777579814277892</c:v>
                </c:pt>
                <c:pt idx="7280">
                  <c:v>0.59721938481347747</c:v>
                </c:pt>
                <c:pt idx="7281">
                  <c:v>0.59703440796382967</c:v>
                </c:pt>
                <c:pt idx="7282">
                  <c:v>0.59726572169966174</c:v>
                </c:pt>
                <c:pt idx="7283">
                  <c:v>0.59833184077699075</c:v>
                </c:pt>
                <c:pt idx="7284">
                  <c:v>0.60018531622436389</c:v>
                </c:pt>
                <c:pt idx="7285">
                  <c:v>0.60301223697669726</c:v>
                </c:pt>
                <c:pt idx="7286">
                  <c:v>0.60658017721289037</c:v>
                </c:pt>
                <c:pt idx="7287">
                  <c:v>0.61024079122145203</c:v>
                </c:pt>
                <c:pt idx="7288">
                  <c:v>0.613067341278696</c:v>
                </c:pt>
                <c:pt idx="7289">
                  <c:v>0.61506205155515881</c:v>
                </c:pt>
                <c:pt idx="7290">
                  <c:v>0.61659079810415218</c:v>
                </c:pt>
                <c:pt idx="7291">
                  <c:v>0.61733218828310132</c:v>
                </c:pt>
                <c:pt idx="7292">
                  <c:v>0.61784300611639742</c:v>
                </c:pt>
                <c:pt idx="7293">
                  <c:v>0.61802798296604522</c:v>
                </c:pt>
                <c:pt idx="7294">
                  <c:v>0.61751790652292815</c:v>
                </c:pt>
                <c:pt idx="7295">
                  <c:v>0.6161274292423089</c:v>
                </c:pt>
                <c:pt idx="7296">
                  <c:v>0.53390812566160395</c:v>
                </c:pt>
                <c:pt idx="7297">
                  <c:v>0.53312113998664934</c:v>
                </c:pt>
                <c:pt idx="7298">
                  <c:v>0.53210209918568363</c:v>
                </c:pt>
                <c:pt idx="7299">
                  <c:v>0.52820905935602125</c:v>
                </c:pt>
                <c:pt idx="7300">
                  <c:v>0.5236680445099573</c:v>
                </c:pt>
                <c:pt idx="7301">
                  <c:v>0.52042409178196503</c:v>
                </c:pt>
                <c:pt idx="7302">
                  <c:v>0.51861658252568676</c:v>
                </c:pt>
                <c:pt idx="7303">
                  <c:v>0.51769021549708982</c:v>
                </c:pt>
                <c:pt idx="7304">
                  <c:v>0.51713380216778837</c:v>
                </c:pt>
                <c:pt idx="7305">
                  <c:v>0.51694882531814057</c:v>
                </c:pt>
                <c:pt idx="7306">
                  <c:v>0.51718013905397264</c:v>
                </c:pt>
                <c:pt idx="7307">
                  <c:v>0.51824625813130165</c:v>
                </c:pt>
                <c:pt idx="7308">
                  <c:v>0.52009973357867478</c:v>
                </c:pt>
                <c:pt idx="7309">
                  <c:v>0.52292665433100816</c:v>
                </c:pt>
                <c:pt idx="7310">
                  <c:v>0.52649459456720127</c:v>
                </c:pt>
                <c:pt idx="7311">
                  <c:v>0.53015520857576293</c:v>
                </c:pt>
                <c:pt idx="7312">
                  <c:v>0.5329817586330069</c:v>
                </c:pt>
                <c:pt idx="7313">
                  <c:v>0.5349764689094697</c:v>
                </c:pt>
                <c:pt idx="7314">
                  <c:v>0.53650521545846308</c:v>
                </c:pt>
                <c:pt idx="7315">
                  <c:v>0.53724660563741222</c:v>
                </c:pt>
                <c:pt idx="7316">
                  <c:v>0.53775742347070832</c:v>
                </c:pt>
                <c:pt idx="7317">
                  <c:v>0.53794240032035612</c:v>
                </c:pt>
                <c:pt idx="7318">
                  <c:v>0.53743232387723905</c:v>
                </c:pt>
                <c:pt idx="7319">
                  <c:v>0.5360418465966198</c:v>
                </c:pt>
                <c:pt idx="7320">
                  <c:v>0.55377009600714122</c:v>
                </c:pt>
                <c:pt idx="7321">
                  <c:v>0.55298311033218661</c:v>
                </c:pt>
                <c:pt idx="7322">
                  <c:v>0.5519640695312209</c:v>
                </c:pt>
                <c:pt idx="7323">
                  <c:v>0.54807102970155852</c:v>
                </c:pt>
                <c:pt idx="7324">
                  <c:v>0.54353001485549457</c:v>
                </c:pt>
                <c:pt idx="7325">
                  <c:v>0.5402860621275023</c:v>
                </c:pt>
                <c:pt idx="7326">
                  <c:v>0.53847855287122404</c:v>
                </c:pt>
                <c:pt idx="7327">
                  <c:v>0.53755218584262709</c:v>
                </c:pt>
                <c:pt idx="7328">
                  <c:v>0.53699577251332564</c:v>
                </c:pt>
                <c:pt idx="7329">
                  <c:v>0.53681079566367784</c:v>
                </c:pt>
                <c:pt idx="7330">
                  <c:v>0.53704210939950991</c:v>
                </c:pt>
                <c:pt idx="7331">
                  <c:v>0.53810822847683892</c:v>
                </c:pt>
                <c:pt idx="7332">
                  <c:v>0.53996170392421206</c:v>
                </c:pt>
                <c:pt idx="7333">
                  <c:v>0.54278862467654543</c:v>
                </c:pt>
                <c:pt idx="7334">
                  <c:v>0.54635656491273854</c:v>
                </c:pt>
                <c:pt idx="7335">
                  <c:v>0.5500171789213002</c:v>
                </c:pt>
                <c:pt idx="7336">
                  <c:v>0.55284372897854417</c:v>
                </c:pt>
                <c:pt idx="7337">
                  <c:v>0.55483843925500698</c:v>
                </c:pt>
                <c:pt idx="7338">
                  <c:v>0.55636718580400035</c:v>
                </c:pt>
                <c:pt idx="7339">
                  <c:v>0.55710857598294949</c:v>
                </c:pt>
                <c:pt idx="7340">
                  <c:v>0.55761939381624559</c:v>
                </c:pt>
                <c:pt idx="7341">
                  <c:v>0.55780437066589339</c:v>
                </c:pt>
                <c:pt idx="7342">
                  <c:v>0.55729429422277632</c:v>
                </c:pt>
                <c:pt idx="7343">
                  <c:v>0.55590381694215707</c:v>
                </c:pt>
                <c:pt idx="7344">
                  <c:v>0.57064058859352551</c:v>
                </c:pt>
                <c:pt idx="7345">
                  <c:v>0.56985360291857101</c:v>
                </c:pt>
                <c:pt idx="7346">
                  <c:v>0.5688345621176053</c:v>
                </c:pt>
                <c:pt idx="7347">
                  <c:v>0.56494152228794292</c:v>
                </c:pt>
                <c:pt idx="7348">
                  <c:v>0.56040050744187897</c:v>
                </c:pt>
                <c:pt idx="7349">
                  <c:v>0.55715655471388659</c:v>
                </c:pt>
                <c:pt idx="7350">
                  <c:v>0.55534904545760844</c:v>
                </c:pt>
                <c:pt idx="7351">
                  <c:v>0.55442267842901138</c:v>
                </c:pt>
                <c:pt idx="7352">
                  <c:v>0.55386626509970993</c:v>
                </c:pt>
                <c:pt idx="7353">
                  <c:v>0.55368128825006224</c:v>
                </c:pt>
                <c:pt idx="7354">
                  <c:v>0.55391260198589432</c:v>
                </c:pt>
                <c:pt idx="7355">
                  <c:v>0.55497872106322332</c:v>
                </c:pt>
                <c:pt idx="7356">
                  <c:v>0.55683219651059646</c:v>
                </c:pt>
                <c:pt idx="7357">
                  <c:v>0.55965911726292972</c:v>
                </c:pt>
                <c:pt idx="7358">
                  <c:v>0.56322705749912294</c:v>
                </c:pt>
                <c:pt idx="7359">
                  <c:v>0.5668876715076846</c:v>
                </c:pt>
                <c:pt idx="7360">
                  <c:v>0.56971422156492846</c:v>
                </c:pt>
                <c:pt idx="7361">
                  <c:v>0.57170893184139138</c:v>
                </c:pt>
                <c:pt idx="7362">
                  <c:v>0.57323767839038475</c:v>
                </c:pt>
                <c:pt idx="7363">
                  <c:v>0.57397906856933389</c:v>
                </c:pt>
                <c:pt idx="7364">
                  <c:v>0.57448988640262999</c:v>
                </c:pt>
                <c:pt idx="7365">
                  <c:v>0.57467486325227779</c:v>
                </c:pt>
                <c:pt idx="7366">
                  <c:v>0.57416478680916072</c:v>
                </c:pt>
                <c:pt idx="7367">
                  <c:v>0.57277430952854147</c:v>
                </c:pt>
                <c:pt idx="7368">
                  <c:v>0.57560608117990997</c:v>
                </c:pt>
                <c:pt idx="7369">
                  <c:v>0.57481909550495536</c:v>
                </c:pt>
                <c:pt idx="7370">
                  <c:v>0.57380005470398965</c:v>
                </c:pt>
                <c:pt idx="7371">
                  <c:v>0.56990701487432727</c:v>
                </c:pt>
                <c:pt idx="7372">
                  <c:v>0.56536600002826332</c:v>
                </c:pt>
                <c:pt idx="7373">
                  <c:v>0.56212204730027104</c:v>
                </c:pt>
                <c:pt idx="7374">
                  <c:v>0.56031453804399278</c:v>
                </c:pt>
                <c:pt idx="7375">
                  <c:v>0.55938817101539584</c:v>
                </c:pt>
                <c:pt idx="7376">
                  <c:v>0.55883175768609439</c:v>
                </c:pt>
                <c:pt idx="7377">
                  <c:v>0.55864678083644659</c:v>
                </c:pt>
                <c:pt idx="7378">
                  <c:v>0.55887809457227866</c:v>
                </c:pt>
                <c:pt idx="7379">
                  <c:v>0.55994421364960767</c:v>
                </c:pt>
                <c:pt idx="7380">
                  <c:v>0.56179768909698069</c:v>
                </c:pt>
                <c:pt idx="7381">
                  <c:v>0.56462460984931417</c:v>
                </c:pt>
                <c:pt idx="7382">
                  <c:v>0.56819255008550718</c:v>
                </c:pt>
                <c:pt idx="7383">
                  <c:v>0.57185316409406894</c:v>
                </c:pt>
                <c:pt idx="7384">
                  <c:v>0.57467971415131291</c:v>
                </c:pt>
                <c:pt idx="7385">
                  <c:v>0.57667442442777572</c:v>
                </c:pt>
                <c:pt idx="7386">
                  <c:v>0.57820317097676899</c:v>
                </c:pt>
                <c:pt idx="7387">
                  <c:v>0.57894456115571824</c:v>
                </c:pt>
                <c:pt idx="7388">
                  <c:v>0.57945537898901422</c:v>
                </c:pt>
                <c:pt idx="7389">
                  <c:v>0.57964035583866202</c:v>
                </c:pt>
                <c:pt idx="7390">
                  <c:v>0.57913027939554507</c:v>
                </c:pt>
                <c:pt idx="7391">
                  <c:v>0.57773980211492582</c:v>
                </c:pt>
                <c:pt idx="7392">
                  <c:v>0.60406272313452436</c:v>
                </c:pt>
                <c:pt idx="7393">
                  <c:v>0.60327573745956975</c:v>
                </c:pt>
                <c:pt idx="7394">
                  <c:v>0.60225669665860404</c:v>
                </c:pt>
                <c:pt idx="7395">
                  <c:v>0.59836365682894166</c:v>
                </c:pt>
                <c:pt idx="7396">
                  <c:v>0.59382264198287771</c:v>
                </c:pt>
                <c:pt idx="7397">
                  <c:v>0.59057868925488544</c:v>
                </c:pt>
                <c:pt idx="7398">
                  <c:v>0.58877117999860717</c:v>
                </c:pt>
                <c:pt idx="7399">
                  <c:v>0.58784481297001023</c:v>
                </c:pt>
                <c:pt idx="7400">
                  <c:v>0.58728839964070878</c:v>
                </c:pt>
                <c:pt idx="7401">
                  <c:v>0.58710342279106098</c:v>
                </c:pt>
                <c:pt idx="7402">
                  <c:v>0.58733473652689305</c:v>
                </c:pt>
                <c:pt idx="7403">
                  <c:v>0.58840085560422206</c:v>
                </c:pt>
                <c:pt idx="7404">
                  <c:v>0.59025433105159519</c:v>
                </c:pt>
                <c:pt idx="7405">
                  <c:v>0.59308125180392857</c:v>
                </c:pt>
                <c:pt idx="7406">
                  <c:v>0.59664919204012168</c:v>
                </c:pt>
                <c:pt idx="7407">
                  <c:v>0.60030980604868334</c:v>
                </c:pt>
                <c:pt idx="7408">
                  <c:v>0.60313635610592731</c:v>
                </c:pt>
                <c:pt idx="7409">
                  <c:v>0.60513106638239011</c:v>
                </c:pt>
                <c:pt idx="7410">
                  <c:v>0.60665981293138349</c:v>
                </c:pt>
                <c:pt idx="7411">
                  <c:v>0.60740120311033263</c:v>
                </c:pt>
                <c:pt idx="7412">
                  <c:v>0.60791202094362873</c:v>
                </c:pt>
                <c:pt idx="7413">
                  <c:v>0.60809699779327653</c:v>
                </c:pt>
                <c:pt idx="7414">
                  <c:v>0.60758692135015946</c:v>
                </c:pt>
                <c:pt idx="7415">
                  <c:v>0.60619644406954021</c:v>
                </c:pt>
                <c:pt idx="7416">
                  <c:v>0.56701140957083274</c:v>
                </c:pt>
                <c:pt idx="7417">
                  <c:v>0.56622442389587824</c:v>
                </c:pt>
                <c:pt idx="7418">
                  <c:v>0.56520538309491253</c:v>
                </c:pt>
                <c:pt idx="7419">
                  <c:v>0.56131234326525015</c:v>
                </c:pt>
                <c:pt idx="7420">
                  <c:v>0.5567713284191862</c:v>
                </c:pt>
                <c:pt idx="7421">
                  <c:v>0.55352737569119381</c:v>
                </c:pt>
                <c:pt idx="7422">
                  <c:v>0.55171986643491566</c:v>
                </c:pt>
                <c:pt idx="7423">
                  <c:v>0.55079349940631861</c:v>
                </c:pt>
                <c:pt idx="7424">
                  <c:v>0.55023708607701716</c:v>
                </c:pt>
                <c:pt idx="7425">
                  <c:v>0.55005210922736947</c:v>
                </c:pt>
                <c:pt idx="7426">
                  <c:v>0.55028342296320154</c:v>
                </c:pt>
                <c:pt idx="7427">
                  <c:v>0.55134954204053055</c:v>
                </c:pt>
                <c:pt idx="7428">
                  <c:v>0.55320301748790368</c:v>
                </c:pt>
                <c:pt idx="7429">
                  <c:v>0.55602993824023694</c:v>
                </c:pt>
                <c:pt idx="7430">
                  <c:v>0.55959787847643017</c:v>
                </c:pt>
                <c:pt idx="7431">
                  <c:v>0.56325849248499182</c:v>
                </c:pt>
                <c:pt idx="7432">
                  <c:v>0.56608504254223568</c:v>
                </c:pt>
                <c:pt idx="7433">
                  <c:v>0.5680797528186986</c:v>
                </c:pt>
                <c:pt idx="7434">
                  <c:v>0.56960849936769198</c:v>
                </c:pt>
                <c:pt idx="7435">
                  <c:v>0.57034988954664112</c:v>
                </c:pt>
                <c:pt idx="7436">
                  <c:v>0.57086070737993722</c:v>
                </c:pt>
                <c:pt idx="7437">
                  <c:v>0.57104568422958502</c:v>
                </c:pt>
                <c:pt idx="7438">
                  <c:v>0.57053560778646795</c:v>
                </c:pt>
                <c:pt idx="7439">
                  <c:v>0.5691451305058487</c:v>
                </c:pt>
                <c:pt idx="7440">
                  <c:v>0.5620459169844485</c:v>
                </c:pt>
                <c:pt idx="7441">
                  <c:v>0.56125893130949389</c:v>
                </c:pt>
                <c:pt idx="7442">
                  <c:v>0.56023989050852818</c:v>
                </c:pt>
                <c:pt idx="7443">
                  <c:v>0.5563468506788658</c:v>
                </c:pt>
                <c:pt idx="7444">
                  <c:v>0.55180583583280185</c:v>
                </c:pt>
                <c:pt idx="7445">
                  <c:v>0.54856188310480958</c:v>
                </c:pt>
                <c:pt idx="7446">
                  <c:v>0.54675437384853132</c:v>
                </c:pt>
                <c:pt idx="7447">
                  <c:v>0.54582800681993437</c:v>
                </c:pt>
                <c:pt idx="7448">
                  <c:v>0.54527159349063292</c:v>
                </c:pt>
                <c:pt idx="7449">
                  <c:v>0.54508661664098512</c:v>
                </c:pt>
                <c:pt idx="7450">
                  <c:v>0.54531793037681719</c:v>
                </c:pt>
                <c:pt idx="7451">
                  <c:v>0.5463840494541462</c:v>
                </c:pt>
                <c:pt idx="7452">
                  <c:v>0.54823752490151922</c:v>
                </c:pt>
                <c:pt idx="7453">
                  <c:v>0.55106444565385271</c:v>
                </c:pt>
                <c:pt idx="7454">
                  <c:v>0.55463238589004571</c:v>
                </c:pt>
                <c:pt idx="7455">
                  <c:v>0.55829299989860748</c:v>
                </c:pt>
                <c:pt idx="7456">
                  <c:v>0.56111954995585145</c:v>
                </c:pt>
                <c:pt idx="7457">
                  <c:v>0.56311426023231426</c:v>
                </c:pt>
                <c:pt idx="7458">
                  <c:v>0.56464300678130752</c:v>
                </c:pt>
                <c:pt idx="7459">
                  <c:v>0.56538439696025677</c:v>
                </c:pt>
                <c:pt idx="7460">
                  <c:v>0.56589521479355276</c:v>
                </c:pt>
                <c:pt idx="7461">
                  <c:v>0.56608019164320056</c:v>
                </c:pt>
                <c:pt idx="7462">
                  <c:v>0.5655701152000836</c:v>
                </c:pt>
                <c:pt idx="7463">
                  <c:v>0.56417963791946435</c:v>
                </c:pt>
                <c:pt idx="7464">
                  <c:v>0.55708042439806404</c:v>
                </c:pt>
                <c:pt idx="7465">
                  <c:v>0.55629343872310955</c:v>
                </c:pt>
                <c:pt idx="7466">
                  <c:v>0.55527439792214384</c:v>
                </c:pt>
                <c:pt idx="7467">
                  <c:v>0.55138135809248146</c:v>
                </c:pt>
                <c:pt idx="7468">
                  <c:v>0.5468403432464175</c:v>
                </c:pt>
                <c:pt idx="7469">
                  <c:v>0.54359639051842512</c:v>
                </c:pt>
                <c:pt idx="7470">
                  <c:v>0.54178888126214697</c:v>
                </c:pt>
                <c:pt idx="7471">
                  <c:v>0.54086251423354992</c:v>
                </c:pt>
                <c:pt idx="7472">
                  <c:v>0.54030610090424847</c:v>
                </c:pt>
                <c:pt idx="7473">
                  <c:v>0.54012112405460078</c:v>
                </c:pt>
                <c:pt idx="7474">
                  <c:v>0.54035243779043285</c:v>
                </c:pt>
                <c:pt idx="7475">
                  <c:v>0.54141855686776186</c:v>
                </c:pt>
                <c:pt idx="7476">
                  <c:v>0.54327203231513499</c:v>
                </c:pt>
                <c:pt idx="7477">
                  <c:v>0.54609895306746825</c:v>
                </c:pt>
                <c:pt idx="7478">
                  <c:v>0.54966689330366147</c:v>
                </c:pt>
                <c:pt idx="7479">
                  <c:v>0.55332750731222313</c:v>
                </c:pt>
                <c:pt idx="7480">
                  <c:v>0.55615405736946699</c:v>
                </c:pt>
                <c:pt idx="7481">
                  <c:v>0.55814876764592991</c:v>
                </c:pt>
                <c:pt idx="7482">
                  <c:v>0.55967751419492329</c:v>
                </c:pt>
                <c:pt idx="7483">
                  <c:v>0.56041890437387243</c:v>
                </c:pt>
                <c:pt idx="7484">
                  <c:v>0.56092972220716852</c:v>
                </c:pt>
                <c:pt idx="7485">
                  <c:v>0.56111469905681632</c:v>
                </c:pt>
                <c:pt idx="7486">
                  <c:v>0.56060462261369925</c:v>
                </c:pt>
                <c:pt idx="7487">
                  <c:v>0.55921414533308</c:v>
                </c:pt>
                <c:pt idx="7488">
                  <c:v>0.53414099642832114</c:v>
                </c:pt>
                <c:pt idx="7489">
                  <c:v>0.53335401075336653</c:v>
                </c:pt>
                <c:pt idx="7490">
                  <c:v>0.53233496995240093</c:v>
                </c:pt>
                <c:pt idx="7491">
                  <c:v>0.52844193012273855</c:v>
                </c:pt>
                <c:pt idx="7492">
                  <c:v>0.52390091527667448</c:v>
                </c:pt>
                <c:pt idx="7493">
                  <c:v>0.52065696254868221</c:v>
                </c:pt>
                <c:pt idx="7494">
                  <c:v>0.51884945329240395</c:v>
                </c:pt>
                <c:pt idx="7495">
                  <c:v>0.51792308626380701</c:v>
                </c:pt>
                <c:pt idx="7496">
                  <c:v>0.51736667293450556</c:v>
                </c:pt>
                <c:pt idx="7497">
                  <c:v>0.51718169608485787</c:v>
                </c:pt>
                <c:pt idx="7498">
                  <c:v>0.51741300982068994</c:v>
                </c:pt>
                <c:pt idx="7499">
                  <c:v>0.51847912889801884</c:v>
                </c:pt>
                <c:pt idx="7500">
                  <c:v>0.52033260434539197</c:v>
                </c:pt>
                <c:pt idx="7501">
                  <c:v>0.52315952509772534</c:v>
                </c:pt>
                <c:pt idx="7502">
                  <c:v>0.52672746533391845</c:v>
                </c:pt>
                <c:pt idx="7503">
                  <c:v>0.53038807934248022</c:v>
                </c:pt>
                <c:pt idx="7504">
                  <c:v>0.53321462939972408</c:v>
                </c:pt>
                <c:pt idx="7505">
                  <c:v>0.535209339676187</c:v>
                </c:pt>
                <c:pt idx="7506">
                  <c:v>0.53673808622518027</c:v>
                </c:pt>
                <c:pt idx="7507">
                  <c:v>0.53747947640412952</c:v>
                </c:pt>
                <c:pt idx="7508">
                  <c:v>0.5379902942374255</c:v>
                </c:pt>
                <c:pt idx="7509">
                  <c:v>0.5381752710870733</c:v>
                </c:pt>
                <c:pt idx="7510">
                  <c:v>0.53766519464395635</c:v>
                </c:pt>
                <c:pt idx="7511">
                  <c:v>0.53627471736333709</c:v>
                </c:pt>
                <c:pt idx="7512">
                  <c:v>0.5308306680373982</c:v>
                </c:pt>
                <c:pt idx="7513">
                  <c:v>0.5300436823624437</c:v>
                </c:pt>
                <c:pt idx="7514">
                  <c:v>0.52902464156147799</c:v>
                </c:pt>
                <c:pt idx="7515">
                  <c:v>0.52513160173181561</c:v>
                </c:pt>
                <c:pt idx="7516">
                  <c:v>0.52059058688575166</c:v>
                </c:pt>
                <c:pt idx="7517">
                  <c:v>0.51734663415775928</c:v>
                </c:pt>
                <c:pt idx="7518">
                  <c:v>0.51553912490148113</c:v>
                </c:pt>
                <c:pt idx="7519">
                  <c:v>0.51461275787288407</c:v>
                </c:pt>
                <c:pt idx="7520">
                  <c:v>0.51405634454358262</c:v>
                </c:pt>
                <c:pt idx="7521">
                  <c:v>0.51387136769393493</c:v>
                </c:pt>
                <c:pt idx="7522">
                  <c:v>0.51410268142976701</c:v>
                </c:pt>
                <c:pt idx="7523">
                  <c:v>0.51516880050709601</c:v>
                </c:pt>
                <c:pt idx="7524">
                  <c:v>0.51702227595446915</c:v>
                </c:pt>
                <c:pt idx="7525">
                  <c:v>0.51984919670680241</c:v>
                </c:pt>
                <c:pt idx="7526">
                  <c:v>0.52341713694299563</c:v>
                </c:pt>
                <c:pt idx="7527">
                  <c:v>0.52707775095155729</c:v>
                </c:pt>
                <c:pt idx="7528">
                  <c:v>0.52990430100880115</c:v>
                </c:pt>
                <c:pt idx="7529">
                  <c:v>0.53189901128526407</c:v>
                </c:pt>
                <c:pt idx="7530">
                  <c:v>0.53342775783425744</c:v>
                </c:pt>
                <c:pt idx="7531">
                  <c:v>0.53416914801320659</c:v>
                </c:pt>
                <c:pt idx="7532">
                  <c:v>0.53467996584650268</c:v>
                </c:pt>
                <c:pt idx="7533">
                  <c:v>0.53486494269615048</c:v>
                </c:pt>
                <c:pt idx="7534">
                  <c:v>0.53435486625303341</c:v>
                </c:pt>
                <c:pt idx="7535">
                  <c:v>0.53296438897241416</c:v>
                </c:pt>
                <c:pt idx="7536">
                  <c:v>0.51427902608278386</c:v>
                </c:pt>
                <c:pt idx="7537">
                  <c:v>0.51349204040782925</c:v>
                </c:pt>
                <c:pt idx="7538">
                  <c:v>0.51247299960686354</c:v>
                </c:pt>
                <c:pt idx="7539">
                  <c:v>0.50857995977720116</c:v>
                </c:pt>
                <c:pt idx="7540">
                  <c:v>0.50403894493113721</c:v>
                </c:pt>
                <c:pt idx="7541">
                  <c:v>0.50079499220314494</c:v>
                </c:pt>
                <c:pt idx="7542">
                  <c:v>0.49898748294686668</c:v>
                </c:pt>
                <c:pt idx="7543">
                  <c:v>0.49806111591826974</c:v>
                </c:pt>
                <c:pt idx="7544">
                  <c:v>0.49750470258896828</c:v>
                </c:pt>
                <c:pt idx="7545">
                  <c:v>0.49731972573932048</c:v>
                </c:pt>
                <c:pt idx="7546">
                  <c:v>0.49755103947515256</c:v>
                </c:pt>
                <c:pt idx="7547">
                  <c:v>0.49861715855248157</c:v>
                </c:pt>
                <c:pt idx="7548">
                  <c:v>0.5004706339998547</c:v>
                </c:pt>
                <c:pt idx="7549">
                  <c:v>0.50329755475218807</c:v>
                </c:pt>
                <c:pt idx="7550">
                  <c:v>0.50686549498838118</c:v>
                </c:pt>
                <c:pt idx="7551">
                  <c:v>0.51052610899694284</c:v>
                </c:pt>
                <c:pt idx="7552">
                  <c:v>0.51335265905418681</c:v>
                </c:pt>
                <c:pt idx="7553">
                  <c:v>0.51534736933064962</c:v>
                </c:pt>
                <c:pt idx="7554">
                  <c:v>0.51687611587964299</c:v>
                </c:pt>
                <c:pt idx="7555">
                  <c:v>0.51761750605859214</c:v>
                </c:pt>
                <c:pt idx="7556">
                  <c:v>0.51812832389188823</c:v>
                </c:pt>
                <c:pt idx="7557">
                  <c:v>0.51831330074153603</c:v>
                </c:pt>
                <c:pt idx="7558">
                  <c:v>0.51780322429841896</c:v>
                </c:pt>
                <c:pt idx="7559">
                  <c:v>0.51641274701779971</c:v>
                </c:pt>
                <c:pt idx="7560">
                  <c:v>0.55227614775816769</c:v>
                </c:pt>
                <c:pt idx="7561">
                  <c:v>0.55148916208321308</c:v>
                </c:pt>
                <c:pt idx="7562">
                  <c:v>0.55047012128224737</c:v>
                </c:pt>
                <c:pt idx="7563">
                  <c:v>0.54657708145258499</c:v>
                </c:pt>
                <c:pt idx="7564">
                  <c:v>0.54203606660652104</c:v>
                </c:pt>
                <c:pt idx="7565">
                  <c:v>0.53879211387852877</c:v>
                </c:pt>
                <c:pt idx="7566">
                  <c:v>0.53698460462225051</c:v>
                </c:pt>
                <c:pt idx="7567">
                  <c:v>0.53605823759365356</c:v>
                </c:pt>
                <c:pt idx="7568">
                  <c:v>0.53550182426435211</c:v>
                </c:pt>
                <c:pt idx="7569">
                  <c:v>0.53531684741470431</c:v>
                </c:pt>
                <c:pt idx="7570">
                  <c:v>0.53554816115053638</c:v>
                </c:pt>
                <c:pt idx="7571">
                  <c:v>0.53661428022786539</c:v>
                </c:pt>
                <c:pt idx="7572">
                  <c:v>0.53846775567523841</c:v>
                </c:pt>
                <c:pt idx="7573">
                  <c:v>0.5412946764275719</c:v>
                </c:pt>
                <c:pt idx="7574">
                  <c:v>0.5448626166637649</c:v>
                </c:pt>
                <c:pt idx="7575">
                  <c:v>0.54852323067232667</c:v>
                </c:pt>
                <c:pt idx="7576">
                  <c:v>0.55134978072957064</c:v>
                </c:pt>
                <c:pt idx="7577">
                  <c:v>0.55334449100603345</c:v>
                </c:pt>
                <c:pt idx="7578">
                  <c:v>0.55487323755502671</c:v>
                </c:pt>
                <c:pt idx="7579">
                  <c:v>0.55561462773397596</c:v>
                </c:pt>
                <c:pt idx="7580">
                  <c:v>0.55612544556727195</c:v>
                </c:pt>
                <c:pt idx="7581">
                  <c:v>0.55631042241691975</c:v>
                </c:pt>
                <c:pt idx="7582">
                  <c:v>0.55580034597380279</c:v>
                </c:pt>
                <c:pt idx="7583">
                  <c:v>0.55440986869318354</c:v>
                </c:pt>
                <c:pt idx="7584">
                  <c:v>0.52050917741263036</c:v>
                </c:pt>
                <c:pt idx="7585">
                  <c:v>0.51972219173767575</c:v>
                </c:pt>
                <c:pt idx="7586">
                  <c:v>0.51870315093671004</c:v>
                </c:pt>
                <c:pt idx="7587">
                  <c:v>0.51481011110704766</c:v>
                </c:pt>
                <c:pt idx="7588">
                  <c:v>0.51026909626098371</c:v>
                </c:pt>
                <c:pt idx="7589">
                  <c:v>0.50702514353299144</c:v>
                </c:pt>
                <c:pt idx="7590">
                  <c:v>0.50521763427671318</c:v>
                </c:pt>
                <c:pt idx="7591">
                  <c:v>0.50429126724811624</c:v>
                </c:pt>
                <c:pt idx="7592">
                  <c:v>0.50373485391881478</c:v>
                </c:pt>
                <c:pt idx="7593">
                  <c:v>0.50354987706916698</c:v>
                </c:pt>
                <c:pt idx="7594">
                  <c:v>0.50378119080499906</c:v>
                </c:pt>
                <c:pt idx="7595">
                  <c:v>0.50484730988232807</c:v>
                </c:pt>
                <c:pt idx="7596">
                  <c:v>0.5067007853297012</c:v>
                </c:pt>
                <c:pt idx="7597">
                  <c:v>0.50952770608203457</c:v>
                </c:pt>
                <c:pt idx="7598">
                  <c:v>0.51309564631822768</c:v>
                </c:pt>
                <c:pt idx="7599">
                  <c:v>0.51675626032678934</c:v>
                </c:pt>
                <c:pt idx="7600">
                  <c:v>0.51958281038403331</c:v>
                </c:pt>
                <c:pt idx="7601">
                  <c:v>0.52157752066049612</c:v>
                </c:pt>
                <c:pt idx="7602">
                  <c:v>0.52310626720948949</c:v>
                </c:pt>
                <c:pt idx="7603">
                  <c:v>0.52384765738843864</c:v>
                </c:pt>
                <c:pt idx="7604">
                  <c:v>0.52435847522173473</c:v>
                </c:pt>
                <c:pt idx="7605">
                  <c:v>0.52454345207138253</c:v>
                </c:pt>
                <c:pt idx="7606">
                  <c:v>0.52403337562826546</c:v>
                </c:pt>
                <c:pt idx="7607">
                  <c:v>0.52264289834764621</c:v>
                </c:pt>
                <c:pt idx="7608">
                  <c:v>0.52050917741263036</c:v>
                </c:pt>
                <c:pt idx="7609">
                  <c:v>0.51972219173767575</c:v>
                </c:pt>
                <c:pt idx="7610">
                  <c:v>0.51870315093671004</c:v>
                </c:pt>
                <c:pt idx="7611">
                  <c:v>0.51481011110704766</c:v>
                </c:pt>
                <c:pt idx="7612">
                  <c:v>0.51026909626098371</c:v>
                </c:pt>
                <c:pt idx="7613">
                  <c:v>0.50702514353299144</c:v>
                </c:pt>
                <c:pt idx="7614">
                  <c:v>0.50521763427671318</c:v>
                </c:pt>
                <c:pt idx="7615">
                  <c:v>0.50429126724811624</c:v>
                </c:pt>
                <c:pt idx="7616">
                  <c:v>0.50373485391881478</c:v>
                </c:pt>
                <c:pt idx="7617">
                  <c:v>0.50354987706916698</c:v>
                </c:pt>
                <c:pt idx="7618">
                  <c:v>0.50378119080499906</c:v>
                </c:pt>
                <c:pt idx="7619">
                  <c:v>0.50484730988232807</c:v>
                </c:pt>
                <c:pt idx="7620">
                  <c:v>0.5067007853297012</c:v>
                </c:pt>
                <c:pt idx="7621">
                  <c:v>0.50952770608203457</c:v>
                </c:pt>
                <c:pt idx="7622">
                  <c:v>0.51309564631822768</c:v>
                </c:pt>
                <c:pt idx="7623">
                  <c:v>0.51675626032678934</c:v>
                </c:pt>
                <c:pt idx="7624">
                  <c:v>0.51958281038403331</c:v>
                </c:pt>
                <c:pt idx="7625">
                  <c:v>0.52157752066049612</c:v>
                </c:pt>
                <c:pt idx="7626">
                  <c:v>0.52310626720948949</c:v>
                </c:pt>
                <c:pt idx="7627">
                  <c:v>0.52384765738843864</c:v>
                </c:pt>
                <c:pt idx="7628">
                  <c:v>0.52435847522173473</c:v>
                </c:pt>
                <c:pt idx="7629">
                  <c:v>0.52454345207138253</c:v>
                </c:pt>
                <c:pt idx="7630">
                  <c:v>0.52403337562826546</c:v>
                </c:pt>
                <c:pt idx="7631">
                  <c:v>0.52264289834764621</c:v>
                </c:pt>
                <c:pt idx="7632">
                  <c:v>0.54896581936724476</c:v>
                </c:pt>
                <c:pt idx="7633">
                  <c:v>0.54817883369229015</c:v>
                </c:pt>
                <c:pt idx="7634">
                  <c:v>0.54715979289132444</c:v>
                </c:pt>
                <c:pt idx="7635">
                  <c:v>0.54326675306166206</c:v>
                </c:pt>
                <c:pt idx="7636">
                  <c:v>0.5387257382155981</c:v>
                </c:pt>
                <c:pt idx="7637">
                  <c:v>0.53548178548760583</c:v>
                </c:pt>
                <c:pt idx="7638">
                  <c:v>0.53367427623132757</c:v>
                </c:pt>
                <c:pt idx="7639">
                  <c:v>0.53274790920273063</c:v>
                </c:pt>
                <c:pt idx="7640">
                  <c:v>0.53219149587342918</c:v>
                </c:pt>
                <c:pt idx="7641">
                  <c:v>0.53200651902378138</c:v>
                </c:pt>
                <c:pt idx="7642">
                  <c:v>0.53223783275961345</c:v>
                </c:pt>
                <c:pt idx="7643">
                  <c:v>0.53330395183694246</c:v>
                </c:pt>
                <c:pt idx="7644">
                  <c:v>0.53515742728431559</c:v>
                </c:pt>
                <c:pt idx="7645">
                  <c:v>0.53798434803664896</c:v>
                </c:pt>
                <c:pt idx="7646">
                  <c:v>0.54155228827284208</c:v>
                </c:pt>
                <c:pt idx="7647">
                  <c:v>0.54521290228140373</c:v>
                </c:pt>
                <c:pt idx="7648">
                  <c:v>0.5480394523386477</c:v>
                </c:pt>
                <c:pt idx="7649">
                  <c:v>0.55003416261511051</c:v>
                </c:pt>
                <c:pt idx="7650">
                  <c:v>0.55156290916410389</c:v>
                </c:pt>
                <c:pt idx="7651">
                  <c:v>0.55230429934305303</c:v>
                </c:pt>
                <c:pt idx="7652">
                  <c:v>0.55281511717634912</c:v>
                </c:pt>
                <c:pt idx="7653">
                  <c:v>0.55300009402599692</c:v>
                </c:pt>
                <c:pt idx="7654">
                  <c:v>0.55249001758287986</c:v>
                </c:pt>
                <c:pt idx="7655">
                  <c:v>0.5510995403022606</c:v>
                </c:pt>
                <c:pt idx="7656">
                  <c:v>0.55227614775816769</c:v>
                </c:pt>
                <c:pt idx="7657">
                  <c:v>0.55148916208321308</c:v>
                </c:pt>
                <c:pt idx="7658">
                  <c:v>0.55047012128224737</c:v>
                </c:pt>
                <c:pt idx="7659">
                  <c:v>0.54657708145258499</c:v>
                </c:pt>
                <c:pt idx="7660">
                  <c:v>0.54203606660652104</c:v>
                </c:pt>
                <c:pt idx="7661">
                  <c:v>0.53879211387852877</c:v>
                </c:pt>
                <c:pt idx="7662">
                  <c:v>0.53698460462225051</c:v>
                </c:pt>
                <c:pt idx="7663">
                  <c:v>0.53605823759365356</c:v>
                </c:pt>
                <c:pt idx="7664">
                  <c:v>0.53550182426435211</c:v>
                </c:pt>
                <c:pt idx="7665">
                  <c:v>0.53531684741470431</c:v>
                </c:pt>
                <c:pt idx="7666">
                  <c:v>0.53554816115053638</c:v>
                </c:pt>
                <c:pt idx="7667">
                  <c:v>0.53661428022786539</c:v>
                </c:pt>
                <c:pt idx="7668">
                  <c:v>0.53846775567523841</c:v>
                </c:pt>
                <c:pt idx="7669">
                  <c:v>0.5412946764275719</c:v>
                </c:pt>
                <c:pt idx="7670">
                  <c:v>0.5448626166637649</c:v>
                </c:pt>
                <c:pt idx="7671">
                  <c:v>0.54852323067232667</c:v>
                </c:pt>
                <c:pt idx="7672">
                  <c:v>0.55134978072957064</c:v>
                </c:pt>
                <c:pt idx="7673">
                  <c:v>0.55334449100603345</c:v>
                </c:pt>
                <c:pt idx="7674">
                  <c:v>0.55487323755502671</c:v>
                </c:pt>
                <c:pt idx="7675">
                  <c:v>0.55561462773397596</c:v>
                </c:pt>
                <c:pt idx="7676">
                  <c:v>0.55612544556727195</c:v>
                </c:pt>
                <c:pt idx="7677">
                  <c:v>0.55631042241691975</c:v>
                </c:pt>
                <c:pt idx="7678">
                  <c:v>0.55580034597380279</c:v>
                </c:pt>
                <c:pt idx="7679">
                  <c:v>0.55440986869318354</c:v>
                </c:pt>
                <c:pt idx="7680">
                  <c:v>0.56519861069008925</c:v>
                </c:pt>
                <c:pt idx="7681">
                  <c:v>0.56441162501513475</c:v>
                </c:pt>
                <c:pt idx="7682">
                  <c:v>0.56339258421416905</c:v>
                </c:pt>
                <c:pt idx="7683">
                  <c:v>0.55949954438450666</c:v>
                </c:pt>
                <c:pt idx="7684">
                  <c:v>0.55495852953844271</c:v>
                </c:pt>
                <c:pt idx="7685">
                  <c:v>0.55171457681045033</c:v>
                </c:pt>
                <c:pt idx="7686">
                  <c:v>0.54990706755417218</c:v>
                </c:pt>
                <c:pt idx="7687">
                  <c:v>0.54898070052557513</c:v>
                </c:pt>
                <c:pt idx="7688">
                  <c:v>0.54842428719627367</c:v>
                </c:pt>
                <c:pt idx="7689">
                  <c:v>0.54823931034662599</c:v>
                </c:pt>
                <c:pt idx="7690">
                  <c:v>0.54847062408245806</c:v>
                </c:pt>
                <c:pt idx="7691">
                  <c:v>0.54953674315978707</c:v>
                </c:pt>
                <c:pt idx="7692">
                  <c:v>0.55139021860716009</c:v>
                </c:pt>
                <c:pt idx="7693">
                  <c:v>0.55421713935949346</c:v>
                </c:pt>
                <c:pt idx="7694">
                  <c:v>0.55778507959568657</c:v>
                </c:pt>
                <c:pt idx="7695">
                  <c:v>0.56144569360424834</c:v>
                </c:pt>
                <c:pt idx="7696">
                  <c:v>0.5642722436614922</c:v>
                </c:pt>
                <c:pt idx="7697">
                  <c:v>0.56626695393795512</c:v>
                </c:pt>
                <c:pt idx="7698">
                  <c:v>0.56779570048694838</c:v>
                </c:pt>
                <c:pt idx="7699">
                  <c:v>0.56853709066589764</c:v>
                </c:pt>
                <c:pt idx="7700">
                  <c:v>0.56904790849919362</c:v>
                </c:pt>
                <c:pt idx="7701">
                  <c:v>0.56923288534884142</c:v>
                </c:pt>
                <c:pt idx="7702">
                  <c:v>0.56872280890572446</c:v>
                </c:pt>
                <c:pt idx="7703">
                  <c:v>0.56733233162510521</c:v>
                </c:pt>
                <c:pt idx="7704">
                  <c:v>0.58506058103562664</c:v>
                </c:pt>
                <c:pt idx="7705">
                  <c:v>0.58427359536067203</c:v>
                </c:pt>
                <c:pt idx="7706">
                  <c:v>0.58325455455970632</c:v>
                </c:pt>
                <c:pt idx="7707">
                  <c:v>0.57936151473004394</c:v>
                </c:pt>
                <c:pt idx="7708">
                  <c:v>0.57482049988397999</c:v>
                </c:pt>
                <c:pt idx="7709">
                  <c:v>0.57157654715598771</c:v>
                </c:pt>
                <c:pt idx="7710">
                  <c:v>0.56976903789970945</c:v>
                </c:pt>
                <c:pt idx="7711">
                  <c:v>0.56884267087111251</c:v>
                </c:pt>
                <c:pt idx="7712">
                  <c:v>0.56828625754181106</c:v>
                </c:pt>
                <c:pt idx="7713">
                  <c:v>0.56810128069216326</c:v>
                </c:pt>
                <c:pt idx="7714">
                  <c:v>0.56833259442799533</c:v>
                </c:pt>
                <c:pt idx="7715">
                  <c:v>0.56939871350532434</c:v>
                </c:pt>
                <c:pt idx="7716">
                  <c:v>0.57125218895269747</c:v>
                </c:pt>
                <c:pt idx="7717">
                  <c:v>0.57407910970503084</c:v>
                </c:pt>
                <c:pt idx="7718">
                  <c:v>0.57764704994122396</c:v>
                </c:pt>
                <c:pt idx="7719">
                  <c:v>0.58130766394978561</c:v>
                </c:pt>
                <c:pt idx="7720">
                  <c:v>0.58413421400702958</c:v>
                </c:pt>
                <c:pt idx="7721">
                  <c:v>0.58612892428349239</c:v>
                </c:pt>
                <c:pt idx="7722">
                  <c:v>0.58765767083248577</c:v>
                </c:pt>
                <c:pt idx="7723">
                  <c:v>0.58839906101143491</c:v>
                </c:pt>
                <c:pt idx="7724">
                  <c:v>0.58890987884473101</c:v>
                </c:pt>
                <c:pt idx="7725">
                  <c:v>0.58909485569437881</c:v>
                </c:pt>
                <c:pt idx="7726">
                  <c:v>0.58858477925126174</c:v>
                </c:pt>
                <c:pt idx="7727">
                  <c:v>0.58719430197064248</c:v>
                </c:pt>
                <c:pt idx="7728">
                  <c:v>0.55896845936024275</c:v>
                </c:pt>
                <c:pt idx="7729">
                  <c:v>0.55818147368528825</c:v>
                </c:pt>
                <c:pt idx="7730">
                  <c:v>0.55716243288432254</c:v>
                </c:pt>
                <c:pt idx="7731">
                  <c:v>0.55326939305466016</c:v>
                </c:pt>
                <c:pt idx="7732">
                  <c:v>0.54872837820859621</c:v>
                </c:pt>
                <c:pt idx="7733">
                  <c:v>0.54548442548060383</c:v>
                </c:pt>
                <c:pt idx="7734">
                  <c:v>0.54367691622432568</c:v>
                </c:pt>
                <c:pt idx="7735">
                  <c:v>0.54275054919572863</c:v>
                </c:pt>
                <c:pt idx="7736">
                  <c:v>0.54219413586642717</c:v>
                </c:pt>
                <c:pt idx="7737">
                  <c:v>0.54200915901677948</c:v>
                </c:pt>
                <c:pt idx="7738">
                  <c:v>0.54224047275261156</c:v>
                </c:pt>
                <c:pt idx="7739">
                  <c:v>0.54330659182994057</c:v>
                </c:pt>
                <c:pt idx="7740">
                  <c:v>0.54516006727731359</c:v>
                </c:pt>
                <c:pt idx="7741">
                  <c:v>0.54798698802964696</c:v>
                </c:pt>
                <c:pt idx="7742">
                  <c:v>0.55155492826584007</c:v>
                </c:pt>
                <c:pt idx="7743">
                  <c:v>0.55521554227440184</c:v>
                </c:pt>
                <c:pt idx="7744">
                  <c:v>0.5580420923316457</c:v>
                </c:pt>
                <c:pt idx="7745">
                  <c:v>0.56003680260810862</c:v>
                </c:pt>
                <c:pt idx="7746">
                  <c:v>0.56156554915710188</c:v>
                </c:pt>
                <c:pt idx="7747">
                  <c:v>0.56230693933605114</c:v>
                </c:pt>
                <c:pt idx="7748">
                  <c:v>0.56281775716934712</c:v>
                </c:pt>
                <c:pt idx="7749">
                  <c:v>0.56300273401899492</c:v>
                </c:pt>
                <c:pt idx="7750">
                  <c:v>0.56249265757587796</c:v>
                </c:pt>
                <c:pt idx="7751">
                  <c:v>0.56110218029525871</c:v>
                </c:pt>
                <c:pt idx="7752">
                  <c:v>0.61588174326947165</c:v>
                </c:pt>
                <c:pt idx="7753">
                  <c:v>0.61509475759451715</c:v>
                </c:pt>
                <c:pt idx="7754">
                  <c:v>0.61407571679355144</c:v>
                </c:pt>
                <c:pt idx="7755">
                  <c:v>0.61018267696388906</c:v>
                </c:pt>
                <c:pt idx="7756">
                  <c:v>0.60564166211782511</c:v>
                </c:pt>
                <c:pt idx="7757">
                  <c:v>0.60239770938983273</c:v>
                </c:pt>
                <c:pt idx="7758">
                  <c:v>0.60059020013355457</c:v>
                </c:pt>
                <c:pt idx="7759">
                  <c:v>0.59966383310495752</c:v>
                </c:pt>
                <c:pt idx="7760">
                  <c:v>0.59910741977565607</c:v>
                </c:pt>
                <c:pt idx="7761">
                  <c:v>0.59892244292600838</c:v>
                </c:pt>
                <c:pt idx="7762">
                  <c:v>0.59915375666184045</c:v>
                </c:pt>
                <c:pt idx="7763">
                  <c:v>0.60021987573916946</c:v>
                </c:pt>
                <c:pt idx="7764">
                  <c:v>0.60207335118654259</c:v>
                </c:pt>
                <c:pt idx="7765">
                  <c:v>0.60490027193887586</c:v>
                </c:pt>
                <c:pt idx="7766">
                  <c:v>0.60846821217506908</c:v>
                </c:pt>
                <c:pt idx="7767">
                  <c:v>0.61212882618363074</c:v>
                </c:pt>
                <c:pt idx="7768">
                  <c:v>0.6149553762408746</c:v>
                </c:pt>
                <c:pt idx="7769">
                  <c:v>0.61695008651733751</c:v>
                </c:pt>
                <c:pt idx="7770">
                  <c:v>0.61847883306633089</c:v>
                </c:pt>
                <c:pt idx="7771">
                  <c:v>0.61922022324528003</c:v>
                </c:pt>
                <c:pt idx="7772">
                  <c:v>0.61973104107857613</c:v>
                </c:pt>
                <c:pt idx="7773">
                  <c:v>0.61991601792822393</c:v>
                </c:pt>
                <c:pt idx="7774">
                  <c:v>0.61940594148510686</c:v>
                </c:pt>
                <c:pt idx="7775">
                  <c:v>0.61801546420448761</c:v>
                </c:pt>
                <c:pt idx="7776">
                  <c:v>0.55069263838293558</c:v>
                </c:pt>
                <c:pt idx="7777">
                  <c:v>0.54990565270798097</c:v>
                </c:pt>
                <c:pt idx="7778">
                  <c:v>0.54888661190701526</c:v>
                </c:pt>
                <c:pt idx="7779">
                  <c:v>0.54499357207735288</c:v>
                </c:pt>
                <c:pt idx="7780">
                  <c:v>0.54045255723128893</c:v>
                </c:pt>
                <c:pt idx="7781">
                  <c:v>0.53720860450329666</c:v>
                </c:pt>
                <c:pt idx="7782">
                  <c:v>0.5354010952470184</c:v>
                </c:pt>
                <c:pt idx="7783">
                  <c:v>0.53447472821842146</c:v>
                </c:pt>
                <c:pt idx="7784">
                  <c:v>0.53391831488912</c:v>
                </c:pt>
                <c:pt idx="7785">
                  <c:v>0.5337333380394722</c:v>
                </c:pt>
                <c:pt idx="7786">
                  <c:v>0.53396465177530428</c:v>
                </c:pt>
                <c:pt idx="7787">
                  <c:v>0.53503077085263329</c:v>
                </c:pt>
                <c:pt idx="7788">
                  <c:v>0.53688424630000642</c:v>
                </c:pt>
                <c:pt idx="7789">
                  <c:v>0.53971116705233979</c:v>
                </c:pt>
                <c:pt idx="7790">
                  <c:v>0.5432791072885329</c:v>
                </c:pt>
                <c:pt idx="7791">
                  <c:v>0.54693972129709456</c:v>
                </c:pt>
                <c:pt idx="7792">
                  <c:v>0.54976627135433853</c:v>
                </c:pt>
                <c:pt idx="7793">
                  <c:v>0.55176098163080134</c:v>
                </c:pt>
                <c:pt idx="7794">
                  <c:v>0.55328972817979472</c:v>
                </c:pt>
                <c:pt idx="7795">
                  <c:v>0.55403111835874386</c:v>
                </c:pt>
                <c:pt idx="7796">
                  <c:v>0.55454193619203995</c:v>
                </c:pt>
                <c:pt idx="7797">
                  <c:v>0.55472691304168775</c:v>
                </c:pt>
                <c:pt idx="7798">
                  <c:v>0.55421683659857068</c:v>
                </c:pt>
                <c:pt idx="7799">
                  <c:v>0.55282635931795143</c:v>
                </c:pt>
                <c:pt idx="7800">
                  <c:v>0.5308306680373982</c:v>
                </c:pt>
                <c:pt idx="7801">
                  <c:v>0.5300436823624437</c:v>
                </c:pt>
                <c:pt idx="7802">
                  <c:v>0.52902464156147799</c:v>
                </c:pt>
                <c:pt idx="7803">
                  <c:v>0.52513160173181561</c:v>
                </c:pt>
                <c:pt idx="7804">
                  <c:v>0.52059058688575166</c:v>
                </c:pt>
                <c:pt idx="7805">
                  <c:v>0.51734663415775928</c:v>
                </c:pt>
                <c:pt idx="7806">
                  <c:v>0.51553912490148113</c:v>
                </c:pt>
                <c:pt idx="7807">
                  <c:v>0.51461275787288407</c:v>
                </c:pt>
                <c:pt idx="7808">
                  <c:v>0.51405634454358262</c:v>
                </c:pt>
                <c:pt idx="7809">
                  <c:v>0.51387136769393493</c:v>
                </c:pt>
                <c:pt idx="7810">
                  <c:v>0.51410268142976701</c:v>
                </c:pt>
                <c:pt idx="7811">
                  <c:v>0.51516880050709601</c:v>
                </c:pt>
                <c:pt idx="7812">
                  <c:v>0.51702227595446915</c:v>
                </c:pt>
                <c:pt idx="7813">
                  <c:v>0.51984919670680241</c:v>
                </c:pt>
                <c:pt idx="7814">
                  <c:v>0.52341713694299563</c:v>
                </c:pt>
                <c:pt idx="7815">
                  <c:v>0.52707775095155729</c:v>
                </c:pt>
                <c:pt idx="7816">
                  <c:v>0.52990430100880115</c:v>
                </c:pt>
                <c:pt idx="7817">
                  <c:v>0.53189901128526407</c:v>
                </c:pt>
                <c:pt idx="7818">
                  <c:v>0.53342775783425744</c:v>
                </c:pt>
                <c:pt idx="7819">
                  <c:v>0.53416914801320659</c:v>
                </c:pt>
                <c:pt idx="7820">
                  <c:v>0.53467996584650268</c:v>
                </c:pt>
                <c:pt idx="7821">
                  <c:v>0.53486494269615048</c:v>
                </c:pt>
                <c:pt idx="7822">
                  <c:v>0.53435486625303341</c:v>
                </c:pt>
                <c:pt idx="7823">
                  <c:v>0.53296438897241416</c:v>
                </c:pt>
                <c:pt idx="7824">
                  <c:v>0.5308306680373982</c:v>
                </c:pt>
                <c:pt idx="7825">
                  <c:v>0.5300436823624437</c:v>
                </c:pt>
                <c:pt idx="7826">
                  <c:v>0.52902464156147799</c:v>
                </c:pt>
                <c:pt idx="7827">
                  <c:v>0.52513160173181561</c:v>
                </c:pt>
                <c:pt idx="7828">
                  <c:v>0.52059058688575166</c:v>
                </c:pt>
                <c:pt idx="7829">
                  <c:v>0.51734663415775928</c:v>
                </c:pt>
                <c:pt idx="7830">
                  <c:v>0.51553912490148113</c:v>
                </c:pt>
                <c:pt idx="7831">
                  <c:v>0.51461275787288407</c:v>
                </c:pt>
                <c:pt idx="7832">
                  <c:v>0.51405634454358262</c:v>
                </c:pt>
                <c:pt idx="7833">
                  <c:v>0.51387136769393493</c:v>
                </c:pt>
                <c:pt idx="7834">
                  <c:v>0.51410268142976701</c:v>
                </c:pt>
                <c:pt idx="7835">
                  <c:v>0.51516880050709601</c:v>
                </c:pt>
                <c:pt idx="7836">
                  <c:v>0.51702227595446915</c:v>
                </c:pt>
                <c:pt idx="7837">
                  <c:v>0.51984919670680241</c:v>
                </c:pt>
                <c:pt idx="7838">
                  <c:v>0.52341713694299563</c:v>
                </c:pt>
                <c:pt idx="7839">
                  <c:v>0.52707775095155729</c:v>
                </c:pt>
                <c:pt idx="7840">
                  <c:v>0.52990430100880115</c:v>
                </c:pt>
                <c:pt idx="7841">
                  <c:v>0.53189901128526407</c:v>
                </c:pt>
                <c:pt idx="7842">
                  <c:v>0.53342775783425744</c:v>
                </c:pt>
                <c:pt idx="7843">
                  <c:v>0.53416914801320659</c:v>
                </c:pt>
                <c:pt idx="7844">
                  <c:v>0.53467996584650268</c:v>
                </c:pt>
                <c:pt idx="7845">
                  <c:v>0.53486494269615048</c:v>
                </c:pt>
                <c:pt idx="7846">
                  <c:v>0.53435486625303341</c:v>
                </c:pt>
                <c:pt idx="7847">
                  <c:v>0.53296438897241416</c:v>
                </c:pt>
                <c:pt idx="7848">
                  <c:v>0.5308306680373982</c:v>
                </c:pt>
                <c:pt idx="7849">
                  <c:v>0.5300436823624437</c:v>
                </c:pt>
                <c:pt idx="7850">
                  <c:v>0.52902464156147799</c:v>
                </c:pt>
                <c:pt idx="7851">
                  <c:v>0.52513160173181561</c:v>
                </c:pt>
                <c:pt idx="7852">
                  <c:v>0.52059058688575166</c:v>
                </c:pt>
                <c:pt idx="7853">
                  <c:v>0.51734663415775928</c:v>
                </c:pt>
                <c:pt idx="7854">
                  <c:v>0.51553912490148113</c:v>
                </c:pt>
                <c:pt idx="7855">
                  <c:v>0.51461275787288407</c:v>
                </c:pt>
                <c:pt idx="7856">
                  <c:v>0.51405634454358262</c:v>
                </c:pt>
                <c:pt idx="7857">
                  <c:v>0.51387136769393493</c:v>
                </c:pt>
                <c:pt idx="7858">
                  <c:v>0.51410268142976701</c:v>
                </c:pt>
                <c:pt idx="7859">
                  <c:v>0.51516880050709601</c:v>
                </c:pt>
                <c:pt idx="7860">
                  <c:v>0.51702227595446915</c:v>
                </c:pt>
                <c:pt idx="7861">
                  <c:v>0.51984919670680241</c:v>
                </c:pt>
                <c:pt idx="7862">
                  <c:v>0.52341713694299563</c:v>
                </c:pt>
                <c:pt idx="7863">
                  <c:v>0.52707775095155729</c:v>
                </c:pt>
                <c:pt idx="7864">
                  <c:v>0.52990430100880115</c:v>
                </c:pt>
                <c:pt idx="7865">
                  <c:v>0.53189901128526407</c:v>
                </c:pt>
                <c:pt idx="7866">
                  <c:v>0.53342775783425744</c:v>
                </c:pt>
                <c:pt idx="7867">
                  <c:v>0.53416914801320659</c:v>
                </c:pt>
                <c:pt idx="7868">
                  <c:v>0.53467996584650268</c:v>
                </c:pt>
                <c:pt idx="7869">
                  <c:v>0.53486494269615048</c:v>
                </c:pt>
                <c:pt idx="7870">
                  <c:v>0.53435486625303341</c:v>
                </c:pt>
                <c:pt idx="7871">
                  <c:v>0.53296438897241416</c:v>
                </c:pt>
                <c:pt idx="7872">
                  <c:v>0.6277867432694717</c:v>
                </c:pt>
                <c:pt idx="7873">
                  <c:v>0.6269997575945172</c:v>
                </c:pt>
                <c:pt idx="7874">
                  <c:v>0.62598071679355138</c:v>
                </c:pt>
                <c:pt idx="7875">
                  <c:v>0.622087676963889</c:v>
                </c:pt>
                <c:pt idx="7876">
                  <c:v>0.61754666211782516</c:v>
                </c:pt>
                <c:pt idx="7877">
                  <c:v>0.61430270938983278</c:v>
                </c:pt>
                <c:pt idx="7878">
                  <c:v>0.61249520013355463</c:v>
                </c:pt>
                <c:pt idx="7879">
                  <c:v>0.61156883310495758</c:v>
                </c:pt>
                <c:pt idx="7880">
                  <c:v>0.61101241977565612</c:v>
                </c:pt>
                <c:pt idx="7881">
                  <c:v>0.61082744292600832</c:v>
                </c:pt>
                <c:pt idx="7882">
                  <c:v>0.6110587566618404</c:v>
                </c:pt>
                <c:pt idx="7883">
                  <c:v>0.61212487573916952</c:v>
                </c:pt>
                <c:pt idx="7884">
                  <c:v>0.61397835118654254</c:v>
                </c:pt>
                <c:pt idx="7885">
                  <c:v>0.61680527193887591</c:v>
                </c:pt>
                <c:pt idx="7886">
                  <c:v>0.62037321217506902</c:v>
                </c:pt>
                <c:pt idx="7887">
                  <c:v>0.62403382618363068</c:v>
                </c:pt>
                <c:pt idx="7888">
                  <c:v>0.62686037624087465</c:v>
                </c:pt>
                <c:pt idx="7889">
                  <c:v>0.62885508651733746</c:v>
                </c:pt>
                <c:pt idx="7890">
                  <c:v>0.63038383306633083</c:v>
                </c:pt>
                <c:pt idx="7891">
                  <c:v>0.63112522324527998</c:v>
                </c:pt>
                <c:pt idx="7892">
                  <c:v>0.63163604107857607</c:v>
                </c:pt>
                <c:pt idx="7893">
                  <c:v>0.63182101792822387</c:v>
                </c:pt>
                <c:pt idx="7894">
                  <c:v>0.6313109414851068</c:v>
                </c:pt>
                <c:pt idx="7895">
                  <c:v>0.62992046420448755</c:v>
                </c:pt>
                <c:pt idx="7896">
                  <c:v>0.53910648901470548</c:v>
                </c:pt>
                <c:pt idx="7897">
                  <c:v>0.53831950333975087</c:v>
                </c:pt>
                <c:pt idx="7898">
                  <c:v>0.53730046253878516</c:v>
                </c:pt>
                <c:pt idx="7899">
                  <c:v>0.53340742270912278</c:v>
                </c:pt>
                <c:pt idx="7900">
                  <c:v>0.52886640786305883</c:v>
                </c:pt>
                <c:pt idx="7901">
                  <c:v>0.52562245513506656</c:v>
                </c:pt>
                <c:pt idx="7902">
                  <c:v>0.5238149458787883</c:v>
                </c:pt>
                <c:pt idx="7903">
                  <c:v>0.52288857885019135</c:v>
                </c:pt>
                <c:pt idx="7904">
                  <c:v>0.5223321655208899</c:v>
                </c:pt>
                <c:pt idx="7905">
                  <c:v>0.5221471886712421</c:v>
                </c:pt>
                <c:pt idx="7906">
                  <c:v>0.52237850240707417</c:v>
                </c:pt>
                <c:pt idx="7907">
                  <c:v>0.52344462148440318</c:v>
                </c:pt>
                <c:pt idx="7908">
                  <c:v>0.52529809693177631</c:v>
                </c:pt>
                <c:pt idx="7909">
                  <c:v>0.52812501768410969</c:v>
                </c:pt>
                <c:pt idx="7910">
                  <c:v>0.5316929579203028</c:v>
                </c:pt>
                <c:pt idx="7911">
                  <c:v>0.53535357192886446</c:v>
                </c:pt>
                <c:pt idx="7912">
                  <c:v>0.53818012198610843</c:v>
                </c:pt>
                <c:pt idx="7913">
                  <c:v>0.54017483226257124</c:v>
                </c:pt>
                <c:pt idx="7914">
                  <c:v>0.54170357881156461</c:v>
                </c:pt>
                <c:pt idx="7915">
                  <c:v>0.54244496899051375</c:v>
                </c:pt>
                <c:pt idx="7916">
                  <c:v>0.54295578682380985</c:v>
                </c:pt>
                <c:pt idx="7917">
                  <c:v>0.54314076367345765</c:v>
                </c:pt>
                <c:pt idx="7918">
                  <c:v>0.54263068723034058</c:v>
                </c:pt>
                <c:pt idx="7919">
                  <c:v>0.54124020994972133</c:v>
                </c:pt>
                <c:pt idx="7920">
                  <c:v>0.54356325013512896</c:v>
                </c:pt>
                <c:pt idx="7921">
                  <c:v>0.54277626446017446</c:v>
                </c:pt>
                <c:pt idx="7922">
                  <c:v>0.54175722365920875</c:v>
                </c:pt>
                <c:pt idx="7923">
                  <c:v>0.53786418382954637</c:v>
                </c:pt>
                <c:pt idx="7924">
                  <c:v>0.53332316898348242</c:v>
                </c:pt>
                <c:pt idx="7925">
                  <c:v>0.53007921625549004</c:v>
                </c:pt>
                <c:pt idx="7926">
                  <c:v>0.52827170699921189</c:v>
                </c:pt>
                <c:pt idx="7927">
                  <c:v>0.52734533997061483</c:v>
                </c:pt>
                <c:pt idx="7928">
                  <c:v>0.52678892664131338</c:v>
                </c:pt>
                <c:pt idx="7929">
                  <c:v>0.52660394979166569</c:v>
                </c:pt>
                <c:pt idx="7930">
                  <c:v>0.52683526352749777</c:v>
                </c:pt>
                <c:pt idx="7931">
                  <c:v>0.52790138260482677</c:v>
                </c:pt>
                <c:pt idx="7932">
                  <c:v>0.5297548580521998</c:v>
                </c:pt>
                <c:pt idx="7933">
                  <c:v>0.53258177880453317</c:v>
                </c:pt>
                <c:pt idx="7934">
                  <c:v>0.53614971904072628</c:v>
                </c:pt>
                <c:pt idx="7935">
                  <c:v>0.53981033304928805</c:v>
                </c:pt>
                <c:pt idx="7936">
                  <c:v>0.54263688310653191</c:v>
                </c:pt>
                <c:pt idx="7937">
                  <c:v>0.54463159338299483</c:v>
                </c:pt>
                <c:pt idx="7938">
                  <c:v>0.54616033993198809</c:v>
                </c:pt>
                <c:pt idx="7939">
                  <c:v>0.54690173011093735</c:v>
                </c:pt>
                <c:pt idx="7940">
                  <c:v>0.54741254794423333</c:v>
                </c:pt>
                <c:pt idx="7941">
                  <c:v>0.54759752479388113</c:v>
                </c:pt>
                <c:pt idx="7942">
                  <c:v>0.54708744835076417</c:v>
                </c:pt>
                <c:pt idx="7943">
                  <c:v>0.54569697107014492</c:v>
                </c:pt>
                <c:pt idx="7944">
                  <c:v>0.52370127978959169</c:v>
                </c:pt>
                <c:pt idx="7945">
                  <c:v>0.52291429411463719</c:v>
                </c:pt>
                <c:pt idx="7946">
                  <c:v>0.52189525331367137</c:v>
                </c:pt>
                <c:pt idx="7947">
                  <c:v>0.51800221348400899</c:v>
                </c:pt>
                <c:pt idx="7948">
                  <c:v>0.51346119863794515</c:v>
                </c:pt>
                <c:pt idx="7949">
                  <c:v>0.51021724590995277</c:v>
                </c:pt>
                <c:pt idx="7950">
                  <c:v>0.50840973665367462</c:v>
                </c:pt>
                <c:pt idx="7951">
                  <c:v>0.50748336962507756</c:v>
                </c:pt>
                <c:pt idx="7952">
                  <c:v>0.50692695629577611</c:v>
                </c:pt>
                <c:pt idx="7953">
                  <c:v>0.50674197944612831</c:v>
                </c:pt>
                <c:pt idx="7954">
                  <c:v>0.50697329318196038</c:v>
                </c:pt>
                <c:pt idx="7955">
                  <c:v>0.5080394122592895</c:v>
                </c:pt>
                <c:pt idx="7956">
                  <c:v>0.50989288770666252</c:v>
                </c:pt>
                <c:pt idx="7957">
                  <c:v>0.5127198084589959</c:v>
                </c:pt>
                <c:pt idx="7958">
                  <c:v>0.51628774869518901</c:v>
                </c:pt>
                <c:pt idx="7959">
                  <c:v>0.51994836270375067</c:v>
                </c:pt>
                <c:pt idx="7960">
                  <c:v>0.52277491276099464</c:v>
                </c:pt>
                <c:pt idx="7961">
                  <c:v>0.52476962303745744</c:v>
                </c:pt>
                <c:pt idx="7962">
                  <c:v>0.52629836958645082</c:v>
                </c:pt>
                <c:pt idx="7963">
                  <c:v>0.52703975976539996</c:v>
                </c:pt>
                <c:pt idx="7964">
                  <c:v>0.52755057759869606</c:v>
                </c:pt>
                <c:pt idx="7965">
                  <c:v>0.52773555444834386</c:v>
                </c:pt>
                <c:pt idx="7966">
                  <c:v>0.52722547800522679</c:v>
                </c:pt>
                <c:pt idx="7967">
                  <c:v>0.52583500072460754</c:v>
                </c:pt>
                <c:pt idx="7968">
                  <c:v>0.51873578720320734</c:v>
                </c:pt>
                <c:pt idx="7969">
                  <c:v>0.51794880152825284</c:v>
                </c:pt>
                <c:pt idx="7970">
                  <c:v>0.51692976072728714</c:v>
                </c:pt>
                <c:pt idx="7971">
                  <c:v>0.51303672089762475</c:v>
                </c:pt>
                <c:pt idx="7972">
                  <c:v>0.5084957060515608</c:v>
                </c:pt>
                <c:pt idx="7973">
                  <c:v>0.50525175332356842</c:v>
                </c:pt>
                <c:pt idx="7974">
                  <c:v>0.50344424406729027</c:v>
                </c:pt>
                <c:pt idx="7975">
                  <c:v>0.50251787703869322</c:v>
                </c:pt>
                <c:pt idx="7976">
                  <c:v>0.50196146370939176</c:v>
                </c:pt>
                <c:pt idx="7977">
                  <c:v>0.50177648685974408</c:v>
                </c:pt>
                <c:pt idx="7978">
                  <c:v>0.50200780059557615</c:v>
                </c:pt>
                <c:pt idx="7979">
                  <c:v>0.50307391967290516</c:v>
                </c:pt>
                <c:pt idx="7980">
                  <c:v>0.50492739512027818</c:v>
                </c:pt>
                <c:pt idx="7981">
                  <c:v>0.50775431587261155</c:v>
                </c:pt>
                <c:pt idx="7982">
                  <c:v>0.51132225610880466</c:v>
                </c:pt>
                <c:pt idx="7983">
                  <c:v>0.51498287011736643</c:v>
                </c:pt>
                <c:pt idx="7984">
                  <c:v>0.51780942017461029</c:v>
                </c:pt>
                <c:pt idx="7985">
                  <c:v>0.51980413045107321</c:v>
                </c:pt>
                <c:pt idx="7986">
                  <c:v>0.52133287700006647</c:v>
                </c:pt>
                <c:pt idx="7987">
                  <c:v>0.52207426717901573</c:v>
                </c:pt>
                <c:pt idx="7988">
                  <c:v>0.52258508501231171</c:v>
                </c:pt>
                <c:pt idx="7989">
                  <c:v>0.52277006186195951</c:v>
                </c:pt>
                <c:pt idx="7990">
                  <c:v>0.52225998541884255</c:v>
                </c:pt>
                <c:pt idx="7991">
                  <c:v>0.5208695081382233</c:v>
                </c:pt>
                <c:pt idx="7992">
                  <c:v>0.53859775754874462</c:v>
                </c:pt>
                <c:pt idx="7993">
                  <c:v>0.53781077187379012</c:v>
                </c:pt>
                <c:pt idx="7994">
                  <c:v>0.53679173107282441</c:v>
                </c:pt>
                <c:pt idx="7995">
                  <c:v>0.53289869124316203</c:v>
                </c:pt>
                <c:pt idx="7996">
                  <c:v>0.52835767639709807</c:v>
                </c:pt>
                <c:pt idx="7997">
                  <c:v>0.52511372366910569</c:v>
                </c:pt>
                <c:pt idx="7998">
                  <c:v>0.52330621441282754</c:v>
                </c:pt>
                <c:pt idx="7999">
                  <c:v>0.52237984738423049</c:v>
                </c:pt>
                <c:pt idx="8000">
                  <c:v>0.52182343405492904</c:v>
                </c:pt>
                <c:pt idx="8001">
                  <c:v>0.52163845720528135</c:v>
                </c:pt>
                <c:pt idx="8002">
                  <c:v>0.52186977094111342</c:v>
                </c:pt>
                <c:pt idx="8003">
                  <c:v>0.52293589001844243</c:v>
                </c:pt>
                <c:pt idx="8004">
                  <c:v>0.52478936546581556</c:v>
                </c:pt>
                <c:pt idx="8005">
                  <c:v>0.52761628621814882</c:v>
                </c:pt>
                <c:pt idx="8006">
                  <c:v>0.53118422645434205</c:v>
                </c:pt>
                <c:pt idx="8007">
                  <c:v>0.5348448404629037</c:v>
                </c:pt>
                <c:pt idx="8008">
                  <c:v>0.53767139052014756</c:v>
                </c:pt>
                <c:pt idx="8009">
                  <c:v>0.53966610079661048</c:v>
                </c:pt>
                <c:pt idx="8010">
                  <c:v>0.54119484734560386</c:v>
                </c:pt>
                <c:pt idx="8011">
                  <c:v>0.541936237524553</c:v>
                </c:pt>
                <c:pt idx="8012">
                  <c:v>0.5424470553578491</c:v>
                </c:pt>
                <c:pt idx="8013">
                  <c:v>0.54263203220749689</c:v>
                </c:pt>
                <c:pt idx="8014">
                  <c:v>0.54212195576437983</c:v>
                </c:pt>
                <c:pt idx="8015">
                  <c:v>0.54073147848376057</c:v>
                </c:pt>
                <c:pt idx="8016">
                  <c:v>0.53859775754874462</c:v>
                </c:pt>
                <c:pt idx="8017">
                  <c:v>0.53781077187379012</c:v>
                </c:pt>
                <c:pt idx="8018">
                  <c:v>0.53679173107282441</c:v>
                </c:pt>
                <c:pt idx="8019">
                  <c:v>0.53289869124316203</c:v>
                </c:pt>
                <c:pt idx="8020">
                  <c:v>0.52835767639709807</c:v>
                </c:pt>
                <c:pt idx="8021">
                  <c:v>0.52511372366910569</c:v>
                </c:pt>
                <c:pt idx="8022">
                  <c:v>0.52330621441282754</c:v>
                </c:pt>
                <c:pt idx="8023">
                  <c:v>0.52237984738423049</c:v>
                </c:pt>
                <c:pt idx="8024">
                  <c:v>0.52182343405492904</c:v>
                </c:pt>
                <c:pt idx="8025">
                  <c:v>0.52163845720528135</c:v>
                </c:pt>
                <c:pt idx="8026">
                  <c:v>0.52186977094111342</c:v>
                </c:pt>
                <c:pt idx="8027">
                  <c:v>0.52293589001844243</c:v>
                </c:pt>
                <c:pt idx="8028">
                  <c:v>0.52478936546581556</c:v>
                </c:pt>
                <c:pt idx="8029">
                  <c:v>0.52761628621814882</c:v>
                </c:pt>
                <c:pt idx="8030">
                  <c:v>0.53118422645434205</c:v>
                </c:pt>
                <c:pt idx="8031">
                  <c:v>0.5348448404629037</c:v>
                </c:pt>
                <c:pt idx="8032">
                  <c:v>0.53767139052014756</c:v>
                </c:pt>
                <c:pt idx="8033">
                  <c:v>0.53966610079661048</c:v>
                </c:pt>
                <c:pt idx="8034">
                  <c:v>0.54119484734560386</c:v>
                </c:pt>
                <c:pt idx="8035">
                  <c:v>0.541936237524553</c:v>
                </c:pt>
                <c:pt idx="8036">
                  <c:v>0.5424470553578491</c:v>
                </c:pt>
                <c:pt idx="8037">
                  <c:v>0.54263203220749689</c:v>
                </c:pt>
                <c:pt idx="8038">
                  <c:v>0.54212195576437983</c:v>
                </c:pt>
                <c:pt idx="8039">
                  <c:v>0.54073147848376057</c:v>
                </c:pt>
                <c:pt idx="8040">
                  <c:v>0.53859775754874462</c:v>
                </c:pt>
                <c:pt idx="8041">
                  <c:v>0.53781077187379012</c:v>
                </c:pt>
                <c:pt idx="8042">
                  <c:v>0.53679173107282441</c:v>
                </c:pt>
                <c:pt idx="8043">
                  <c:v>0.53289869124316203</c:v>
                </c:pt>
                <c:pt idx="8044">
                  <c:v>0.52835767639709807</c:v>
                </c:pt>
                <c:pt idx="8045">
                  <c:v>0.52511372366910569</c:v>
                </c:pt>
                <c:pt idx="8046">
                  <c:v>0.52330621441282754</c:v>
                </c:pt>
                <c:pt idx="8047">
                  <c:v>0.52237984738423049</c:v>
                </c:pt>
                <c:pt idx="8048">
                  <c:v>0.52182343405492904</c:v>
                </c:pt>
                <c:pt idx="8049">
                  <c:v>0.52163845720528135</c:v>
                </c:pt>
                <c:pt idx="8050">
                  <c:v>0.52186977094111342</c:v>
                </c:pt>
                <c:pt idx="8051">
                  <c:v>0.52293589001844243</c:v>
                </c:pt>
                <c:pt idx="8052">
                  <c:v>0.52478936546581556</c:v>
                </c:pt>
                <c:pt idx="8053">
                  <c:v>0.52761628621814882</c:v>
                </c:pt>
                <c:pt idx="8054">
                  <c:v>0.53118422645434205</c:v>
                </c:pt>
                <c:pt idx="8055">
                  <c:v>0.5348448404629037</c:v>
                </c:pt>
                <c:pt idx="8056">
                  <c:v>0.53767139052014756</c:v>
                </c:pt>
                <c:pt idx="8057">
                  <c:v>0.53966610079661048</c:v>
                </c:pt>
                <c:pt idx="8058">
                  <c:v>0.54119484734560386</c:v>
                </c:pt>
                <c:pt idx="8059">
                  <c:v>0.541936237524553</c:v>
                </c:pt>
                <c:pt idx="8060">
                  <c:v>0.5424470553578491</c:v>
                </c:pt>
                <c:pt idx="8061">
                  <c:v>0.54263203220749689</c:v>
                </c:pt>
                <c:pt idx="8062">
                  <c:v>0.54212195576437983</c:v>
                </c:pt>
                <c:pt idx="8063">
                  <c:v>0.54073147848376057</c:v>
                </c:pt>
                <c:pt idx="8064">
                  <c:v>0.57036472789428205</c:v>
                </c:pt>
                <c:pt idx="8065">
                  <c:v>0.56957774221932744</c:v>
                </c:pt>
                <c:pt idx="8066">
                  <c:v>0.56855870141836173</c:v>
                </c:pt>
                <c:pt idx="8067">
                  <c:v>0.56466566158869935</c:v>
                </c:pt>
                <c:pt idx="8068">
                  <c:v>0.5601246467426354</c:v>
                </c:pt>
                <c:pt idx="8069">
                  <c:v>0.55688069401464313</c:v>
                </c:pt>
                <c:pt idx="8070">
                  <c:v>0.55507318475836487</c:v>
                </c:pt>
                <c:pt idx="8071">
                  <c:v>0.55414681772976793</c:v>
                </c:pt>
                <c:pt idx="8072">
                  <c:v>0.55359040440046647</c:v>
                </c:pt>
                <c:pt idx="8073">
                  <c:v>0.55340542755081867</c:v>
                </c:pt>
                <c:pt idx="8074">
                  <c:v>0.55363674128665075</c:v>
                </c:pt>
                <c:pt idx="8075">
                  <c:v>0.55470286036397976</c:v>
                </c:pt>
                <c:pt idx="8076">
                  <c:v>0.55655633581135278</c:v>
                </c:pt>
                <c:pt idx="8077">
                  <c:v>0.55938325656368626</c:v>
                </c:pt>
                <c:pt idx="8078">
                  <c:v>0.56295119679987926</c:v>
                </c:pt>
                <c:pt idx="8079">
                  <c:v>0.56661181080844103</c:v>
                </c:pt>
                <c:pt idx="8080">
                  <c:v>0.569438360865685</c:v>
                </c:pt>
                <c:pt idx="8081">
                  <c:v>0.57143307114214781</c:v>
                </c:pt>
                <c:pt idx="8082">
                  <c:v>0.57296181769114107</c:v>
                </c:pt>
                <c:pt idx="8083">
                  <c:v>0.57370320787009033</c:v>
                </c:pt>
                <c:pt idx="8084">
                  <c:v>0.57421402570338631</c:v>
                </c:pt>
                <c:pt idx="8085">
                  <c:v>0.57439900255303411</c:v>
                </c:pt>
                <c:pt idx="8086">
                  <c:v>0.57388892610991715</c:v>
                </c:pt>
                <c:pt idx="8087">
                  <c:v>0.5724984488292979</c:v>
                </c:pt>
                <c:pt idx="8088">
                  <c:v>0.53859775754874462</c:v>
                </c:pt>
                <c:pt idx="8089">
                  <c:v>0.53781077187379012</c:v>
                </c:pt>
                <c:pt idx="8090">
                  <c:v>0.53679173107282441</c:v>
                </c:pt>
                <c:pt idx="8091">
                  <c:v>0.53289869124316203</c:v>
                </c:pt>
                <c:pt idx="8092">
                  <c:v>0.52835767639709807</c:v>
                </c:pt>
                <c:pt idx="8093">
                  <c:v>0.52511372366910569</c:v>
                </c:pt>
                <c:pt idx="8094">
                  <c:v>0.52330621441282754</c:v>
                </c:pt>
                <c:pt idx="8095">
                  <c:v>0.52237984738423049</c:v>
                </c:pt>
                <c:pt idx="8096">
                  <c:v>0.52182343405492904</c:v>
                </c:pt>
                <c:pt idx="8097">
                  <c:v>0.52163845720528135</c:v>
                </c:pt>
                <c:pt idx="8098">
                  <c:v>0.52186977094111342</c:v>
                </c:pt>
                <c:pt idx="8099">
                  <c:v>0.52293589001844243</c:v>
                </c:pt>
                <c:pt idx="8100">
                  <c:v>0.52478936546581556</c:v>
                </c:pt>
                <c:pt idx="8101">
                  <c:v>0.52761628621814882</c:v>
                </c:pt>
                <c:pt idx="8102">
                  <c:v>0.53118422645434205</c:v>
                </c:pt>
                <c:pt idx="8103">
                  <c:v>0.5348448404629037</c:v>
                </c:pt>
                <c:pt idx="8104">
                  <c:v>0.53767139052014756</c:v>
                </c:pt>
                <c:pt idx="8105">
                  <c:v>0.53966610079661048</c:v>
                </c:pt>
                <c:pt idx="8106">
                  <c:v>0.54119484734560386</c:v>
                </c:pt>
                <c:pt idx="8107">
                  <c:v>0.541936237524553</c:v>
                </c:pt>
                <c:pt idx="8108">
                  <c:v>0.5424470553578491</c:v>
                </c:pt>
                <c:pt idx="8109">
                  <c:v>0.54263203220749689</c:v>
                </c:pt>
                <c:pt idx="8110">
                  <c:v>0.54212195576437983</c:v>
                </c:pt>
                <c:pt idx="8111">
                  <c:v>0.54073147848376057</c:v>
                </c:pt>
                <c:pt idx="8112">
                  <c:v>0.51719884902170743</c:v>
                </c:pt>
                <c:pt idx="8113">
                  <c:v>0.51641186334675293</c:v>
                </c:pt>
                <c:pt idx="8114">
                  <c:v>0.51539282254578722</c:v>
                </c:pt>
                <c:pt idx="8115">
                  <c:v>0.51149978271612484</c:v>
                </c:pt>
                <c:pt idx="8116">
                  <c:v>0.50695876787006089</c:v>
                </c:pt>
                <c:pt idx="8117">
                  <c:v>0.50371481514206851</c:v>
                </c:pt>
                <c:pt idx="8118">
                  <c:v>0.50190730588579036</c:v>
                </c:pt>
                <c:pt idx="8119">
                  <c:v>0.5009809388571933</c:v>
                </c:pt>
                <c:pt idx="8120">
                  <c:v>0.50042452552789185</c:v>
                </c:pt>
                <c:pt idx="8121">
                  <c:v>0.50023954867824416</c:v>
                </c:pt>
                <c:pt idx="8122">
                  <c:v>0.50047086241407623</c:v>
                </c:pt>
                <c:pt idx="8123">
                  <c:v>0.50153698149140524</c:v>
                </c:pt>
                <c:pt idx="8124">
                  <c:v>0.50339045693877826</c:v>
                </c:pt>
                <c:pt idx="8125">
                  <c:v>0.50621737769111164</c:v>
                </c:pt>
                <c:pt idx="8126">
                  <c:v>0.50978531792730475</c:v>
                </c:pt>
                <c:pt idx="8127">
                  <c:v>0.51344593193586652</c:v>
                </c:pt>
                <c:pt idx="8128">
                  <c:v>0.51627248199311038</c:v>
                </c:pt>
                <c:pt idx="8129">
                  <c:v>0.5182671922695733</c:v>
                </c:pt>
                <c:pt idx="8130">
                  <c:v>0.51979593881856656</c:v>
                </c:pt>
                <c:pt idx="8131">
                  <c:v>0.52053732899751581</c:v>
                </c:pt>
                <c:pt idx="8132">
                  <c:v>0.5210481468308118</c:v>
                </c:pt>
                <c:pt idx="8133">
                  <c:v>0.5212331236804596</c:v>
                </c:pt>
                <c:pt idx="8134">
                  <c:v>0.52072304723734264</c:v>
                </c:pt>
                <c:pt idx="8135">
                  <c:v>0.51933256995672339</c:v>
                </c:pt>
                <c:pt idx="8136">
                  <c:v>0.56315294104262859</c:v>
                </c:pt>
                <c:pt idx="8137">
                  <c:v>0.56236595536767398</c:v>
                </c:pt>
                <c:pt idx="8138">
                  <c:v>0.56134691456670827</c:v>
                </c:pt>
                <c:pt idx="8139">
                  <c:v>0.55745387473704588</c:v>
                </c:pt>
                <c:pt idx="8140">
                  <c:v>0.55291285989098193</c:v>
                </c:pt>
                <c:pt idx="8141">
                  <c:v>0.54966890716298966</c:v>
                </c:pt>
                <c:pt idx="8142">
                  <c:v>0.5478613979067114</c:v>
                </c:pt>
                <c:pt idx="8143">
                  <c:v>0.54693503087811446</c:v>
                </c:pt>
                <c:pt idx="8144">
                  <c:v>0.54637861754881301</c:v>
                </c:pt>
                <c:pt idx="8145">
                  <c:v>0.54619364069916521</c:v>
                </c:pt>
                <c:pt idx="8146">
                  <c:v>0.54642495443499728</c:v>
                </c:pt>
                <c:pt idx="8147">
                  <c:v>0.54749107351232629</c:v>
                </c:pt>
                <c:pt idx="8148">
                  <c:v>0.54934454895969942</c:v>
                </c:pt>
                <c:pt idx="8149">
                  <c:v>0.55217146971203279</c:v>
                </c:pt>
                <c:pt idx="8150">
                  <c:v>0.5557394099482259</c:v>
                </c:pt>
                <c:pt idx="8151">
                  <c:v>0.55940002395678756</c:v>
                </c:pt>
                <c:pt idx="8152">
                  <c:v>0.56222657401403153</c:v>
                </c:pt>
                <c:pt idx="8153">
                  <c:v>0.56422128429049434</c:v>
                </c:pt>
                <c:pt idx="8154">
                  <c:v>0.56575003083948772</c:v>
                </c:pt>
                <c:pt idx="8155">
                  <c:v>0.56649142101843686</c:v>
                </c:pt>
                <c:pt idx="8156">
                  <c:v>0.56700223885173295</c:v>
                </c:pt>
                <c:pt idx="8157">
                  <c:v>0.56718721570138075</c:v>
                </c:pt>
                <c:pt idx="8158">
                  <c:v>0.56667713925826368</c:v>
                </c:pt>
                <c:pt idx="8159">
                  <c:v>0.56528666197764443</c:v>
                </c:pt>
                <c:pt idx="8160">
                  <c:v>0.53469629908801408</c:v>
                </c:pt>
                <c:pt idx="8161">
                  <c:v>0.53390931341305958</c:v>
                </c:pt>
                <c:pt idx="8162">
                  <c:v>0.53289027261209387</c:v>
                </c:pt>
                <c:pt idx="8163">
                  <c:v>0.52899723278243149</c:v>
                </c:pt>
                <c:pt idx="8164">
                  <c:v>0.52445621793636754</c:v>
                </c:pt>
                <c:pt idx="8165">
                  <c:v>0.52121226520837516</c:v>
                </c:pt>
                <c:pt idx="8166">
                  <c:v>0.51940475595209701</c:v>
                </c:pt>
                <c:pt idx="8167">
                  <c:v>0.51847838892349996</c:v>
                </c:pt>
                <c:pt idx="8168">
                  <c:v>0.5179219755941985</c:v>
                </c:pt>
                <c:pt idx="8169">
                  <c:v>0.51773699874455081</c:v>
                </c:pt>
                <c:pt idx="8170">
                  <c:v>0.51796831248038289</c:v>
                </c:pt>
                <c:pt idx="8171">
                  <c:v>0.51903443155771189</c:v>
                </c:pt>
                <c:pt idx="8172">
                  <c:v>0.52088790700508492</c:v>
                </c:pt>
                <c:pt idx="8173">
                  <c:v>0.52371482775741829</c:v>
                </c:pt>
                <c:pt idx="8174">
                  <c:v>0.5272827679936114</c:v>
                </c:pt>
                <c:pt idx="8175">
                  <c:v>0.53094338200217317</c:v>
                </c:pt>
                <c:pt idx="8176">
                  <c:v>0.53376993205941703</c:v>
                </c:pt>
                <c:pt idx="8177">
                  <c:v>0.53576464233587995</c:v>
                </c:pt>
                <c:pt idx="8178">
                  <c:v>0.53729338888487321</c:v>
                </c:pt>
                <c:pt idx="8179">
                  <c:v>0.53803477906382247</c:v>
                </c:pt>
                <c:pt idx="8180">
                  <c:v>0.53854559689711845</c:v>
                </c:pt>
                <c:pt idx="8181">
                  <c:v>0.53873057374676625</c:v>
                </c:pt>
                <c:pt idx="8182">
                  <c:v>0.53822049730364929</c:v>
                </c:pt>
                <c:pt idx="8183">
                  <c:v>0.53683002002303004</c:v>
                </c:pt>
                <c:pt idx="8184">
                  <c:v>0.52902145041786053</c:v>
                </c:pt>
                <c:pt idx="8185">
                  <c:v>0.52823446474290603</c:v>
                </c:pt>
                <c:pt idx="8186">
                  <c:v>0.52721542394194032</c:v>
                </c:pt>
                <c:pt idx="8187">
                  <c:v>0.52332238411227794</c:v>
                </c:pt>
                <c:pt idx="8188">
                  <c:v>0.51878136926621399</c:v>
                </c:pt>
                <c:pt idx="8189">
                  <c:v>0.5155374165382216</c:v>
                </c:pt>
                <c:pt idx="8190">
                  <c:v>0.51372990728194345</c:v>
                </c:pt>
                <c:pt idx="8191">
                  <c:v>0.5128035402533464</c:v>
                </c:pt>
                <c:pt idx="8192">
                  <c:v>0.51224712692404495</c:v>
                </c:pt>
                <c:pt idx="8193">
                  <c:v>0.51206215007439726</c:v>
                </c:pt>
                <c:pt idx="8194">
                  <c:v>0.51229346381022933</c:v>
                </c:pt>
                <c:pt idx="8195">
                  <c:v>0.51335958288755834</c:v>
                </c:pt>
                <c:pt idx="8196">
                  <c:v>0.51521305833493147</c:v>
                </c:pt>
                <c:pt idx="8197">
                  <c:v>0.51803997908726473</c:v>
                </c:pt>
                <c:pt idx="8198">
                  <c:v>0.52160791932345796</c:v>
                </c:pt>
                <c:pt idx="8199">
                  <c:v>0.52526853333201962</c:v>
                </c:pt>
                <c:pt idx="8200">
                  <c:v>0.52809508338926348</c:v>
                </c:pt>
                <c:pt idx="8201">
                  <c:v>0.53008979366572639</c:v>
                </c:pt>
                <c:pt idx="8202">
                  <c:v>0.53161854021471977</c:v>
                </c:pt>
                <c:pt idx="8203">
                  <c:v>0.53235993039366891</c:v>
                </c:pt>
                <c:pt idx="8204">
                  <c:v>0.53287074822696501</c:v>
                </c:pt>
                <c:pt idx="8205">
                  <c:v>0.53305572507661281</c:v>
                </c:pt>
                <c:pt idx="8206">
                  <c:v>0.53254564863349574</c:v>
                </c:pt>
                <c:pt idx="8207">
                  <c:v>0.53115517135287649</c:v>
                </c:pt>
                <c:pt idx="8208">
                  <c:v>0.52902145041786053</c:v>
                </c:pt>
                <c:pt idx="8209">
                  <c:v>0.52823446474290603</c:v>
                </c:pt>
                <c:pt idx="8210">
                  <c:v>0.52721542394194032</c:v>
                </c:pt>
                <c:pt idx="8211">
                  <c:v>0.52332238411227794</c:v>
                </c:pt>
                <c:pt idx="8212">
                  <c:v>0.51878136926621399</c:v>
                </c:pt>
                <c:pt idx="8213">
                  <c:v>0.5155374165382216</c:v>
                </c:pt>
                <c:pt idx="8214">
                  <c:v>0.51372990728194345</c:v>
                </c:pt>
                <c:pt idx="8215">
                  <c:v>0.5128035402533464</c:v>
                </c:pt>
                <c:pt idx="8216">
                  <c:v>0.51224712692404495</c:v>
                </c:pt>
                <c:pt idx="8217">
                  <c:v>0.51206215007439726</c:v>
                </c:pt>
                <c:pt idx="8218">
                  <c:v>0.51229346381022933</c:v>
                </c:pt>
                <c:pt idx="8219">
                  <c:v>0.51335958288755834</c:v>
                </c:pt>
                <c:pt idx="8220">
                  <c:v>0.51521305833493147</c:v>
                </c:pt>
                <c:pt idx="8221">
                  <c:v>0.51803997908726473</c:v>
                </c:pt>
                <c:pt idx="8222">
                  <c:v>0.52160791932345796</c:v>
                </c:pt>
                <c:pt idx="8223">
                  <c:v>0.52526853333201962</c:v>
                </c:pt>
                <c:pt idx="8224">
                  <c:v>0.52809508338926348</c:v>
                </c:pt>
                <c:pt idx="8225">
                  <c:v>0.53008979366572639</c:v>
                </c:pt>
                <c:pt idx="8226">
                  <c:v>0.53161854021471977</c:v>
                </c:pt>
                <c:pt idx="8227">
                  <c:v>0.53235993039366891</c:v>
                </c:pt>
                <c:pt idx="8228">
                  <c:v>0.53287074822696501</c:v>
                </c:pt>
                <c:pt idx="8229">
                  <c:v>0.53305572507661281</c:v>
                </c:pt>
                <c:pt idx="8230">
                  <c:v>0.53254564863349574</c:v>
                </c:pt>
                <c:pt idx="8231">
                  <c:v>0.53115517135287649</c:v>
                </c:pt>
                <c:pt idx="8232">
                  <c:v>0.58065039110893524</c:v>
                </c:pt>
                <c:pt idx="8233">
                  <c:v>0.57986340543398063</c:v>
                </c:pt>
                <c:pt idx="8234">
                  <c:v>0.57884436463301492</c:v>
                </c:pt>
                <c:pt idx="8235">
                  <c:v>0.57495132480335254</c:v>
                </c:pt>
                <c:pt idx="8236">
                  <c:v>0.57041030995728859</c:v>
                </c:pt>
                <c:pt idx="8237">
                  <c:v>0.56716635722929631</c:v>
                </c:pt>
                <c:pt idx="8238">
                  <c:v>0.56535884797301805</c:v>
                </c:pt>
                <c:pt idx="8239">
                  <c:v>0.56443248094442111</c:v>
                </c:pt>
                <c:pt idx="8240">
                  <c:v>0.56387606761511966</c:v>
                </c:pt>
                <c:pt idx="8241">
                  <c:v>0.56369109076547186</c:v>
                </c:pt>
                <c:pt idx="8242">
                  <c:v>0.56392240450130393</c:v>
                </c:pt>
                <c:pt idx="8243">
                  <c:v>0.56498852357863294</c:v>
                </c:pt>
                <c:pt idx="8244">
                  <c:v>0.56684199902600607</c:v>
                </c:pt>
                <c:pt idx="8245">
                  <c:v>0.56966891977833944</c:v>
                </c:pt>
                <c:pt idx="8246">
                  <c:v>0.57323686001453256</c:v>
                </c:pt>
                <c:pt idx="8247">
                  <c:v>0.57689747402309421</c:v>
                </c:pt>
                <c:pt idx="8248">
                  <c:v>0.57972402408033818</c:v>
                </c:pt>
                <c:pt idx="8249">
                  <c:v>0.58171873435680099</c:v>
                </c:pt>
                <c:pt idx="8250">
                  <c:v>0.58324748090579437</c:v>
                </c:pt>
                <c:pt idx="8251">
                  <c:v>0.58398887108474351</c:v>
                </c:pt>
                <c:pt idx="8252">
                  <c:v>0.58449968891803961</c:v>
                </c:pt>
                <c:pt idx="8253">
                  <c:v>0.58468466576768741</c:v>
                </c:pt>
                <c:pt idx="8254">
                  <c:v>0.58417458932457034</c:v>
                </c:pt>
                <c:pt idx="8255">
                  <c:v>0.58278411204395109</c:v>
                </c:pt>
                <c:pt idx="8256">
                  <c:v>0.50056480846324614</c:v>
                </c:pt>
                <c:pt idx="8257">
                  <c:v>0.49977782278829164</c:v>
                </c:pt>
                <c:pt idx="8258">
                  <c:v>0.49875878198732593</c:v>
                </c:pt>
                <c:pt idx="8259">
                  <c:v>0.49486574215766355</c:v>
                </c:pt>
                <c:pt idx="8260">
                  <c:v>0.4903247273115996</c:v>
                </c:pt>
                <c:pt idx="8261">
                  <c:v>0.48708077458360721</c:v>
                </c:pt>
                <c:pt idx="8262">
                  <c:v>0.48527326532732906</c:v>
                </c:pt>
                <c:pt idx="8263">
                  <c:v>0.48434689829873201</c:v>
                </c:pt>
                <c:pt idx="8264">
                  <c:v>0.48379048496943056</c:v>
                </c:pt>
                <c:pt idx="8265">
                  <c:v>0.48360550811978287</c:v>
                </c:pt>
                <c:pt idx="8266">
                  <c:v>0.48383682185561494</c:v>
                </c:pt>
                <c:pt idx="8267">
                  <c:v>0.48490294093294395</c:v>
                </c:pt>
                <c:pt idx="8268">
                  <c:v>0.48675641638031697</c:v>
                </c:pt>
                <c:pt idx="8269">
                  <c:v>0.48958333713265034</c:v>
                </c:pt>
                <c:pt idx="8270">
                  <c:v>0.49315127736884345</c:v>
                </c:pt>
                <c:pt idx="8271">
                  <c:v>0.49681189137740522</c:v>
                </c:pt>
                <c:pt idx="8272">
                  <c:v>0.49963844143464908</c:v>
                </c:pt>
                <c:pt idx="8273">
                  <c:v>0.501633151711112</c:v>
                </c:pt>
                <c:pt idx="8274">
                  <c:v>0.50316189826010527</c:v>
                </c:pt>
                <c:pt idx="8275">
                  <c:v>0.50390328843905452</c:v>
                </c:pt>
                <c:pt idx="8276">
                  <c:v>0.5044141062723505</c:v>
                </c:pt>
                <c:pt idx="8277">
                  <c:v>0.5045990831219983</c:v>
                </c:pt>
                <c:pt idx="8278">
                  <c:v>0.50408900667888135</c:v>
                </c:pt>
                <c:pt idx="8279">
                  <c:v>0.5026985293982621</c:v>
                </c:pt>
                <c:pt idx="8280">
                  <c:v>0.53055838859936055</c:v>
                </c:pt>
                <c:pt idx="8281">
                  <c:v>0.52977140292440594</c:v>
                </c:pt>
                <c:pt idx="8282">
                  <c:v>0.52875236212344023</c:v>
                </c:pt>
                <c:pt idx="8283">
                  <c:v>0.52485932229377785</c:v>
                </c:pt>
                <c:pt idx="8284">
                  <c:v>0.5203183074477139</c:v>
                </c:pt>
                <c:pt idx="8285">
                  <c:v>0.51707435471972163</c:v>
                </c:pt>
                <c:pt idx="8286">
                  <c:v>0.51526684546344337</c:v>
                </c:pt>
                <c:pt idx="8287">
                  <c:v>0.51434047843484643</c:v>
                </c:pt>
                <c:pt idx="8288">
                  <c:v>0.51378406510554497</c:v>
                </c:pt>
                <c:pt idx="8289">
                  <c:v>0.51359908825589717</c:v>
                </c:pt>
                <c:pt idx="8290">
                  <c:v>0.51383040199172925</c:v>
                </c:pt>
                <c:pt idx="8291">
                  <c:v>0.51489652106905826</c:v>
                </c:pt>
                <c:pt idx="8292">
                  <c:v>0.51674999651643128</c:v>
                </c:pt>
                <c:pt idx="8293">
                  <c:v>0.51957691726876476</c:v>
                </c:pt>
                <c:pt idx="8294">
                  <c:v>0.52314485750495776</c:v>
                </c:pt>
                <c:pt idx="8295">
                  <c:v>0.52680547151351953</c:v>
                </c:pt>
                <c:pt idx="8296">
                  <c:v>0.5296320215707635</c:v>
                </c:pt>
                <c:pt idx="8297">
                  <c:v>0.53162673184722631</c:v>
                </c:pt>
                <c:pt idx="8298">
                  <c:v>0.53315547839621957</c:v>
                </c:pt>
                <c:pt idx="8299">
                  <c:v>0.53389686857516883</c:v>
                </c:pt>
                <c:pt idx="8300">
                  <c:v>0.53440768640846481</c:v>
                </c:pt>
                <c:pt idx="8301">
                  <c:v>0.53459266325811261</c:v>
                </c:pt>
                <c:pt idx="8302">
                  <c:v>0.53408258681499565</c:v>
                </c:pt>
                <c:pt idx="8303">
                  <c:v>0.5326921095343764</c:v>
                </c:pt>
                <c:pt idx="8304">
                  <c:v>0.536233237269514</c:v>
                </c:pt>
                <c:pt idx="8305">
                  <c:v>0.5354462515945595</c:v>
                </c:pt>
                <c:pt idx="8306">
                  <c:v>0.53442721079359379</c:v>
                </c:pt>
                <c:pt idx="8307">
                  <c:v>0.53053417096393141</c:v>
                </c:pt>
                <c:pt idx="8308">
                  <c:v>0.52599315611786746</c:v>
                </c:pt>
                <c:pt idx="8309">
                  <c:v>0.52274920338987507</c:v>
                </c:pt>
                <c:pt idx="8310">
                  <c:v>0.52094169413359692</c:v>
                </c:pt>
                <c:pt idx="8311">
                  <c:v>0.52001532710499987</c:v>
                </c:pt>
                <c:pt idx="8312">
                  <c:v>0.51945891377569842</c:v>
                </c:pt>
                <c:pt idx="8313">
                  <c:v>0.51927393692605073</c:v>
                </c:pt>
                <c:pt idx="8314">
                  <c:v>0.5195052506618828</c:v>
                </c:pt>
                <c:pt idx="8315">
                  <c:v>0.52057136973921181</c:v>
                </c:pt>
                <c:pt idx="8316">
                  <c:v>0.52242484518658483</c:v>
                </c:pt>
                <c:pt idx="8317">
                  <c:v>0.5252517659389182</c:v>
                </c:pt>
                <c:pt idx="8318">
                  <c:v>0.52881970617511131</c:v>
                </c:pt>
                <c:pt idx="8319">
                  <c:v>0.53248032018367308</c:v>
                </c:pt>
                <c:pt idx="8320">
                  <c:v>0.53530687024091694</c:v>
                </c:pt>
                <c:pt idx="8321">
                  <c:v>0.53730158051737986</c:v>
                </c:pt>
                <c:pt idx="8322">
                  <c:v>0.53883032706637313</c:v>
                </c:pt>
                <c:pt idx="8323">
                  <c:v>0.53957171724532238</c:v>
                </c:pt>
                <c:pt idx="8324">
                  <c:v>0.54008253507861836</c:v>
                </c:pt>
                <c:pt idx="8325">
                  <c:v>0.54026751192826616</c:v>
                </c:pt>
                <c:pt idx="8326">
                  <c:v>0.53975743548514921</c:v>
                </c:pt>
                <c:pt idx="8327">
                  <c:v>0.53836695820452996</c:v>
                </c:pt>
                <c:pt idx="8328">
                  <c:v>0.56800020761505132</c:v>
                </c:pt>
                <c:pt idx="8329">
                  <c:v>0.56721322194009682</c:v>
                </c:pt>
                <c:pt idx="8330">
                  <c:v>0.56619418113913111</c:v>
                </c:pt>
                <c:pt idx="8331">
                  <c:v>0.56230114130946873</c:v>
                </c:pt>
                <c:pt idx="8332">
                  <c:v>0.55776012646340478</c:v>
                </c:pt>
                <c:pt idx="8333">
                  <c:v>0.5545161737354124</c:v>
                </c:pt>
                <c:pt idx="8334">
                  <c:v>0.55270866447913425</c:v>
                </c:pt>
                <c:pt idx="8335">
                  <c:v>0.5517822974505372</c:v>
                </c:pt>
                <c:pt idx="8336">
                  <c:v>0.55122588412123574</c:v>
                </c:pt>
                <c:pt idx="8337">
                  <c:v>0.55104090727158805</c:v>
                </c:pt>
                <c:pt idx="8338">
                  <c:v>0.55127222100742013</c:v>
                </c:pt>
                <c:pt idx="8339">
                  <c:v>0.55233834008474914</c:v>
                </c:pt>
                <c:pt idx="8340">
                  <c:v>0.55419181553212216</c:v>
                </c:pt>
                <c:pt idx="8341">
                  <c:v>0.55701873628445553</c:v>
                </c:pt>
                <c:pt idx="8342">
                  <c:v>0.56058667652064864</c:v>
                </c:pt>
                <c:pt idx="8343">
                  <c:v>0.56424729052921041</c:v>
                </c:pt>
                <c:pt idx="8344">
                  <c:v>0.56707384058645427</c:v>
                </c:pt>
                <c:pt idx="8345">
                  <c:v>0.56906855086291719</c:v>
                </c:pt>
                <c:pt idx="8346">
                  <c:v>0.57059729741191045</c:v>
                </c:pt>
                <c:pt idx="8347">
                  <c:v>0.57133868759085971</c:v>
                </c:pt>
                <c:pt idx="8348">
                  <c:v>0.57184950542415569</c:v>
                </c:pt>
                <c:pt idx="8349">
                  <c:v>0.57203448227380349</c:v>
                </c:pt>
                <c:pt idx="8350">
                  <c:v>0.57152440583068653</c:v>
                </c:pt>
                <c:pt idx="8351">
                  <c:v>0.57013392855006728</c:v>
                </c:pt>
                <c:pt idx="8352">
                  <c:v>0.57832169823981927</c:v>
                </c:pt>
                <c:pt idx="8353">
                  <c:v>0.57753471256486477</c:v>
                </c:pt>
                <c:pt idx="8354">
                  <c:v>0.57651567176389906</c:v>
                </c:pt>
                <c:pt idx="8355">
                  <c:v>0.57262263193423668</c:v>
                </c:pt>
                <c:pt idx="8356">
                  <c:v>0.56808161708817273</c:v>
                </c:pt>
                <c:pt idx="8357">
                  <c:v>0.56483766436018035</c:v>
                </c:pt>
                <c:pt idx="8358">
                  <c:v>0.5630301551039022</c:v>
                </c:pt>
                <c:pt idx="8359">
                  <c:v>0.56210378807530514</c:v>
                </c:pt>
                <c:pt idx="8360">
                  <c:v>0.56154737474600369</c:v>
                </c:pt>
                <c:pt idx="8361">
                  <c:v>0.561362397896356</c:v>
                </c:pt>
                <c:pt idx="8362">
                  <c:v>0.56159371163218808</c:v>
                </c:pt>
                <c:pt idx="8363">
                  <c:v>0.56265983070951708</c:v>
                </c:pt>
                <c:pt idx="8364">
                  <c:v>0.5645133061568901</c:v>
                </c:pt>
                <c:pt idx="8365">
                  <c:v>0.56734022690922348</c:v>
                </c:pt>
                <c:pt idx="8366">
                  <c:v>0.57090816714541659</c:v>
                </c:pt>
                <c:pt idx="8367">
                  <c:v>0.57456878115397836</c:v>
                </c:pt>
                <c:pt idx="8368">
                  <c:v>0.57739533121122222</c:v>
                </c:pt>
                <c:pt idx="8369">
                  <c:v>0.57939004148768514</c:v>
                </c:pt>
                <c:pt idx="8370">
                  <c:v>0.5809187880366784</c:v>
                </c:pt>
                <c:pt idx="8371">
                  <c:v>0.58166017821562765</c:v>
                </c:pt>
                <c:pt idx="8372">
                  <c:v>0.58217099604892364</c:v>
                </c:pt>
                <c:pt idx="8373">
                  <c:v>0.58235597289857144</c:v>
                </c:pt>
                <c:pt idx="8374">
                  <c:v>0.58184589645545448</c:v>
                </c:pt>
                <c:pt idx="8375">
                  <c:v>0.58045541917483523</c:v>
                </c:pt>
                <c:pt idx="8376">
                  <c:v>0.57832169823981927</c:v>
                </c:pt>
                <c:pt idx="8377">
                  <c:v>0.57753471256486477</c:v>
                </c:pt>
                <c:pt idx="8378">
                  <c:v>0.57651567176389906</c:v>
                </c:pt>
                <c:pt idx="8379">
                  <c:v>0.57262263193423668</c:v>
                </c:pt>
                <c:pt idx="8380">
                  <c:v>0.56808161708817273</c:v>
                </c:pt>
                <c:pt idx="8381">
                  <c:v>0.56483766436018035</c:v>
                </c:pt>
                <c:pt idx="8382">
                  <c:v>0.5630301551039022</c:v>
                </c:pt>
                <c:pt idx="8383">
                  <c:v>0.56210378807530514</c:v>
                </c:pt>
                <c:pt idx="8384">
                  <c:v>0.56154737474600369</c:v>
                </c:pt>
                <c:pt idx="8385">
                  <c:v>0.561362397896356</c:v>
                </c:pt>
                <c:pt idx="8386">
                  <c:v>0.56159371163218808</c:v>
                </c:pt>
                <c:pt idx="8387">
                  <c:v>0.56265983070951708</c:v>
                </c:pt>
                <c:pt idx="8388">
                  <c:v>0.5645133061568901</c:v>
                </c:pt>
                <c:pt idx="8389">
                  <c:v>0.56734022690922348</c:v>
                </c:pt>
                <c:pt idx="8390">
                  <c:v>0.57090816714541659</c:v>
                </c:pt>
                <c:pt idx="8391">
                  <c:v>0.57456878115397836</c:v>
                </c:pt>
                <c:pt idx="8392">
                  <c:v>0.57739533121122222</c:v>
                </c:pt>
                <c:pt idx="8393">
                  <c:v>0.57939004148768514</c:v>
                </c:pt>
                <c:pt idx="8394">
                  <c:v>0.5809187880366784</c:v>
                </c:pt>
                <c:pt idx="8395">
                  <c:v>0.58166017821562765</c:v>
                </c:pt>
                <c:pt idx="8396">
                  <c:v>0.58217099604892364</c:v>
                </c:pt>
                <c:pt idx="8397">
                  <c:v>0.58235597289857144</c:v>
                </c:pt>
                <c:pt idx="8398">
                  <c:v>0.58184589645545448</c:v>
                </c:pt>
                <c:pt idx="8399">
                  <c:v>0.58045541917483523</c:v>
                </c:pt>
                <c:pt idx="8400">
                  <c:v>0.56641669823981933</c:v>
                </c:pt>
                <c:pt idx="8401">
                  <c:v>0.56562971256486472</c:v>
                </c:pt>
                <c:pt idx="8402">
                  <c:v>0.56461067176389901</c:v>
                </c:pt>
                <c:pt idx="8403">
                  <c:v>0.56071763193423663</c:v>
                </c:pt>
                <c:pt idx="8404">
                  <c:v>0.55617661708817268</c:v>
                </c:pt>
                <c:pt idx="8405">
                  <c:v>0.5529326643601804</c:v>
                </c:pt>
                <c:pt idx="8406">
                  <c:v>0.55112515510390214</c:v>
                </c:pt>
                <c:pt idx="8407">
                  <c:v>0.5501987880753052</c:v>
                </c:pt>
                <c:pt idx="8408">
                  <c:v>0.54964237474600375</c:v>
                </c:pt>
                <c:pt idx="8409">
                  <c:v>0.54945739789635595</c:v>
                </c:pt>
                <c:pt idx="8410">
                  <c:v>0.54968871163218802</c:v>
                </c:pt>
                <c:pt idx="8411">
                  <c:v>0.55075483070951703</c:v>
                </c:pt>
                <c:pt idx="8412">
                  <c:v>0.55260830615689005</c:v>
                </c:pt>
                <c:pt idx="8413">
                  <c:v>0.55543522690922353</c:v>
                </c:pt>
                <c:pt idx="8414">
                  <c:v>0.55900316714541654</c:v>
                </c:pt>
                <c:pt idx="8415">
                  <c:v>0.5626637811539783</c:v>
                </c:pt>
                <c:pt idx="8416">
                  <c:v>0.56549033121122227</c:v>
                </c:pt>
                <c:pt idx="8417">
                  <c:v>0.56748504148768508</c:v>
                </c:pt>
                <c:pt idx="8418">
                  <c:v>0.56901378803667835</c:v>
                </c:pt>
                <c:pt idx="8419">
                  <c:v>0.5697551782156276</c:v>
                </c:pt>
                <c:pt idx="8420">
                  <c:v>0.57026599604892358</c:v>
                </c:pt>
                <c:pt idx="8421">
                  <c:v>0.57045097289857138</c:v>
                </c:pt>
                <c:pt idx="8422">
                  <c:v>0.56994089645545443</c:v>
                </c:pt>
                <c:pt idx="8423">
                  <c:v>0.56855041917483518</c:v>
                </c:pt>
                <c:pt idx="8424">
                  <c:v>0.66636425123104559</c:v>
                </c:pt>
                <c:pt idx="8425">
                  <c:v>0.66557726555609098</c:v>
                </c:pt>
                <c:pt idx="8426">
                  <c:v>0.66455822475512538</c:v>
                </c:pt>
                <c:pt idx="8427">
                  <c:v>0.660665184925463</c:v>
                </c:pt>
                <c:pt idx="8428">
                  <c:v>0.65612417007939894</c:v>
                </c:pt>
                <c:pt idx="8429">
                  <c:v>0.65288021735140667</c:v>
                </c:pt>
                <c:pt idx="8430">
                  <c:v>0.65107270809512841</c:v>
                </c:pt>
                <c:pt idx="8431">
                  <c:v>0.65014634106653146</c:v>
                </c:pt>
                <c:pt idx="8432">
                  <c:v>0.64958992773723001</c:v>
                </c:pt>
                <c:pt idx="8433">
                  <c:v>0.64940495088758232</c:v>
                </c:pt>
                <c:pt idx="8434">
                  <c:v>0.64963626462341439</c:v>
                </c:pt>
                <c:pt idx="8435">
                  <c:v>0.65070238370074329</c:v>
                </c:pt>
                <c:pt idx="8436">
                  <c:v>0.65255585914811642</c:v>
                </c:pt>
                <c:pt idx="8437">
                  <c:v>0.6553827799004498</c:v>
                </c:pt>
                <c:pt idx="8438">
                  <c:v>0.65895072013664291</c:v>
                </c:pt>
                <c:pt idx="8439">
                  <c:v>0.66261133414520468</c:v>
                </c:pt>
                <c:pt idx="8440">
                  <c:v>0.66543788420244854</c:v>
                </c:pt>
                <c:pt idx="8441">
                  <c:v>0.66743259447891146</c:v>
                </c:pt>
                <c:pt idx="8442">
                  <c:v>0.66896134102790472</c:v>
                </c:pt>
                <c:pt idx="8443">
                  <c:v>0.66970273120685397</c:v>
                </c:pt>
                <c:pt idx="8444">
                  <c:v>0.67021354904014996</c:v>
                </c:pt>
                <c:pt idx="8445">
                  <c:v>0.67039852588979776</c:v>
                </c:pt>
                <c:pt idx="8446">
                  <c:v>0.6698884494466808</c:v>
                </c:pt>
                <c:pt idx="8447">
                  <c:v>0.66849797216606155</c:v>
                </c:pt>
                <c:pt idx="8448">
                  <c:v>0.63459728088550826</c:v>
                </c:pt>
                <c:pt idx="8449">
                  <c:v>0.63381029521055376</c:v>
                </c:pt>
                <c:pt idx="8450">
                  <c:v>0.63279125440958794</c:v>
                </c:pt>
                <c:pt idx="8451">
                  <c:v>0.62889821457992556</c:v>
                </c:pt>
                <c:pt idx="8452">
                  <c:v>0.62435719973386172</c:v>
                </c:pt>
                <c:pt idx="8453">
                  <c:v>0.62111324700586934</c:v>
                </c:pt>
                <c:pt idx="8454">
                  <c:v>0.61930573774959119</c:v>
                </c:pt>
                <c:pt idx="8455">
                  <c:v>0.61837937072099414</c:v>
                </c:pt>
                <c:pt idx="8456">
                  <c:v>0.61782295739169268</c:v>
                </c:pt>
                <c:pt idx="8457">
                  <c:v>0.61763798054204488</c:v>
                </c:pt>
                <c:pt idx="8458">
                  <c:v>0.61786929427787696</c:v>
                </c:pt>
                <c:pt idx="8459">
                  <c:v>0.61893541335520608</c:v>
                </c:pt>
                <c:pt idx="8460">
                  <c:v>0.6207888888025791</c:v>
                </c:pt>
                <c:pt idx="8461">
                  <c:v>0.62361580955491247</c:v>
                </c:pt>
                <c:pt idx="8462">
                  <c:v>0.62718374979110558</c:v>
                </c:pt>
                <c:pt idx="8463">
                  <c:v>0.63084436379966724</c:v>
                </c:pt>
                <c:pt idx="8464">
                  <c:v>0.63367091385691121</c:v>
                </c:pt>
                <c:pt idx="8465">
                  <c:v>0.63566562413337402</c:v>
                </c:pt>
                <c:pt idx="8466">
                  <c:v>0.63719437068236739</c:v>
                </c:pt>
                <c:pt idx="8467">
                  <c:v>0.63793576086131654</c:v>
                </c:pt>
                <c:pt idx="8468">
                  <c:v>0.63844657869461263</c:v>
                </c:pt>
                <c:pt idx="8469">
                  <c:v>0.63863155554426043</c:v>
                </c:pt>
                <c:pt idx="8470">
                  <c:v>0.63812147910114336</c:v>
                </c:pt>
                <c:pt idx="8471">
                  <c:v>0.63673100182052411</c:v>
                </c:pt>
                <c:pt idx="8472">
                  <c:v>0.61650870074939401</c:v>
                </c:pt>
                <c:pt idx="8473">
                  <c:v>0.6157217150744394</c:v>
                </c:pt>
                <c:pt idx="8474">
                  <c:v>0.61470267427347369</c:v>
                </c:pt>
                <c:pt idx="8475">
                  <c:v>0.61080963444381131</c:v>
                </c:pt>
                <c:pt idx="8476">
                  <c:v>0.60626861959774736</c:v>
                </c:pt>
                <c:pt idx="8477">
                  <c:v>0.60302466686975509</c:v>
                </c:pt>
                <c:pt idx="8478">
                  <c:v>0.60121715761347683</c:v>
                </c:pt>
                <c:pt idx="8479">
                  <c:v>0.60029079058487989</c:v>
                </c:pt>
                <c:pt idx="8480">
                  <c:v>0.59973437725557843</c:v>
                </c:pt>
                <c:pt idx="8481">
                  <c:v>0.59954940040593063</c:v>
                </c:pt>
                <c:pt idx="8482">
                  <c:v>0.59978071414176271</c:v>
                </c:pt>
                <c:pt idx="8483">
                  <c:v>0.60084683321909171</c:v>
                </c:pt>
                <c:pt idx="8484">
                  <c:v>0.60270030866646485</c:v>
                </c:pt>
                <c:pt idx="8485">
                  <c:v>0.60552722941879822</c:v>
                </c:pt>
                <c:pt idx="8486">
                  <c:v>0.60909516965499133</c:v>
                </c:pt>
                <c:pt idx="8487">
                  <c:v>0.61275578366355299</c:v>
                </c:pt>
                <c:pt idx="8488">
                  <c:v>0.61558233372079696</c:v>
                </c:pt>
                <c:pt idx="8489">
                  <c:v>0.61757704399725977</c:v>
                </c:pt>
                <c:pt idx="8490">
                  <c:v>0.61910579054625314</c:v>
                </c:pt>
                <c:pt idx="8491">
                  <c:v>0.61984718072520228</c:v>
                </c:pt>
                <c:pt idx="8492">
                  <c:v>0.62035799855849838</c:v>
                </c:pt>
                <c:pt idx="8493">
                  <c:v>0.62054297540814618</c:v>
                </c:pt>
                <c:pt idx="8494">
                  <c:v>0.62003289896502911</c:v>
                </c:pt>
                <c:pt idx="8495">
                  <c:v>0.61864242168440986</c:v>
                </c:pt>
                <c:pt idx="8496">
                  <c:v>0.64464649207223856</c:v>
                </c:pt>
                <c:pt idx="8497">
                  <c:v>0.64385950639728395</c:v>
                </c:pt>
                <c:pt idx="8498">
                  <c:v>0.64284046559631824</c:v>
                </c:pt>
                <c:pt idx="8499">
                  <c:v>0.63894742576665586</c:v>
                </c:pt>
                <c:pt idx="8500">
                  <c:v>0.63440641092059191</c:v>
                </c:pt>
                <c:pt idx="8501">
                  <c:v>0.63116245819259964</c:v>
                </c:pt>
                <c:pt idx="8502">
                  <c:v>0.62935494893632138</c:v>
                </c:pt>
                <c:pt idx="8503">
                  <c:v>0.62842858190772444</c:v>
                </c:pt>
                <c:pt idx="8504">
                  <c:v>0.62787216857842298</c:v>
                </c:pt>
                <c:pt idx="8505">
                  <c:v>0.62768719172877518</c:v>
                </c:pt>
                <c:pt idx="8506">
                  <c:v>0.62791850546460726</c:v>
                </c:pt>
                <c:pt idx="8507">
                  <c:v>0.62898462454193627</c:v>
                </c:pt>
                <c:pt idx="8508">
                  <c:v>0.63083809998930929</c:v>
                </c:pt>
                <c:pt idx="8509">
                  <c:v>0.63366502074164277</c:v>
                </c:pt>
                <c:pt idx="8510">
                  <c:v>0.63723296097783577</c:v>
                </c:pt>
                <c:pt idx="8511">
                  <c:v>0.64089357498639754</c:v>
                </c:pt>
                <c:pt idx="8512">
                  <c:v>0.64372012504364151</c:v>
                </c:pt>
                <c:pt idx="8513">
                  <c:v>0.64571483532010432</c:v>
                </c:pt>
                <c:pt idx="8514">
                  <c:v>0.64724358186909758</c:v>
                </c:pt>
                <c:pt idx="8515">
                  <c:v>0.64798497204804684</c:v>
                </c:pt>
                <c:pt idx="8516">
                  <c:v>0.64849578988134282</c:v>
                </c:pt>
                <c:pt idx="8517">
                  <c:v>0.64868076673099062</c:v>
                </c:pt>
                <c:pt idx="8518">
                  <c:v>0.64817069028787366</c:v>
                </c:pt>
                <c:pt idx="8519">
                  <c:v>0.64678021300725441</c:v>
                </c:pt>
                <c:pt idx="8520">
                  <c:v>0.65324116368131557</c:v>
                </c:pt>
                <c:pt idx="8521">
                  <c:v>0.65245417800636107</c:v>
                </c:pt>
                <c:pt idx="8522">
                  <c:v>0.65143513720539536</c:v>
                </c:pt>
                <c:pt idx="8523">
                  <c:v>0.64754209737573298</c:v>
                </c:pt>
                <c:pt idx="8524">
                  <c:v>0.64300108252966903</c:v>
                </c:pt>
                <c:pt idx="8525">
                  <c:v>0.63975712980167665</c:v>
                </c:pt>
                <c:pt idx="8526">
                  <c:v>0.6379496205453985</c:v>
                </c:pt>
                <c:pt idx="8527">
                  <c:v>0.63702325351680145</c:v>
                </c:pt>
                <c:pt idx="8528">
                  <c:v>0.63646684018749999</c:v>
                </c:pt>
                <c:pt idx="8529">
                  <c:v>0.6362818633378523</c:v>
                </c:pt>
                <c:pt idx="8530">
                  <c:v>0.63651317707368438</c:v>
                </c:pt>
                <c:pt idx="8531">
                  <c:v>0.63757929615101339</c:v>
                </c:pt>
                <c:pt idx="8532">
                  <c:v>0.63943277159838652</c:v>
                </c:pt>
                <c:pt idx="8533">
                  <c:v>0.64225969235071978</c:v>
                </c:pt>
                <c:pt idx="8534">
                  <c:v>0.645827632586913</c:v>
                </c:pt>
                <c:pt idx="8535">
                  <c:v>0.64948824659547466</c:v>
                </c:pt>
                <c:pt idx="8536">
                  <c:v>0.65231479665271852</c:v>
                </c:pt>
                <c:pt idx="8537">
                  <c:v>0.65430950692918144</c:v>
                </c:pt>
                <c:pt idx="8538">
                  <c:v>0.65583825347817482</c:v>
                </c:pt>
                <c:pt idx="8539">
                  <c:v>0.65657964365712396</c:v>
                </c:pt>
                <c:pt idx="8540">
                  <c:v>0.65709046149042005</c:v>
                </c:pt>
                <c:pt idx="8541">
                  <c:v>0.65727543834006785</c:v>
                </c:pt>
                <c:pt idx="8542">
                  <c:v>0.65676536189695078</c:v>
                </c:pt>
                <c:pt idx="8543">
                  <c:v>0.65537488461633153</c:v>
                </c:pt>
                <c:pt idx="8544">
                  <c:v>0.57843992425378077</c:v>
                </c:pt>
                <c:pt idx="8545">
                  <c:v>0.57765293857882627</c:v>
                </c:pt>
                <c:pt idx="8546">
                  <c:v>0.57663389777786056</c:v>
                </c:pt>
                <c:pt idx="8547">
                  <c:v>0.57274085794819818</c:v>
                </c:pt>
                <c:pt idx="8548">
                  <c:v>0.56819984310213423</c:v>
                </c:pt>
                <c:pt idx="8549">
                  <c:v>0.56495589037414184</c:v>
                </c:pt>
                <c:pt idx="8550">
                  <c:v>0.56314838111786369</c:v>
                </c:pt>
                <c:pt idx="8551">
                  <c:v>0.56222201408926664</c:v>
                </c:pt>
                <c:pt idx="8552">
                  <c:v>0.56166560075996519</c:v>
                </c:pt>
                <c:pt idx="8553">
                  <c:v>0.5614806239103175</c:v>
                </c:pt>
                <c:pt idx="8554">
                  <c:v>0.56171193764614957</c:v>
                </c:pt>
                <c:pt idx="8555">
                  <c:v>0.56277805672347858</c:v>
                </c:pt>
                <c:pt idx="8556">
                  <c:v>0.56463153217085171</c:v>
                </c:pt>
                <c:pt idx="8557">
                  <c:v>0.56745845292318497</c:v>
                </c:pt>
                <c:pt idx="8558">
                  <c:v>0.5710263931593782</c:v>
                </c:pt>
                <c:pt idx="8559">
                  <c:v>0.57468700716793986</c:v>
                </c:pt>
                <c:pt idx="8560">
                  <c:v>0.57751355722518372</c:v>
                </c:pt>
                <c:pt idx="8561">
                  <c:v>0.57950826750164663</c:v>
                </c:pt>
                <c:pt idx="8562">
                  <c:v>0.58103701405064001</c:v>
                </c:pt>
                <c:pt idx="8563">
                  <c:v>0.58177840422958915</c:v>
                </c:pt>
                <c:pt idx="8564">
                  <c:v>0.58228922206288525</c:v>
                </c:pt>
                <c:pt idx="8565">
                  <c:v>0.58247419891253305</c:v>
                </c:pt>
                <c:pt idx="8566">
                  <c:v>0.58196412246941598</c:v>
                </c:pt>
                <c:pt idx="8567">
                  <c:v>0.58057364518879673</c:v>
                </c:pt>
                <c:pt idx="8568">
                  <c:v>0.5817502526447037</c:v>
                </c:pt>
                <c:pt idx="8569">
                  <c:v>0.5809632669697492</c:v>
                </c:pt>
                <c:pt idx="8570">
                  <c:v>0.57994422616878349</c:v>
                </c:pt>
                <c:pt idx="8571">
                  <c:v>0.57605118633912111</c:v>
                </c:pt>
                <c:pt idx="8572">
                  <c:v>0.57151017149305716</c:v>
                </c:pt>
                <c:pt idx="8573">
                  <c:v>0.56826621876506478</c:v>
                </c:pt>
                <c:pt idx="8574">
                  <c:v>0.56645870950878663</c:v>
                </c:pt>
                <c:pt idx="8575">
                  <c:v>0.56553234248018958</c:v>
                </c:pt>
                <c:pt idx="8576">
                  <c:v>0.56497592915088812</c:v>
                </c:pt>
                <c:pt idx="8577">
                  <c:v>0.56479095230124043</c:v>
                </c:pt>
                <c:pt idx="8578">
                  <c:v>0.56502226603707251</c:v>
                </c:pt>
                <c:pt idx="8579">
                  <c:v>0.56608838511440152</c:v>
                </c:pt>
                <c:pt idx="8580">
                  <c:v>0.56794186056177454</c:v>
                </c:pt>
                <c:pt idx="8581">
                  <c:v>0.57076878131410791</c:v>
                </c:pt>
                <c:pt idx="8582">
                  <c:v>0.57433672155030102</c:v>
                </c:pt>
                <c:pt idx="8583">
                  <c:v>0.57799733555886279</c:v>
                </c:pt>
                <c:pt idx="8584">
                  <c:v>0.58082388561610665</c:v>
                </c:pt>
                <c:pt idx="8585">
                  <c:v>0.58281859589256957</c:v>
                </c:pt>
                <c:pt idx="8586">
                  <c:v>0.58434734244156283</c:v>
                </c:pt>
                <c:pt idx="8587">
                  <c:v>0.58508873262051209</c:v>
                </c:pt>
                <c:pt idx="8588">
                  <c:v>0.58559955045380807</c:v>
                </c:pt>
                <c:pt idx="8589">
                  <c:v>0.58578452730345587</c:v>
                </c:pt>
                <c:pt idx="8590">
                  <c:v>0.58527445086033891</c:v>
                </c:pt>
                <c:pt idx="8591">
                  <c:v>0.58388397357971966</c:v>
                </c:pt>
                <c:pt idx="8592">
                  <c:v>0.50529384902170749</c:v>
                </c:pt>
                <c:pt idx="8593">
                  <c:v>0.50450686334675288</c:v>
                </c:pt>
                <c:pt idx="8594">
                  <c:v>0.50348782254578717</c:v>
                </c:pt>
                <c:pt idx="8595">
                  <c:v>0.49959478271612479</c:v>
                </c:pt>
                <c:pt idx="8596">
                  <c:v>0.49505376787006083</c:v>
                </c:pt>
                <c:pt idx="8597">
                  <c:v>0.49180981514206856</c:v>
                </c:pt>
                <c:pt idx="8598">
                  <c:v>0.4900023058857903</c:v>
                </c:pt>
                <c:pt idx="8599">
                  <c:v>0.48907593885719336</c:v>
                </c:pt>
                <c:pt idx="8600">
                  <c:v>0.48851952552789191</c:v>
                </c:pt>
                <c:pt idx="8601">
                  <c:v>0.48833454867824411</c:v>
                </c:pt>
                <c:pt idx="8602">
                  <c:v>0.48856586241407618</c:v>
                </c:pt>
                <c:pt idx="8603">
                  <c:v>0.48963198149140519</c:v>
                </c:pt>
                <c:pt idx="8604">
                  <c:v>0.49148545693877832</c:v>
                </c:pt>
                <c:pt idx="8605">
                  <c:v>0.49431237769111169</c:v>
                </c:pt>
                <c:pt idx="8606">
                  <c:v>0.49788031792730481</c:v>
                </c:pt>
                <c:pt idx="8607">
                  <c:v>0.50154093193586646</c:v>
                </c:pt>
                <c:pt idx="8608">
                  <c:v>0.50436748199311043</c:v>
                </c:pt>
                <c:pt idx="8609">
                  <c:v>0.50636219226957324</c:v>
                </c:pt>
                <c:pt idx="8610">
                  <c:v>0.50789093881856662</c:v>
                </c:pt>
                <c:pt idx="8611">
                  <c:v>0.50863232899751576</c:v>
                </c:pt>
                <c:pt idx="8612">
                  <c:v>0.50914314683081185</c:v>
                </c:pt>
                <c:pt idx="8613">
                  <c:v>0.50932812368045965</c:v>
                </c:pt>
                <c:pt idx="8614">
                  <c:v>0.50881804723734259</c:v>
                </c:pt>
                <c:pt idx="8615">
                  <c:v>0.50742756995672333</c:v>
                </c:pt>
                <c:pt idx="8616">
                  <c:v>0.55692278971278208</c:v>
                </c:pt>
                <c:pt idx="8617">
                  <c:v>0.55613580403782747</c:v>
                </c:pt>
                <c:pt idx="8618">
                  <c:v>0.55511676323686177</c:v>
                </c:pt>
                <c:pt idx="8619">
                  <c:v>0.55122372340719938</c:v>
                </c:pt>
                <c:pt idx="8620">
                  <c:v>0.54668270856113543</c:v>
                </c:pt>
                <c:pt idx="8621">
                  <c:v>0.54343875583314316</c:v>
                </c:pt>
                <c:pt idx="8622">
                  <c:v>0.5416312465768649</c:v>
                </c:pt>
                <c:pt idx="8623">
                  <c:v>0.54070487954826796</c:v>
                </c:pt>
                <c:pt idx="8624">
                  <c:v>0.54014846621896651</c:v>
                </c:pt>
                <c:pt idx="8625">
                  <c:v>0.53996348936931871</c:v>
                </c:pt>
                <c:pt idx="8626">
                  <c:v>0.54019480310515078</c:v>
                </c:pt>
                <c:pt idx="8627">
                  <c:v>0.54126092218247979</c:v>
                </c:pt>
                <c:pt idx="8628">
                  <c:v>0.54311439762985292</c:v>
                </c:pt>
                <c:pt idx="8629">
                  <c:v>0.54594131838218629</c:v>
                </c:pt>
                <c:pt idx="8630">
                  <c:v>0.5495092586183794</c:v>
                </c:pt>
                <c:pt idx="8631">
                  <c:v>0.55316987262694106</c:v>
                </c:pt>
                <c:pt idx="8632">
                  <c:v>0.55599642268418503</c:v>
                </c:pt>
                <c:pt idx="8633">
                  <c:v>0.55799113296064784</c:v>
                </c:pt>
                <c:pt idx="8634">
                  <c:v>0.55951987950964122</c:v>
                </c:pt>
                <c:pt idx="8635">
                  <c:v>0.56026126968859036</c:v>
                </c:pt>
                <c:pt idx="8636">
                  <c:v>0.56077208752188645</c:v>
                </c:pt>
                <c:pt idx="8637">
                  <c:v>0.56095706437153425</c:v>
                </c:pt>
                <c:pt idx="8638">
                  <c:v>0.56044698792841718</c:v>
                </c:pt>
                <c:pt idx="8639">
                  <c:v>0.55905651064779793</c:v>
                </c:pt>
                <c:pt idx="8640">
                  <c:v>0.57678476005831936</c:v>
                </c:pt>
                <c:pt idx="8641">
                  <c:v>0.57599777438336486</c:v>
                </c:pt>
                <c:pt idx="8642">
                  <c:v>0.57497873358239915</c:v>
                </c:pt>
                <c:pt idx="8643">
                  <c:v>0.57108569375273677</c:v>
                </c:pt>
                <c:pt idx="8644">
                  <c:v>0.56654467890667282</c:v>
                </c:pt>
                <c:pt idx="8645">
                  <c:v>0.56330072617868043</c:v>
                </c:pt>
                <c:pt idx="8646">
                  <c:v>0.56149321692240228</c:v>
                </c:pt>
                <c:pt idx="8647">
                  <c:v>0.56056684989380523</c:v>
                </c:pt>
                <c:pt idx="8648">
                  <c:v>0.56001043656450378</c:v>
                </c:pt>
                <c:pt idx="8649">
                  <c:v>0.55982545971485609</c:v>
                </c:pt>
                <c:pt idx="8650">
                  <c:v>0.56005677345068816</c:v>
                </c:pt>
                <c:pt idx="8651">
                  <c:v>0.56112289252801717</c:v>
                </c:pt>
                <c:pt idx="8652">
                  <c:v>0.56297636797539019</c:v>
                </c:pt>
                <c:pt idx="8653">
                  <c:v>0.56580328872772356</c:v>
                </c:pt>
                <c:pt idx="8654">
                  <c:v>0.56937122896391668</c:v>
                </c:pt>
                <c:pt idx="8655">
                  <c:v>0.57303184297247844</c:v>
                </c:pt>
                <c:pt idx="8656">
                  <c:v>0.5758583930297223</c:v>
                </c:pt>
                <c:pt idx="8657">
                  <c:v>0.57785310330618522</c:v>
                </c:pt>
                <c:pt idx="8658">
                  <c:v>0.57938184985517849</c:v>
                </c:pt>
                <c:pt idx="8659">
                  <c:v>0.58012324003412774</c:v>
                </c:pt>
                <c:pt idx="8660">
                  <c:v>0.58063405786742373</c:v>
                </c:pt>
                <c:pt idx="8661">
                  <c:v>0.58081903471707153</c:v>
                </c:pt>
                <c:pt idx="8662">
                  <c:v>0.58030895827395457</c:v>
                </c:pt>
                <c:pt idx="8663">
                  <c:v>0.57891848099333532</c:v>
                </c:pt>
                <c:pt idx="8664">
                  <c:v>0.62604918047016334</c:v>
                </c:pt>
                <c:pt idx="8665">
                  <c:v>0.62526219479520884</c:v>
                </c:pt>
                <c:pt idx="8666">
                  <c:v>0.62424315399424313</c:v>
                </c:pt>
                <c:pt idx="8667">
                  <c:v>0.62035011416458075</c:v>
                </c:pt>
                <c:pt idx="8668">
                  <c:v>0.61580909931851679</c:v>
                </c:pt>
                <c:pt idx="8669">
                  <c:v>0.61256514659052441</c:v>
                </c:pt>
                <c:pt idx="8670">
                  <c:v>0.61075763733424626</c:v>
                </c:pt>
                <c:pt idx="8671">
                  <c:v>0.60983127030564921</c:v>
                </c:pt>
                <c:pt idx="8672">
                  <c:v>0.60927485697634776</c:v>
                </c:pt>
                <c:pt idx="8673">
                  <c:v>0.60908988012670007</c:v>
                </c:pt>
                <c:pt idx="8674">
                  <c:v>0.60932119386253214</c:v>
                </c:pt>
                <c:pt idx="8675">
                  <c:v>0.61038731293986115</c:v>
                </c:pt>
                <c:pt idx="8676">
                  <c:v>0.61224078838723428</c:v>
                </c:pt>
                <c:pt idx="8677">
                  <c:v>0.61506770913956754</c:v>
                </c:pt>
                <c:pt idx="8678">
                  <c:v>0.61863564937576077</c:v>
                </c:pt>
                <c:pt idx="8679">
                  <c:v>0.62229626338432242</c:v>
                </c:pt>
                <c:pt idx="8680">
                  <c:v>0.62512281344156628</c:v>
                </c:pt>
                <c:pt idx="8681">
                  <c:v>0.6271175237180292</c:v>
                </c:pt>
                <c:pt idx="8682">
                  <c:v>0.62864627026702258</c:v>
                </c:pt>
                <c:pt idx="8683">
                  <c:v>0.62938766044597172</c:v>
                </c:pt>
                <c:pt idx="8684">
                  <c:v>0.62989847827926781</c:v>
                </c:pt>
                <c:pt idx="8685">
                  <c:v>0.63008345512891561</c:v>
                </c:pt>
                <c:pt idx="8686">
                  <c:v>0.62957337868579855</c:v>
                </c:pt>
                <c:pt idx="8687">
                  <c:v>0.62818290140517929</c:v>
                </c:pt>
                <c:pt idx="8688">
                  <c:v>0.61745450886108633</c:v>
                </c:pt>
                <c:pt idx="8689">
                  <c:v>0.61666752318613172</c:v>
                </c:pt>
                <c:pt idx="8690">
                  <c:v>0.61564848238516601</c:v>
                </c:pt>
                <c:pt idx="8691">
                  <c:v>0.61175544255550363</c:v>
                </c:pt>
                <c:pt idx="8692">
                  <c:v>0.60721442770943967</c:v>
                </c:pt>
                <c:pt idx="8693">
                  <c:v>0.6039704749814474</c:v>
                </c:pt>
                <c:pt idx="8694">
                  <c:v>0.60216296572516914</c:v>
                </c:pt>
                <c:pt idx="8695">
                  <c:v>0.6012365986965722</c:v>
                </c:pt>
                <c:pt idx="8696">
                  <c:v>0.60068018536727075</c:v>
                </c:pt>
                <c:pt idx="8697">
                  <c:v>0.60049520851762295</c:v>
                </c:pt>
                <c:pt idx="8698">
                  <c:v>0.60072652225345502</c:v>
                </c:pt>
                <c:pt idx="8699">
                  <c:v>0.60179264133078403</c:v>
                </c:pt>
                <c:pt idx="8700">
                  <c:v>0.60364611677815705</c:v>
                </c:pt>
                <c:pt idx="8701">
                  <c:v>0.60647303753049053</c:v>
                </c:pt>
                <c:pt idx="8702">
                  <c:v>0.61004097776668353</c:v>
                </c:pt>
                <c:pt idx="8703">
                  <c:v>0.6137015917752453</c:v>
                </c:pt>
                <c:pt idx="8704">
                  <c:v>0.61652814183248927</c:v>
                </c:pt>
                <c:pt idx="8705">
                  <c:v>0.61852285210895208</c:v>
                </c:pt>
                <c:pt idx="8706">
                  <c:v>0.62005159865794535</c:v>
                </c:pt>
                <c:pt idx="8707">
                  <c:v>0.6207929888368946</c:v>
                </c:pt>
                <c:pt idx="8708">
                  <c:v>0.62130380667019058</c:v>
                </c:pt>
                <c:pt idx="8709">
                  <c:v>0.62148878351983838</c:v>
                </c:pt>
                <c:pt idx="8710">
                  <c:v>0.62097870707672143</c:v>
                </c:pt>
                <c:pt idx="8711">
                  <c:v>0.61958822979610217</c:v>
                </c:pt>
                <c:pt idx="8712">
                  <c:v>0.6373164792066236</c:v>
                </c:pt>
                <c:pt idx="8713">
                  <c:v>0.63652949353166899</c:v>
                </c:pt>
                <c:pt idx="8714">
                  <c:v>0.63551045273070339</c:v>
                </c:pt>
                <c:pt idx="8715">
                  <c:v>0.63161741290104101</c:v>
                </c:pt>
                <c:pt idx="8716">
                  <c:v>0.62707639805497695</c:v>
                </c:pt>
                <c:pt idx="8717">
                  <c:v>0.62383244532698467</c:v>
                </c:pt>
                <c:pt idx="8718">
                  <c:v>0.62202493607070641</c:v>
                </c:pt>
                <c:pt idx="8719">
                  <c:v>0.62109856904210947</c:v>
                </c:pt>
                <c:pt idx="8720">
                  <c:v>0.62054215571280802</c:v>
                </c:pt>
                <c:pt idx="8721">
                  <c:v>0.62035717886316033</c:v>
                </c:pt>
                <c:pt idx="8722">
                  <c:v>0.6205884925989924</c:v>
                </c:pt>
                <c:pt idx="8723">
                  <c:v>0.6216546116763213</c:v>
                </c:pt>
                <c:pt idx="8724">
                  <c:v>0.62350808712369443</c:v>
                </c:pt>
                <c:pt idx="8725">
                  <c:v>0.62633500787602781</c:v>
                </c:pt>
                <c:pt idx="8726">
                  <c:v>0.62990294811222092</c:v>
                </c:pt>
                <c:pt idx="8727">
                  <c:v>0.63356356212078269</c:v>
                </c:pt>
                <c:pt idx="8728">
                  <c:v>0.63639011217802655</c:v>
                </c:pt>
                <c:pt idx="8729">
                  <c:v>0.63838482245448946</c:v>
                </c:pt>
                <c:pt idx="8730">
                  <c:v>0.63991356900348273</c:v>
                </c:pt>
                <c:pt idx="8731">
                  <c:v>0.64065495918243198</c:v>
                </c:pt>
                <c:pt idx="8732">
                  <c:v>0.64116577701572797</c:v>
                </c:pt>
                <c:pt idx="8733">
                  <c:v>0.64135075386537577</c:v>
                </c:pt>
                <c:pt idx="8734">
                  <c:v>0.64084067742225881</c:v>
                </c:pt>
                <c:pt idx="8735">
                  <c:v>0.63945020014163956</c:v>
                </c:pt>
                <c:pt idx="8736">
                  <c:v>0.62242000144747056</c:v>
                </c:pt>
                <c:pt idx="8737">
                  <c:v>0.62163301577251606</c:v>
                </c:pt>
                <c:pt idx="8738">
                  <c:v>0.62061397497155024</c:v>
                </c:pt>
                <c:pt idx="8739">
                  <c:v>0.61672093514188786</c:v>
                </c:pt>
                <c:pt idx="8740">
                  <c:v>0.61217992029582402</c:v>
                </c:pt>
                <c:pt idx="8741">
                  <c:v>0.60893596756783164</c:v>
                </c:pt>
                <c:pt idx="8742">
                  <c:v>0.60712845831155349</c:v>
                </c:pt>
                <c:pt idx="8743">
                  <c:v>0.60620209128295643</c:v>
                </c:pt>
                <c:pt idx="8744">
                  <c:v>0.60564567795365498</c:v>
                </c:pt>
                <c:pt idx="8745">
                  <c:v>0.60546070110400718</c:v>
                </c:pt>
                <c:pt idx="8746">
                  <c:v>0.60569201483983925</c:v>
                </c:pt>
                <c:pt idx="8747">
                  <c:v>0.60675813391716837</c:v>
                </c:pt>
                <c:pt idx="8748">
                  <c:v>0.60861160936454139</c:v>
                </c:pt>
                <c:pt idx="8749">
                  <c:v>0.61143853011687477</c:v>
                </c:pt>
                <c:pt idx="8750">
                  <c:v>0.61500647035306788</c:v>
                </c:pt>
                <c:pt idx="8751">
                  <c:v>0.61866708436162954</c:v>
                </c:pt>
                <c:pt idx="8752">
                  <c:v>0.62149363441887351</c:v>
                </c:pt>
                <c:pt idx="8753">
                  <c:v>0.62348834469533632</c:v>
                </c:pt>
                <c:pt idx="8754">
                  <c:v>0.62501709124432969</c:v>
                </c:pt>
                <c:pt idx="8755">
                  <c:v>0.62575848142327883</c:v>
                </c:pt>
                <c:pt idx="8756">
                  <c:v>0.62626929925657493</c:v>
                </c:pt>
                <c:pt idx="8757">
                  <c:v>0.62645427610622273</c:v>
                </c:pt>
                <c:pt idx="8758">
                  <c:v>0.62594419966310566</c:v>
                </c:pt>
                <c:pt idx="8759">
                  <c:v>0.62455372238248641</c:v>
                </c:pt>
              </c:numCache>
            </c:numRef>
          </c:val>
          <c:smooth val="0"/>
        </c:ser>
        <c:ser>
          <c:idx val="1"/>
          <c:order val="1"/>
          <c:tx>
            <c:v>NOx</c:v>
          </c:tx>
          <c:marker>
            <c:symbol val="none"/>
          </c:marker>
          <c:val>
            <c:numRef>
              <c:f>all_duschense!$AM$2:$AM$8761</c:f>
              <c:numCache>
                <c:formatCode>0.00</c:formatCode>
                <c:ptCount val="8760"/>
                <c:pt idx="0">
                  <c:v>-0.13334964656574538</c:v>
                </c:pt>
                <c:pt idx="1">
                  <c:v>-0.13413663224069994</c:v>
                </c:pt>
                <c:pt idx="2">
                  <c:v>-0.13515567304166565</c:v>
                </c:pt>
                <c:pt idx="3">
                  <c:v>-0.13904871287132803</c:v>
                </c:pt>
                <c:pt idx="4">
                  <c:v>-0.14358972771739198</c:v>
                </c:pt>
                <c:pt idx="5">
                  <c:v>-0.14683368044538431</c:v>
                </c:pt>
                <c:pt idx="6">
                  <c:v>-0.14864118970166251</c:v>
                </c:pt>
                <c:pt idx="7">
                  <c:v>-0.14956755673025951</c:v>
                </c:pt>
                <c:pt idx="8">
                  <c:v>-0.15012397005956096</c:v>
                </c:pt>
                <c:pt idx="9">
                  <c:v>-0.15030894690920871</c:v>
                </c:pt>
                <c:pt idx="10">
                  <c:v>-0.15007763317337663</c:v>
                </c:pt>
                <c:pt idx="11">
                  <c:v>-0.14901151409604763</c:v>
                </c:pt>
                <c:pt idx="12">
                  <c:v>-0.14715803864867455</c:v>
                </c:pt>
                <c:pt idx="13">
                  <c:v>-0.14433111789634118</c:v>
                </c:pt>
                <c:pt idx="14">
                  <c:v>-0.14076317766014806</c:v>
                </c:pt>
                <c:pt idx="15">
                  <c:v>-0.13710256365158635</c:v>
                </c:pt>
                <c:pt idx="16">
                  <c:v>-0.13427601359434244</c:v>
                </c:pt>
                <c:pt idx="17">
                  <c:v>-0.13228130331787957</c:v>
                </c:pt>
                <c:pt idx="18">
                  <c:v>-0.13075255676888625</c:v>
                </c:pt>
                <c:pt idx="19">
                  <c:v>-0.13001116658993705</c:v>
                </c:pt>
                <c:pt idx="20">
                  <c:v>-0.12950034875664101</c:v>
                </c:pt>
                <c:pt idx="21">
                  <c:v>-0.12931537190699322</c:v>
                </c:pt>
                <c:pt idx="22">
                  <c:v>-0.12982544835011023</c:v>
                </c:pt>
                <c:pt idx="23">
                  <c:v>-0.13121592563072948</c:v>
                </c:pt>
                <c:pt idx="24">
                  <c:v>-0.13334964656574538</c:v>
                </c:pt>
                <c:pt idx="25">
                  <c:v>-0.13413663224069994</c:v>
                </c:pt>
                <c:pt idx="26">
                  <c:v>-0.13515567304166565</c:v>
                </c:pt>
                <c:pt idx="27">
                  <c:v>-0.13904871287132803</c:v>
                </c:pt>
                <c:pt idx="28">
                  <c:v>-0.14358972771739198</c:v>
                </c:pt>
                <c:pt idx="29">
                  <c:v>-0.14683368044538431</c:v>
                </c:pt>
                <c:pt idx="30">
                  <c:v>-0.14864118970166251</c:v>
                </c:pt>
                <c:pt idx="31">
                  <c:v>-0.14956755673025951</c:v>
                </c:pt>
                <c:pt idx="32">
                  <c:v>-0.15012397005956096</c:v>
                </c:pt>
                <c:pt idx="33">
                  <c:v>-0.15030894690920871</c:v>
                </c:pt>
                <c:pt idx="34">
                  <c:v>-0.15007763317337663</c:v>
                </c:pt>
                <c:pt idx="35">
                  <c:v>-0.14901151409604763</c:v>
                </c:pt>
                <c:pt idx="36">
                  <c:v>-0.14715803864867455</c:v>
                </c:pt>
                <c:pt idx="37">
                  <c:v>-0.14433111789634118</c:v>
                </c:pt>
                <c:pt idx="38">
                  <c:v>-0.14076317766014806</c:v>
                </c:pt>
                <c:pt idx="39">
                  <c:v>-0.13710256365158635</c:v>
                </c:pt>
                <c:pt idx="40">
                  <c:v>-0.13427601359434244</c:v>
                </c:pt>
                <c:pt idx="41">
                  <c:v>-0.13228130331787957</c:v>
                </c:pt>
                <c:pt idx="42">
                  <c:v>-0.13075255676888625</c:v>
                </c:pt>
                <c:pt idx="43">
                  <c:v>-0.13001116658993705</c:v>
                </c:pt>
                <c:pt idx="44">
                  <c:v>-0.12950034875664101</c:v>
                </c:pt>
                <c:pt idx="45">
                  <c:v>-0.12931537190699322</c:v>
                </c:pt>
                <c:pt idx="46">
                  <c:v>-0.12982544835011023</c:v>
                </c:pt>
                <c:pt idx="47">
                  <c:v>-0.13121592563072948</c:v>
                </c:pt>
                <c:pt idx="48">
                  <c:v>-0.13334964656574538</c:v>
                </c:pt>
                <c:pt idx="49">
                  <c:v>-0.13413663224069994</c:v>
                </c:pt>
                <c:pt idx="50">
                  <c:v>-0.13515567304166565</c:v>
                </c:pt>
                <c:pt idx="51">
                  <c:v>-0.13904871287132803</c:v>
                </c:pt>
                <c:pt idx="52">
                  <c:v>-0.14358972771739198</c:v>
                </c:pt>
                <c:pt idx="53">
                  <c:v>-0.14683368044538431</c:v>
                </c:pt>
                <c:pt idx="54">
                  <c:v>-0.14864118970166251</c:v>
                </c:pt>
                <c:pt idx="55">
                  <c:v>-0.14956755673025951</c:v>
                </c:pt>
                <c:pt idx="56">
                  <c:v>-0.15012397005956096</c:v>
                </c:pt>
                <c:pt idx="57">
                  <c:v>-0.15030894690920871</c:v>
                </c:pt>
                <c:pt idx="58">
                  <c:v>-0.15007763317337663</c:v>
                </c:pt>
                <c:pt idx="59">
                  <c:v>-0.14901151409604763</c:v>
                </c:pt>
                <c:pt idx="60">
                  <c:v>-0.14715803864867455</c:v>
                </c:pt>
                <c:pt idx="61">
                  <c:v>-0.14433111789634118</c:v>
                </c:pt>
                <c:pt idx="62">
                  <c:v>-0.14076317766014806</c:v>
                </c:pt>
                <c:pt idx="63">
                  <c:v>-0.13710256365158635</c:v>
                </c:pt>
                <c:pt idx="64">
                  <c:v>-0.13427601359434244</c:v>
                </c:pt>
                <c:pt idx="65">
                  <c:v>-0.13228130331787957</c:v>
                </c:pt>
                <c:pt idx="66">
                  <c:v>-0.13075255676888625</c:v>
                </c:pt>
                <c:pt idx="67">
                  <c:v>-0.13001116658993705</c:v>
                </c:pt>
                <c:pt idx="68">
                  <c:v>-0.12950034875664101</c:v>
                </c:pt>
                <c:pt idx="69">
                  <c:v>-0.12931537190699322</c:v>
                </c:pt>
                <c:pt idx="70">
                  <c:v>-0.12982544835011023</c:v>
                </c:pt>
                <c:pt idx="71">
                  <c:v>-0.13121592563072948</c:v>
                </c:pt>
                <c:pt idx="72">
                  <c:v>-8.9168944754247303E-2</c:v>
                </c:pt>
                <c:pt idx="73">
                  <c:v>-8.9955930429201858E-2</c:v>
                </c:pt>
                <c:pt idx="74">
                  <c:v>-9.0974971230167567E-2</c:v>
                </c:pt>
                <c:pt idx="75">
                  <c:v>-9.4868011059829949E-2</c:v>
                </c:pt>
                <c:pt idx="76">
                  <c:v>-9.94090259058939E-2</c:v>
                </c:pt>
                <c:pt idx="77">
                  <c:v>-0.10265297863388623</c:v>
                </c:pt>
                <c:pt idx="78">
                  <c:v>-0.10446048789016443</c:v>
                </c:pt>
                <c:pt idx="79">
                  <c:v>-0.10538685491876143</c:v>
                </c:pt>
                <c:pt idx="80">
                  <c:v>-0.10594326824806288</c:v>
                </c:pt>
                <c:pt idx="81">
                  <c:v>-0.10612824509771063</c:v>
                </c:pt>
                <c:pt idx="82">
                  <c:v>-0.10589693136187855</c:v>
                </c:pt>
                <c:pt idx="83">
                  <c:v>-0.10483081228454955</c:v>
                </c:pt>
                <c:pt idx="84">
                  <c:v>-0.10297733683717647</c:v>
                </c:pt>
                <c:pt idx="85">
                  <c:v>-0.1001504160848431</c:v>
                </c:pt>
                <c:pt idx="86">
                  <c:v>-9.6582475848649985E-2</c:v>
                </c:pt>
                <c:pt idx="87">
                  <c:v>-9.2921861840088271E-2</c:v>
                </c:pt>
                <c:pt idx="88">
                  <c:v>-9.0095311782844356E-2</c:v>
                </c:pt>
                <c:pt idx="89">
                  <c:v>-8.8100601506381493E-2</c:v>
                </c:pt>
                <c:pt idx="90">
                  <c:v>-8.6571854957388172E-2</c:v>
                </c:pt>
                <c:pt idx="91">
                  <c:v>-8.5830464778438975E-2</c:v>
                </c:pt>
                <c:pt idx="92">
                  <c:v>-8.5319646945142935E-2</c:v>
                </c:pt>
                <c:pt idx="93">
                  <c:v>-8.5134670095495135E-2</c:v>
                </c:pt>
                <c:pt idx="94">
                  <c:v>-8.5644746538612149E-2</c:v>
                </c:pt>
                <c:pt idx="95">
                  <c:v>-8.70352238192314E-2</c:v>
                </c:pt>
                <c:pt idx="96">
                  <c:v>-4.3214852733326203E-2</c:v>
                </c:pt>
                <c:pt idx="97">
                  <c:v>-4.4001838408280758E-2</c:v>
                </c:pt>
                <c:pt idx="98">
                  <c:v>-4.5020879209246467E-2</c:v>
                </c:pt>
                <c:pt idx="99">
                  <c:v>-4.8913919038908849E-2</c:v>
                </c:pt>
                <c:pt idx="100">
                  <c:v>-5.34549338849728E-2</c:v>
                </c:pt>
                <c:pt idx="101">
                  <c:v>-5.6698886612965127E-2</c:v>
                </c:pt>
                <c:pt idx="102">
                  <c:v>-5.8506395869243333E-2</c:v>
                </c:pt>
                <c:pt idx="103">
                  <c:v>-5.943276289784033E-2</c:v>
                </c:pt>
                <c:pt idx="104">
                  <c:v>-5.9989176227141783E-2</c:v>
                </c:pt>
                <c:pt idx="105">
                  <c:v>-6.0174153076789527E-2</c:v>
                </c:pt>
                <c:pt idx="106">
                  <c:v>-5.9942839340957454E-2</c:v>
                </c:pt>
                <c:pt idx="107">
                  <c:v>-5.8876720263628446E-2</c:v>
                </c:pt>
                <c:pt idx="108">
                  <c:v>-5.702324481625537E-2</c:v>
                </c:pt>
                <c:pt idx="109">
                  <c:v>-5.4196324063921997E-2</c:v>
                </c:pt>
                <c:pt idx="110">
                  <c:v>-5.0628383827728884E-2</c:v>
                </c:pt>
                <c:pt idx="111">
                  <c:v>-4.6967769819167171E-2</c:v>
                </c:pt>
                <c:pt idx="112">
                  <c:v>-4.4141219761923256E-2</c:v>
                </c:pt>
                <c:pt idx="113">
                  <c:v>-4.2146509485460393E-2</c:v>
                </c:pt>
                <c:pt idx="114">
                  <c:v>-4.0617762936467072E-2</c:v>
                </c:pt>
                <c:pt idx="115">
                  <c:v>-3.9876372757517875E-2</c:v>
                </c:pt>
                <c:pt idx="116">
                  <c:v>-3.9365554924221835E-2</c:v>
                </c:pt>
                <c:pt idx="117">
                  <c:v>-3.9180578074574035E-2</c:v>
                </c:pt>
                <c:pt idx="118">
                  <c:v>-3.9690654517691049E-2</c:v>
                </c:pt>
                <c:pt idx="119">
                  <c:v>-4.10811317983103E-2</c:v>
                </c:pt>
                <c:pt idx="120">
                  <c:v>-6.9306974408709976E-2</c:v>
                </c:pt>
                <c:pt idx="121">
                  <c:v>-7.009396008366453E-2</c:v>
                </c:pt>
                <c:pt idx="122">
                  <c:v>-7.111300088463024E-2</c:v>
                </c:pt>
                <c:pt idx="123">
                  <c:v>-7.5006040714292621E-2</c:v>
                </c:pt>
                <c:pt idx="124">
                  <c:v>-7.9547055560356572E-2</c:v>
                </c:pt>
                <c:pt idx="125">
                  <c:v>-8.27910082883489E-2</c:v>
                </c:pt>
                <c:pt idx="126">
                  <c:v>-8.4598517544627105E-2</c:v>
                </c:pt>
                <c:pt idx="127">
                  <c:v>-8.5524884573224103E-2</c:v>
                </c:pt>
                <c:pt idx="128">
                  <c:v>-8.6081297902525555E-2</c:v>
                </c:pt>
                <c:pt idx="129">
                  <c:v>-8.62662747521733E-2</c:v>
                </c:pt>
                <c:pt idx="130">
                  <c:v>-8.6034961016341227E-2</c:v>
                </c:pt>
                <c:pt idx="131">
                  <c:v>-8.4968841939012218E-2</c:v>
                </c:pt>
                <c:pt idx="132">
                  <c:v>-8.3115366491639142E-2</c:v>
                </c:pt>
                <c:pt idx="133">
                  <c:v>-8.0288445739305769E-2</c:v>
                </c:pt>
                <c:pt idx="134">
                  <c:v>-7.6720505503112657E-2</c:v>
                </c:pt>
                <c:pt idx="135">
                  <c:v>-7.3059891494550944E-2</c:v>
                </c:pt>
                <c:pt idx="136">
                  <c:v>-7.0233341437307029E-2</c:v>
                </c:pt>
                <c:pt idx="137">
                  <c:v>-6.8238631160844165E-2</c:v>
                </c:pt>
                <c:pt idx="138">
                  <c:v>-6.6709884611850845E-2</c:v>
                </c:pt>
                <c:pt idx="139">
                  <c:v>-6.5968494432901648E-2</c:v>
                </c:pt>
                <c:pt idx="140">
                  <c:v>-6.5457676599605608E-2</c:v>
                </c:pt>
                <c:pt idx="141">
                  <c:v>-6.5272699749957808E-2</c:v>
                </c:pt>
                <c:pt idx="142">
                  <c:v>-6.5782776193074821E-2</c:v>
                </c:pt>
                <c:pt idx="143">
                  <c:v>-6.7173253473694072E-2</c:v>
                </c:pt>
                <c:pt idx="144">
                  <c:v>-6.9306974408709976E-2</c:v>
                </c:pt>
                <c:pt idx="145">
                  <c:v>-7.009396008366453E-2</c:v>
                </c:pt>
                <c:pt idx="146">
                  <c:v>-7.111300088463024E-2</c:v>
                </c:pt>
                <c:pt idx="147">
                  <c:v>-7.5006040714292621E-2</c:v>
                </c:pt>
                <c:pt idx="148">
                  <c:v>-7.9547055560356572E-2</c:v>
                </c:pt>
                <c:pt idx="149">
                  <c:v>-8.27910082883489E-2</c:v>
                </c:pt>
                <c:pt idx="150">
                  <c:v>-8.4598517544627105E-2</c:v>
                </c:pt>
                <c:pt idx="151">
                  <c:v>-8.5524884573224103E-2</c:v>
                </c:pt>
                <c:pt idx="152">
                  <c:v>-8.6081297902525555E-2</c:v>
                </c:pt>
                <c:pt idx="153">
                  <c:v>-8.62662747521733E-2</c:v>
                </c:pt>
                <c:pt idx="154">
                  <c:v>-8.6034961016341227E-2</c:v>
                </c:pt>
                <c:pt idx="155">
                  <c:v>-8.4968841939012218E-2</c:v>
                </c:pt>
                <c:pt idx="156">
                  <c:v>-8.3115366491639142E-2</c:v>
                </c:pt>
                <c:pt idx="157">
                  <c:v>-8.0288445739305769E-2</c:v>
                </c:pt>
                <c:pt idx="158">
                  <c:v>-7.6720505503112657E-2</c:v>
                </c:pt>
                <c:pt idx="159">
                  <c:v>-7.3059891494550944E-2</c:v>
                </c:pt>
                <c:pt idx="160">
                  <c:v>-7.0233341437307029E-2</c:v>
                </c:pt>
                <c:pt idx="161">
                  <c:v>-6.8238631160844165E-2</c:v>
                </c:pt>
                <c:pt idx="162">
                  <c:v>-6.6709884611850845E-2</c:v>
                </c:pt>
                <c:pt idx="163">
                  <c:v>-6.5968494432901648E-2</c:v>
                </c:pt>
                <c:pt idx="164">
                  <c:v>-6.5457676599605608E-2</c:v>
                </c:pt>
                <c:pt idx="165">
                  <c:v>-6.5272699749957808E-2</c:v>
                </c:pt>
                <c:pt idx="166">
                  <c:v>-6.5782776193074821E-2</c:v>
                </c:pt>
                <c:pt idx="167">
                  <c:v>-6.7173253473694072E-2</c:v>
                </c:pt>
                <c:pt idx="168">
                  <c:v>-6.9306974408709976E-2</c:v>
                </c:pt>
                <c:pt idx="169">
                  <c:v>-7.009396008366453E-2</c:v>
                </c:pt>
                <c:pt idx="170">
                  <c:v>-7.111300088463024E-2</c:v>
                </c:pt>
                <c:pt idx="171">
                  <c:v>-7.5006040714292621E-2</c:v>
                </c:pt>
                <c:pt idx="172">
                  <c:v>-7.9547055560356572E-2</c:v>
                </c:pt>
                <c:pt idx="173">
                  <c:v>-8.27910082883489E-2</c:v>
                </c:pt>
                <c:pt idx="174">
                  <c:v>-8.4598517544627105E-2</c:v>
                </c:pt>
                <c:pt idx="175">
                  <c:v>-8.5524884573224103E-2</c:v>
                </c:pt>
                <c:pt idx="176">
                  <c:v>-8.6081297902525555E-2</c:v>
                </c:pt>
                <c:pt idx="177">
                  <c:v>-8.62662747521733E-2</c:v>
                </c:pt>
                <c:pt idx="178">
                  <c:v>-8.6034961016341227E-2</c:v>
                </c:pt>
                <c:pt idx="179">
                  <c:v>-8.4968841939012218E-2</c:v>
                </c:pt>
                <c:pt idx="180">
                  <c:v>-8.3115366491639142E-2</c:v>
                </c:pt>
                <c:pt idx="181">
                  <c:v>-8.0288445739305769E-2</c:v>
                </c:pt>
                <c:pt idx="182">
                  <c:v>-7.6720505503112657E-2</c:v>
                </c:pt>
                <c:pt idx="183">
                  <c:v>-7.3059891494550944E-2</c:v>
                </c:pt>
                <c:pt idx="184">
                  <c:v>-7.0233341437307029E-2</c:v>
                </c:pt>
                <c:pt idx="185">
                  <c:v>-6.8238631160844165E-2</c:v>
                </c:pt>
                <c:pt idx="186">
                  <c:v>-6.6709884611850845E-2</c:v>
                </c:pt>
                <c:pt idx="187">
                  <c:v>-6.5968494432901648E-2</c:v>
                </c:pt>
                <c:pt idx="188">
                  <c:v>-6.5457676599605608E-2</c:v>
                </c:pt>
                <c:pt idx="189">
                  <c:v>-6.5272699749957808E-2</c:v>
                </c:pt>
                <c:pt idx="190">
                  <c:v>-6.5782776193074821E-2</c:v>
                </c:pt>
                <c:pt idx="191">
                  <c:v>-6.7173253473694072E-2</c:v>
                </c:pt>
                <c:pt idx="192">
                  <c:v>-8.9168944754247303E-2</c:v>
                </c:pt>
                <c:pt idx="193">
                  <c:v>-8.9955930429201858E-2</c:v>
                </c:pt>
                <c:pt idx="194">
                  <c:v>-9.0974971230167567E-2</c:v>
                </c:pt>
                <c:pt idx="195">
                  <c:v>-9.4868011059829949E-2</c:v>
                </c:pt>
                <c:pt idx="196">
                  <c:v>-9.94090259058939E-2</c:v>
                </c:pt>
                <c:pt idx="197">
                  <c:v>-0.10265297863388623</c:v>
                </c:pt>
                <c:pt idx="198">
                  <c:v>-0.10446048789016443</c:v>
                </c:pt>
                <c:pt idx="199">
                  <c:v>-0.10538685491876143</c:v>
                </c:pt>
                <c:pt idx="200">
                  <c:v>-0.10594326824806288</c:v>
                </c:pt>
                <c:pt idx="201">
                  <c:v>-0.10612824509771063</c:v>
                </c:pt>
                <c:pt idx="202">
                  <c:v>-0.10589693136187855</c:v>
                </c:pt>
                <c:pt idx="203">
                  <c:v>-0.10483081228454955</c:v>
                </c:pt>
                <c:pt idx="204">
                  <c:v>-0.10297733683717647</c:v>
                </c:pt>
                <c:pt idx="205">
                  <c:v>-0.1001504160848431</c:v>
                </c:pt>
                <c:pt idx="206">
                  <c:v>-9.6582475848649985E-2</c:v>
                </c:pt>
                <c:pt idx="207">
                  <c:v>-9.2921861840088271E-2</c:v>
                </c:pt>
                <c:pt idx="208">
                  <c:v>-9.0095311782844356E-2</c:v>
                </c:pt>
                <c:pt idx="209">
                  <c:v>-8.8100601506381493E-2</c:v>
                </c:pt>
                <c:pt idx="210">
                  <c:v>-8.6571854957388172E-2</c:v>
                </c:pt>
                <c:pt idx="211">
                  <c:v>-8.5830464778438975E-2</c:v>
                </c:pt>
                <c:pt idx="212">
                  <c:v>-8.5319646945142935E-2</c:v>
                </c:pt>
                <c:pt idx="213">
                  <c:v>-8.5134670095495135E-2</c:v>
                </c:pt>
                <c:pt idx="214">
                  <c:v>-8.5644746538612149E-2</c:v>
                </c:pt>
                <c:pt idx="215">
                  <c:v>-8.70352238192314E-2</c:v>
                </c:pt>
                <c:pt idx="216">
                  <c:v>-0.10903091509978458</c:v>
                </c:pt>
                <c:pt idx="217">
                  <c:v>-0.10981790077473913</c:v>
                </c:pt>
                <c:pt idx="218">
                  <c:v>-0.11083694157570484</c:v>
                </c:pt>
                <c:pt idx="219">
                  <c:v>-0.11472998140536722</c:v>
                </c:pt>
                <c:pt idx="220">
                  <c:v>-0.11927099625143117</c:v>
                </c:pt>
                <c:pt idx="221">
                  <c:v>-0.1225149489794235</c:v>
                </c:pt>
                <c:pt idx="222">
                  <c:v>-0.1243224582357017</c:v>
                </c:pt>
                <c:pt idx="223">
                  <c:v>-0.1252488252642987</c:v>
                </c:pt>
                <c:pt idx="224">
                  <c:v>-0.12580523859360015</c:v>
                </c:pt>
                <c:pt idx="225">
                  <c:v>-0.1259902154432479</c:v>
                </c:pt>
                <c:pt idx="226">
                  <c:v>-0.12575890170741583</c:v>
                </c:pt>
                <c:pt idx="227">
                  <c:v>-0.12469278263008682</c:v>
                </c:pt>
                <c:pt idx="228">
                  <c:v>-0.12283930718271374</c:v>
                </c:pt>
                <c:pt idx="229">
                  <c:v>-0.12001238643038037</c:v>
                </c:pt>
                <c:pt idx="230">
                  <c:v>-0.11644444619418726</c:v>
                </c:pt>
                <c:pt idx="231">
                  <c:v>-0.11278383218562554</c:v>
                </c:pt>
                <c:pt idx="232">
                  <c:v>-0.10995728212838163</c:v>
                </c:pt>
                <c:pt idx="233">
                  <c:v>-0.10796257185191876</c:v>
                </c:pt>
                <c:pt idx="234">
                  <c:v>-0.10643382530292544</c:v>
                </c:pt>
                <c:pt idx="235">
                  <c:v>-0.10569243512397625</c:v>
                </c:pt>
                <c:pt idx="236">
                  <c:v>-0.10518161729068021</c:v>
                </c:pt>
                <c:pt idx="237">
                  <c:v>-0.10499664044103241</c:v>
                </c:pt>
                <c:pt idx="238">
                  <c:v>-0.10550671688414942</c:v>
                </c:pt>
                <c:pt idx="239">
                  <c:v>-0.10689719416476867</c:v>
                </c:pt>
                <c:pt idx="240">
                  <c:v>-0.10903091509978458</c:v>
                </c:pt>
                <c:pt idx="241">
                  <c:v>-0.10981790077473913</c:v>
                </c:pt>
                <c:pt idx="242">
                  <c:v>-0.11083694157570484</c:v>
                </c:pt>
                <c:pt idx="243">
                  <c:v>-0.11472998140536722</c:v>
                </c:pt>
                <c:pt idx="244">
                  <c:v>-0.11927099625143117</c:v>
                </c:pt>
                <c:pt idx="245">
                  <c:v>-0.1225149489794235</c:v>
                </c:pt>
                <c:pt idx="246">
                  <c:v>-0.1243224582357017</c:v>
                </c:pt>
                <c:pt idx="247">
                  <c:v>-0.1252488252642987</c:v>
                </c:pt>
                <c:pt idx="248">
                  <c:v>-0.12580523859360015</c:v>
                </c:pt>
                <c:pt idx="249">
                  <c:v>-0.1259902154432479</c:v>
                </c:pt>
                <c:pt idx="250">
                  <c:v>-0.12575890170741583</c:v>
                </c:pt>
                <c:pt idx="251">
                  <c:v>-0.12469278263008682</c:v>
                </c:pt>
                <c:pt idx="252">
                  <c:v>-0.12283930718271374</c:v>
                </c:pt>
                <c:pt idx="253">
                  <c:v>-0.12001238643038037</c:v>
                </c:pt>
                <c:pt idx="254">
                  <c:v>-0.11644444619418726</c:v>
                </c:pt>
                <c:pt idx="255">
                  <c:v>-0.11278383218562554</c:v>
                </c:pt>
                <c:pt idx="256">
                  <c:v>-0.10995728212838163</c:v>
                </c:pt>
                <c:pt idx="257">
                  <c:v>-0.10796257185191876</c:v>
                </c:pt>
                <c:pt idx="258">
                  <c:v>-0.10643382530292544</c:v>
                </c:pt>
                <c:pt idx="259">
                  <c:v>-0.10569243512397625</c:v>
                </c:pt>
                <c:pt idx="260">
                  <c:v>-0.10518161729068021</c:v>
                </c:pt>
                <c:pt idx="261">
                  <c:v>-0.10499664044103241</c:v>
                </c:pt>
                <c:pt idx="262">
                  <c:v>-0.10550671688414942</c:v>
                </c:pt>
                <c:pt idx="263">
                  <c:v>-0.10689719416476867</c:v>
                </c:pt>
                <c:pt idx="264">
                  <c:v>-6.0712302799632856E-2</c:v>
                </c:pt>
                <c:pt idx="265">
                  <c:v>-6.149928847458741E-2</c:v>
                </c:pt>
                <c:pt idx="266">
                  <c:v>-6.2518329275553119E-2</c:v>
                </c:pt>
                <c:pt idx="267">
                  <c:v>-6.6411369105215501E-2</c:v>
                </c:pt>
                <c:pt idx="268">
                  <c:v>-7.0952383951279452E-2</c:v>
                </c:pt>
                <c:pt idx="269">
                  <c:v>-7.4196336679271779E-2</c:v>
                </c:pt>
                <c:pt idx="270">
                  <c:v>-7.6003845935549985E-2</c:v>
                </c:pt>
                <c:pt idx="271">
                  <c:v>-7.6930212964146982E-2</c:v>
                </c:pt>
                <c:pt idx="272">
                  <c:v>-7.7486626293448435E-2</c:v>
                </c:pt>
                <c:pt idx="273">
                  <c:v>-7.767160314309618E-2</c:v>
                </c:pt>
                <c:pt idx="274">
                  <c:v>-7.7440289407264107E-2</c:v>
                </c:pt>
                <c:pt idx="275">
                  <c:v>-7.6374170329935098E-2</c:v>
                </c:pt>
                <c:pt idx="276">
                  <c:v>-7.4520694882562022E-2</c:v>
                </c:pt>
                <c:pt idx="277">
                  <c:v>-7.1693774130228649E-2</c:v>
                </c:pt>
                <c:pt idx="278">
                  <c:v>-6.8125833894035537E-2</c:v>
                </c:pt>
                <c:pt idx="279">
                  <c:v>-6.4465219885473823E-2</c:v>
                </c:pt>
                <c:pt idx="280">
                  <c:v>-6.1638669828229908E-2</c:v>
                </c:pt>
                <c:pt idx="281">
                  <c:v>-5.9643959551767045E-2</c:v>
                </c:pt>
                <c:pt idx="282">
                  <c:v>-5.8115213002773725E-2</c:v>
                </c:pt>
                <c:pt idx="283">
                  <c:v>-5.7373822823824527E-2</c:v>
                </c:pt>
                <c:pt idx="284">
                  <c:v>-5.6863004990528487E-2</c:v>
                </c:pt>
                <c:pt idx="285">
                  <c:v>-5.6678028140880687E-2</c:v>
                </c:pt>
                <c:pt idx="286">
                  <c:v>-5.7188104583997701E-2</c:v>
                </c:pt>
                <c:pt idx="287">
                  <c:v>-5.8578581864616952E-2</c:v>
                </c:pt>
                <c:pt idx="288">
                  <c:v>-6.0712302799632856E-2</c:v>
                </c:pt>
                <c:pt idx="289">
                  <c:v>-6.149928847458741E-2</c:v>
                </c:pt>
                <c:pt idx="290">
                  <c:v>-6.2518329275553119E-2</c:v>
                </c:pt>
                <c:pt idx="291">
                  <c:v>-6.6411369105215501E-2</c:v>
                </c:pt>
                <c:pt idx="292">
                  <c:v>-7.0952383951279452E-2</c:v>
                </c:pt>
                <c:pt idx="293">
                  <c:v>-7.4196336679271779E-2</c:v>
                </c:pt>
                <c:pt idx="294">
                  <c:v>-7.6003845935549985E-2</c:v>
                </c:pt>
                <c:pt idx="295">
                  <c:v>-7.6930212964146982E-2</c:v>
                </c:pt>
                <c:pt idx="296">
                  <c:v>-7.7486626293448435E-2</c:v>
                </c:pt>
                <c:pt idx="297">
                  <c:v>-7.767160314309618E-2</c:v>
                </c:pt>
                <c:pt idx="298">
                  <c:v>-7.7440289407264107E-2</c:v>
                </c:pt>
                <c:pt idx="299">
                  <c:v>-7.6374170329935098E-2</c:v>
                </c:pt>
                <c:pt idx="300">
                  <c:v>-7.4520694882562022E-2</c:v>
                </c:pt>
                <c:pt idx="301">
                  <c:v>-7.1693774130228649E-2</c:v>
                </c:pt>
                <c:pt idx="302">
                  <c:v>-6.8125833894035537E-2</c:v>
                </c:pt>
                <c:pt idx="303">
                  <c:v>-6.4465219885473823E-2</c:v>
                </c:pt>
                <c:pt idx="304">
                  <c:v>-6.1638669828229908E-2</c:v>
                </c:pt>
                <c:pt idx="305">
                  <c:v>-5.9643959551767045E-2</c:v>
                </c:pt>
                <c:pt idx="306">
                  <c:v>-5.8115213002773725E-2</c:v>
                </c:pt>
                <c:pt idx="307">
                  <c:v>-5.7373822823824527E-2</c:v>
                </c:pt>
                <c:pt idx="308">
                  <c:v>-5.6863004990528487E-2</c:v>
                </c:pt>
                <c:pt idx="309">
                  <c:v>-5.6678028140880687E-2</c:v>
                </c:pt>
                <c:pt idx="310">
                  <c:v>-5.7188104583997701E-2</c:v>
                </c:pt>
                <c:pt idx="311">
                  <c:v>-5.8578581864616952E-2</c:v>
                </c:pt>
                <c:pt idx="312">
                  <c:v>-6.0712302799632856E-2</c:v>
                </c:pt>
                <c:pt idx="313">
                  <c:v>-6.149928847458741E-2</c:v>
                </c:pt>
                <c:pt idx="314">
                  <c:v>-6.2518329275553119E-2</c:v>
                </c:pt>
                <c:pt idx="315">
                  <c:v>-6.6411369105215501E-2</c:v>
                </c:pt>
                <c:pt idx="316">
                  <c:v>-7.0952383951279452E-2</c:v>
                </c:pt>
                <c:pt idx="317">
                  <c:v>-7.4196336679271779E-2</c:v>
                </c:pt>
                <c:pt idx="318">
                  <c:v>-7.6003845935549985E-2</c:v>
                </c:pt>
                <c:pt idx="319">
                  <c:v>-7.6930212964146982E-2</c:v>
                </c:pt>
                <c:pt idx="320">
                  <c:v>-7.7486626293448435E-2</c:v>
                </c:pt>
                <c:pt idx="321">
                  <c:v>-7.767160314309618E-2</c:v>
                </c:pt>
                <c:pt idx="322">
                  <c:v>-7.7440289407264107E-2</c:v>
                </c:pt>
                <c:pt idx="323">
                  <c:v>-7.6374170329935098E-2</c:v>
                </c:pt>
                <c:pt idx="324">
                  <c:v>-7.4520694882562022E-2</c:v>
                </c:pt>
                <c:pt idx="325">
                  <c:v>-7.1693774130228649E-2</c:v>
                </c:pt>
                <c:pt idx="326">
                  <c:v>-6.8125833894035537E-2</c:v>
                </c:pt>
                <c:pt idx="327">
                  <c:v>-6.4465219885473823E-2</c:v>
                </c:pt>
                <c:pt idx="328">
                  <c:v>-6.1638669828229908E-2</c:v>
                </c:pt>
                <c:pt idx="329">
                  <c:v>-5.9643959551767045E-2</c:v>
                </c:pt>
                <c:pt idx="330">
                  <c:v>-5.8115213002773725E-2</c:v>
                </c:pt>
                <c:pt idx="331">
                  <c:v>-5.7373822823824527E-2</c:v>
                </c:pt>
                <c:pt idx="332">
                  <c:v>-5.6863004990528487E-2</c:v>
                </c:pt>
                <c:pt idx="333">
                  <c:v>-5.6678028140880687E-2</c:v>
                </c:pt>
                <c:pt idx="334">
                  <c:v>-5.7188104583997701E-2</c:v>
                </c:pt>
                <c:pt idx="335">
                  <c:v>-5.8578581864616952E-2</c:v>
                </c:pt>
                <c:pt idx="336">
                  <c:v>-6.0712302799632856E-2</c:v>
                </c:pt>
                <c:pt idx="337">
                  <c:v>-6.149928847458741E-2</c:v>
                </c:pt>
                <c:pt idx="338">
                  <c:v>-6.2518329275553119E-2</c:v>
                </c:pt>
                <c:pt idx="339">
                  <c:v>-6.6411369105215501E-2</c:v>
                </c:pt>
                <c:pt idx="340">
                  <c:v>-7.0952383951279452E-2</c:v>
                </c:pt>
                <c:pt idx="341">
                  <c:v>-7.4196336679271779E-2</c:v>
                </c:pt>
                <c:pt idx="342">
                  <c:v>-7.6003845935549985E-2</c:v>
                </c:pt>
                <c:pt idx="343">
                  <c:v>-7.6930212964146982E-2</c:v>
                </c:pt>
                <c:pt idx="344">
                  <c:v>-7.7486626293448435E-2</c:v>
                </c:pt>
                <c:pt idx="345">
                  <c:v>-7.767160314309618E-2</c:v>
                </c:pt>
                <c:pt idx="346">
                  <c:v>-7.7440289407264107E-2</c:v>
                </c:pt>
                <c:pt idx="347">
                  <c:v>-7.6374170329935098E-2</c:v>
                </c:pt>
                <c:pt idx="348">
                  <c:v>-7.4520694882562022E-2</c:v>
                </c:pt>
                <c:pt idx="349">
                  <c:v>-7.1693774130228649E-2</c:v>
                </c:pt>
                <c:pt idx="350">
                  <c:v>-6.8125833894035537E-2</c:v>
                </c:pt>
                <c:pt idx="351">
                  <c:v>-6.4465219885473823E-2</c:v>
                </c:pt>
                <c:pt idx="352">
                  <c:v>-6.1638669828229908E-2</c:v>
                </c:pt>
                <c:pt idx="353">
                  <c:v>-5.9643959551767045E-2</c:v>
                </c:pt>
                <c:pt idx="354">
                  <c:v>-5.8115213002773725E-2</c:v>
                </c:pt>
                <c:pt idx="355">
                  <c:v>-5.7373822823824527E-2</c:v>
                </c:pt>
                <c:pt idx="356">
                  <c:v>-5.6863004990528487E-2</c:v>
                </c:pt>
                <c:pt idx="357">
                  <c:v>-5.6678028140880687E-2</c:v>
                </c:pt>
                <c:pt idx="358">
                  <c:v>-5.7188104583997701E-2</c:v>
                </c:pt>
                <c:pt idx="359">
                  <c:v>-5.8578581864616952E-2</c:v>
                </c:pt>
                <c:pt idx="360">
                  <c:v>-6.0712302799632856E-2</c:v>
                </c:pt>
                <c:pt idx="361">
                  <c:v>-6.149928847458741E-2</c:v>
                </c:pt>
                <c:pt idx="362">
                  <c:v>-6.2518329275553119E-2</c:v>
                </c:pt>
                <c:pt idx="363">
                  <c:v>-6.6411369105215501E-2</c:v>
                </c:pt>
                <c:pt idx="364">
                  <c:v>-7.0952383951279452E-2</c:v>
                </c:pt>
                <c:pt idx="365">
                  <c:v>-7.4196336679271779E-2</c:v>
                </c:pt>
                <c:pt idx="366">
                  <c:v>-7.6003845935549985E-2</c:v>
                </c:pt>
                <c:pt idx="367">
                  <c:v>-7.6930212964146982E-2</c:v>
                </c:pt>
                <c:pt idx="368">
                  <c:v>-7.7486626293448435E-2</c:v>
                </c:pt>
                <c:pt idx="369">
                  <c:v>-7.767160314309618E-2</c:v>
                </c:pt>
                <c:pt idx="370">
                  <c:v>-7.7440289407264107E-2</c:v>
                </c:pt>
                <c:pt idx="371">
                  <c:v>-7.6374170329935098E-2</c:v>
                </c:pt>
                <c:pt idx="372">
                  <c:v>-7.4520694882562022E-2</c:v>
                </c:pt>
                <c:pt idx="373">
                  <c:v>-7.1693774130228649E-2</c:v>
                </c:pt>
                <c:pt idx="374">
                  <c:v>-6.8125833894035537E-2</c:v>
                </c:pt>
                <c:pt idx="375">
                  <c:v>-6.4465219885473823E-2</c:v>
                </c:pt>
                <c:pt idx="376">
                  <c:v>-6.1638669828229908E-2</c:v>
                </c:pt>
                <c:pt idx="377">
                  <c:v>-5.9643959551767045E-2</c:v>
                </c:pt>
                <c:pt idx="378">
                  <c:v>-5.8115213002773725E-2</c:v>
                </c:pt>
                <c:pt idx="379">
                  <c:v>-5.7373822823824527E-2</c:v>
                </c:pt>
                <c:pt idx="380">
                  <c:v>-5.6863004990528487E-2</c:v>
                </c:pt>
                <c:pt idx="381">
                  <c:v>-5.6678028140880687E-2</c:v>
                </c:pt>
                <c:pt idx="382">
                  <c:v>-5.7188104583997701E-2</c:v>
                </c:pt>
                <c:pt idx="383">
                  <c:v>-5.8578581864616952E-2</c:v>
                </c:pt>
                <c:pt idx="384">
                  <c:v>-8.0574273145170183E-2</c:v>
                </c:pt>
                <c:pt idx="385">
                  <c:v>-8.1361258820124738E-2</c:v>
                </c:pt>
                <c:pt idx="386">
                  <c:v>-8.2380299621090447E-2</c:v>
                </c:pt>
                <c:pt idx="387">
                  <c:v>-8.6273339450752828E-2</c:v>
                </c:pt>
                <c:pt idx="388">
                  <c:v>-9.0814354296816779E-2</c:v>
                </c:pt>
                <c:pt idx="389">
                  <c:v>-9.4058307024809107E-2</c:v>
                </c:pt>
                <c:pt idx="390">
                  <c:v>-9.5865816281087313E-2</c:v>
                </c:pt>
                <c:pt idx="391">
                  <c:v>-9.679218330968431E-2</c:v>
                </c:pt>
                <c:pt idx="392">
                  <c:v>-9.7348596638985763E-2</c:v>
                </c:pt>
                <c:pt idx="393">
                  <c:v>-9.7533573488633507E-2</c:v>
                </c:pt>
                <c:pt idx="394">
                  <c:v>-9.7302259752801434E-2</c:v>
                </c:pt>
                <c:pt idx="395">
                  <c:v>-9.6236140675472426E-2</c:v>
                </c:pt>
                <c:pt idx="396">
                  <c:v>-9.4382665228099349E-2</c:v>
                </c:pt>
                <c:pt idx="397">
                  <c:v>-9.1555744475765977E-2</c:v>
                </c:pt>
                <c:pt idx="398">
                  <c:v>-8.7987804239572864E-2</c:v>
                </c:pt>
                <c:pt idx="399">
                  <c:v>-8.4327190231011151E-2</c:v>
                </c:pt>
                <c:pt idx="400">
                  <c:v>-8.1500640173767236E-2</c:v>
                </c:pt>
                <c:pt idx="401">
                  <c:v>-7.9505929897304373E-2</c:v>
                </c:pt>
                <c:pt idx="402">
                  <c:v>-7.7977183348311052E-2</c:v>
                </c:pt>
                <c:pt idx="403">
                  <c:v>-7.7235793169361855E-2</c:v>
                </c:pt>
                <c:pt idx="404">
                  <c:v>-7.6724975336065815E-2</c:v>
                </c:pt>
                <c:pt idx="405">
                  <c:v>-7.6539998486418015E-2</c:v>
                </c:pt>
                <c:pt idx="406">
                  <c:v>-7.7050074929535028E-2</c:v>
                </c:pt>
                <c:pt idx="407">
                  <c:v>-7.844055221015428E-2</c:v>
                </c:pt>
                <c:pt idx="408">
                  <c:v>-3.4620181124249083E-2</c:v>
                </c:pt>
                <c:pt idx="409">
                  <c:v>-3.5407166799203638E-2</c:v>
                </c:pt>
                <c:pt idx="410">
                  <c:v>-3.6426207600169347E-2</c:v>
                </c:pt>
                <c:pt idx="411">
                  <c:v>-4.0319247429831728E-2</c:v>
                </c:pt>
                <c:pt idx="412">
                  <c:v>-4.4860262275895679E-2</c:v>
                </c:pt>
                <c:pt idx="413">
                  <c:v>-4.8104215003888007E-2</c:v>
                </c:pt>
                <c:pt idx="414">
                  <c:v>-4.9911724260166213E-2</c:v>
                </c:pt>
                <c:pt idx="415">
                  <c:v>-5.083809128876321E-2</c:v>
                </c:pt>
                <c:pt idx="416">
                  <c:v>-5.1394504618064663E-2</c:v>
                </c:pt>
                <c:pt idx="417">
                  <c:v>-5.1579481467712407E-2</c:v>
                </c:pt>
                <c:pt idx="418">
                  <c:v>-5.1348167731880334E-2</c:v>
                </c:pt>
                <c:pt idx="419">
                  <c:v>-5.0282048654551326E-2</c:v>
                </c:pt>
                <c:pt idx="420">
                  <c:v>-4.8428573207178249E-2</c:v>
                </c:pt>
                <c:pt idx="421">
                  <c:v>-4.5601652454844877E-2</c:v>
                </c:pt>
                <c:pt idx="422">
                  <c:v>-4.2033712218651764E-2</c:v>
                </c:pt>
                <c:pt idx="423">
                  <c:v>-3.8373098210090051E-2</c:v>
                </c:pt>
                <c:pt idx="424">
                  <c:v>-3.5546548152846136E-2</c:v>
                </c:pt>
                <c:pt idx="425">
                  <c:v>-3.3551837876383273E-2</c:v>
                </c:pt>
                <c:pt idx="426">
                  <c:v>-3.2023091327389952E-2</c:v>
                </c:pt>
                <c:pt idx="427">
                  <c:v>-3.1281701148440755E-2</c:v>
                </c:pt>
                <c:pt idx="428">
                  <c:v>-3.0770883315144715E-2</c:v>
                </c:pt>
                <c:pt idx="429">
                  <c:v>-3.0585906465496915E-2</c:v>
                </c:pt>
                <c:pt idx="430">
                  <c:v>-3.1095982908613928E-2</c:v>
                </c:pt>
                <c:pt idx="431">
                  <c:v>-3.2486460189233179E-2</c:v>
                </c:pt>
                <c:pt idx="432">
                  <c:v>-1.4758210778711756E-2</c:v>
                </c:pt>
                <c:pt idx="433">
                  <c:v>-1.5545196453666366E-2</c:v>
                </c:pt>
                <c:pt idx="434">
                  <c:v>-1.6564237254632075E-2</c:v>
                </c:pt>
                <c:pt idx="435">
                  <c:v>-2.0457277084294456E-2</c:v>
                </c:pt>
                <c:pt idx="436">
                  <c:v>-2.4998291930358407E-2</c:v>
                </c:pt>
                <c:pt idx="437">
                  <c:v>-2.8242244658350679E-2</c:v>
                </c:pt>
                <c:pt idx="438">
                  <c:v>-3.0049753914628941E-2</c:v>
                </c:pt>
                <c:pt idx="439">
                  <c:v>-3.0976120943225938E-2</c:v>
                </c:pt>
                <c:pt idx="440">
                  <c:v>-3.153253427252739E-2</c:v>
                </c:pt>
                <c:pt idx="441">
                  <c:v>-3.1717511122175135E-2</c:v>
                </c:pt>
                <c:pt idx="442">
                  <c:v>-3.1486197386343062E-2</c:v>
                </c:pt>
                <c:pt idx="443">
                  <c:v>-3.0420078309014054E-2</c:v>
                </c:pt>
                <c:pt idx="444">
                  <c:v>-2.8566602861641033E-2</c:v>
                </c:pt>
                <c:pt idx="445">
                  <c:v>-2.5739682109307549E-2</c:v>
                </c:pt>
                <c:pt idx="446">
                  <c:v>-2.2171741873114548E-2</c:v>
                </c:pt>
                <c:pt idx="447">
                  <c:v>-1.8511127864552779E-2</c:v>
                </c:pt>
                <c:pt idx="448">
                  <c:v>-1.5684577807308808E-2</c:v>
                </c:pt>
                <c:pt idx="449">
                  <c:v>-1.3689867530846E-2</c:v>
                </c:pt>
                <c:pt idx="450">
                  <c:v>-1.2161120981852735E-2</c:v>
                </c:pt>
                <c:pt idx="451">
                  <c:v>-1.1419730802903483E-2</c:v>
                </c:pt>
                <c:pt idx="452">
                  <c:v>-1.0908912969607498E-2</c:v>
                </c:pt>
                <c:pt idx="453">
                  <c:v>-1.0723936119959698E-2</c:v>
                </c:pt>
                <c:pt idx="454">
                  <c:v>-1.1234012563076656E-2</c:v>
                </c:pt>
                <c:pt idx="455">
                  <c:v>-1.2624489843695907E-2</c:v>
                </c:pt>
                <c:pt idx="456">
                  <c:v>-1.9214971899135347E-2</c:v>
                </c:pt>
                <c:pt idx="457">
                  <c:v>-2.0001957574089846E-2</c:v>
                </c:pt>
                <c:pt idx="458">
                  <c:v>-2.1020998375055555E-2</c:v>
                </c:pt>
                <c:pt idx="459">
                  <c:v>-2.4914038204717937E-2</c:v>
                </c:pt>
                <c:pt idx="460">
                  <c:v>-2.9455053050781888E-2</c:v>
                </c:pt>
                <c:pt idx="461">
                  <c:v>-3.2699005778774271E-2</c:v>
                </c:pt>
                <c:pt idx="462">
                  <c:v>-3.4506515035052421E-2</c:v>
                </c:pt>
                <c:pt idx="463">
                  <c:v>-3.5432882063649473E-2</c:v>
                </c:pt>
                <c:pt idx="464">
                  <c:v>-3.5989295392950926E-2</c:v>
                </c:pt>
                <c:pt idx="465">
                  <c:v>-3.6174272242598615E-2</c:v>
                </c:pt>
                <c:pt idx="466">
                  <c:v>-3.5942958506766542E-2</c:v>
                </c:pt>
                <c:pt idx="467">
                  <c:v>-3.4876839429437534E-2</c:v>
                </c:pt>
                <c:pt idx="468">
                  <c:v>-3.3023363982064513E-2</c:v>
                </c:pt>
                <c:pt idx="469">
                  <c:v>-3.019644322973114E-2</c:v>
                </c:pt>
                <c:pt idx="470">
                  <c:v>-2.6628502993538028E-2</c:v>
                </c:pt>
                <c:pt idx="471">
                  <c:v>-2.2967888984976259E-2</c:v>
                </c:pt>
                <c:pt idx="472">
                  <c:v>-2.01413389277324E-2</c:v>
                </c:pt>
                <c:pt idx="473">
                  <c:v>-1.8146628651269481E-2</c:v>
                </c:pt>
                <c:pt idx="474">
                  <c:v>-1.6617882102276216E-2</c:v>
                </c:pt>
                <c:pt idx="475">
                  <c:v>-1.5876491923326963E-2</c:v>
                </c:pt>
                <c:pt idx="476">
                  <c:v>-1.5365674090030979E-2</c:v>
                </c:pt>
                <c:pt idx="477">
                  <c:v>-1.5180697240383179E-2</c:v>
                </c:pt>
                <c:pt idx="478">
                  <c:v>-1.5690773683500137E-2</c:v>
                </c:pt>
                <c:pt idx="479">
                  <c:v>-1.7081250964119388E-2</c:v>
                </c:pt>
                <c:pt idx="480">
                  <c:v>-1.9214971899135347E-2</c:v>
                </c:pt>
                <c:pt idx="481">
                  <c:v>-2.0001957574089846E-2</c:v>
                </c:pt>
                <c:pt idx="482">
                  <c:v>-2.1020998375055555E-2</c:v>
                </c:pt>
                <c:pt idx="483">
                  <c:v>-2.4914038204717937E-2</c:v>
                </c:pt>
                <c:pt idx="484">
                  <c:v>-2.9455053050781888E-2</c:v>
                </c:pt>
                <c:pt idx="485">
                  <c:v>-3.2699005778774271E-2</c:v>
                </c:pt>
                <c:pt idx="486">
                  <c:v>-3.4506515035052421E-2</c:v>
                </c:pt>
                <c:pt idx="487">
                  <c:v>-3.5432882063649473E-2</c:v>
                </c:pt>
                <c:pt idx="488">
                  <c:v>-3.5989295392950926E-2</c:v>
                </c:pt>
                <c:pt idx="489">
                  <c:v>-3.6174272242598615E-2</c:v>
                </c:pt>
                <c:pt idx="490">
                  <c:v>-3.5942958506766542E-2</c:v>
                </c:pt>
                <c:pt idx="491">
                  <c:v>-3.4876839429437534E-2</c:v>
                </c:pt>
                <c:pt idx="492">
                  <c:v>-3.3023363982064513E-2</c:v>
                </c:pt>
                <c:pt idx="493">
                  <c:v>-3.019644322973114E-2</c:v>
                </c:pt>
                <c:pt idx="494">
                  <c:v>-2.6628502993538028E-2</c:v>
                </c:pt>
                <c:pt idx="495">
                  <c:v>-2.2967888984976259E-2</c:v>
                </c:pt>
                <c:pt idx="496">
                  <c:v>-2.01413389277324E-2</c:v>
                </c:pt>
                <c:pt idx="497">
                  <c:v>-1.8146628651269481E-2</c:v>
                </c:pt>
                <c:pt idx="498">
                  <c:v>-1.6617882102276216E-2</c:v>
                </c:pt>
                <c:pt idx="499">
                  <c:v>-1.5876491923326963E-2</c:v>
                </c:pt>
                <c:pt idx="500">
                  <c:v>-1.5365674090030979E-2</c:v>
                </c:pt>
                <c:pt idx="501">
                  <c:v>-1.5180697240383179E-2</c:v>
                </c:pt>
                <c:pt idx="502">
                  <c:v>-1.5690773683500137E-2</c:v>
                </c:pt>
                <c:pt idx="503">
                  <c:v>-1.7081250964119388E-2</c:v>
                </c:pt>
                <c:pt idx="504">
                  <c:v>-1.9214971899135347E-2</c:v>
                </c:pt>
                <c:pt idx="505">
                  <c:v>-2.0001957574089846E-2</c:v>
                </c:pt>
                <c:pt idx="506">
                  <c:v>-2.1020998375055555E-2</c:v>
                </c:pt>
                <c:pt idx="507">
                  <c:v>-2.4914038204717937E-2</c:v>
                </c:pt>
                <c:pt idx="508">
                  <c:v>-2.9455053050781888E-2</c:v>
                </c:pt>
                <c:pt idx="509">
                  <c:v>-3.2699005778774271E-2</c:v>
                </c:pt>
                <c:pt idx="510">
                  <c:v>-3.4506515035052421E-2</c:v>
                </c:pt>
                <c:pt idx="511">
                  <c:v>-3.5432882063649473E-2</c:v>
                </c:pt>
                <c:pt idx="512">
                  <c:v>-3.5989295392950926E-2</c:v>
                </c:pt>
                <c:pt idx="513">
                  <c:v>-3.6174272242598615E-2</c:v>
                </c:pt>
                <c:pt idx="514">
                  <c:v>-3.5942958506766542E-2</c:v>
                </c:pt>
                <c:pt idx="515">
                  <c:v>-3.4876839429437534E-2</c:v>
                </c:pt>
                <c:pt idx="516">
                  <c:v>-3.3023363982064513E-2</c:v>
                </c:pt>
                <c:pt idx="517">
                  <c:v>-3.019644322973114E-2</c:v>
                </c:pt>
                <c:pt idx="518">
                  <c:v>-2.6628502993538028E-2</c:v>
                </c:pt>
                <c:pt idx="519">
                  <c:v>-2.2967888984976259E-2</c:v>
                </c:pt>
                <c:pt idx="520">
                  <c:v>-2.01413389277324E-2</c:v>
                </c:pt>
                <c:pt idx="521">
                  <c:v>-1.8146628651269481E-2</c:v>
                </c:pt>
                <c:pt idx="522">
                  <c:v>-1.6617882102276216E-2</c:v>
                </c:pt>
                <c:pt idx="523">
                  <c:v>-1.5876491923326963E-2</c:v>
                </c:pt>
                <c:pt idx="524">
                  <c:v>-1.5365674090030979E-2</c:v>
                </c:pt>
                <c:pt idx="525">
                  <c:v>-1.5180697240383179E-2</c:v>
                </c:pt>
                <c:pt idx="526">
                  <c:v>-1.5690773683500137E-2</c:v>
                </c:pt>
                <c:pt idx="527">
                  <c:v>-1.7081250964119388E-2</c:v>
                </c:pt>
                <c:pt idx="528">
                  <c:v>-3.9076942244672619E-2</c:v>
                </c:pt>
                <c:pt idx="529">
                  <c:v>-3.9863927919627173E-2</c:v>
                </c:pt>
                <c:pt idx="530">
                  <c:v>-4.0882968720592883E-2</c:v>
                </c:pt>
                <c:pt idx="531">
                  <c:v>-4.4776008550255264E-2</c:v>
                </c:pt>
                <c:pt idx="532">
                  <c:v>-4.9317023396319215E-2</c:v>
                </c:pt>
                <c:pt idx="533">
                  <c:v>-5.2560976124311543E-2</c:v>
                </c:pt>
                <c:pt idx="534">
                  <c:v>-5.4368485380589748E-2</c:v>
                </c:pt>
                <c:pt idx="535">
                  <c:v>-5.5294852409186745E-2</c:v>
                </c:pt>
                <c:pt idx="536">
                  <c:v>-5.5851265738488198E-2</c:v>
                </c:pt>
                <c:pt idx="537">
                  <c:v>-5.6036242588135943E-2</c:v>
                </c:pt>
                <c:pt idx="538">
                  <c:v>-5.580492885230387E-2</c:v>
                </c:pt>
                <c:pt idx="539">
                  <c:v>-5.4738809774974861E-2</c:v>
                </c:pt>
                <c:pt idx="540">
                  <c:v>-5.2885334327601785E-2</c:v>
                </c:pt>
                <c:pt idx="541">
                  <c:v>-5.0058413575268412E-2</c:v>
                </c:pt>
                <c:pt idx="542">
                  <c:v>-4.64904733390753E-2</c:v>
                </c:pt>
                <c:pt idx="543">
                  <c:v>-4.2829859330513587E-2</c:v>
                </c:pt>
                <c:pt idx="544">
                  <c:v>-4.0003309273269672E-2</c:v>
                </c:pt>
                <c:pt idx="545">
                  <c:v>-3.8008598996806808E-2</c:v>
                </c:pt>
                <c:pt idx="546">
                  <c:v>-3.6479852447813488E-2</c:v>
                </c:pt>
                <c:pt idx="547">
                  <c:v>-3.5738462268864291E-2</c:v>
                </c:pt>
                <c:pt idx="548">
                  <c:v>-3.5227644435568251E-2</c:v>
                </c:pt>
                <c:pt idx="549">
                  <c:v>-3.5042667585920451E-2</c:v>
                </c:pt>
                <c:pt idx="550">
                  <c:v>-3.5552744029037464E-2</c:v>
                </c:pt>
                <c:pt idx="551">
                  <c:v>-3.6943221309656715E-2</c:v>
                </c:pt>
                <c:pt idx="552">
                  <c:v>-2.7171942244672675E-2</c:v>
                </c:pt>
                <c:pt idx="553">
                  <c:v>-2.7958927919627174E-2</c:v>
                </c:pt>
                <c:pt idx="554">
                  <c:v>-2.8977968720592884E-2</c:v>
                </c:pt>
                <c:pt idx="555">
                  <c:v>-3.2871008550255265E-2</c:v>
                </c:pt>
                <c:pt idx="556">
                  <c:v>-3.7412023396319216E-2</c:v>
                </c:pt>
                <c:pt idx="557">
                  <c:v>-4.0655976124311544E-2</c:v>
                </c:pt>
                <c:pt idx="558">
                  <c:v>-4.2463485380589749E-2</c:v>
                </c:pt>
                <c:pt idx="559">
                  <c:v>-4.3389852409186747E-2</c:v>
                </c:pt>
                <c:pt idx="560">
                  <c:v>-4.3946265738488199E-2</c:v>
                </c:pt>
                <c:pt idx="561">
                  <c:v>-4.4131242588135944E-2</c:v>
                </c:pt>
                <c:pt idx="562">
                  <c:v>-4.3899928852303871E-2</c:v>
                </c:pt>
                <c:pt idx="563">
                  <c:v>-4.2833809774974863E-2</c:v>
                </c:pt>
                <c:pt idx="564">
                  <c:v>-4.0980334327601786E-2</c:v>
                </c:pt>
                <c:pt idx="565">
                  <c:v>-3.8153413575268413E-2</c:v>
                </c:pt>
                <c:pt idx="566">
                  <c:v>-3.4585473339075301E-2</c:v>
                </c:pt>
                <c:pt idx="567">
                  <c:v>-3.0924859330513588E-2</c:v>
                </c:pt>
                <c:pt idx="568">
                  <c:v>-2.8098309273269728E-2</c:v>
                </c:pt>
                <c:pt idx="569">
                  <c:v>-2.6103598996806809E-2</c:v>
                </c:pt>
                <c:pt idx="570">
                  <c:v>-2.4574852447813433E-2</c:v>
                </c:pt>
                <c:pt idx="571">
                  <c:v>-2.3833462268864292E-2</c:v>
                </c:pt>
                <c:pt idx="572">
                  <c:v>-2.3322644435568196E-2</c:v>
                </c:pt>
                <c:pt idx="573">
                  <c:v>-2.3137667585920396E-2</c:v>
                </c:pt>
                <c:pt idx="574">
                  <c:v>-2.3647744029037465E-2</c:v>
                </c:pt>
                <c:pt idx="575">
                  <c:v>-2.5038221309656716E-2</c:v>
                </c:pt>
                <c:pt idx="576">
                  <c:v>-4.7033912590209892E-2</c:v>
                </c:pt>
                <c:pt idx="577">
                  <c:v>-4.7820898265164447E-2</c:v>
                </c:pt>
                <c:pt idx="578">
                  <c:v>-4.8839939066130156E-2</c:v>
                </c:pt>
                <c:pt idx="579">
                  <c:v>-5.2732978895792537E-2</c:v>
                </c:pt>
                <c:pt idx="580">
                  <c:v>-5.7273993741856488E-2</c:v>
                </c:pt>
                <c:pt idx="581">
                  <c:v>-6.0517946469848816E-2</c:v>
                </c:pt>
                <c:pt idx="582">
                  <c:v>-6.2325455726127021E-2</c:v>
                </c:pt>
                <c:pt idx="583">
                  <c:v>-6.3251822754724019E-2</c:v>
                </c:pt>
                <c:pt idx="584">
                  <c:v>-6.3808236084025471E-2</c:v>
                </c:pt>
                <c:pt idx="585">
                  <c:v>-6.3993212933673216E-2</c:v>
                </c:pt>
                <c:pt idx="586">
                  <c:v>-6.3761899197841143E-2</c:v>
                </c:pt>
                <c:pt idx="587">
                  <c:v>-6.2695780120512135E-2</c:v>
                </c:pt>
                <c:pt idx="588">
                  <c:v>-6.0842304673139058E-2</c:v>
                </c:pt>
                <c:pt idx="589">
                  <c:v>-5.8015383920805685E-2</c:v>
                </c:pt>
                <c:pt idx="590">
                  <c:v>-5.4447443684612573E-2</c:v>
                </c:pt>
                <c:pt idx="591">
                  <c:v>-5.078682967605086E-2</c:v>
                </c:pt>
                <c:pt idx="592">
                  <c:v>-4.7960279618806945E-2</c:v>
                </c:pt>
                <c:pt idx="593">
                  <c:v>-4.5965569342344081E-2</c:v>
                </c:pt>
                <c:pt idx="594">
                  <c:v>-4.4436822793350761E-2</c:v>
                </c:pt>
                <c:pt idx="595">
                  <c:v>-4.3695432614401564E-2</c:v>
                </c:pt>
                <c:pt idx="596">
                  <c:v>-4.3184614781105524E-2</c:v>
                </c:pt>
                <c:pt idx="597">
                  <c:v>-4.2999637931457724E-2</c:v>
                </c:pt>
                <c:pt idx="598">
                  <c:v>-4.3509714374574737E-2</c:v>
                </c:pt>
                <c:pt idx="599">
                  <c:v>-4.4900191655193988E-2</c:v>
                </c:pt>
                <c:pt idx="600">
                  <c:v>-1.8419635950313484E-2</c:v>
                </c:pt>
                <c:pt idx="601">
                  <c:v>-1.9206621625267983E-2</c:v>
                </c:pt>
                <c:pt idx="602">
                  <c:v>-2.0225662426233693E-2</c:v>
                </c:pt>
                <c:pt idx="603">
                  <c:v>-2.4118702255896074E-2</c:v>
                </c:pt>
                <c:pt idx="604">
                  <c:v>-2.8659717101960025E-2</c:v>
                </c:pt>
                <c:pt idx="605">
                  <c:v>-3.1903669829952408E-2</c:v>
                </c:pt>
                <c:pt idx="606">
                  <c:v>-3.3711179086230558E-2</c:v>
                </c:pt>
                <c:pt idx="607">
                  <c:v>-3.4637546114827611E-2</c:v>
                </c:pt>
                <c:pt idx="608">
                  <c:v>-3.5193959444129064E-2</c:v>
                </c:pt>
                <c:pt idx="609">
                  <c:v>-3.5378936293776753E-2</c:v>
                </c:pt>
                <c:pt idx="610">
                  <c:v>-3.514762255794468E-2</c:v>
                </c:pt>
                <c:pt idx="611">
                  <c:v>-3.4081503480615671E-2</c:v>
                </c:pt>
                <c:pt idx="612">
                  <c:v>-3.2228028033242651E-2</c:v>
                </c:pt>
                <c:pt idx="613">
                  <c:v>-2.9401107280909278E-2</c:v>
                </c:pt>
                <c:pt idx="614">
                  <c:v>-2.5833167044716165E-2</c:v>
                </c:pt>
                <c:pt idx="615">
                  <c:v>-2.2172553036154397E-2</c:v>
                </c:pt>
                <c:pt idx="616">
                  <c:v>-1.9346002978910537E-2</c:v>
                </c:pt>
                <c:pt idx="617">
                  <c:v>-1.7351292702447618E-2</c:v>
                </c:pt>
                <c:pt idx="618">
                  <c:v>-1.5822546153454353E-2</c:v>
                </c:pt>
                <c:pt idx="619">
                  <c:v>-1.50811559745051E-2</c:v>
                </c:pt>
                <c:pt idx="620">
                  <c:v>-1.4570338141209116E-2</c:v>
                </c:pt>
                <c:pt idx="621">
                  <c:v>-1.4385361291561316E-2</c:v>
                </c:pt>
                <c:pt idx="622">
                  <c:v>-1.4895437734678274E-2</c:v>
                </c:pt>
                <c:pt idx="623">
                  <c:v>-1.6285915015297525E-2</c:v>
                </c:pt>
                <c:pt idx="624">
                  <c:v>-1.8419635950313484E-2</c:v>
                </c:pt>
                <c:pt idx="625">
                  <c:v>-1.9206621625267983E-2</c:v>
                </c:pt>
                <c:pt idx="626">
                  <c:v>-2.0225662426233693E-2</c:v>
                </c:pt>
                <c:pt idx="627">
                  <c:v>-2.4118702255896074E-2</c:v>
                </c:pt>
                <c:pt idx="628">
                  <c:v>-2.8659717101960025E-2</c:v>
                </c:pt>
                <c:pt idx="629">
                  <c:v>-3.1903669829952408E-2</c:v>
                </c:pt>
                <c:pt idx="630">
                  <c:v>-3.3711179086230558E-2</c:v>
                </c:pt>
                <c:pt idx="631">
                  <c:v>-3.4637546114827611E-2</c:v>
                </c:pt>
                <c:pt idx="632">
                  <c:v>-3.5193959444129064E-2</c:v>
                </c:pt>
                <c:pt idx="633">
                  <c:v>-3.5378936293776753E-2</c:v>
                </c:pt>
                <c:pt idx="634">
                  <c:v>-3.514762255794468E-2</c:v>
                </c:pt>
                <c:pt idx="635">
                  <c:v>-3.4081503480615671E-2</c:v>
                </c:pt>
                <c:pt idx="636">
                  <c:v>-3.2228028033242651E-2</c:v>
                </c:pt>
                <c:pt idx="637">
                  <c:v>-2.9401107280909278E-2</c:v>
                </c:pt>
                <c:pt idx="638">
                  <c:v>-2.5833167044716165E-2</c:v>
                </c:pt>
                <c:pt idx="639">
                  <c:v>-2.2172553036154397E-2</c:v>
                </c:pt>
                <c:pt idx="640">
                  <c:v>-1.9346002978910537E-2</c:v>
                </c:pt>
                <c:pt idx="641">
                  <c:v>-1.7351292702447618E-2</c:v>
                </c:pt>
                <c:pt idx="642">
                  <c:v>-1.5822546153454353E-2</c:v>
                </c:pt>
                <c:pt idx="643">
                  <c:v>-1.50811559745051E-2</c:v>
                </c:pt>
                <c:pt idx="644">
                  <c:v>-1.4570338141209116E-2</c:v>
                </c:pt>
                <c:pt idx="645">
                  <c:v>-1.4385361291561316E-2</c:v>
                </c:pt>
                <c:pt idx="646">
                  <c:v>-1.4895437734678274E-2</c:v>
                </c:pt>
                <c:pt idx="647">
                  <c:v>-1.6285915015297525E-2</c:v>
                </c:pt>
                <c:pt idx="648">
                  <c:v>-1.8419635950313484E-2</c:v>
                </c:pt>
                <c:pt idx="649">
                  <c:v>-1.9206621625267983E-2</c:v>
                </c:pt>
                <c:pt idx="650">
                  <c:v>-2.0225662426233693E-2</c:v>
                </c:pt>
                <c:pt idx="651">
                  <c:v>-2.4118702255896074E-2</c:v>
                </c:pt>
                <c:pt idx="652">
                  <c:v>-2.8659717101960025E-2</c:v>
                </c:pt>
                <c:pt idx="653">
                  <c:v>-3.1903669829952408E-2</c:v>
                </c:pt>
                <c:pt idx="654">
                  <c:v>-3.3711179086230558E-2</c:v>
                </c:pt>
                <c:pt idx="655">
                  <c:v>-3.4637546114827611E-2</c:v>
                </c:pt>
                <c:pt idx="656">
                  <c:v>-3.5193959444129064E-2</c:v>
                </c:pt>
                <c:pt idx="657">
                  <c:v>-3.5378936293776753E-2</c:v>
                </c:pt>
                <c:pt idx="658">
                  <c:v>-3.514762255794468E-2</c:v>
                </c:pt>
                <c:pt idx="659">
                  <c:v>-3.4081503480615671E-2</c:v>
                </c:pt>
                <c:pt idx="660">
                  <c:v>-3.2228028033242651E-2</c:v>
                </c:pt>
                <c:pt idx="661">
                  <c:v>-2.9401107280909278E-2</c:v>
                </c:pt>
                <c:pt idx="662">
                  <c:v>-2.5833167044716165E-2</c:v>
                </c:pt>
                <c:pt idx="663">
                  <c:v>-2.2172553036154397E-2</c:v>
                </c:pt>
                <c:pt idx="664">
                  <c:v>-1.9346002978910537E-2</c:v>
                </c:pt>
                <c:pt idx="665">
                  <c:v>-1.7351292702447618E-2</c:v>
                </c:pt>
                <c:pt idx="666">
                  <c:v>-1.5822546153454353E-2</c:v>
                </c:pt>
                <c:pt idx="667">
                  <c:v>-1.50811559745051E-2</c:v>
                </c:pt>
                <c:pt idx="668">
                  <c:v>-1.4570338141209116E-2</c:v>
                </c:pt>
                <c:pt idx="669">
                  <c:v>-1.4385361291561316E-2</c:v>
                </c:pt>
                <c:pt idx="670">
                  <c:v>-1.4895437734678274E-2</c:v>
                </c:pt>
                <c:pt idx="671">
                  <c:v>-1.6285915015297525E-2</c:v>
                </c:pt>
                <c:pt idx="672">
                  <c:v>-1.8679939956990355E-3</c:v>
                </c:pt>
                <c:pt idx="673">
                  <c:v>-2.6549796706536455E-3</c:v>
                </c:pt>
                <c:pt idx="674">
                  <c:v>-3.6740204716193547E-3</c:v>
                </c:pt>
                <c:pt idx="675">
                  <c:v>-7.5670603012817361E-3</c:v>
                </c:pt>
                <c:pt idx="676">
                  <c:v>-1.2108075147345687E-2</c:v>
                </c:pt>
                <c:pt idx="677">
                  <c:v>-1.5352027875337959E-2</c:v>
                </c:pt>
                <c:pt idx="678">
                  <c:v>-1.715953713161622E-2</c:v>
                </c:pt>
                <c:pt idx="679">
                  <c:v>-1.8085904160213162E-2</c:v>
                </c:pt>
                <c:pt idx="680">
                  <c:v>-1.8642317489514615E-2</c:v>
                </c:pt>
                <c:pt idx="681">
                  <c:v>-1.8827294339162415E-2</c:v>
                </c:pt>
                <c:pt idx="682">
                  <c:v>-1.8595980603330342E-2</c:v>
                </c:pt>
                <c:pt idx="683">
                  <c:v>-1.7529861526001334E-2</c:v>
                </c:pt>
                <c:pt idx="684">
                  <c:v>-1.5676386078628202E-2</c:v>
                </c:pt>
                <c:pt idx="685">
                  <c:v>-1.2849465326294829E-2</c:v>
                </c:pt>
                <c:pt idx="686">
                  <c:v>-9.2815250901017166E-3</c:v>
                </c:pt>
                <c:pt idx="687">
                  <c:v>-5.6209110815400587E-3</c:v>
                </c:pt>
                <c:pt idx="688">
                  <c:v>-2.7943610242960881E-3</c:v>
                </c:pt>
                <c:pt idx="689">
                  <c:v>-7.9965074783328038E-4</c:v>
                </c:pt>
                <c:pt idx="690">
                  <c:v>7.2909580116009565E-4</c:v>
                </c:pt>
                <c:pt idx="691">
                  <c:v>1.4704859801092374E-3</c:v>
                </c:pt>
                <c:pt idx="692">
                  <c:v>1.9813038134053329E-3</c:v>
                </c:pt>
                <c:pt idx="693">
                  <c:v>2.1662806630531328E-3</c:v>
                </c:pt>
                <c:pt idx="694">
                  <c:v>1.6562042199360638E-3</c:v>
                </c:pt>
                <c:pt idx="695">
                  <c:v>2.6572693931681268E-4</c:v>
                </c:pt>
                <c:pt idx="696">
                  <c:v>1.7993976349838237E-2</c:v>
                </c:pt>
                <c:pt idx="697">
                  <c:v>1.7206990674883738E-2</c:v>
                </c:pt>
                <c:pt idx="698">
                  <c:v>1.6187949873918028E-2</c:v>
                </c:pt>
                <c:pt idx="699">
                  <c:v>1.2294910044255647E-2</c:v>
                </c:pt>
                <c:pt idx="700">
                  <c:v>7.7538951981916959E-3</c:v>
                </c:pt>
                <c:pt idx="701">
                  <c:v>4.5099424701993129E-3</c:v>
                </c:pt>
                <c:pt idx="702">
                  <c:v>2.7024332139211626E-3</c:v>
                </c:pt>
                <c:pt idx="703">
                  <c:v>1.77606618532411E-3</c:v>
                </c:pt>
                <c:pt idx="704">
                  <c:v>1.2196528560226572E-3</c:v>
                </c:pt>
                <c:pt idx="705">
                  <c:v>1.0346760063749683E-3</c:v>
                </c:pt>
                <c:pt idx="706">
                  <c:v>1.265989742207041E-3</c:v>
                </c:pt>
                <c:pt idx="707">
                  <c:v>2.3321088195360495E-3</c:v>
                </c:pt>
                <c:pt idx="708">
                  <c:v>4.1855842669090704E-3</c:v>
                </c:pt>
                <c:pt idx="709">
                  <c:v>7.0125050192424432E-3</c:v>
                </c:pt>
                <c:pt idx="710">
                  <c:v>1.0580445255435555E-2</c:v>
                </c:pt>
                <c:pt idx="711">
                  <c:v>1.4241059263997324E-2</c:v>
                </c:pt>
                <c:pt idx="712">
                  <c:v>1.7067609321241184E-2</c:v>
                </c:pt>
                <c:pt idx="713">
                  <c:v>1.9062319597704103E-2</c:v>
                </c:pt>
                <c:pt idx="714">
                  <c:v>2.0591066146697368E-2</c:v>
                </c:pt>
                <c:pt idx="715">
                  <c:v>2.133245632564662E-2</c:v>
                </c:pt>
                <c:pt idx="716">
                  <c:v>2.1843274158942605E-2</c:v>
                </c:pt>
                <c:pt idx="717">
                  <c:v>2.2028251008590405E-2</c:v>
                </c:pt>
                <c:pt idx="718">
                  <c:v>2.1518174565473447E-2</c:v>
                </c:pt>
                <c:pt idx="719">
                  <c:v>2.0127697284854196E-2</c:v>
                </c:pt>
                <c:pt idx="720">
                  <c:v>3.4545618304452685E-2</c:v>
                </c:pt>
                <c:pt idx="721">
                  <c:v>3.3758632629498186E-2</c:v>
                </c:pt>
                <c:pt idx="722">
                  <c:v>3.2739591828532477E-2</c:v>
                </c:pt>
                <c:pt idx="723">
                  <c:v>2.8846551998870096E-2</c:v>
                </c:pt>
                <c:pt idx="724">
                  <c:v>2.4305537152806145E-2</c:v>
                </c:pt>
                <c:pt idx="725">
                  <c:v>2.1061584424813762E-2</c:v>
                </c:pt>
                <c:pt idx="726">
                  <c:v>1.9254075168535612E-2</c:v>
                </c:pt>
                <c:pt idx="727">
                  <c:v>1.8327708139938559E-2</c:v>
                </c:pt>
                <c:pt idx="728">
                  <c:v>1.7771294810637106E-2</c:v>
                </c:pt>
                <c:pt idx="729">
                  <c:v>1.7586317960989417E-2</c:v>
                </c:pt>
                <c:pt idx="730">
                  <c:v>1.781763169682149E-2</c:v>
                </c:pt>
                <c:pt idx="731">
                  <c:v>1.8883750774150498E-2</c:v>
                </c:pt>
                <c:pt idx="732">
                  <c:v>2.0737226221523519E-2</c:v>
                </c:pt>
                <c:pt idx="733">
                  <c:v>2.3564146973856892E-2</c:v>
                </c:pt>
                <c:pt idx="734">
                  <c:v>2.7132087210050004E-2</c:v>
                </c:pt>
                <c:pt idx="735">
                  <c:v>3.0792701218611773E-2</c:v>
                </c:pt>
                <c:pt idx="736">
                  <c:v>3.3619251275855633E-2</c:v>
                </c:pt>
                <c:pt idx="737">
                  <c:v>3.5613961552318552E-2</c:v>
                </c:pt>
                <c:pt idx="738">
                  <c:v>3.7142708101311817E-2</c:v>
                </c:pt>
                <c:pt idx="739">
                  <c:v>3.7884098280261069E-2</c:v>
                </c:pt>
                <c:pt idx="740">
                  <c:v>3.8394916113557054E-2</c:v>
                </c:pt>
                <c:pt idx="741">
                  <c:v>3.8579892963204854E-2</c:v>
                </c:pt>
                <c:pt idx="742">
                  <c:v>3.8069816520087896E-2</c:v>
                </c:pt>
                <c:pt idx="743">
                  <c:v>3.6679339239468645E-2</c:v>
                </c:pt>
                <c:pt idx="744">
                  <c:v>5.4407588649990068E-2</c:v>
                </c:pt>
                <c:pt idx="745">
                  <c:v>5.3620602975035458E-2</c:v>
                </c:pt>
                <c:pt idx="746">
                  <c:v>5.2601562174069749E-2</c:v>
                </c:pt>
                <c:pt idx="747">
                  <c:v>4.8708522344407368E-2</c:v>
                </c:pt>
                <c:pt idx="748">
                  <c:v>4.4167507498343417E-2</c:v>
                </c:pt>
                <c:pt idx="749">
                  <c:v>4.0923554770351145E-2</c:v>
                </c:pt>
                <c:pt idx="750">
                  <c:v>3.9116045514072884E-2</c:v>
                </c:pt>
                <c:pt idx="751">
                  <c:v>3.8189678485475942E-2</c:v>
                </c:pt>
                <c:pt idx="752">
                  <c:v>3.7633265156174489E-2</c:v>
                </c:pt>
                <c:pt idx="753">
                  <c:v>3.7448288306526689E-2</c:v>
                </c:pt>
                <c:pt idx="754">
                  <c:v>3.7679602042358762E-2</c:v>
                </c:pt>
                <c:pt idx="755">
                  <c:v>3.874572111968777E-2</c:v>
                </c:pt>
                <c:pt idx="756">
                  <c:v>4.0599196567060791E-2</c:v>
                </c:pt>
                <c:pt idx="757">
                  <c:v>4.3426117319394275E-2</c:v>
                </c:pt>
                <c:pt idx="758">
                  <c:v>4.6994057555587276E-2</c:v>
                </c:pt>
                <c:pt idx="759">
                  <c:v>5.0654671564149045E-2</c:v>
                </c:pt>
                <c:pt idx="760">
                  <c:v>5.3481221621393016E-2</c:v>
                </c:pt>
                <c:pt idx="761">
                  <c:v>5.5475931897855824E-2</c:v>
                </c:pt>
                <c:pt idx="762">
                  <c:v>5.7004678446849089E-2</c:v>
                </c:pt>
                <c:pt idx="763">
                  <c:v>5.7746068625798341E-2</c:v>
                </c:pt>
                <c:pt idx="764">
                  <c:v>5.8256886459094326E-2</c:v>
                </c:pt>
                <c:pt idx="765">
                  <c:v>5.8441863308742126E-2</c:v>
                </c:pt>
                <c:pt idx="766">
                  <c:v>5.7931786865625168E-2</c:v>
                </c:pt>
                <c:pt idx="767">
                  <c:v>5.6541309585005917E-2</c:v>
                </c:pt>
                <c:pt idx="768">
                  <c:v>9.4131529341064613E-2</c:v>
                </c:pt>
                <c:pt idx="769">
                  <c:v>9.3344543666110114E-2</c:v>
                </c:pt>
                <c:pt idx="770">
                  <c:v>9.2325502865144293E-2</c:v>
                </c:pt>
                <c:pt idx="771">
                  <c:v>8.8432463035481912E-2</c:v>
                </c:pt>
                <c:pt idx="772">
                  <c:v>8.3891448189418072E-2</c:v>
                </c:pt>
                <c:pt idx="773">
                  <c:v>8.0647495461425689E-2</c:v>
                </c:pt>
                <c:pt idx="774">
                  <c:v>7.8839986205147539E-2</c:v>
                </c:pt>
                <c:pt idx="775">
                  <c:v>7.7913619176550486E-2</c:v>
                </c:pt>
                <c:pt idx="776">
                  <c:v>7.7357205847249033E-2</c:v>
                </c:pt>
                <c:pt idx="777">
                  <c:v>7.7172228997601233E-2</c:v>
                </c:pt>
                <c:pt idx="778">
                  <c:v>7.7403542733433306E-2</c:v>
                </c:pt>
                <c:pt idx="779">
                  <c:v>7.8469661810762426E-2</c:v>
                </c:pt>
                <c:pt idx="780">
                  <c:v>8.0323137258135446E-2</c:v>
                </c:pt>
                <c:pt idx="781">
                  <c:v>8.3150058010468819E-2</c:v>
                </c:pt>
                <c:pt idx="782">
                  <c:v>8.6717998246661931E-2</c:v>
                </c:pt>
                <c:pt idx="783">
                  <c:v>9.0378612255223589E-2</c:v>
                </c:pt>
                <c:pt idx="784">
                  <c:v>9.320516231246756E-2</c:v>
                </c:pt>
                <c:pt idx="785">
                  <c:v>9.5199872588930368E-2</c:v>
                </c:pt>
                <c:pt idx="786">
                  <c:v>9.6728619137923744E-2</c:v>
                </c:pt>
                <c:pt idx="787">
                  <c:v>9.7470009316872885E-2</c:v>
                </c:pt>
                <c:pt idx="788">
                  <c:v>9.7980827150168981E-2</c:v>
                </c:pt>
                <c:pt idx="789">
                  <c:v>9.8165803999816781E-2</c:v>
                </c:pt>
                <c:pt idx="790">
                  <c:v>9.7655727556699712E-2</c:v>
                </c:pt>
                <c:pt idx="791">
                  <c:v>9.6265250276080461E-2</c:v>
                </c:pt>
                <c:pt idx="792">
                  <c:v>9.4131529341064613E-2</c:v>
                </c:pt>
                <c:pt idx="793">
                  <c:v>9.3344543666110114E-2</c:v>
                </c:pt>
                <c:pt idx="794">
                  <c:v>9.2325502865144293E-2</c:v>
                </c:pt>
                <c:pt idx="795">
                  <c:v>8.8432463035481912E-2</c:v>
                </c:pt>
                <c:pt idx="796">
                  <c:v>8.3891448189418072E-2</c:v>
                </c:pt>
                <c:pt idx="797">
                  <c:v>8.0647495461425689E-2</c:v>
                </c:pt>
                <c:pt idx="798">
                  <c:v>7.8839986205147539E-2</c:v>
                </c:pt>
                <c:pt idx="799">
                  <c:v>7.7913619176550486E-2</c:v>
                </c:pt>
                <c:pt idx="800">
                  <c:v>7.7357205847249033E-2</c:v>
                </c:pt>
                <c:pt idx="801">
                  <c:v>7.7172228997601233E-2</c:v>
                </c:pt>
                <c:pt idx="802">
                  <c:v>7.7403542733433306E-2</c:v>
                </c:pt>
                <c:pt idx="803">
                  <c:v>7.8469661810762426E-2</c:v>
                </c:pt>
                <c:pt idx="804">
                  <c:v>8.0323137258135446E-2</c:v>
                </c:pt>
                <c:pt idx="805">
                  <c:v>8.3150058010468819E-2</c:v>
                </c:pt>
                <c:pt idx="806">
                  <c:v>8.6717998246661931E-2</c:v>
                </c:pt>
                <c:pt idx="807">
                  <c:v>9.0378612255223589E-2</c:v>
                </c:pt>
                <c:pt idx="808">
                  <c:v>9.320516231246756E-2</c:v>
                </c:pt>
                <c:pt idx="809">
                  <c:v>9.5199872588930368E-2</c:v>
                </c:pt>
                <c:pt idx="810">
                  <c:v>9.6728619137923744E-2</c:v>
                </c:pt>
                <c:pt idx="811">
                  <c:v>9.7470009316872885E-2</c:v>
                </c:pt>
                <c:pt idx="812">
                  <c:v>9.7980827150168981E-2</c:v>
                </c:pt>
                <c:pt idx="813">
                  <c:v>9.8165803999816781E-2</c:v>
                </c:pt>
                <c:pt idx="814">
                  <c:v>9.7655727556699712E-2</c:v>
                </c:pt>
                <c:pt idx="815">
                  <c:v>9.6265250276080461E-2</c:v>
                </c:pt>
                <c:pt idx="816">
                  <c:v>8.0732581092091027E-2</c:v>
                </c:pt>
                <c:pt idx="817">
                  <c:v>7.9945595417136528E-2</c:v>
                </c:pt>
                <c:pt idx="818">
                  <c:v>7.8926554616170819E-2</c:v>
                </c:pt>
                <c:pt idx="819">
                  <c:v>7.5033514786508437E-2</c:v>
                </c:pt>
                <c:pt idx="820">
                  <c:v>7.0492499940444486E-2</c:v>
                </c:pt>
                <c:pt idx="821">
                  <c:v>6.7248547212452103E-2</c:v>
                </c:pt>
                <c:pt idx="822">
                  <c:v>6.5441037956173953E-2</c:v>
                </c:pt>
                <c:pt idx="823">
                  <c:v>6.45146709275769E-2</c:v>
                </c:pt>
                <c:pt idx="824">
                  <c:v>6.3958257598275448E-2</c:v>
                </c:pt>
                <c:pt idx="825">
                  <c:v>6.3773280748627759E-2</c:v>
                </c:pt>
                <c:pt idx="826">
                  <c:v>6.4004594484459831E-2</c:v>
                </c:pt>
                <c:pt idx="827">
                  <c:v>6.507071356178884E-2</c:v>
                </c:pt>
                <c:pt idx="828">
                  <c:v>6.6924189009161861E-2</c:v>
                </c:pt>
                <c:pt idx="829">
                  <c:v>6.9751109761495234E-2</c:v>
                </c:pt>
                <c:pt idx="830">
                  <c:v>7.3319049997688346E-2</c:v>
                </c:pt>
                <c:pt idx="831">
                  <c:v>7.6979664006250115E-2</c:v>
                </c:pt>
                <c:pt idx="832">
                  <c:v>7.9806214063493974E-2</c:v>
                </c:pt>
                <c:pt idx="833">
                  <c:v>8.1800924339956893E-2</c:v>
                </c:pt>
                <c:pt idx="834">
                  <c:v>8.3329670888950158E-2</c:v>
                </c:pt>
                <c:pt idx="835">
                  <c:v>8.4071061067899411E-2</c:v>
                </c:pt>
                <c:pt idx="836">
                  <c:v>8.4581878901195395E-2</c:v>
                </c:pt>
                <c:pt idx="837">
                  <c:v>8.4766855750843195E-2</c:v>
                </c:pt>
                <c:pt idx="838">
                  <c:v>8.4256779307726237E-2</c:v>
                </c:pt>
                <c:pt idx="839">
                  <c:v>8.2866302027106986E-2</c:v>
                </c:pt>
                <c:pt idx="840">
                  <c:v>0.1068247027674748</c:v>
                </c:pt>
                <c:pt idx="841">
                  <c:v>0.1060377170925203</c:v>
                </c:pt>
                <c:pt idx="842">
                  <c:v>0.10501867629155459</c:v>
                </c:pt>
                <c:pt idx="843">
                  <c:v>0.10112563646189221</c:v>
                </c:pt>
                <c:pt idx="844">
                  <c:v>9.6584621615828259E-2</c:v>
                </c:pt>
                <c:pt idx="845">
                  <c:v>9.3340668887835876E-2</c:v>
                </c:pt>
                <c:pt idx="846">
                  <c:v>9.1533159631557726E-2</c:v>
                </c:pt>
                <c:pt idx="847">
                  <c:v>9.0606792602960673E-2</c:v>
                </c:pt>
                <c:pt idx="848">
                  <c:v>9.005037927365922E-2</c:v>
                </c:pt>
                <c:pt idx="849">
                  <c:v>8.9865402424011531E-2</c:v>
                </c:pt>
                <c:pt idx="850">
                  <c:v>9.0096716159843604E-2</c:v>
                </c:pt>
                <c:pt idx="851">
                  <c:v>9.1162835237172613E-2</c:v>
                </c:pt>
                <c:pt idx="852">
                  <c:v>9.3016310684545744E-2</c:v>
                </c:pt>
                <c:pt idx="853">
                  <c:v>9.5843231436879006E-2</c:v>
                </c:pt>
                <c:pt idx="854">
                  <c:v>9.9411171673072229E-2</c:v>
                </c:pt>
                <c:pt idx="855">
                  <c:v>0.10307178568163389</c:v>
                </c:pt>
                <c:pt idx="856">
                  <c:v>0.10589833573887775</c:v>
                </c:pt>
                <c:pt idx="857">
                  <c:v>0.10789304601534067</c:v>
                </c:pt>
                <c:pt idx="858">
                  <c:v>0.10942179256433404</c:v>
                </c:pt>
                <c:pt idx="859">
                  <c:v>0.11016318274328318</c:v>
                </c:pt>
                <c:pt idx="860">
                  <c:v>0.11067400057657928</c:v>
                </c:pt>
                <c:pt idx="861">
                  <c:v>0.11085897742622708</c:v>
                </c:pt>
                <c:pt idx="862">
                  <c:v>0.11034890098311001</c:v>
                </c:pt>
                <c:pt idx="863">
                  <c:v>0.10895842370249076</c:v>
                </c:pt>
                <c:pt idx="864">
                  <c:v>5.8506090467323135E-2</c:v>
                </c:pt>
                <c:pt idx="865">
                  <c:v>5.7719104792368525E-2</c:v>
                </c:pt>
                <c:pt idx="866">
                  <c:v>5.6700063991402816E-2</c:v>
                </c:pt>
                <c:pt idx="867">
                  <c:v>5.2807024161740435E-2</c:v>
                </c:pt>
                <c:pt idx="868">
                  <c:v>4.8266009315676484E-2</c:v>
                </c:pt>
                <c:pt idx="869">
                  <c:v>4.5022056587684212E-2</c:v>
                </c:pt>
                <c:pt idx="870">
                  <c:v>4.321454733140595E-2</c:v>
                </c:pt>
                <c:pt idx="871">
                  <c:v>4.2288180302809009E-2</c:v>
                </c:pt>
                <c:pt idx="872">
                  <c:v>4.1731766973507556E-2</c:v>
                </c:pt>
                <c:pt idx="873">
                  <c:v>4.1546790123859756E-2</c:v>
                </c:pt>
                <c:pt idx="874">
                  <c:v>4.1778103859691829E-2</c:v>
                </c:pt>
                <c:pt idx="875">
                  <c:v>4.2844222937020837E-2</c:v>
                </c:pt>
                <c:pt idx="876">
                  <c:v>4.4697698384393969E-2</c:v>
                </c:pt>
                <c:pt idx="877">
                  <c:v>4.7524619136727342E-2</c:v>
                </c:pt>
                <c:pt idx="878">
                  <c:v>5.1092559372920454E-2</c:v>
                </c:pt>
                <c:pt idx="879">
                  <c:v>5.4753173381482112E-2</c:v>
                </c:pt>
                <c:pt idx="880">
                  <c:v>5.7579723438726083E-2</c:v>
                </c:pt>
                <c:pt idx="881">
                  <c:v>5.957443371518889E-2</c:v>
                </c:pt>
                <c:pt idx="882">
                  <c:v>6.1103180264182266E-2</c:v>
                </c:pt>
                <c:pt idx="883">
                  <c:v>6.1844570443131408E-2</c:v>
                </c:pt>
                <c:pt idx="884">
                  <c:v>6.2355388276427504E-2</c:v>
                </c:pt>
                <c:pt idx="885">
                  <c:v>6.2540365126075304E-2</c:v>
                </c:pt>
                <c:pt idx="886">
                  <c:v>6.2030288682958235E-2</c:v>
                </c:pt>
                <c:pt idx="887">
                  <c:v>6.0639811402338983E-2</c:v>
                </c:pt>
                <c:pt idx="888">
                  <c:v>1.878214977624848E-2</c:v>
                </c:pt>
                <c:pt idx="889">
                  <c:v>1.799516410129387E-2</c:v>
                </c:pt>
                <c:pt idx="890">
                  <c:v>1.6976123300328161E-2</c:v>
                </c:pt>
                <c:pt idx="891">
                  <c:v>1.3083083470665779E-2</c:v>
                </c:pt>
                <c:pt idx="892">
                  <c:v>8.5420686246018285E-3</c:v>
                </c:pt>
                <c:pt idx="893">
                  <c:v>5.2981158966095565E-3</c:v>
                </c:pt>
                <c:pt idx="894">
                  <c:v>3.4906066403312952E-3</c:v>
                </c:pt>
                <c:pt idx="895">
                  <c:v>2.5642396117343536E-3</c:v>
                </c:pt>
                <c:pt idx="896">
                  <c:v>2.0078262824329007E-3</c:v>
                </c:pt>
                <c:pt idx="897">
                  <c:v>1.8228494327851008E-3</c:v>
                </c:pt>
                <c:pt idx="898">
                  <c:v>2.0541631686171735E-3</c:v>
                </c:pt>
                <c:pt idx="899">
                  <c:v>3.1202822459461821E-3</c:v>
                </c:pt>
                <c:pt idx="900">
                  <c:v>4.9737576933193139E-3</c:v>
                </c:pt>
                <c:pt idx="901">
                  <c:v>7.8006784456526868E-3</c:v>
                </c:pt>
                <c:pt idx="902">
                  <c:v>1.1368618681845799E-2</c:v>
                </c:pt>
                <c:pt idx="903">
                  <c:v>1.5029232690407457E-2</c:v>
                </c:pt>
                <c:pt idx="904">
                  <c:v>1.7855782747651427E-2</c:v>
                </c:pt>
                <c:pt idx="905">
                  <c:v>1.9850493024114235E-2</c:v>
                </c:pt>
                <c:pt idx="906">
                  <c:v>2.1379239573107611E-2</c:v>
                </c:pt>
                <c:pt idx="907">
                  <c:v>2.2120629752056753E-2</c:v>
                </c:pt>
                <c:pt idx="908">
                  <c:v>2.2631447585352849E-2</c:v>
                </c:pt>
                <c:pt idx="909">
                  <c:v>2.2816424435000648E-2</c:v>
                </c:pt>
                <c:pt idx="910">
                  <c:v>2.2306347991883579E-2</c:v>
                </c:pt>
                <c:pt idx="911">
                  <c:v>2.0915870711264328E-2</c:v>
                </c:pt>
                <c:pt idx="912">
                  <c:v>5.622396879193936E-2</c:v>
                </c:pt>
                <c:pt idx="913">
                  <c:v>5.543698311698475E-2</c:v>
                </c:pt>
                <c:pt idx="914">
                  <c:v>5.4417942316019041E-2</c:v>
                </c:pt>
                <c:pt idx="915">
                  <c:v>5.052490248635666E-2</c:v>
                </c:pt>
                <c:pt idx="916">
                  <c:v>4.5983887640292709E-2</c:v>
                </c:pt>
                <c:pt idx="917">
                  <c:v>4.2739934912300437E-2</c:v>
                </c:pt>
                <c:pt idx="918">
                  <c:v>4.0932425656022176E-2</c:v>
                </c:pt>
                <c:pt idx="919">
                  <c:v>4.0006058627425234E-2</c:v>
                </c:pt>
                <c:pt idx="920">
                  <c:v>3.9449645298123781E-2</c:v>
                </c:pt>
                <c:pt idx="921">
                  <c:v>3.9264668448475981E-2</c:v>
                </c:pt>
                <c:pt idx="922">
                  <c:v>3.9495982184308054E-2</c:v>
                </c:pt>
                <c:pt idx="923">
                  <c:v>4.0562101261637062E-2</c:v>
                </c:pt>
                <c:pt idx="924">
                  <c:v>4.2415576709010194E-2</c:v>
                </c:pt>
                <c:pt idx="925">
                  <c:v>4.5242497461343567E-2</c:v>
                </c:pt>
                <c:pt idx="926">
                  <c:v>4.8810437697536679E-2</c:v>
                </c:pt>
                <c:pt idx="927">
                  <c:v>5.2471051706098337E-2</c:v>
                </c:pt>
                <c:pt idx="928">
                  <c:v>5.5297601763342308E-2</c:v>
                </c:pt>
                <c:pt idx="929">
                  <c:v>5.7292312039805116E-2</c:v>
                </c:pt>
                <c:pt idx="930">
                  <c:v>5.8821058588798492E-2</c:v>
                </c:pt>
                <c:pt idx="931">
                  <c:v>5.9562448767747633E-2</c:v>
                </c:pt>
                <c:pt idx="932">
                  <c:v>6.0073266601043729E-2</c:v>
                </c:pt>
                <c:pt idx="933">
                  <c:v>6.0258243450691529E-2</c:v>
                </c:pt>
                <c:pt idx="934">
                  <c:v>5.974816700757446E-2</c:v>
                </c:pt>
                <c:pt idx="935">
                  <c:v>5.8357689726955209E-2</c:v>
                </c:pt>
                <c:pt idx="936">
                  <c:v>2.4456998446401923E-2</c:v>
                </c:pt>
                <c:pt idx="937">
                  <c:v>2.3670012771447424E-2</c:v>
                </c:pt>
                <c:pt idx="938">
                  <c:v>2.2650971970481715E-2</c:v>
                </c:pt>
                <c:pt idx="939">
                  <c:v>1.8757932140819333E-2</c:v>
                </c:pt>
                <c:pt idx="940">
                  <c:v>1.4216917294755382E-2</c:v>
                </c:pt>
                <c:pt idx="941">
                  <c:v>1.0972964566762999E-2</c:v>
                </c:pt>
                <c:pt idx="942">
                  <c:v>9.1654553104848491E-3</c:v>
                </c:pt>
                <c:pt idx="943">
                  <c:v>8.2390882818877964E-3</c:v>
                </c:pt>
                <c:pt idx="944">
                  <c:v>7.6826749525863436E-3</c:v>
                </c:pt>
                <c:pt idx="945">
                  <c:v>7.4976981029386547E-3</c:v>
                </c:pt>
                <c:pt idx="946">
                  <c:v>7.7290118387707274E-3</c:v>
                </c:pt>
                <c:pt idx="947">
                  <c:v>8.795130916099736E-3</c:v>
                </c:pt>
                <c:pt idx="948">
                  <c:v>1.0648606363472868E-2</c:v>
                </c:pt>
                <c:pt idx="949">
                  <c:v>1.347552711580613E-2</c:v>
                </c:pt>
                <c:pt idx="950">
                  <c:v>1.7043467351999353E-2</c:v>
                </c:pt>
                <c:pt idx="951">
                  <c:v>2.0704081360561011E-2</c:v>
                </c:pt>
                <c:pt idx="952">
                  <c:v>2.353063141780487E-2</c:v>
                </c:pt>
                <c:pt idx="953">
                  <c:v>2.5525341694267789E-2</c:v>
                </c:pt>
                <c:pt idx="954">
                  <c:v>2.7054088243261165E-2</c:v>
                </c:pt>
                <c:pt idx="955">
                  <c:v>2.7795478422210307E-2</c:v>
                </c:pt>
                <c:pt idx="956">
                  <c:v>2.8306296255506402E-2</c:v>
                </c:pt>
                <c:pt idx="957">
                  <c:v>2.8491273105154202E-2</c:v>
                </c:pt>
                <c:pt idx="958">
                  <c:v>2.7981196662037133E-2</c:v>
                </c:pt>
                <c:pt idx="959">
                  <c:v>2.6590719381417882E-2</c:v>
                </c:pt>
                <c:pt idx="960">
                  <c:v>4.595028100864651E-3</c:v>
                </c:pt>
                <c:pt idx="961">
                  <c:v>3.808042425910152E-3</c:v>
                </c:pt>
                <c:pt idx="962">
                  <c:v>2.7890016249444427E-3</c:v>
                </c:pt>
                <c:pt idx="963">
                  <c:v>-1.1040382047179387E-3</c:v>
                </c:pt>
                <c:pt idx="964">
                  <c:v>-5.6450530507818897E-3</c:v>
                </c:pt>
                <c:pt idx="965">
                  <c:v>-8.8890057787742727E-3</c:v>
                </c:pt>
                <c:pt idx="966">
                  <c:v>-1.0696515035052423E-2</c:v>
                </c:pt>
                <c:pt idx="967">
                  <c:v>-1.1622882063649476E-2</c:v>
                </c:pt>
                <c:pt idx="968">
                  <c:v>-1.2179295392950928E-2</c:v>
                </c:pt>
                <c:pt idx="969">
                  <c:v>-1.2364272242598617E-2</c:v>
                </c:pt>
                <c:pt idx="970">
                  <c:v>-1.2132958506766545E-2</c:v>
                </c:pt>
                <c:pt idx="971">
                  <c:v>-1.1066839429437536E-2</c:v>
                </c:pt>
                <c:pt idx="972">
                  <c:v>-9.2133639820645152E-3</c:v>
                </c:pt>
                <c:pt idx="973">
                  <c:v>-6.3864432297311424E-3</c:v>
                </c:pt>
                <c:pt idx="974">
                  <c:v>-2.8185029935380301E-3</c:v>
                </c:pt>
                <c:pt idx="975">
                  <c:v>8.4211101502373875E-4</c:v>
                </c:pt>
                <c:pt idx="976">
                  <c:v>3.6686610722675983E-3</c:v>
                </c:pt>
                <c:pt idx="977">
                  <c:v>5.6633713487305171E-3</c:v>
                </c:pt>
                <c:pt idx="978">
                  <c:v>7.1921178977237821E-3</c:v>
                </c:pt>
                <c:pt idx="979">
                  <c:v>7.9335080766730348E-3</c:v>
                </c:pt>
                <c:pt idx="980">
                  <c:v>8.4443259099690193E-3</c:v>
                </c:pt>
                <c:pt idx="981">
                  <c:v>8.6293027596168193E-3</c:v>
                </c:pt>
                <c:pt idx="982">
                  <c:v>8.1192263164998613E-3</c:v>
                </c:pt>
                <c:pt idx="983">
                  <c:v>6.7287490358806101E-3</c:v>
                </c:pt>
                <c:pt idx="984">
                  <c:v>6.9595483800952707E-3</c:v>
                </c:pt>
                <c:pt idx="985">
                  <c:v>6.1725627051407717E-3</c:v>
                </c:pt>
                <c:pt idx="986">
                  <c:v>5.1535219041750624E-3</c:v>
                </c:pt>
                <c:pt idx="987">
                  <c:v>1.260482074512681E-3</c:v>
                </c:pt>
                <c:pt idx="988">
                  <c:v>-3.28053277155127E-3</c:v>
                </c:pt>
                <c:pt idx="989">
                  <c:v>-6.524485499543653E-3</c:v>
                </c:pt>
                <c:pt idx="990">
                  <c:v>-8.3319947558218033E-3</c:v>
                </c:pt>
                <c:pt idx="991">
                  <c:v>-9.2583617844188559E-3</c:v>
                </c:pt>
                <c:pt idx="992">
                  <c:v>-9.8147751137203088E-3</c:v>
                </c:pt>
                <c:pt idx="993">
                  <c:v>-9.9997519633679977E-3</c:v>
                </c:pt>
                <c:pt idx="994">
                  <c:v>-9.7684382275359249E-3</c:v>
                </c:pt>
                <c:pt idx="995">
                  <c:v>-8.7023191502069164E-3</c:v>
                </c:pt>
                <c:pt idx="996">
                  <c:v>-6.8488437028338955E-3</c:v>
                </c:pt>
                <c:pt idx="997">
                  <c:v>-4.0219229505005227E-3</c:v>
                </c:pt>
                <c:pt idx="998">
                  <c:v>-4.5398271430741044E-4</c:v>
                </c:pt>
                <c:pt idx="999">
                  <c:v>3.2066312942543584E-3</c:v>
                </c:pt>
                <c:pt idx="1000">
                  <c:v>6.033181351498218E-3</c:v>
                </c:pt>
                <c:pt idx="1001">
                  <c:v>8.0278916279611368E-3</c:v>
                </c:pt>
                <c:pt idx="1002">
                  <c:v>9.5566381769544018E-3</c:v>
                </c:pt>
                <c:pt idx="1003">
                  <c:v>1.0298028355903655E-2</c:v>
                </c:pt>
                <c:pt idx="1004">
                  <c:v>1.0808846189199639E-2</c:v>
                </c:pt>
                <c:pt idx="1005">
                  <c:v>1.0993823038847439E-2</c:v>
                </c:pt>
                <c:pt idx="1006">
                  <c:v>1.0483746595730481E-2</c:v>
                </c:pt>
                <c:pt idx="1007">
                  <c:v>9.0932693151112298E-3</c:v>
                </c:pt>
                <c:pt idx="1008">
                  <c:v>6.9595483800952707E-3</c:v>
                </c:pt>
                <c:pt idx="1009">
                  <c:v>6.1725627051407717E-3</c:v>
                </c:pt>
                <c:pt idx="1010">
                  <c:v>5.1535219041750624E-3</c:v>
                </c:pt>
                <c:pt idx="1011">
                  <c:v>1.260482074512681E-3</c:v>
                </c:pt>
                <c:pt idx="1012">
                  <c:v>-3.28053277155127E-3</c:v>
                </c:pt>
                <c:pt idx="1013">
                  <c:v>-6.524485499543653E-3</c:v>
                </c:pt>
                <c:pt idx="1014">
                  <c:v>-8.3319947558218033E-3</c:v>
                </c:pt>
                <c:pt idx="1015">
                  <c:v>-9.2583617844188559E-3</c:v>
                </c:pt>
                <c:pt idx="1016">
                  <c:v>-9.8147751137203088E-3</c:v>
                </c:pt>
                <c:pt idx="1017">
                  <c:v>-9.9997519633679977E-3</c:v>
                </c:pt>
                <c:pt idx="1018">
                  <c:v>-9.7684382275359249E-3</c:v>
                </c:pt>
                <c:pt idx="1019">
                  <c:v>-8.7023191502069164E-3</c:v>
                </c:pt>
                <c:pt idx="1020">
                  <c:v>-6.8488437028338955E-3</c:v>
                </c:pt>
                <c:pt idx="1021">
                  <c:v>-4.0219229505005227E-3</c:v>
                </c:pt>
                <c:pt idx="1022">
                  <c:v>-4.5398271430741044E-4</c:v>
                </c:pt>
                <c:pt idx="1023">
                  <c:v>3.2066312942543584E-3</c:v>
                </c:pt>
                <c:pt idx="1024">
                  <c:v>6.033181351498218E-3</c:v>
                </c:pt>
                <c:pt idx="1025">
                  <c:v>8.0278916279611368E-3</c:v>
                </c:pt>
                <c:pt idx="1026">
                  <c:v>9.5566381769544018E-3</c:v>
                </c:pt>
                <c:pt idx="1027">
                  <c:v>1.0298028355903655E-2</c:v>
                </c:pt>
                <c:pt idx="1028">
                  <c:v>1.0808846189199639E-2</c:v>
                </c:pt>
                <c:pt idx="1029">
                  <c:v>1.0993823038847439E-2</c:v>
                </c:pt>
                <c:pt idx="1030">
                  <c:v>1.0483746595730481E-2</c:v>
                </c:pt>
                <c:pt idx="1031">
                  <c:v>9.0932693151112298E-3</c:v>
                </c:pt>
                <c:pt idx="1032">
                  <c:v>-4.4669392310979272E-2</c:v>
                </c:pt>
                <c:pt idx="1033">
                  <c:v>-4.5456377985933827E-2</c:v>
                </c:pt>
                <c:pt idx="1034">
                  <c:v>-4.6475418786899536E-2</c:v>
                </c:pt>
                <c:pt idx="1035">
                  <c:v>-5.0368458616561917E-2</c:v>
                </c:pt>
                <c:pt idx="1036">
                  <c:v>-5.4909473462625868E-2</c:v>
                </c:pt>
                <c:pt idx="1037">
                  <c:v>-5.8153426190618196E-2</c:v>
                </c:pt>
                <c:pt idx="1038">
                  <c:v>-5.9960935446896402E-2</c:v>
                </c:pt>
                <c:pt idx="1039">
                  <c:v>-6.0887302475493399E-2</c:v>
                </c:pt>
                <c:pt idx="1040">
                  <c:v>-6.1443715804794852E-2</c:v>
                </c:pt>
                <c:pt idx="1041">
                  <c:v>-6.1628692654442596E-2</c:v>
                </c:pt>
                <c:pt idx="1042">
                  <c:v>-6.1397378918610523E-2</c:v>
                </c:pt>
                <c:pt idx="1043">
                  <c:v>-6.0331259841281515E-2</c:v>
                </c:pt>
                <c:pt idx="1044">
                  <c:v>-5.8477784393908439E-2</c:v>
                </c:pt>
                <c:pt idx="1045">
                  <c:v>-5.5650863641575066E-2</c:v>
                </c:pt>
                <c:pt idx="1046">
                  <c:v>-5.2082923405381953E-2</c:v>
                </c:pt>
                <c:pt idx="1047">
                  <c:v>-4.842230939682024E-2</c:v>
                </c:pt>
                <c:pt idx="1048">
                  <c:v>-4.5595759339576325E-2</c:v>
                </c:pt>
                <c:pt idx="1049">
                  <c:v>-4.3601049063113462E-2</c:v>
                </c:pt>
                <c:pt idx="1050">
                  <c:v>-4.2072302514120141E-2</c:v>
                </c:pt>
                <c:pt idx="1051">
                  <c:v>-4.1330912335170944E-2</c:v>
                </c:pt>
                <c:pt idx="1052">
                  <c:v>-4.0820094501874904E-2</c:v>
                </c:pt>
                <c:pt idx="1053">
                  <c:v>-4.0635117652227104E-2</c:v>
                </c:pt>
                <c:pt idx="1054">
                  <c:v>-4.1145194095344118E-2</c:v>
                </c:pt>
                <c:pt idx="1055">
                  <c:v>-4.2535671375963369E-2</c:v>
                </c:pt>
                <c:pt idx="1056">
                  <c:v>-4.4669392310979272E-2</c:v>
                </c:pt>
                <c:pt idx="1057">
                  <c:v>-4.5456377985933827E-2</c:v>
                </c:pt>
                <c:pt idx="1058">
                  <c:v>-4.6475418786899536E-2</c:v>
                </c:pt>
                <c:pt idx="1059">
                  <c:v>-5.0368458616561917E-2</c:v>
                </c:pt>
                <c:pt idx="1060">
                  <c:v>-5.4909473462625868E-2</c:v>
                </c:pt>
                <c:pt idx="1061">
                  <c:v>-5.8153426190618196E-2</c:v>
                </c:pt>
                <c:pt idx="1062">
                  <c:v>-5.9960935446896402E-2</c:v>
                </c:pt>
                <c:pt idx="1063">
                  <c:v>-6.0887302475493399E-2</c:v>
                </c:pt>
                <c:pt idx="1064">
                  <c:v>-6.1443715804794852E-2</c:v>
                </c:pt>
                <c:pt idx="1065">
                  <c:v>-6.1628692654442596E-2</c:v>
                </c:pt>
                <c:pt idx="1066">
                  <c:v>-6.1397378918610523E-2</c:v>
                </c:pt>
                <c:pt idx="1067">
                  <c:v>-6.0331259841281515E-2</c:v>
                </c:pt>
                <c:pt idx="1068">
                  <c:v>-5.8477784393908439E-2</c:v>
                </c:pt>
                <c:pt idx="1069">
                  <c:v>-5.5650863641575066E-2</c:v>
                </c:pt>
                <c:pt idx="1070">
                  <c:v>-5.2082923405381953E-2</c:v>
                </c:pt>
                <c:pt idx="1071">
                  <c:v>-4.842230939682024E-2</c:v>
                </c:pt>
                <c:pt idx="1072">
                  <c:v>-4.5595759339576325E-2</c:v>
                </c:pt>
                <c:pt idx="1073">
                  <c:v>-4.3601049063113462E-2</c:v>
                </c:pt>
                <c:pt idx="1074">
                  <c:v>-4.2072302514120141E-2</c:v>
                </c:pt>
                <c:pt idx="1075">
                  <c:v>-4.1330912335170944E-2</c:v>
                </c:pt>
                <c:pt idx="1076">
                  <c:v>-4.0820094501874904E-2</c:v>
                </c:pt>
                <c:pt idx="1077">
                  <c:v>-4.0635117652227104E-2</c:v>
                </c:pt>
                <c:pt idx="1078">
                  <c:v>-4.1145194095344118E-2</c:v>
                </c:pt>
                <c:pt idx="1079">
                  <c:v>-4.2535671375963369E-2</c:v>
                </c:pt>
                <c:pt idx="1080">
                  <c:v>-4.4669392310979272E-2</c:v>
                </c:pt>
                <c:pt idx="1081">
                  <c:v>-4.5456377985933827E-2</c:v>
                </c:pt>
                <c:pt idx="1082">
                  <c:v>-4.6475418786899536E-2</c:v>
                </c:pt>
                <c:pt idx="1083">
                  <c:v>-5.0368458616561917E-2</c:v>
                </c:pt>
                <c:pt idx="1084">
                  <c:v>-5.4909473462625868E-2</c:v>
                </c:pt>
                <c:pt idx="1085">
                  <c:v>-5.8153426190618196E-2</c:v>
                </c:pt>
                <c:pt idx="1086">
                  <c:v>-5.9960935446896402E-2</c:v>
                </c:pt>
                <c:pt idx="1087">
                  <c:v>-6.0887302475493399E-2</c:v>
                </c:pt>
                <c:pt idx="1088">
                  <c:v>-6.1443715804794852E-2</c:v>
                </c:pt>
                <c:pt idx="1089">
                  <c:v>-6.1628692654442596E-2</c:v>
                </c:pt>
                <c:pt idx="1090">
                  <c:v>-6.1397378918610523E-2</c:v>
                </c:pt>
                <c:pt idx="1091">
                  <c:v>-6.0331259841281515E-2</c:v>
                </c:pt>
                <c:pt idx="1092">
                  <c:v>-5.8477784393908439E-2</c:v>
                </c:pt>
                <c:pt idx="1093">
                  <c:v>-5.5650863641575066E-2</c:v>
                </c:pt>
                <c:pt idx="1094">
                  <c:v>-5.2082923405381953E-2</c:v>
                </c:pt>
                <c:pt idx="1095">
                  <c:v>-4.842230939682024E-2</c:v>
                </c:pt>
                <c:pt idx="1096">
                  <c:v>-4.5595759339576325E-2</c:v>
                </c:pt>
                <c:pt idx="1097">
                  <c:v>-4.3601049063113462E-2</c:v>
                </c:pt>
                <c:pt idx="1098">
                  <c:v>-4.2072302514120141E-2</c:v>
                </c:pt>
                <c:pt idx="1099">
                  <c:v>-4.1330912335170944E-2</c:v>
                </c:pt>
                <c:pt idx="1100">
                  <c:v>-4.0820094501874904E-2</c:v>
                </c:pt>
                <c:pt idx="1101">
                  <c:v>-4.0635117652227104E-2</c:v>
                </c:pt>
                <c:pt idx="1102">
                  <c:v>-4.1145194095344118E-2</c:v>
                </c:pt>
                <c:pt idx="1103">
                  <c:v>-4.2535671375963369E-2</c:v>
                </c:pt>
                <c:pt idx="1104">
                  <c:v>-1.2902421965442001E-2</c:v>
                </c:pt>
                <c:pt idx="1105">
                  <c:v>-1.36894076403965E-2</c:v>
                </c:pt>
                <c:pt idx="1106">
                  <c:v>-1.470844844136221E-2</c:v>
                </c:pt>
                <c:pt idx="1107">
                  <c:v>-1.8601488271024591E-2</c:v>
                </c:pt>
                <c:pt idx="1108">
                  <c:v>-2.3142503117088542E-2</c:v>
                </c:pt>
                <c:pt idx="1109">
                  <c:v>-2.6386455845080925E-2</c:v>
                </c:pt>
                <c:pt idx="1110">
                  <c:v>-2.8193965101359075E-2</c:v>
                </c:pt>
                <c:pt idx="1111">
                  <c:v>-2.9120332129956128E-2</c:v>
                </c:pt>
                <c:pt idx="1112">
                  <c:v>-2.9676745459257581E-2</c:v>
                </c:pt>
                <c:pt idx="1113">
                  <c:v>-2.986172230890527E-2</c:v>
                </c:pt>
                <c:pt idx="1114">
                  <c:v>-2.9630408573073197E-2</c:v>
                </c:pt>
                <c:pt idx="1115">
                  <c:v>-2.8564289495744188E-2</c:v>
                </c:pt>
                <c:pt idx="1116">
                  <c:v>-2.6710814048371168E-2</c:v>
                </c:pt>
                <c:pt idx="1117">
                  <c:v>-2.3883893296037795E-2</c:v>
                </c:pt>
                <c:pt idx="1118">
                  <c:v>-2.0315953059844682E-2</c:v>
                </c:pt>
                <c:pt idx="1119">
                  <c:v>-1.6655339051282914E-2</c:v>
                </c:pt>
                <c:pt idx="1120">
                  <c:v>-1.3828788994039054E-2</c:v>
                </c:pt>
                <c:pt idx="1121">
                  <c:v>-1.1834078717576135E-2</c:v>
                </c:pt>
                <c:pt idx="1122">
                  <c:v>-1.030533216858287E-2</c:v>
                </c:pt>
                <c:pt idx="1123">
                  <c:v>-9.5639419896336175E-3</c:v>
                </c:pt>
                <c:pt idx="1124">
                  <c:v>-9.053124156337633E-3</c:v>
                </c:pt>
                <c:pt idx="1125">
                  <c:v>-8.8681473066898331E-3</c:v>
                </c:pt>
                <c:pt idx="1126">
                  <c:v>-9.3782237498067911E-3</c:v>
                </c:pt>
                <c:pt idx="1127">
                  <c:v>-1.0768701030426042E-2</c:v>
                </c:pt>
                <c:pt idx="1128">
                  <c:v>-4.3723584199287013E-2</c:v>
                </c:pt>
                <c:pt idx="1129">
                  <c:v>-4.4510569874241568E-2</c:v>
                </c:pt>
                <c:pt idx="1130">
                  <c:v>-4.5529610675207277E-2</c:v>
                </c:pt>
                <c:pt idx="1131">
                  <c:v>-4.9422650504869658E-2</c:v>
                </c:pt>
                <c:pt idx="1132">
                  <c:v>-5.3963665350933609E-2</c:v>
                </c:pt>
                <c:pt idx="1133">
                  <c:v>-5.7207618078925937E-2</c:v>
                </c:pt>
                <c:pt idx="1134">
                  <c:v>-5.9015127335204143E-2</c:v>
                </c:pt>
                <c:pt idx="1135">
                  <c:v>-5.994149436380114E-2</c:v>
                </c:pt>
                <c:pt idx="1136">
                  <c:v>-6.0497907693102593E-2</c:v>
                </c:pt>
                <c:pt idx="1137">
                  <c:v>-6.0682884542750337E-2</c:v>
                </c:pt>
                <c:pt idx="1138">
                  <c:v>-6.0451570806918264E-2</c:v>
                </c:pt>
                <c:pt idx="1139">
                  <c:v>-5.9385451729589256E-2</c:v>
                </c:pt>
                <c:pt idx="1140">
                  <c:v>-5.753197628221618E-2</c:v>
                </c:pt>
                <c:pt idx="1141">
                  <c:v>-5.4705055529882807E-2</c:v>
                </c:pt>
                <c:pt idx="1142">
                  <c:v>-5.1137115293689694E-2</c:v>
                </c:pt>
                <c:pt idx="1143">
                  <c:v>-4.7476501285127981E-2</c:v>
                </c:pt>
                <c:pt idx="1144">
                  <c:v>-4.4649951227884066E-2</c:v>
                </c:pt>
                <c:pt idx="1145">
                  <c:v>-4.2655240951421203E-2</c:v>
                </c:pt>
                <c:pt idx="1146">
                  <c:v>-4.1126494402427882E-2</c:v>
                </c:pt>
                <c:pt idx="1147">
                  <c:v>-4.0385104223478685E-2</c:v>
                </c:pt>
                <c:pt idx="1148">
                  <c:v>-3.9874286390182645E-2</c:v>
                </c:pt>
                <c:pt idx="1149">
                  <c:v>-3.9689309540534845E-2</c:v>
                </c:pt>
                <c:pt idx="1150">
                  <c:v>-4.0199385983651859E-2</c:v>
                </c:pt>
                <c:pt idx="1151">
                  <c:v>-4.158986326427111E-2</c:v>
                </c:pt>
                <c:pt idx="1152">
                  <c:v>1.255199844640198E-2</c:v>
                </c:pt>
                <c:pt idx="1153">
                  <c:v>1.176501277144737E-2</c:v>
                </c:pt>
                <c:pt idx="1154">
                  <c:v>1.074597197048166E-2</c:v>
                </c:pt>
                <c:pt idx="1155">
                  <c:v>6.8529321408192789E-3</c:v>
                </c:pt>
                <c:pt idx="1156">
                  <c:v>2.3119172947553279E-3</c:v>
                </c:pt>
                <c:pt idx="1157">
                  <c:v>-9.3203543323694404E-4</c:v>
                </c:pt>
                <c:pt idx="1158">
                  <c:v>-2.7395446895152054E-3</c:v>
                </c:pt>
                <c:pt idx="1159">
                  <c:v>-3.665911718112147E-3</c:v>
                </c:pt>
                <c:pt idx="1160">
                  <c:v>-4.2223250474135998E-3</c:v>
                </c:pt>
                <c:pt idx="1161">
                  <c:v>-4.4073018970613997E-3</c:v>
                </c:pt>
                <c:pt idx="1162">
                  <c:v>-4.175988161229327E-3</c:v>
                </c:pt>
                <c:pt idx="1163">
                  <c:v>-3.1098690839003185E-3</c:v>
                </c:pt>
                <c:pt idx="1164">
                  <c:v>-1.2563936365271866E-3</c:v>
                </c:pt>
                <c:pt idx="1165">
                  <c:v>1.5705271158061862E-3</c:v>
                </c:pt>
                <c:pt idx="1166">
                  <c:v>5.1384673519992985E-3</c:v>
                </c:pt>
                <c:pt idx="1167">
                  <c:v>8.7990813605609564E-3</c:v>
                </c:pt>
                <c:pt idx="1168">
                  <c:v>1.1625631417804927E-2</c:v>
                </c:pt>
                <c:pt idx="1169">
                  <c:v>1.3620341694267735E-2</c:v>
                </c:pt>
                <c:pt idx="1170">
                  <c:v>1.5149088243261111E-2</c:v>
                </c:pt>
                <c:pt idx="1171">
                  <c:v>1.5890478422210252E-2</c:v>
                </c:pt>
                <c:pt idx="1172">
                  <c:v>1.6401296255506348E-2</c:v>
                </c:pt>
                <c:pt idx="1173">
                  <c:v>1.6586273105154148E-2</c:v>
                </c:pt>
                <c:pt idx="1174">
                  <c:v>1.6076196662037079E-2</c:v>
                </c:pt>
                <c:pt idx="1175">
                  <c:v>1.4685719381417828E-2</c:v>
                </c:pt>
                <c:pt idx="1176">
                  <c:v>1.8226847116555533E-2</c:v>
                </c:pt>
                <c:pt idx="1177">
                  <c:v>1.7439861441600923E-2</c:v>
                </c:pt>
                <c:pt idx="1178">
                  <c:v>1.6420820640635214E-2</c:v>
                </c:pt>
                <c:pt idx="1179">
                  <c:v>1.2527780810972833E-2</c:v>
                </c:pt>
                <c:pt idx="1180">
                  <c:v>7.9867659649088818E-3</c:v>
                </c:pt>
                <c:pt idx="1181">
                  <c:v>4.7428132369166098E-3</c:v>
                </c:pt>
                <c:pt idx="1182">
                  <c:v>2.9353039806383485E-3</c:v>
                </c:pt>
                <c:pt idx="1183">
                  <c:v>2.0089369520414069E-3</c:v>
                </c:pt>
                <c:pt idx="1184">
                  <c:v>1.4525236227399541E-3</c:v>
                </c:pt>
                <c:pt idx="1185">
                  <c:v>1.2675467730921541E-3</c:v>
                </c:pt>
                <c:pt idx="1186">
                  <c:v>1.4988605089242268E-3</c:v>
                </c:pt>
                <c:pt idx="1187">
                  <c:v>2.5649795862532354E-3</c:v>
                </c:pt>
                <c:pt idx="1188">
                  <c:v>4.4184550336262562E-3</c:v>
                </c:pt>
                <c:pt idx="1189">
                  <c:v>7.2453757859597401E-3</c:v>
                </c:pt>
                <c:pt idx="1190">
                  <c:v>1.0813316022152741E-2</c:v>
                </c:pt>
                <c:pt idx="1191">
                  <c:v>1.447393003071451E-2</c:v>
                </c:pt>
                <c:pt idx="1192">
                  <c:v>1.7300480087958481E-2</c:v>
                </c:pt>
                <c:pt idx="1193">
                  <c:v>1.9295190364421289E-2</c:v>
                </c:pt>
                <c:pt idx="1194">
                  <c:v>2.0823936913414554E-2</c:v>
                </c:pt>
                <c:pt idx="1195">
                  <c:v>2.1565327092363806E-2</c:v>
                </c:pt>
                <c:pt idx="1196">
                  <c:v>2.2076144925659791E-2</c:v>
                </c:pt>
                <c:pt idx="1197">
                  <c:v>2.2261121775307591E-2</c:v>
                </c:pt>
                <c:pt idx="1198">
                  <c:v>2.1751045332190633E-2</c:v>
                </c:pt>
                <c:pt idx="1199">
                  <c:v>2.0360568051571382E-2</c:v>
                </c:pt>
                <c:pt idx="1200">
                  <c:v>4.999381746209286E-2</c:v>
                </c:pt>
                <c:pt idx="1201">
                  <c:v>4.920683178713825E-2</c:v>
                </c:pt>
                <c:pt idx="1202">
                  <c:v>4.8187790986172541E-2</c:v>
                </c:pt>
                <c:pt idx="1203">
                  <c:v>4.4294751156510159E-2</c:v>
                </c:pt>
                <c:pt idx="1204">
                  <c:v>3.9753736310446208E-2</c:v>
                </c:pt>
                <c:pt idx="1205">
                  <c:v>3.6509783582453936E-2</c:v>
                </c:pt>
                <c:pt idx="1206">
                  <c:v>3.4702274326175675E-2</c:v>
                </c:pt>
                <c:pt idx="1207">
                  <c:v>3.3775907297578733E-2</c:v>
                </c:pt>
                <c:pt idx="1208">
                  <c:v>3.3219493968277281E-2</c:v>
                </c:pt>
                <c:pt idx="1209">
                  <c:v>3.3034517118629481E-2</c:v>
                </c:pt>
                <c:pt idx="1210">
                  <c:v>3.3265830854461553E-2</c:v>
                </c:pt>
                <c:pt idx="1211">
                  <c:v>3.4331949931790562E-2</c:v>
                </c:pt>
                <c:pt idx="1212">
                  <c:v>3.6185425379163694E-2</c:v>
                </c:pt>
                <c:pt idx="1213">
                  <c:v>3.9012346131497067E-2</c:v>
                </c:pt>
                <c:pt idx="1214">
                  <c:v>4.2580286367690179E-2</c:v>
                </c:pt>
                <c:pt idx="1215">
                  <c:v>4.6240900376251837E-2</c:v>
                </c:pt>
                <c:pt idx="1216">
                  <c:v>4.9067450433495807E-2</c:v>
                </c:pt>
                <c:pt idx="1217">
                  <c:v>5.1062160709958615E-2</c:v>
                </c:pt>
                <c:pt idx="1218">
                  <c:v>5.2590907258951991E-2</c:v>
                </c:pt>
                <c:pt idx="1219">
                  <c:v>5.3332297437901133E-2</c:v>
                </c:pt>
                <c:pt idx="1220">
                  <c:v>5.3843115271197228E-2</c:v>
                </c:pt>
                <c:pt idx="1221">
                  <c:v>5.4028092120845028E-2</c:v>
                </c:pt>
                <c:pt idx="1222">
                  <c:v>5.3518015677727959E-2</c:v>
                </c:pt>
                <c:pt idx="1223">
                  <c:v>5.2127538397108708E-2</c:v>
                </c:pt>
                <c:pt idx="1224">
                  <c:v>1.8226847116555533E-2</c:v>
                </c:pt>
                <c:pt idx="1225">
                  <c:v>1.7439861441600923E-2</c:v>
                </c:pt>
                <c:pt idx="1226">
                  <c:v>1.6420820640635214E-2</c:v>
                </c:pt>
                <c:pt idx="1227">
                  <c:v>1.2527780810972833E-2</c:v>
                </c:pt>
                <c:pt idx="1228">
                  <c:v>7.9867659649088818E-3</c:v>
                </c:pt>
                <c:pt idx="1229">
                  <c:v>4.7428132369166098E-3</c:v>
                </c:pt>
                <c:pt idx="1230">
                  <c:v>2.9353039806383485E-3</c:v>
                </c:pt>
                <c:pt idx="1231">
                  <c:v>2.0089369520414069E-3</c:v>
                </c:pt>
                <c:pt idx="1232">
                  <c:v>1.4525236227399541E-3</c:v>
                </c:pt>
                <c:pt idx="1233">
                  <c:v>1.2675467730921541E-3</c:v>
                </c:pt>
                <c:pt idx="1234">
                  <c:v>1.4988605089242268E-3</c:v>
                </c:pt>
                <c:pt idx="1235">
                  <c:v>2.5649795862532354E-3</c:v>
                </c:pt>
                <c:pt idx="1236">
                  <c:v>4.4184550336262562E-3</c:v>
                </c:pt>
                <c:pt idx="1237">
                  <c:v>7.2453757859597401E-3</c:v>
                </c:pt>
                <c:pt idx="1238">
                  <c:v>1.0813316022152741E-2</c:v>
                </c:pt>
                <c:pt idx="1239">
                  <c:v>1.447393003071451E-2</c:v>
                </c:pt>
                <c:pt idx="1240">
                  <c:v>1.7300480087958481E-2</c:v>
                </c:pt>
                <c:pt idx="1241">
                  <c:v>1.9295190364421289E-2</c:v>
                </c:pt>
                <c:pt idx="1242">
                  <c:v>2.0823936913414554E-2</c:v>
                </c:pt>
                <c:pt idx="1243">
                  <c:v>2.1565327092363806E-2</c:v>
                </c:pt>
                <c:pt idx="1244">
                  <c:v>2.2076144925659791E-2</c:v>
                </c:pt>
                <c:pt idx="1245">
                  <c:v>2.2261121775307591E-2</c:v>
                </c:pt>
                <c:pt idx="1246">
                  <c:v>2.1751045332190633E-2</c:v>
                </c:pt>
                <c:pt idx="1247">
                  <c:v>2.0360568051571382E-2</c:v>
                </c:pt>
                <c:pt idx="1248">
                  <c:v>1.8226847116555533E-2</c:v>
                </c:pt>
                <c:pt idx="1249">
                  <c:v>1.7439861441600923E-2</c:v>
                </c:pt>
                <c:pt idx="1250">
                  <c:v>1.6420820640635214E-2</c:v>
                </c:pt>
                <c:pt idx="1251">
                  <c:v>1.2527780810972833E-2</c:v>
                </c:pt>
                <c:pt idx="1252">
                  <c:v>7.9867659649088818E-3</c:v>
                </c:pt>
                <c:pt idx="1253">
                  <c:v>4.7428132369166098E-3</c:v>
                </c:pt>
                <c:pt idx="1254">
                  <c:v>2.9353039806383485E-3</c:v>
                </c:pt>
                <c:pt idx="1255">
                  <c:v>2.0089369520414069E-3</c:v>
                </c:pt>
                <c:pt idx="1256">
                  <c:v>1.4525236227399541E-3</c:v>
                </c:pt>
                <c:pt idx="1257">
                  <c:v>1.2675467730921541E-3</c:v>
                </c:pt>
                <c:pt idx="1258">
                  <c:v>1.4988605089242268E-3</c:v>
                </c:pt>
                <c:pt idx="1259">
                  <c:v>2.5649795862532354E-3</c:v>
                </c:pt>
                <c:pt idx="1260">
                  <c:v>4.4184550336262562E-3</c:v>
                </c:pt>
                <c:pt idx="1261">
                  <c:v>7.2453757859597401E-3</c:v>
                </c:pt>
                <c:pt idx="1262">
                  <c:v>1.0813316022152741E-2</c:v>
                </c:pt>
                <c:pt idx="1263">
                  <c:v>1.447393003071451E-2</c:v>
                </c:pt>
                <c:pt idx="1264">
                  <c:v>1.7300480087958481E-2</c:v>
                </c:pt>
                <c:pt idx="1265">
                  <c:v>1.9295190364421289E-2</c:v>
                </c:pt>
                <c:pt idx="1266">
                  <c:v>2.0823936913414554E-2</c:v>
                </c:pt>
                <c:pt idx="1267">
                  <c:v>2.1565327092363806E-2</c:v>
                </c:pt>
                <c:pt idx="1268">
                  <c:v>2.2076144925659791E-2</c:v>
                </c:pt>
                <c:pt idx="1269">
                  <c:v>2.2261121775307591E-2</c:v>
                </c:pt>
                <c:pt idx="1270">
                  <c:v>2.1751045332190633E-2</c:v>
                </c:pt>
                <c:pt idx="1271">
                  <c:v>2.0360568051571382E-2</c:v>
                </c:pt>
                <c:pt idx="1272">
                  <c:v>-1.2902421965442001E-2</c:v>
                </c:pt>
                <c:pt idx="1273">
                  <c:v>-1.36894076403965E-2</c:v>
                </c:pt>
                <c:pt idx="1274">
                  <c:v>-1.470844844136221E-2</c:v>
                </c:pt>
                <c:pt idx="1275">
                  <c:v>-1.8601488271024591E-2</c:v>
                </c:pt>
                <c:pt idx="1276">
                  <c:v>-2.3142503117088542E-2</c:v>
                </c:pt>
                <c:pt idx="1277">
                  <c:v>-2.6386455845080925E-2</c:v>
                </c:pt>
                <c:pt idx="1278">
                  <c:v>-2.8193965101359075E-2</c:v>
                </c:pt>
                <c:pt idx="1279">
                  <c:v>-2.9120332129956128E-2</c:v>
                </c:pt>
                <c:pt idx="1280">
                  <c:v>-2.9676745459257581E-2</c:v>
                </c:pt>
                <c:pt idx="1281">
                  <c:v>-2.986172230890527E-2</c:v>
                </c:pt>
                <c:pt idx="1282">
                  <c:v>-2.9630408573073197E-2</c:v>
                </c:pt>
                <c:pt idx="1283">
                  <c:v>-2.8564289495744188E-2</c:v>
                </c:pt>
                <c:pt idx="1284">
                  <c:v>-2.6710814048371168E-2</c:v>
                </c:pt>
                <c:pt idx="1285">
                  <c:v>-2.3883893296037795E-2</c:v>
                </c:pt>
                <c:pt idx="1286">
                  <c:v>-2.0315953059844682E-2</c:v>
                </c:pt>
                <c:pt idx="1287">
                  <c:v>-1.6655339051282914E-2</c:v>
                </c:pt>
                <c:pt idx="1288">
                  <c:v>-1.3828788994039054E-2</c:v>
                </c:pt>
                <c:pt idx="1289">
                  <c:v>-1.1834078717576135E-2</c:v>
                </c:pt>
                <c:pt idx="1290">
                  <c:v>-1.030533216858287E-2</c:v>
                </c:pt>
                <c:pt idx="1291">
                  <c:v>-9.5639419896336175E-3</c:v>
                </c:pt>
                <c:pt idx="1292">
                  <c:v>-9.053124156337633E-3</c:v>
                </c:pt>
                <c:pt idx="1293">
                  <c:v>-8.8681473066898331E-3</c:v>
                </c:pt>
                <c:pt idx="1294">
                  <c:v>-9.3782237498067911E-3</c:v>
                </c:pt>
                <c:pt idx="1295">
                  <c:v>-1.0768701030426042E-2</c:v>
                </c:pt>
                <c:pt idx="1296">
                  <c:v>-7.2275732952884475E-3</c:v>
                </c:pt>
                <c:pt idx="1297">
                  <c:v>-8.0145589702430575E-3</c:v>
                </c:pt>
                <c:pt idx="1298">
                  <c:v>-9.0335997712087668E-3</c:v>
                </c:pt>
                <c:pt idx="1299">
                  <c:v>-1.2926639600871148E-2</c:v>
                </c:pt>
                <c:pt idx="1300">
                  <c:v>-1.7467654446935099E-2</c:v>
                </c:pt>
                <c:pt idx="1301">
                  <c:v>-2.0711607174927371E-2</c:v>
                </c:pt>
                <c:pt idx="1302">
                  <c:v>-2.2519116431205632E-2</c:v>
                </c:pt>
                <c:pt idx="1303">
                  <c:v>-2.3445483459802574E-2</c:v>
                </c:pt>
                <c:pt idx="1304">
                  <c:v>-2.4001896789104027E-2</c:v>
                </c:pt>
                <c:pt idx="1305">
                  <c:v>-2.4186873638751827E-2</c:v>
                </c:pt>
                <c:pt idx="1306">
                  <c:v>-2.3955559902919754E-2</c:v>
                </c:pt>
                <c:pt idx="1307">
                  <c:v>-2.2889440825590746E-2</c:v>
                </c:pt>
                <c:pt idx="1308">
                  <c:v>-2.1035965378217614E-2</c:v>
                </c:pt>
                <c:pt idx="1309">
                  <c:v>-1.8209044625884241E-2</c:v>
                </c:pt>
                <c:pt idx="1310">
                  <c:v>-1.4641104389691129E-2</c:v>
                </c:pt>
                <c:pt idx="1311">
                  <c:v>-1.0980490381129471E-2</c:v>
                </c:pt>
                <c:pt idx="1312">
                  <c:v>-8.1539403238855002E-3</c:v>
                </c:pt>
                <c:pt idx="1313">
                  <c:v>-6.1592300474226924E-3</c:v>
                </c:pt>
                <c:pt idx="1314">
                  <c:v>-4.6304834984293164E-3</c:v>
                </c:pt>
                <c:pt idx="1315">
                  <c:v>-3.8890933194801747E-3</c:v>
                </c:pt>
                <c:pt idx="1316">
                  <c:v>-3.3782754861840791E-3</c:v>
                </c:pt>
                <c:pt idx="1317">
                  <c:v>-3.1932986365362792E-3</c:v>
                </c:pt>
                <c:pt idx="1318">
                  <c:v>-3.7033750796533482E-3</c:v>
                </c:pt>
                <c:pt idx="1319">
                  <c:v>-5.0938523602725994E-3</c:v>
                </c:pt>
                <c:pt idx="1320">
                  <c:v>-1.9132573295288502E-2</c:v>
                </c:pt>
                <c:pt idx="1321">
                  <c:v>-1.9919558970243001E-2</c:v>
                </c:pt>
                <c:pt idx="1322">
                  <c:v>-2.093859977120871E-2</c:v>
                </c:pt>
                <c:pt idx="1323">
                  <c:v>-2.4831639600871092E-2</c:v>
                </c:pt>
                <c:pt idx="1324">
                  <c:v>-2.9372654446935043E-2</c:v>
                </c:pt>
                <c:pt idx="1325">
                  <c:v>-3.2616607174927426E-2</c:v>
                </c:pt>
                <c:pt idx="1326">
                  <c:v>-3.4424116431205576E-2</c:v>
                </c:pt>
                <c:pt idx="1327">
                  <c:v>-3.5350483459802629E-2</c:v>
                </c:pt>
                <c:pt idx="1328">
                  <c:v>-3.5906896789104081E-2</c:v>
                </c:pt>
                <c:pt idx="1329">
                  <c:v>-3.609187363875177E-2</c:v>
                </c:pt>
                <c:pt idx="1330">
                  <c:v>-3.5860559902919698E-2</c:v>
                </c:pt>
                <c:pt idx="1331">
                  <c:v>-3.4794440825590689E-2</c:v>
                </c:pt>
                <c:pt idx="1332">
                  <c:v>-3.2940965378217668E-2</c:v>
                </c:pt>
                <c:pt idx="1333">
                  <c:v>-3.0114044625884295E-2</c:v>
                </c:pt>
                <c:pt idx="1334">
                  <c:v>-2.6546104389691183E-2</c:v>
                </c:pt>
                <c:pt idx="1335">
                  <c:v>-2.2885490381129414E-2</c:v>
                </c:pt>
                <c:pt idx="1336">
                  <c:v>-2.0058940323885555E-2</c:v>
                </c:pt>
                <c:pt idx="1337">
                  <c:v>-1.8064230047422636E-2</c:v>
                </c:pt>
                <c:pt idx="1338">
                  <c:v>-1.6535483498429371E-2</c:v>
                </c:pt>
                <c:pt idx="1339">
                  <c:v>-1.5794093319480118E-2</c:v>
                </c:pt>
                <c:pt idx="1340">
                  <c:v>-1.5283275486184134E-2</c:v>
                </c:pt>
                <c:pt idx="1341">
                  <c:v>-1.5098298636536334E-2</c:v>
                </c:pt>
                <c:pt idx="1342">
                  <c:v>-1.5608375079653292E-2</c:v>
                </c:pt>
                <c:pt idx="1343">
                  <c:v>-1.6998852360272543E-2</c:v>
                </c:pt>
                <c:pt idx="1344">
                  <c:v>-1.9132573295288502E-2</c:v>
                </c:pt>
                <c:pt idx="1345">
                  <c:v>-1.9919558970243001E-2</c:v>
                </c:pt>
                <c:pt idx="1346">
                  <c:v>-2.093859977120871E-2</c:v>
                </c:pt>
                <c:pt idx="1347">
                  <c:v>-2.4831639600871092E-2</c:v>
                </c:pt>
                <c:pt idx="1348">
                  <c:v>-2.9372654446935043E-2</c:v>
                </c:pt>
                <c:pt idx="1349">
                  <c:v>-3.2616607174927426E-2</c:v>
                </c:pt>
                <c:pt idx="1350">
                  <c:v>-3.4424116431205576E-2</c:v>
                </c:pt>
                <c:pt idx="1351">
                  <c:v>-3.5350483459802629E-2</c:v>
                </c:pt>
                <c:pt idx="1352">
                  <c:v>-3.5906896789104081E-2</c:v>
                </c:pt>
                <c:pt idx="1353">
                  <c:v>-3.609187363875177E-2</c:v>
                </c:pt>
                <c:pt idx="1354">
                  <c:v>-3.5860559902919698E-2</c:v>
                </c:pt>
                <c:pt idx="1355">
                  <c:v>-3.4794440825590689E-2</c:v>
                </c:pt>
                <c:pt idx="1356">
                  <c:v>-3.2940965378217668E-2</c:v>
                </c:pt>
                <c:pt idx="1357">
                  <c:v>-3.0114044625884295E-2</c:v>
                </c:pt>
                <c:pt idx="1358">
                  <c:v>-2.6546104389691183E-2</c:v>
                </c:pt>
                <c:pt idx="1359">
                  <c:v>-2.2885490381129414E-2</c:v>
                </c:pt>
                <c:pt idx="1360">
                  <c:v>-2.0058940323885555E-2</c:v>
                </c:pt>
                <c:pt idx="1361">
                  <c:v>-1.8064230047422636E-2</c:v>
                </c:pt>
                <c:pt idx="1362">
                  <c:v>-1.6535483498429371E-2</c:v>
                </c:pt>
                <c:pt idx="1363">
                  <c:v>-1.5794093319480118E-2</c:v>
                </c:pt>
                <c:pt idx="1364">
                  <c:v>-1.5283275486184134E-2</c:v>
                </c:pt>
                <c:pt idx="1365">
                  <c:v>-1.5098298636536334E-2</c:v>
                </c:pt>
                <c:pt idx="1366">
                  <c:v>-1.5608375079653292E-2</c:v>
                </c:pt>
                <c:pt idx="1367">
                  <c:v>-1.6998852360272543E-2</c:v>
                </c:pt>
                <c:pt idx="1368">
                  <c:v>-1.9132573295288502E-2</c:v>
                </c:pt>
                <c:pt idx="1369">
                  <c:v>-1.9919558970243001E-2</c:v>
                </c:pt>
                <c:pt idx="1370">
                  <c:v>-2.093859977120871E-2</c:v>
                </c:pt>
                <c:pt idx="1371">
                  <c:v>-2.4831639600871092E-2</c:v>
                </c:pt>
                <c:pt idx="1372">
                  <c:v>-2.9372654446935043E-2</c:v>
                </c:pt>
                <c:pt idx="1373">
                  <c:v>-3.2616607174927426E-2</c:v>
                </c:pt>
                <c:pt idx="1374">
                  <c:v>-3.4424116431205576E-2</c:v>
                </c:pt>
                <c:pt idx="1375">
                  <c:v>-3.5350483459802629E-2</c:v>
                </c:pt>
                <c:pt idx="1376">
                  <c:v>-3.5906896789104081E-2</c:v>
                </c:pt>
                <c:pt idx="1377">
                  <c:v>-3.609187363875177E-2</c:v>
                </c:pt>
                <c:pt idx="1378">
                  <c:v>-3.5860559902919698E-2</c:v>
                </c:pt>
                <c:pt idx="1379">
                  <c:v>-3.4794440825590689E-2</c:v>
                </c:pt>
                <c:pt idx="1380">
                  <c:v>-3.2940965378217668E-2</c:v>
                </c:pt>
                <c:pt idx="1381">
                  <c:v>-3.0114044625884295E-2</c:v>
                </c:pt>
                <c:pt idx="1382">
                  <c:v>-2.6546104389691183E-2</c:v>
                </c:pt>
                <c:pt idx="1383">
                  <c:v>-2.2885490381129414E-2</c:v>
                </c:pt>
                <c:pt idx="1384">
                  <c:v>-2.0058940323885555E-2</c:v>
                </c:pt>
                <c:pt idx="1385">
                  <c:v>-1.8064230047422636E-2</c:v>
                </c:pt>
                <c:pt idx="1386">
                  <c:v>-1.6535483498429371E-2</c:v>
                </c:pt>
                <c:pt idx="1387">
                  <c:v>-1.5794093319480118E-2</c:v>
                </c:pt>
                <c:pt idx="1388">
                  <c:v>-1.5283275486184134E-2</c:v>
                </c:pt>
                <c:pt idx="1389">
                  <c:v>-1.5098298636536334E-2</c:v>
                </c:pt>
                <c:pt idx="1390">
                  <c:v>-1.5608375079653292E-2</c:v>
                </c:pt>
                <c:pt idx="1391">
                  <c:v>-1.6998852360272543E-2</c:v>
                </c:pt>
                <c:pt idx="1392">
                  <c:v>6.2927024177631963E-2</c:v>
                </c:pt>
                <c:pt idx="1393">
                  <c:v>6.2140038502677464E-2</c:v>
                </c:pt>
                <c:pt idx="1394">
                  <c:v>6.1120997701711755E-2</c:v>
                </c:pt>
                <c:pt idx="1395">
                  <c:v>5.7227957872049373E-2</c:v>
                </c:pt>
                <c:pt idx="1396">
                  <c:v>5.2686943025985422E-2</c:v>
                </c:pt>
                <c:pt idx="1397">
                  <c:v>4.9442990297993039E-2</c:v>
                </c:pt>
                <c:pt idx="1398">
                  <c:v>4.7635481041714889E-2</c:v>
                </c:pt>
                <c:pt idx="1399">
                  <c:v>4.6709114013117836E-2</c:v>
                </c:pt>
                <c:pt idx="1400">
                  <c:v>4.6152700683816383E-2</c:v>
                </c:pt>
                <c:pt idx="1401">
                  <c:v>4.5967723834168694E-2</c:v>
                </c:pt>
                <c:pt idx="1402">
                  <c:v>4.6199037570000767E-2</c:v>
                </c:pt>
                <c:pt idx="1403">
                  <c:v>4.7265156647329776E-2</c:v>
                </c:pt>
                <c:pt idx="1404">
                  <c:v>4.9118632094702797E-2</c:v>
                </c:pt>
                <c:pt idx="1405">
                  <c:v>5.1945552847036169E-2</c:v>
                </c:pt>
                <c:pt idx="1406">
                  <c:v>5.5513493083229282E-2</c:v>
                </c:pt>
                <c:pt idx="1407">
                  <c:v>5.9174107091791051E-2</c:v>
                </c:pt>
                <c:pt idx="1408">
                  <c:v>6.200065714903491E-2</c:v>
                </c:pt>
                <c:pt idx="1409">
                  <c:v>6.3995367425497829E-2</c:v>
                </c:pt>
                <c:pt idx="1410">
                  <c:v>6.5524113974491094E-2</c:v>
                </c:pt>
                <c:pt idx="1411">
                  <c:v>6.6265504153440347E-2</c:v>
                </c:pt>
                <c:pt idx="1412">
                  <c:v>6.6776321986736331E-2</c:v>
                </c:pt>
                <c:pt idx="1413">
                  <c:v>6.6961298836384131E-2</c:v>
                </c:pt>
                <c:pt idx="1414">
                  <c:v>6.6451222393267173E-2</c:v>
                </c:pt>
                <c:pt idx="1415">
                  <c:v>6.5060745112647922E-2</c:v>
                </c:pt>
                <c:pt idx="1416">
                  <c:v>2.703411877480133E-3</c:v>
                </c:pt>
                <c:pt idx="1417">
                  <c:v>1.916426202525634E-3</c:v>
                </c:pt>
                <c:pt idx="1418">
                  <c:v>8.9738540155992474E-4</c:v>
                </c:pt>
                <c:pt idx="1419">
                  <c:v>-2.9956544281024566E-3</c:v>
                </c:pt>
                <c:pt idx="1420">
                  <c:v>-7.5366692741664076E-3</c:v>
                </c:pt>
                <c:pt idx="1421">
                  <c:v>-1.0780622002158791E-2</c:v>
                </c:pt>
                <c:pt idx="1422">
                  <c:v>-1.2588131258436941E-2</c:v>
                </c:pt>
                <c:pt idx="1423">
                  <c:v>-1.3514498287033994E-2</c:v>
                </c:pt>
                <c:pt idx="1424">
                  <c:v>-1.4070911616335446E-2</c:v>
                </c:pt>
                <c:pt idx="1425">
                  <c:v>-1.4255888465983135E-2</c:v>
                </c:pt>
                <c:pt idx="1426">
                  <c:v>-1.4024574730151063E-2</c:v>
                </c:pt>
                <c:pt idx="1427">
                  <c:v>-1.2958455652822054E-2</c:v>
                </c:pt>
                <c:pt idx="1428">
                  <c:v>-1.1104980205449033E-2</c:v>
                </c:pt>
                <c:pt idx="1429">
                  <c:v>-8.2780594531156604E-3</c:v>
                </c:pt>
                <c:pt idx="1430">
                  <c:v>-4.7101192169225481E-3</c:v>
                </c:pt>
                <c:pt idx="1431">
                  <c:v>-1.0495052083607792E-3</c:v>
                </c:pt>
                <c:pt idx="1432">
                  <c:v>1.7770448488830803E-3</c:v>
                </c:pt>
                <c:pt idx="1433">
                  <c:v>3.7717551253459991E-3</c:v>
                </c:pt>
                <c:pt idx="1434">
                  <c:v>5.3005016743392641E-3</c:v>
                </c:pt>
                <c:pt idx="1435">
                  <c:v>6.0418918532885169E-3</c:v>
                </c:pt>
                <c:pt idx="1436">
                  <c:v>6.5527096865845014E-3</c:v>
                </c:pt>
                <c:pt idx="1437">
                  <c:v>6.7376865362323013E-3</c:v>
                </c:pt>
                <c:pt idx="1438">
                  <c:v>6.2276100931153433E-3</c:v>
                </c:pt>
                <c:pt idx="1439">
                  <c:v>4.8371328124960922E-3</c:v>
                </c:pt>
                <c:pt idx="1440">
                  <c:v>-4.5615200422671531E-2</c:v>
                </c:pt>
                <c:pt idx="1441">
                  <c:v>-4.6402186097626086E-2</c:v>
                </c:pt>
                <c:pt idx="1442">
                  <c:v>-4.7421226898591795E-2</c:v>
                </c:pt>
                <c:pt idx="1443">
                  <c:v>-5.1314266728254176E-2</c:v>
                </c:pt>
                <c:pt idx="1444">
                  <c:v>-5.5855281574318127E-2</c:v>
                </c:pt>
                <c:pt idx="1445">
                  <c:v>-5.9099234302310455E-2</c:v>
                </c:pt>
                <c:pt idx="1446">
                  <c:v>-6.0906743558588661E-2</c:v>
                </c:pt>
                <c:pt idx="1447">
                  <c:v>-6.1833110587185658E-2</c:v>
                </c:pt>
                <c:pt idx="1448">
                  <c:v>-6.2389523916487111E-2</c:v>
                </c:pt>
                <c:pt idx="1449">
                  <c:v>-6.2574500766134855E-2</c:v>
                </c:pt>
                <c:pt idx="1450">
                  <c:v>-6.2343187030302782E-2</c:v>
                </c:pt>
                <c:pt idx="1451">
                  <c:v>-6.1277067952973774E-2</c:v>
                </c:pt>
                <c:pt idx="1452">
                  <c:v>-5.9423592505600697E-2</c:v>
                </c:pt>
                <c:pt idx="1453">
                  <c:v>-5.6596671753267325E-2</c:v>
                </c:pt>
                <c:pt idx="1454">
                  <c:v>-5.3028731517074212E-2</c:v>
                </c:pt>
                <c:pt idx="1455">
                  <c:v>-4.9368117508512499E-2</c:v>
                </c:pt>
                <c:pt idx="1456">
                  <c:v>-4.6541567451268584E-2</c:v>
                </c:pt>
                <c:pt idx="1457">
                  <c:v>-4.4546857174805721E-2</c:v>
                </c:pt>
                <c:pt idx="1458">
                  <c:v>-4.30181106258124E-2</c:v>
                </c:pt>
                <c:pt idx="1459">
                  <c:v>-4.2276720446863203E-2</c:v>
                </c:pt>
                <c:pt idx="1460">
                  <c:v>-4.1765902613567163E-2</c:v>
                </c:pt>
                <c:pt idx="1461">
                  <c:v>-4.1580925763919363E-2</c:v>
                </c:pt>
                <c:pt idx="1462">
                  <c:v>-4.2091002207036377E-2</c:v>
                </c:pt>
                <c:pt idx="1463">
                  <c:v>-4.3481479487655628E-2</c:v>
                </c:pt>
                <c:pt idx="1464">
                  <c:v>-4.5615200422671531E-2</c:v>
                </c:pt>
                <c:pt idx="1465">
                  <c:v>-4.6402186097626086E-2</c:v>
                </c:pt>
                <c:pt idx="1466">
                  <c:v>-4.7421226898591795E-2</c:v>
                </c:pt>
                <c:pt idx="1467">
                  <c:v>-5.1314266728254176E-2</c:v>
                </c:pt>
                <c:pt idx="1468">
                  <c:v>-5.5855281574318127E-2</c:v>
                </c:pt>
                <c:pt idx="1469">
                  <c:v>-5.9099234302310455E-2</c:v>
                </c:pt>
                <c:pt idx="1470">
                  <c:v>-6.0906743558588661E-2</c:v>
                </c:pt>
                <c:pt idx="1471">
                  <c:v>-6.1833110587185658E-2</c:v>
                </c:pt>
                <c:pt idx="1472">
                  <c:v>-6.2389523916487111E-2</c:v>
                </c:pt>
                <c:pt idx="1473">
                  <c:v>-6.2574500766134855E-2</c:v>
                </c:pt>
                <c:pt idx="1474">
                  <c:v>-6.2343187030302782E-2</c:v>
                </c:pt>
                <c:pt idx="1475">
                  <c:v>-6.1277067952973774E-2</c:v>
                </c:pt>
                <c:pt idx="1476">
                  <c:v>-5.9423592505600697E-2</c:v>
                </c:pt>
                <c:pt idx="1477">
                  <c:v>-5.6596671753267325E-2</c:v>
                </c:pt>
                <c:pt idx="1478">
                  <c:v>-5.3028731517074212E-2</c:v>
                </c:pt>
                <c:pt idx="1479">
                  <c:v>-4.9368117508512499E-2</c:v>
                </c:pt>
                <c:pt idx="1480">
                  <c:v>-4.6541567451268584E-2</c:v>
                </c:pt>
                <c:pt idx="1481">
                  <c:v>-4.4546857174805721E-2</c:v>
                </c:pt>
                <c:pt idx="1482">
                  <c:v>-4.30181106258124E-2</c:v>
                </c:pt>
                <c:pt idx="1483">
                  <c:v>-4.2276720446863203E-2</c:v>
                </c:pt>
                <c:pt idx="1484">
                  <c:v>-4.1765902613567163E-2</c:v>
                </c:pt>
                <c:pt idx="1485">
                  <c:v>-4.1580925763919363E-2</c:v>
                </c:pt>
                <c:pt idx="1486">
                  <c:v>-4.2091002207036377E-2</c:v>
                </c:pt>
                <c:pt idx="1487">
                  <c:v>-4.3481479487655628E-2</c:v>
                </c:pt>
                <c:pt idx="1488">
                  <c:v>2.5875710613940339E-2</c:v>
                </c:pt>
                <c:pt idx="1489">
                  <c:v>2.508872493898584E-2</c:v>
                </c:pt>
                <c:pt idx="1490">
                  <c:v>2.4069684138020131E-2</c:v>
                </c:pt>
                <c:pt idx="1491">
                  <c:v>2.017664430835775E-2</c:v>
                </c:pt>
                <c:pt idx="1492">
                  <c:v>1.5635629462293799E-2</c:v>
                </c:pt>
                <c:pt idx="1493">
                  <c:v>1.2391676734301416E-2</c:v>
                </c:pt>
                <c:pt idx="1494">
                  <c:v>1.0584167478023265E-2</c:v>
                </c:pt>
                <c:pt idx="1495">
                  <c:v>9.6578004494262126E-3</c:v>
                </c:pt>
                <c:pt idx="1496">
                  <c:v>9.1013871201247598E-3</c:v>
                </c:pt>
                <c:pt idx="1497">
                  <c:v>8.9164102704770709E-3</c:v>
                </c:pt>
                <c:pt idx="1498">
                  <c:v>9.1477240063091436E-3</c:v>
                </c:pt>
                <c:pt idx="1499">
                  <c:v>1.0213843083638152E-2</c:v>
                </c:pt>
                <c:pt idx="1500">
                  <c:v>1.2067318531011173E-2</c:v>
                </c:pt>
                <c:pt idx="1501">
                  <c:v>1.4894239283344546E-2</c:v>
                </c:pt>
                <c:pt idx="1502">
                  <c:v>1.8462179519537658E-2</c:v>
                </c:pt>
                <c:pt idx="1503">
                  <c:v>2.2122793528099427E-2</c:v>
                </c:pt>
                <c:pt idx="1504">
                  <c:v>2.4949343585343287E-2</c:v>
                </c:pt>
                <c:pt idx="1505">
                  <c:v>2.6944053861806205E-2</c:v>
                </c:pt>
                <c:pt idx="1506">
                  <c:v>2.847280041079947E-2</c:v>
                </c:pt>
                <c:pt idx="1507">
                  <c:v>2.9214190589748723E-2</c:v>
                </c:pt>
                <c:pt idx="1508">
                  <c:v>2.9725008423044708E-2</c:v>
                </c:pt>
                <c:pt idx="1509">
                  <c:v>2.9909985272692508E-2</c:v>
                </c:pt>
                <c:pt idx="1510">
                  <c:v>2.939990882957555E-2</c:v>
                </c:pt>
                <c:pt idx="1511">
                  <c:v>2.8009431548956298E-2</c:v>
                </c:pt>
                <c:pt idx="1512">
                  <c:v>5.7642680959477777E-2</c:v>
                </c:pt>
                <c:pt idx="1513">
                  <c:v>5.6855695284523167E-2</c:v>
                </c:pt>
                <c:pt idx="1514">
                  <c:v>5.5836654483557457E-2</c:v>
                </c:pt>
                <c:pt idx="1515">
                  <c:v>5.1943614653895076E-2</c:v>
                </c:pt>
                <c:pt idx="1516">
                  <c:v>4.7402599807831125E-2</c:v>
                </c:pt>
                <c:pt idx="1517">
                  <c:v>4.4158647079838853E-2</c:v>
                </c:pt>
                <c:pt idx="1518">
                  <c:v>4.2351137823560592E-2</c:v>
                </c:pt>
                <c:pt idx="1519">
                  <c:v>4.142477079496365E-2</c:v>
                </c:pt>
                <c:pt idx="1520">
                  <c:v>4.0868357465662197E-2</c:v>
                </c:pt>
                <c:pt idx="1521">
                  <c:v>4.0683380616014397E-2</c:v>
                </c:pt>
                <c:pt idx="1522">
                  <c:v>4.091469435184647E-2</c:v>
                </c:pt>
                <c:pt idx="1523">
                  <c:v>4.1980813429175479E-2</c:v>
                </c:pt>
                <c:pt idx="1524">
                  <c:v>4.3834288876548499E-2</c:v>
                </c:pt>
                <c:pt idx="1525">
                  <c:v>4.6661209628881983E-2</c:v>
                </c:pt>
                <c:pt idx="1526">
                  <c:v>5.0229149865074985E-2</c:v>
                </c:pt>
                <c:pt idx="1527">
                  <c:v>5.3889763873636753E-2</c:v>
                </c:pt>
                <c:pt idx="1528">
                  <c:v>5.6716313930880724E-2</c:v>
                </c:pt>
                <c:pt idx="1529">
                  <c:v>5.8711024207343532E-2</c:v>
                </c:pt>
                <c:pt idx="1530">
                  <c:v>6.0239770756336797E-2</c:v>
                </c:pt>
                <c:pt idx="1531">
                  <c:v>6.098116093528605E-2</c:v>
                </c:pt>
                <c:pt idx="1532">
                  <c:v>6.1491978768582034E-2</c:v>
                </c:pt>
                <c:pt idx="1533">
                  <c:v>6.1676955618229834E-2</c:v>
                </c:pt>
                <c:pt idx="1534">
                  <c:v>6.1166879175112876E-2</c:v>
                </c:pt>
                <c:pt idx="1535">
                  <c:v>5.9776401894493625E-2</c:v>
                </c:pt>
                <c:pt idx="1536">
                  <c:v>-2.5809313406740531E-3</c:v>
                </c:pt>
                <c:pt idx="1537">
                  <c:v>-3.3679170156286631E-3</c:v>
                </c:pt>
                <c:pt idx="1538">
                  <c:v>-4.3869578165943723E-3</c:v>
                </c:pt>
                <c:pt idx="1539">
                  <c:v>-8.2799976462567537E-3</c:v>
                </c:pt>
                <c:pt idx="1540">
                  <c:v>-1.2821012492320705E-2</c:v>
                </c:pt>
                <c:pt idx="1541">
                  <c:v>-1.6064965220312977E-2</c:v>
                </c:pt>
                <c:pt idx="1542">
                  <c:v>-1.7872474476591238E-2</c:v>
                </c:pt>
                <c:pt idx="1543">
                  <c:v>-1.879884150518818E-2</c:v>
                </c:pt>
                <c:pt idx="1544">
                  <c:v>-1.9355254834489632E-2</c:v>
                </c:pt>
                <c:pt idx="1545">
                  <c:v>-1.9540231684137432E-2</c:v>
                </c:pt>
                <c:pt idx="1546">
                  <c:v>-1.930891794830536E-2</c:v>
                </c:pt>
                <c:pt idx="1547">
                  <c:v>-1.8242798870976351E-2</c:v>
                </c:pt>
                <c:pt idx="1548">
                  <c:v>-1.6389323423603219E-2</c:v>
                </c:pt>
                <c:pt idx="1549">
                  <c:v>-1.3562402671269846E-2</c:v>
                </c:pt>
                <c:pt idx="1550">
                  <c:v>-9.9944624350767342E-3</c:v>
                </c:pt>
                <c:pt idx="1551">
                  <c:v>-6.3338484265150763E-3</c:v>
                </c:pt>
                <c:pt idx="1552">
                  <c:v>-3.5072983692711057E-3</c:v>
                </c:pt>
                <c:pt idx="1553">
                  <c:v>-1.512588092808298E-3</c:v>
                </c:pt>
                <c:pt idx="1554">
                  <c:v>1.6158456185078052E-5</c:v>
                </c:pt>
                <c:pt idx="1555">
                  <c:v>7.5754863513421977E-4</c:v>
                </c:pt>
                <c:pt idx="1556">
                  <c:v>1.2683664684303153E-3</c:v>
                </c:pt>
                <c:pt idx="1557">
                  <c:v>1.4533433180781152E-3</c:v>
                </c:pt>
                <c:pt idx="1558">
                  <c:v>9.4326687496104622E-4</c:v>
                </c:pt>
                <c:pt idx="1559">
                  <c:v>-4.4721040565820491E-4</c:v>
                </c:pt>
                <c:pt idx="1560">
                  <c:v>-2.5809313406740531E-3</c:v>
                </c:pt>
                <c:pt idx="1561">
                  <c:v>-3.3679170156286631E-3</c:v>
                </c:pt>
                <c:pt idx="1562">
                  <c:v>-4.3869578165943723E-3</c:v>
                </c:pt>
                <c:pt idx="1563">
                  <c:v>-8.2799976462567537E-3</c:v>
                </c:pt>
                <c:pt idx="1564">
                  <c:v>-1.2821012492320705E-2</c:v>
                </c:pt>
                <c:pt idx="1565">
                  <c:v>-1.6064965220312977E-2</c:v>
                </c:pt>
                <c:pt idx="1566">
                  <c:v>-1.7872474476591238E-2</c:v>
                </c:pt>
                <c:pt idx="1567">
                  <c:v>-1.879884150518818E-2</c:v>
                </c:pt>
                <c:pt idx="1568">
                  <c:v>-1.9355254834489632E-2</c:v>
                </c:pt>
                <c:pt idx="1569">
                  <c:v>-1.9540231684137432E-2</c:v>
                </c:pt>
                <c:pt idx="1570">
                  <c:v>-1.930891794830536E-2</c:v>
                </c:pt>
                <c:pt idx="1571">
                  <c:v>-1.8242798870976351E-2</c:v>
                </c:pt>
                <c:pt idx="1572">
                  <c:v>-1.6389323423603219E-2</c:v>
                </c:pt>
                <c:pt idx="1573">
                  <c:v>-1.3562402671269846E-2</c:v>
                </c:pt>
                <c:pt idx="1574">
                  <c:v>-9.9944624350767342E-3</c:v>
                </c:pt>
                <c:pt idx="1575">
                  <c:v>-6.3338484265150763E-3</c:v>
                </c:pt>
                <c:pt idx="1576">
                  <c:v>-3.5072983692711057E-3</c:v>
                </c:pt>
                <c:pt idx="1577">
                  <c:v>-1.512588092808298E-3</c:v>
                </c:pt>
                <c:pt idx="1578">
                  <c:v>1.6158456185078052E-5</c:v>
                </c:pt>
                <c:pt idx="1579">
                  <c:v>7.5754863513421977E-4</c:v>
                </c:pt>
                <c:pt idx="1580">
                  <c:v>1.2683664684303153E-3</c:v>
                </c:pt>
                <c:pt idx="1581">
                  <c:v>1.4533433180781152E-3</c:v>
                </c:pt>
                <c:pt idx="1582">
                  <c:v>9.4326687496104622E-4</c:v>
                </c:pt>
                <c:pt idx="1583">
                  <c:v>-4.4721040565820491E-4</c:v>
                </c:pt>
                <c:pt idx="1584">
                  <c:v>7.7504651305015049E-2</c:v>
                </c:pt>
                <c:pt idx="1585">
                  <c:v>7.6717665630060439E-2</c:v>
                </c:pt>
                <c:pt idx="1586">
                  <c:v>7.5698624829094729E-2</c:v>
                </c:pt>
                <c:pt idx="1587">
                  <c:v>7.1805584999432348E-2</c:v>
                </c:pt>
                <c:pt idx="1588">
                  <c:v>6.7264570153368397E-2</c:v>
                </c:pt>
                <c:pt idx="1589">
                  <c:v>6.4020617425376125E-2</c:v>
                </c:pt>
                <c:pt idx="1590">
                  <c:v>6.2213108169097864E-2</c:v>
                </c:pt>
                <c:pt idx="1591">
                  <c:v>6.1286741140500922E-2</c:v>
                </c:pt>
                <c:pt idx="1592">
                  <c:v>6.0730327811199469E-2</c:v>
                </c:pt>
                <c:pt idx="1593">
                  <c:v>6.0545350961551669E-2</c:v>
                </c:pt>
                <c:pt idx="1594">
                  <c:v>6.0776664697383742E-2</c:v>
                </c:pt>
                <c:pt idx="1595">
                  <c:v>6.1842783774712751E-2</c:v>
                </c:pt>
                <c:pt idx="1596">
                  <c:v>6.3696259222085883E-2</c:v>
                </c:pt>
                <c:pt idx="1597">
                  <c:v>6.6523179974419255E-2</c:v>
                </c:pt>
                <c:pt idx="1598">
                  <c:v>7.0091120210612368E-2</c:v>
                </c:pt>
                <c:pt idx="1599">
                  <c:v>7.3751734219174025E-2</c:v>
                </c:pt>
                <c:pt idx="1600">
                  <c:v>7.6578284276417996E-2</c:v>
                </c:pt>
                <c:pt idx="1601">
                  <c:v>7.8572994552880804E-2</c:v>
                </c:pt>
                <c:pt idx="1602">
                  <c:v>8.010174110187418E-2</c:v>
                </c:pt>
                <c:pt idx="1603">
                  <c:v>8.0843131280823322E-2</c:v>
                </c:pt>
                <c:pt idx="1604">
                  <c:v>8.1353949114119417E-2</c:v>
                </c:pt>
                <c:pt idx="1605">
                  <c:v>8.1538925963767217E-2</c:v>
                </c:pt>
                <c:pt idx="1606">
                  <c:v>8.1028849520650148E-2</c:v>
                </c:pt>
                <c:pt idx="1607">
                  <c:v>7.9638372240030897E-2</c:v>
                </c:pt>
                <c:pt idx="1608">
                  <c:v>6.0137402684030672E-3</c:v>
                </c:pt>
                <c:pt idx="1609">
                  <c:v>5.2267545934484572E-3</c:v>
                </c:pt>
                <c:pt idx="1610">
                  <c:v>4.2077137924828589E-3</c:v>
                </c:pt>
                <c:pt idx="1611">
                  <c:v>3.1467396282047755E-4</c:v>
                </c:pt>
                <c:pt idx="1612">
                  <c:v>-4.2263408832435845E-3</c:v>
                </c:pt>
                <c:pt idx="1613">
                  <c:v>-7.4702936112358564E-3</c:v>
                </c:pt>
                <c:pt idx="1614">
                  <c:v>-9.2778028675141178E-3</c:v>
                </c:pt>
                <c:pt idx="1615">
                  <c:v>-1.0204169896111059E-2</c:v>
                </c:pt>
                <c:pt idx="1616">
                  <c:v>-1.0760583225412512E-2</c:v>
                </c:pt>
                <c:pt idx="1617">
                  <c:v>-1.0945560075060201E-2</c:v>
                </c:pt>
                <c:pt idx="1618">
                  <c:v>-1.0714246339228128E-2</c:v>
                </c:pt>
                <c:pt idx="1619">
                  <c:v>-9.6481272618992309E-3</c:v>
                </c:pt>
                <c:pt idx="1620">
                  <c:v>-7.794651814526099E-3</c:v>
                </c:pt>
                <c:pt idx="1621">
                  <c:v>-4.9677310621927262E-3</c:v>
                </c:pt>
                <c:pt idx="1622">
                  <c:v>-1.3997908259996139E-3</c:v>
                </c:pt>
                <c:pt idx="1623">
                  <c:v>2.260823182562155E-3</c:v>
                </c:pt>
                <c:pt idx="1624">
                  <c:v>5.0873732398060145E-3</c:v>
                </c:pt>
                <c:pt idx="1625">
                  <c:v>7.0820835162689333E-3</c:v>
                </c:pt>
                <c:pt idx="1626">
                  <c:v>8.6108300652621983E-3</c:v>
                </c:pt>
                <c:pt idx="1627">
                  <c:v>9.352220244211451E-3</c:v>
                </c:pt>
                <c:pt idx="1628">
                  <c:v>9.8630380775074356E-3</c:v>
                </c:pt>
                <c:pt idx="1629">
                  <c:v>1.0048014927155235E-2</c:v>
                </c:pt>
                <c:pt idx="1630">
                  <c:v>9.5379384840382775E-3</c:v>
                </c:pt>
                <c:pt idx="1631">
                  <c:v>8.1474612034190264E-3</c:v>
                </c:pt>
                <c:pt idx="1632">
                  <c:v>-4.2623722663518548E-2</c:v>
                </c:pt>
                <c:pt idx="1633">
                  <c:v>-4.3410708338473103E-2</c:v>
                </c:pt>
                <c:pt idx="1634">
                  <c:v>-4.4429749139438812E-2</c:v>
                </c:pt>
                <c:pt idx="1635">
                  <c:v>-4.8322788969101194E-2</c:v>
                </c:pt>
                <c:pt idx="1636">
                  <c:v>-5.2863803815165145E-2</c:v>
                </c:pt>
                <c:pt idx="1637">
                  <c:v>-5.6107756543157472E-2</c:v>
                </c:pt>
                <c:pt idx="1638">
                  <c:v>-5.7915265799435678E-2</c:v>
                </c:pt>
                <c:pt idx="1639">
                  <c:v>-5.8841632828032675E-2</c:v>
                </c:pt>
                <c:pt idx="1640">
                  <c:v>-5.9398046157334128E-2</c:v>
                </c:pt>
                <c:pt idx="1641">
                  <c:v>-5.9583023006981872E-2</c:v>
                </c:pt>
                <c:pt idx="1642">
                  <c:v>-5.93517092711498E-2</c:v>
                </c:pt>
                <c:pt idx="1643">
                  <c:v>-5.8285590193820791E-2</c:v>
                </c:pt>
                <c:pt idx="1644">
                  <c:v>-5.6432114746447715E-2</c:v>
                </c:pt>
                <c:pt idx="1645">
                  <c:v>-5.3605193994114342E-2</c:v>
                </c:pt>
                <c:pt idx="1646">
                  <c:v>-5.003725375792123E-2</c:v>
                </c:pt>
                <c:pt idx="1647">
                  <c:v>-4.6376639749359516E-2</c:v>
                </c:pt>
                <c:pt idx="1648">
                  <c:v>-4.3550089692115601E-2</c:v>
                </c:pt>
                <c:pt idx="1649">
                  <c:v>-4.1555379415652738E-2</c:v>
                </c:pt>
                <c:pt idx="1650">
                  <c:v>-4.0026632866659417E-2</c:v>
                </c:pt>
                <c:pt idx="1651">
                  <c:v>-3.928524268771022E-2</c:v>
                </c:pt>
                <c:pt idx="1652">
                  <c:v>-3.877442485441418E-2</c:v>
                </c:pt>
                <c:pt idx="1653">
                  <c:v>-3.858944800476638E-2</c:v>
                </c:pt>
                <c:pt idx="1654">
                  <c:v>-3.9099524447883394E-2</c:v>
                </c:pt>
                <c:pt idx="1655">
                  <c:v>-4.0490001728502645E-2</c:v>
                </c:pt>
                <c:pt idx="1656">
                  <c:v>-1.4167080708904156E-2</c:v>
                </c:pt>
                <c:pt idx="1657">
                  <c:v>-1.4954066383858655E-2</c:v>
                </c:pt>
                <c:pt idx="1658">
                  <c:v>-1.5973107184824475E-2</c:v>
                </c:pt>
                <c:pt idx="1659">
                  <c:v>-1.9866147014486857E-2</c:v>
                </c:pt>
                <c:pt idx="1660">
                  <c:v>-2.4407161860550697E-2</c:v>
                </c:pt>
                <c:pt idx="1661">
                  <c:v>-2.765111458854308E-2</c:v>
                </c:pt>
                <c:pt idx="1662">
                  <c:v>-2.945862384482123E-2</c:v>
                </c:pt>
                <c:pt idx="1663">
                  <c:v>-3.0384990873418283E-2</c:v>
                </c:pt>
                <c:pt idx="1664">
                  <c:v>-3.0941404202719736E-2</c:v>
                </c:pt>
                <c:pt idx="1665">
                  <c:v>-3.112638105236748E-2</c:v>
                </c:pt>
                <c:pt idx="1666">
                  <c:v>-3.0895067316535407E-2</c:v>
                </c:pt>
                <c:pt idx="1667">
                  <c:v>-2.9828948239206343E-2</c:v>
                </c:pt>
                <c:pt idx="1668">
                  <c:v>-2.7975472791833322E-2</c:v>
                </c:pt>
                <c:pt idx="1669">
                  <c:v>-2.514855203949995E-2</c:v>
                </c:pt>
                <c:pt idx="1670">
                  <c:v>-2.1580611803306837E-2</c:v>
                </c:pt>
                <c:pt idx="1671">
                  <c:v>-1.7919997794745179E-2</c:v>
                </c:pt>
                <c:pt idx="1672">
                  <c:v>-1.5093447737501209E-2</c:v>
                </c:pt>
                <c:pt idx="1673">
                  <c:v>-1.3098737461038401E-2</c:v>
                </c:pt>
                <c:pt idx="1674">
                  <c:v>-1.1569990912045025E-2</c:v>
                </c:pt>
                <c:pt idx="1675">
                  <c:v>-1.0828600733095883E-2</c:v>
                </c:pt>
                <c:pt idx="1676">
                  <c:v>-1.0317782899799788E-2</c:v>
                </c:pt>
                <c:pt idx="1677">
                  <c:v>-1.0132806050151988E-2</c:v>
                </c:pt>
                <c:pt idx="1678">
                  <c:v>-1.0642882493269057E-2</c:v>
                </c:pt>
                <c:pt idx="1679">
                  <c:v>-1.2033359773888308E-2</c:v>
                </c:pt>
                <c:pt idx="1680">
                  <c:v>-1.4167080708904156E-2</c:v>
                </c:pt>
                <c:pt idx="1681">
                  <c:v>-1.4954066383858655E-2</c:v>
                </c:pt>
                <c:pt idx="1682">
                  <c:v>-1.5973107184824475E-2</c:v>
                </c:pt>
                <c:pt idx="1683">
                  <c:v>-1.9866147014486857E-2</c:v>
                </c:pt>
                <c:pt idx="1684">
                  <c:v>-2.4407161860550697E-2</c:v>
                </c:pt>
                <c:pt idx="1685">
                  <c:v>-2.765111458854308E-2</c:v>
                </c:pt>
                <c:pt idx="1686">
                  <c:v>-2.945862384482123E-2</c:v>
                </c:pt>
                <c:pt idx="1687">
                  <c:v>-3.0384990873418283E-2</c:v>
                </c:pt>
                <c:pt idx="1688">
                  <c:v>-3.0941404202719736E-2</c:v>
                </c:pt>
                <c:pt idx="1689">
                  <c:v>-3.112638105236748E-2</c:v>
                </c:pt>
                <c:pt idx="1690">
                  <c:v>-3.0895067316535407E-2</c:v>
                </c:pt>
                <c:pt idx="1691">
                  <c:v>-2.9828948239206343E-2</c:v>
                </c:pt>
                <c:pt idx="1692">
                  <c:v>-2.7975472791833322E-2</c:v>
                </c:pt>
                <c:pt idx="1693">
                  <c:v>-2.514855203949995E-2</c:v>
                </c:pt>
                <c:pt idx="1694">
                  <c:v>-2.1580611803306837E-2</c:v>
                </c:pt>
                <c:pt idx="1695">
                  <c:v>-1.7919997794745179E-2</c:v>
                </c:pt>
                <c:pt idx="1696">
                  <c:v>-1.5093447737501209E-2</c:v>
                </c:pt>
                <c:pt idx="1697">
                  <c:v>-1.3098737461038401E-2</c:v>
                </c:pt>
                <c:pt idx="1698">
                  <c:v>-1.1569990912045025E-2</c:v>
                </c:pt>
                <c:pt idx="1699">
                  <c:v>-1.0828600733095883E-2</c:v>
                </c:pt>
                <c:pt idx="1700">
                  <c:v>-1.0317782899799788E-2</c:v>
                </c:pt>
                <c:pt idx="1701">
                  <c:v>-1.0132806050151988E-2</c:v>
                </c:pt>
                <c:pt idx="1702">
                  <c:v>-1.0642882493269057E-2</c:v>
                </c:pt>
                <c:pt idx="1703">
                  <c:v>-1.2033359773888308E-2</c:v>
                </c:pt>
                <c:pt idx="1704">
                  <c:v>-3.4029051054441428E-2</c:v>
                </c:pt>
                <c:pt idx="1705">
                  <c:v>-3.4816036729395983E-2</c:v>
                </c:pt>
                <c:pt idx="1706">
                  <c:v>-3.5835077530361692E-2</c:v>
                </c:pt>
                <c:pt idx="1707">
                  <c:v>-3.9728117360024073E-2</c:v>
                </c:pt>
                <c:pt idx="1708">
                  <c:v>-4.4269132206088024E-2</c:v>
                </c:pt>
                <c:pt idx="1709">
                  <c:v>-4.7513084934080352E-2</c:v>
                </c:pt>
                <c:pt idx="1710">
                  <c:v>-4.9320594190358558E-2</c:v>
                </c:pt>
                <c:pt idx="1711">
                  <c:v>-5.0246961218955555E-2</c:v>
                </c:pt>
                <c:pt idx="1712">
                  <c:v>-5.0803374548257008E-2</c:v>
                </c:pt>
                <c:pt idx="1713">
                  <c:v>-5.0988351397904752E-2</c:v>
                </c:pt>
                <c:pt idx="1714">
                  <c:v>-5.0757037662072679E-2</c:v>
                </c:pt>
                <c:pt idx="1715">
                  <c:v>-4.9690918584743671E-2</c:v>
                </c:pt>
                <c:pt idx="1716">
                  <c:v>-4.7837443137370594E-2</c:v>
                </c:pt>
                <c:pt idx="1717">
                  <c:v>-4.5010522385037222E-2</c:v>
                </c:pt>
                <c:pt idx="1718">
                  <c:v>-4.1442582148844109E-2</c:v>
                </c:pt>
                <c:pt idx="1719">
                  <c:v>-3.7781968140282396E-2</c:v>
                </c:pt>
                <c:pt idx="1720">
                  <c:v>-3.4955418083038481E-2</c:v>
                </c:pt>
                <c:pt idx="1721">
                  <c:v>-3.2960707806575618E-2</c:v>
                </c:pt>
                <c:pt idx="1722">
                  <c:v>-3.1431961257582297E-2</c:v>
                </c:pt>
                <c:pt idx="1723">
                  <c:v>-3.06905710786331E-2</c:v>
                </c:pt>
                <c:pt idx="1724">
                  <c:v>-3.017975324533706E-2</c:v>
                </c:pt>
                <c:pt idx="1725">
                  <c:v>-2.999477639568926E-2</c:v>
                </c:pt>
                <c:pt idx="1726">
                  <c:v>-3.0504852838806273E-2</c:v>
                </c:pt>
                <c:pt idx="1727">
                  <c:v>-3.1895330119425525E-2</c:v>
                </c:pt>
                <c:pt idx="1728">
                  <c:v>-3.5684215249902895E-2</c:v>
                </c:pt>
                <c:pt idx="1729">
                  <c:v>-3.647120092485745E-2</c:v>
                </c:pt>
                <c:pt idx="1730">
                  <c:v>-3.7490241725823159E-2</c:v>
                </c:pt>
                <c:pt idx="1731">
                  <c:v>-4.138328155548554E-2</c:v>
                </c:pt>
                <c:pt idx="1732">
                  <c:v>-4.5924296401549491E-2</c:v>
                </c:pt>
                <c:pt idx="1733">
                  <c:v>-4.9168249129541819E-2</c:v>
                </c:pt>
                <c:pt idx="1734">
                  <c:v>-5.0975758385820025E-2</c:v>
                </c:pt>
                <c:pt idx="1735">
                  <c:v>-5.1902125414417022E-2</c:v>
                </c:pt>
                <c:pt idx="1736">
                  <c:v>-5.2458538743718475E-2</c:v>
                </c:pt>
                <c:pt idx="1737">
                  <c:v>-5.2643515593366219E-2</c:v>
                </c:pt>
                <c:pt idx="1738">
                  <c:v>-5.2412201857534146E-2</c:v>
                </c:pt>
                <c:pt idx="1739">
                  <c:v>-5.1346082780205138E-2</c:v>
                </c:pt>
                <c:pt idx="1740">
                  <c:v>-4.9492607332832061E-2</c:v>
                </c:pt>
                <c:pt idx="1741">
                  <c:v>-4.6665686580498689E-2</c:v>
                </c:pt>
                <c:pt idx="1742">
                  <c:v>-4.3097746344305576E-2</c:v>
                </c:pt>
                <c:pt idx="1743">
                  <c:v>-3.9437132335743863E-2</c:v>
                </c:pt>
                <c:pt idx="1744">
                  <c:v>-3.6610582278499948E-2</c:v>
                </c:pt>
                <c:pt idx="1745">
                  <c:v>-3.4615872002037085E-2</c:v>
                </c:pt>
                <c:pt idx="1746">
                  <c:v>-3.3087125453043764E-2</c:v>
                </c:pt>
                <c:pt idx="1747">
                  <c:v>-3.2345735274094567E-2</c:v>
                </c:pt>
                <c:pt idx="1748">
                  <c:v>-3.1834917440798527E-2</c:v>
                </c:pt>
                <c:pt idx="1749">
                  <c:v>-3.1649940591150727E-2</c:v>
                </c:pt>
                <c:pt idx="1750">
                  <c:v>-3.216001703426774E-2</c:v>
                </c:pt>
                <c:pt idx="1751">
                  <c:v>-3.3550494314886992E-2</c:v>
                </c:pt>
                <c:pt idx="1752">
                  <c:v>-3.5684215249902895E-2</c:v>
                </c:pt>
                <c:pt idx="1753">
                  <c:v>-3.647120092485745E-2</c:v>
                </c:pt>
                <c:pt idx="1754">
                  <c:v>-3.7490241725823159E-2</c:v>
                </c:pt>
                <c:pt idx="1755">
                  <c:v>-4.138328155548554E-2</c:v>
                </c:pt>
                <c:pt idx="1756">
                  <c:v>-4.5924296401549491E-2</c:v>
                </c:pt>
                <c:pt idx="1757">
                  <c:v>-4.9168249129541819E-2</c:v>
                </c:pt>
                <c:pt idx="1758">
                  <c:v>-5.0975758385820025E-2</c:v>
                </c:pt>
                <c:pt idx="1759">
                  <c:v>-5.1902125414417022E-2</c:v>
                </c:pt>
                <c:pt idx="1760">
                  <c:v>-5.2458538743718475E-2</c:v>
                </c:pt>
                <c:pt idx="1761">
                  <c:v>-5.2643515593366219E-2</c:v>
                </c:pt>
                <c:pt idx="1762">
                  <c:v>-5.2412201857534146E-2</c:v>
                </c:pt>
                <c:pt idx="1763">
                  <c:v>-5.1346082780205138E-2</c:v>
                </c:pt>
                <c:pt idx="1764">
                  <c:v>-4.9492607332832061E-2</c:v>
                </c:pt>
                <c:pt idx="1765">
                  <c:v>-4.6665686580498689E-2</c:v>
                </c:pt>
                <c:pt idx="1766">
                  <c:v>-4.3097746344305576E-2</c:v>
                </c:pt>
                <c:pt idx="1767">
                  <c:v>-3.9437132335743863E-2</c:v>
                </c:pt>
                <c:pt idx="1768">
                  <c:v>-3.6610582278499948E-2</c:v>
                </c:pt>
                <c:pt idx="1769">
                  <c:v>-3.4615872002037085E-2</c:v>
                </c:pt>
                <c:pt idx="1770">
                  <c:v>-3.3087125453043764E-2</c:v>
                </c:pt>
                <c:pt idx="1771">
                  <c:v>-3.2345735274094567E-2</c:v>
                </c:pt>
                <c:pt idx="1772">
                  <c:v>-3.1834917440798527E-2</c:v>
                </c:pt>
                <c:pt idx="1773">
                  <c:v>-3.1649940591150727E-2</c:v>
                </c:pt>
                <c:pt idx="1774">
                  <c:v>-3.216001703426774E-2</c:v>
                </c:pt>
                <c:pt idx="1775">
                  <c:v>-3.3550494314886992E-2</c:v>
                </c:pt>
                <c:pt idx="1776">
                  <c:v>3.2496367395786208E-2</c:v>
                </c:pt>
                <c:pt idx="1777">
                  <c:v>3.1709381720831598E-2</c:v>
                </c:pt>
                <c:pt idx="1778">
                  <c:v>3.0690340919865888E-2</c:v>
                </c:pt>
                <c:pt idx="1779">
                  <c:v>2.6797301090203507E-2</c:v>
                </c:pt>
                <c:pt idx="1780">
                  <c:v>2.2256286244139556E-2</c:v>
                </c:pt>
                <c:pt idx="1781">
                  <c:v>1.9012333516147284E-2</c:v>
                </c:pt>
                <c:pt idx="1782">
                  <c:v>1.7204824259869023E-2</c:v>
                </c:pt>
                <c:pt idx="1783">
                  <c:v>1.6278457231272081E-2</c:v>
                </c:pt>
                <c:pt idx="1784">
                  <c:v>1.5722043901970628E-2</c:v>
                </c:pt>
                <c:pt idx="1785">
                  <c:v>1.5537067052322828E-2</c:v>
                </c:pt>
                <c:pt idx="1786">
                  <c:v>1.5768380788154901E-2</c:v>
                </c:pt>
                <c:pt idx="1787">
                  <c:v>1.683449986548391E-2</c:v>
                </c:pt>
                <c:pt idx="1788">
                  <c:v>1.868797531285693E-2</c:v>
                </c:pt>
                <c:pt idx="1789">
                  <c:v>2.1514896065190414E-2</c:v>
                </c:pt>
                <c:pt idx="1790">
                  <c:v>2.5082836301383415E-2</c:v>
                </c:pt>
                <c:pt idx="1791">
                  <c:v>2.8743450309945184E-2</c:v>
                </c:pt>
                <c:pt idx="1792">
                  <c:v>3.1570000367189155E-2</c:v>
                </c:pt>
                <c:pt idx="1793">
                  <c:v>3.3564710643651963E-2</c:v>
                </c:pt>
                <c:pt idx="1794">
                  <c:v>3.5093457192645228E-2</c:v>
                </c:pt>
                <c:pt idx="1795">
                  <c:v>3.583484737159448E-2</c:v>
                </c:pt>
                <c:pt idx="1796">
                  <c:v>3.6345665204890465E-2</c:v>
                </c:pt>
                <c:pt idx="1797">
                  <c:v>3.6530642054538265E-2</c:v>
                </c:pt>
                <c:pt idx="1798">
                  <c:v>3.6020565611421307E-2</c:v>
                </c:pt>
                <c:pt idx="1799">
                  <c:v>3.4630088330802056E-2</c:v>
                </c:pt>
                <c:pt idx="1800">
                  <c:v>4.3763666132246359E-2</c:v>
                </c:pt>
                <c:pt idx="1801">
                  <c:v>4.2976680457291749E-2</c:v>
                </c:pt>
                <c:pt idx="1802">
                  <c:v>4.195763965632604E-2</c:v>
                </c:pt>
                <c:pt idx="1803">
                  <c:v>3.8064599826663659E-2</c:v>
                </c:pt>
                <c:pt idx="1804">
                  <c:v>3.3523584980599708E-2</c:v>
                </c:pt>
                <c:pt idx="1805">
                  <c:v>3.0279632252607436E-2</c:v>
                </c:pt>
                <c:pt idx="1806">
                  <c:v>2.8472122996329174E-2</c:v>
                </c:pt>
                <c:pt idx="1807">
                  <c:v>2.7545755967732233E-2</c:v>
                </c:pt>
                <c:pt idx="1808">
                  <c:v>2.698934263843078E-2</c:v>
                </c:pt>
                <c:pt idx="1809">
                  <c:v>2.680436578878298E-2</c:v>
                </c:pt>
                <c:pt idx="1810">
                  <c:v>2.7035679524615053E-2</c:v>
                </c:pt>
                <c:pt idx="1811">
                  <c:v>2.8101798601944061E-2</c:v>
                </c:pt>
                <c:pt idx="1812">
                  <c:v>2.9955274049317193E-2</c:v>
                </c:pt>
                <c:pt idx="1813">
                  <c:v>3.2782194801650566E-2</c:v>
                </c:pt>
                <c:pt idx="1814">
                  <c:v>3.6350135037843678E-2</c:v>
                </c:pt>
                <c:pt idx="1815">
                  <c:v>4.0010749046405336E-2</c:v>
                </c:pt>
                <c:pt idx="1816">
                  <c:v>4.2837299103649307E-2</c:v>
                </c:pt>
                <c:pt idx="1817">
                  <c:v>4.4832009380112114E-2</c:v>
                </c:pt>
                <c:pt idx="1818">
                  <c:v>4.636075592910549E-2</c:v>
                </c:pt>
                <c:pt idx="1819">
                  <c:v>4.7102146108054632E-2</c:v>
                </c:pt>
                <c:pt idx="1820">
                  <c:v>4.7612963941350728E-2</c:v>
                </c:pt>
                <c:pt idx="1821">
                  <c:v>4.7797940790998528E-2</c:v>
                </c:pt>
                <c:pt idx="1822">
                  <c:v>4.7287864347881459E-2</c:v>
                </c:pt>
                <c:pt idx="1823">
                  <c:v>4.5897387067262208E-2</c:v>
                </c:pt>
                <c:pt idx="1824">
                  <c:v>4.3763666132246359E-2</c:v>
                </c:pt>
                <c:pt idx="1825">
                  <c:v>4.2976680457291749E-2</c:v>
                </c:pt>
                <c:pt idx="1826">
                  <c:v>4.195763965632604E-2</c:v>
                </c:pt>
                <c:pt idx="1827">
                  <c:v>3.8064599826663659E-2</c:v>
                </c:pt>
                <c:pt idx="1828">
                  <c:v>3.3523584980599708E-2</c:v>
                </c:pt>
                <c:pt idx="1829">
                  <c:v>3.0279632252607436E-2</c:v>
                </c:pt>
                <c:pt idx="1830">
                  <c:v>2.8472122996329174E-2</c:v>
                </c:pt>
                <c:pt idx="1831">
                  <c:v>2.7545755967732233E-2</c:v>
                </c:pt>
                <c:pt idx="1832">
                  <c:v>2.698934263843078E-2</c:v>
                </c:pt>
                <c:pt idx="1833">
                  <c:v>2.680436578878298E-2</c:v>
                </c:pt>
                <c:pt idx="1834">
                  <c:v>2.7035679524615053E-2</c:v>
                </c:pt>
                <c:pt idx="1835">
                  <c:v>2.8101798601944061E-2</c:v>
                </c:pt>
                <c:pt idx="1836">
                  <c:v>2.9955274049317193E-2</c:v>
                </c:pt>
                <c:pt idx="1837">
                  <c:v>3.2782194801650566E-2</c:v>
                </c:pt>
                <c:pt idx="1838">
                  <c:v>3.6350135037843678E-2</c:v>
                </c:pt>
                <c:pt idx="1839">
                  <c:v>4.0010749046405336E-2</c:v>
                </c:pt>
                <c:pt idx="1840">
                  <c:v>4.2837299103649307E-2</c:v>
                </c:pt>
                <c:pt idx="1841">
                  <c:v>4.4832009380112114E-2</c:v>
                </c:pt>
                <c:pt idx="1842">
                  <c:v>4.636075592910549E-2</c:v>
                </c:pt>
                <c:pt idx="1843">
                  <c:v>4.7102146108054632E-2</c:v>
                </c:pt>
                <c:pt idx="1844">
                  <c:v>4.7612963941350728E-2</c:v>
                </c:pt>
                <c:pt idx="1845">
                  <c:v>4.7797940790998528E-2</c:v>
                </c:pt>
                <c:pt idx="1846">
                  <c:v>4.7287864347881459E-2</c:v>
                </c:pt>
                <c:pt idx="1847">
                  <c:v>4.5897387067262208E-2</c:v>
                </c:pt>
                <c:pt idx="1848">
                  <c:v>1.1996695786709033E-2</c:v>
                </c:pt>
                <c:pt idx="1849">
                  <c:v>1.1209710111754423E-2</c:v>
                </c:pt>
                <c:pt idx="1850">
                  <c:v>1.0190669310788714E-2</c:v>
                </c:pt>
                <c:pt idx="1851">
                  <c:v>6.2976294811263323E-3</c:v>
                </c:pt>
                <c:pt idx="1852">
                  <c:v>1.7566146350623812E-3</c:v>
                </c:pt>
                <c:pt idx="1853">
                  <c:v>-1.4873380929298907E-3</c:v>
                </c:pt>
                <c:pt idx="1854">
                  <c:v>-3.294847349208152E-3</c:v>
                </c:pt>
                <c:pt idx="1855">
                  <c:v>-4.2212143778050937E-3</c:v>
                </c:pt>
                <c:pt idx="1856">
                  <c:v>-4.7776277071065465E-3</c:v>
                </c:pt>
                <c:pt idx="1857">
                  <c:v>-4.9626045567543464E-3</c:v>
                </c:pt>
                <c:pt idx="1858">
                  <c:v>-4.7312908209222737E-3</c:v>
                </c:pt>
                <c:pt idx="1859">
                  <c:v>-3.6651717435932651E-3</c:v>
                </c:pt>
                <c:pt idx="1860">
                  <c:v>-1.8116962962201333E-3</c:v>
                </c:pt>
                <c:pt idx="1861">
                  <c:v>1.0152244561132395E-3</c:v>
                </c:pt>
                <c:pt idx="1862">
                  <c:v>4.5831646923063518E-3</c:v>
                </c:pt>
                <c:pt idx="1863">
                  <c:v>8.2437787008680097E-3</c:v>
                </c:pt>
                <c:pt idx="1864">
                  <c:v>1.107032875811198E-2</c:v>
                </c:pt>
                <c:pt idx="1865">
                  <c:v>1.3065039034574788E-2</c:v>
                </c:pt>
                <c:pt idx="1866">
                  <c:v>1.4593785583568164E-2</c:v>
                </c:pt>
                <c:pt idx="1867">
                  <c:v>1.5335175762517306E-2</c:v>
                </c:pt>
                <c:pt idx="1868">
                  <c:v>1.5845993595813401E-2</c:v>
                </c:pt>
                <c:pt idx="1869">
                  <c:v>1.6030970445461201E-2</c:v>
                </c:pt>
                <c:pt idx="1870">
                  <c:v>1.5520894002344132E-2</c:v>
                </c:pt>
                <c:pt idx="1871">
                  <c:v>1.4130416721724881E-2</c:v>
                </c:pt>
                <c:pt idx="1872">
                  <c:v>4.0453337741323425E-2</c:v>
                </c:pt>
                <c:pt idx="1873">
                  <c:v>3.9666352066368926E-2</c:v>
                </c:pt>
                <c:pt idx="1874">
                  <c:v>3.8647311265403217E-2</c:v>
                </c:pt>
                <c:pt idx="1875">
                  <c:v>3.4754271435740836E-2</c:v>
                </c:pt>
                <c:pt idx="1876">
                  <c:v>3.0213256589676885E-2</c:v>
                </c:pt>
                <c:pt idx="1877">
                  <c:v>2.6969303861684502E-2</c:v>
                </c:pt>
                <c:pt idx="1878">
                  <c:v>2.5161794605406351E-2</c:v>
                </c:pt>
                <c:pt idx="1879">
                  <c:v>2.4235427576809299E-2</c:v>
                </c:pt>
                <c:pt idx="1880">
                  <c:v>2.3679014247507846E-2</c:v>
                </c:pt>
                <c:pt idx="1881">
                  <c:v>2.3494037397860157E-2</c:v>
                </c:pt>
                <c:pt idx="1882">
                  <c:v>2.372535113369223E-2</c:v>
                </c:pt>
                <c:pt idx="1883">
                  <c:v>2.4791470211021238E-2</c:v>
                </c:pt>
                <c:pt idx="1884">
                  <c:v>2.6644945658394259E-2</c:v>
                </c:pt>
                <c:pt idx="1885">
                  <c:v>2.9471866410727632E-2</c:v>
                </c:pt>
                <c:pt idx="1886">
                  <c:v>3.3039806646920744E-2</c:v>
                </c:pt>
                <c:pt idx="1887">
                  <c:v>3.6700420655482513E-2</c:v>
                </c:pt>
                <c:pt idx="1888">
                  <c:v>3.9526970712726373E-2</c:v>
                </c:pt>
                <c:pt idx="1889">
                  <c:v>4.1521680989189291E-2</c:v>
                </c:pt>
                <c:pt idx="1890">
                  <c:v>4.3050427538182556E-2</c:v>
                </c:pt>
                <c:pt idx="1891">
                  <c:v>4.3791817717131809E-2</c:v>
                </c:pt>
                <c:pt idx="1892">
                  <c:v>4.4302635550427794E-2</c:v>
                </c:pt>
                <c:pt idx="1893">
                  <c:v>4.4487612400075593E-2</c:v>
                </c:pt>
                <c:pt idx="1894">
                  <c:v>4.3977535956958635E-2</c:v>
                </c:pt>
                <c:pt idx="1895">
                  <c:v>4.2587058676339384E-2</c:v>
                </c:pt>
                <c:pt idx="1896">
                  <c:v>7.2939705024877011E-4</c:v>
                </c:pt>
                <c:pt idx="1897">
                  <c:v>-5.7588624705728897E-5</c:v>
                </c:pt>
                <c:pt idx="1898">
                  <c:v>-1.0766294256714382E-3</c:v>
                </c:pt>
                <c:pt idx="1899">
                  <c:v>-4.9696692553338195E-3</c:v>
                </c:pt>
                <c:pt idx="1900">
                  <c:v>-9.5106841013977705E-3</c:v>
                </c:pt>
                <c:pt idx="1901">
                  <c:v>-1.2754636829390154E-2</c:v>
                </c:pt>
                <c:pt idx="1902">
                  <c:v>-1.4562146085668304E-2</c:v>
                </c:pt>
                <c:pt idx="1903">
                  <c:v>-1.5488513114265356E-2</c:v>
                </c:pt>
                <c:pt idx="1904">
                  <c:v>-1.6044926443566809E-2</c:v>
                </c:pt>
                <c:pt idx="1905">
                  <c:v>-1.6229903293214498E-2</c:v>
                </c:pt>
                <c:pt idx="1906">
                  <c:v>-1.5998589557382425E-2</c:v>
                </c:pt>
                <c:pt idx="1907">
                  <c:v>-1.4932470480053417E-2</c:v>
                </c:pt>
                <c:pt idx="1908">
                  <c:v>-1.3078995032680285E-2</c:v>
                </c:pt>
                <c:pt idx="1909">
                  <c:v>-1.0252074280347023E-2</c:v>
                </c:pt>
                <c:pt idx="1910">
                  <c:v>-6.6841340441538E-3</c:v>
                </c:pt>
                <c:pt idx="1911">
                  <c:v>-3.0235200355921421E-3</c:v>
                </c:pt>
                <c:pt idx="1912">
                  <c:v>-1.9696997834828256E-4</c:v>
                </c:pt>
                <c:pt idx="1913">
                  <c:v>1.7977402981146362E-3</c:v>
                </c:pt>
                <c:pt idx="1914">
                  <c:v>3.3264868471080122E-3</c:v>
                </c:pt>
                <c:pt idx="1915">
                  <c:v>4.067877026057154E-3</c:v>
                </c:pt>
                <c:pt idx="1916">
                  <c:v>4.5786948593532495E-3</c:v>
                </c:pt>
                <c:pt idx="1917">
                  <c:v>4.7636717090010494E-3</c:v>
                </c:pt>
                <c:pt idx="1918">
                  <c:v>4.2535952658839804E-3</c:v>
                </c:pt>
                <c:pt idx="1919">
                  <c:v>2.8631179852647293E-3</c:v>
                </c:pt>
                <c:pt idx="1920">
                  <c:v>5.267718837309332E-2</c:v>
                </c:pt>
                <c:pt idx="1921">
                  <c:v>5.1890202698138821E-2</c:v>
                </c:pt>
                <c:pt idx="1922">
                  <c:v>5.0871161897173112E-2</c:v>
                </c:pt>
                <c:pt idx="1923">
                  <c:v>4.697812206751073E-2</c:v>
                </c:pt>
                <c:pt idx="1924">
                  <c:v>4.2437107221446779E-2</c:v>
                </c:pt>
                <c:pt idx="1925">
                  <c:v>3.9193154493454396E-2</c:v>
                </c:pt>
                <c:pt idx="1926">
                  <c:v>3.7385645237176246E-2</c:v>
                </c:pt>
                <c:pt idx="1927">
                  <c:v>3.6459278208579193E-2</c:v>
                </c:pt>
                <c:pt idx="1928">
                  <c:v>3.5902864879277741E-2</c:v>
                </c:pt>
                <c:pt idx="1929">
                  <c:v>3.5717888029630052E-2</c:v>
                </c:pt>
                <c:pt idx="1930">
                  <c:v>3.5949201765462124E-2</c:v>
                </c:pt>
                <c:pt idx="1931">
                  <c:v>3.7015320842791133E-2</c:v>
                </c:pt>
                <c:pt idx="1932">
                  <c:v>3.8868796290164265E-2</c:v>
                </c:pt>
                <c:pt idx="1933">
                  <c:v>4.1695717042497527E-2</c:v>
                </c:pt>
                <c:pt idx="1934">
                  <c:v>4.526365727869075E-2</c:v>
                </c:pt>
                <c:pt idx="1935">
                  <c:v>4.8924271287252408E-2</c:v>
                </c:pt>
                <c:pt idx="1936">
                  <c:v>5.1750821344496267E-2</c:v>
                </c:pt>
                <c:pt idx="1937">
                  <c:v>5.3745531620959186E-2</c:v>
                </c:pt>
                <c:pt idx="1938">
                  <c:v>5.5274278169952562E-2</c:v>
                </c:pt>
                <c:pt idx="1939">
                  <c:v>5.6015668348901704E-2</c:v>
                </c:pt>
                <c:pt idx="1940">
                  <c:v>5.6526486182197799E-2</c:v>
                </c:pt>
                <c:pt idx="1941">
                  <c:v>5.6711463031845599E-2</c:v>
                </c:pt>
                <c:pt idx="1942">
                  <c:v>5.620138658872853E-2</c:v>
                </c:pt>
                <c:pt idx="1943">
                  <c:v>5.4810909308109279E-2</c:v>
                </c:pt>
                <c:pt idx="1944">
                  <c:v>9.2401129064167975E-2</c:v>
                </c:pt>
                <c:pt idx="1945">
                  <c:v>9.1614143389213365E-2</c:v>
                </c:pt>
                <c:pt idx="1946">
                  <c:v>9.0595102588247767E-2</c:v>
                </c:pt>
                <c:pt idx="1947">
                  <c:v>8.6702062758585385E-2</c:v>
                </c:pt>
                <c:pt idx="1948">
                  <c:v>8.2161047912521323E-2</c:v>
                </c:pt>
                <c:pt idx="1949">
                  <c:v>7.8917095184529051E-2</c:v>
                </c:pt>
                <c:pt idx="1950">
                  <c:v>7.710958592825079E-2</c:v>
                </c:pt>
                <c:pt idx="1951">
                  <c:v>7.6183218899653848E-2</c:v>
                </c:pt>
                <c:pt idx="1952">
                  <c:v>7.5626805570352396E-2</c:v>
                </c:pt>
                <c:pt idx="1953">
                  <c:v>7.5441828720704707E-2</c:v>
                </c:pt>
                <c:pt idx="1954">
                  <c:v>7.5673142456536779E-2</c:v>
                </c:pt>
                <c:pt idx="1955">
                  <c:v>7.6739261533865677E-2</c:v>
                </c:pt>
                <c:pt idx="1956">
                  <c:v>7.8592736981238809E-2</c:v>
                </c:pt>
                <c:pt idx="1957">
                  <c:v>8.1419657733572182E-2</c:v>
                </c:pt>
                <c:pt idx="1958">
                  <c:v>8.4987597969765294E-2</c:v>
                </c:pt>
                <c:pt idx="1959">
                  <c:v>8.8648211978327063E-2</c:v>
                </c:pt>
                <c:pt idx="1960">
                  <c:v>9.1474762035570922E-2</c:v>
                </c:pt>
                <c:pt idx="1961">
                  <c:v>9.3469472312033841E-2</c:v>
                </c:pt>
                <c:pt idx="1962">
                  <c:v>9.4998218861027106E-2</c:v>
                </c:pt>
                <c:pt idx="1963">
                  <c:v>9.5739609039976359E-2</c:v>
                </c:pt>
                <c:pt idx="1964">
                  <c:v>9.6250426873272343E-2</c:v>
                </c:pt>
                <c:pt idx="1965">
                  <c:v>9.6435403722920143E-2</c:v>
                </c:pt>
                <c:pt idx="1966">
                  <c:v>9.5925327279803185E-2</c:v>
                </c:pt>
                <c:pt idx="1967">
                  <c:v>9.4534849999183934E-2</c:v>
                </c:pt>
                <c:pt idx="1968">
                  <c:v>8.0496129064168032E-2</c:v>
                </c:pt>
                <c:pt idx="1969">
                  <c:v>7.9709143389213422E-2</c:v>
                </c:pt>
                <c:pt idx="1970">
                  <c:v>7.8690102588247712E-2</c:v>
                </c:pt>
                <c:pt idx="1971">
                  <c:v>7.4797062758585331E-2</c:v>
                </c:pt>
                <c:pt idx="1972">
                  <c:v>7.025604791252138E-2</c:v>
                </c:pt>
                <c:pt idx="1973">
                  <c:v>6.7012095184529108E-2</c:v>
                </c:pt>
                <c:pt idx="1974">
                  <c:v>6.5204585928250847E-2</c:v>
                </c:pt>
                <c:pt idx="1975">
                  <c:v>6.4278218899653905E-2</c:v>
                </c:pt>
                <c:pt idx="1976">
                  <c:v>6.3721805570352452E-2</c:v>
                </c:pt>
                <c:pt idx="1977">
                  <c:v>6.3536828720704652E-2</c:v>
                </c:pt>
                <c:pt idx="1978">
                  <c:v>6.3768142456536725E-2</c:v>
                </c:pt>
                <c:pt idx="1979">
                  <c:v>6.4834261533865734E-2</c:v>
                </c:pt>
                <c:pt idx="1980">
                  <c:v>6.6687736981238754E-2</c:v>
                </c:pt>
                <c:pt idx="1981">
                  <c:v>6.9514657733572238E-2</c:v>
                </c:pt>
                <c:pt idx="1982">
                  <c:v>7.3082597969765239E-2</c:v>
                </c:pt>
                <c:pt idx="1983">
                  <c:v>7.6743211978327008E-2</c:v>
                </c:pt>
                <c:pt idx="1984">
                  <c:v>7.9569762035570979E-2</c:v>
                </c:pt>
                <c:pt idx="1985">
                  <c:v>8.1564472312033787E-2</c:v>
                </c:pt>
                <c:pt idx="1986">
                  <c:v>8.3093218861027052E-2</c:v>
                </c:pt>
                <c:pt idx="1987">
                  <c:v>8.3834609039976304E-2</c:v>
                </c:pt>
                <c:pt idx="1988">
                  <c:v>8.4345426873272289E-2</c:v>
                </c:pt>
                <c:pt idx="1989">
                  <c:v>8.4530403722920089E-2</c:v>
                </c:pt>
                <c:pt idx="1990">
                  <c:v>8.4020327279803131E-2</c:v>
                </c:pt>
                <c:pt idx="1991">
                  <c:v>8.262984999918388E-2</c:v>
                </c:pt>
                <c:pt idx="1992">
                  <c:v>0.16389204010077996</c:v>
                </c:pt>
                <c:pt idx="1993">
                  <c:v>0.16310505442582535</c:v>
                </c:pt>
                <c:pt idx="1994">
                  <c:v>0.16208601362485975</c:v>
                </c:pt>
                <c:pt idx="1995">
                  <c:v>0.15819297379519737</c:v>
                </c:pt>
                <c:pt idx="1996">
                  <c:v>0.1536519589491333</c:v>
                </c:pt>
                <c:pt idx="1997">
                  <c:v>0.15040800622114103</c:v>
                </c:pt>
                <c:pt idx="1998">
                  <c:v>0.14860049696486277</c:v>
                </c:pt>
                <c:pt idx="1999">
                  <c:v>0.14767412993626583</c:v>
                </c:pt>
                <c:pt idx="2000">
                  <c:v>0.14711771660696438</c:v>
                </c:pt>
                <c:pt idx="2001">
                  <c:v>0.14693273975731669</c:v>
                </c:pt>
                <c:pt idx="2002">
                  <c:v>0.14716405349314876</c:v>
                </c:pt>
                <c:pt idx="2003">
                  <c:v>0.14823017257047766</c:v>
                </c:pt>
                <c:pt idx="2004">
                  <c:v>0.15008364801785079</c:v>
                </c:pt>
                <c:pt idx="2005">
                  <c:v>0.15291056877018416</c:v>
                </c:pt>
                <c:pt idx="2006">
                  <c:v>0.15647850900637728</c:v>
                </c:pt>
                <c:pt idx="2007">
                  <c:v>0.16013912301493904</c:v>
                </c:pt>
                <c:pt idx="2008">
                  <c:v>0.1629656730721829</c:v>
                </c:pt>
                <c:pt idx="2009">
                  <c:v>0.16496038334864582</c:v>
                </c:pt>
                <c:pt idx="2010">
                  <c:v>0.16648912989763909</c:v>
                </c:pt>
                <c:pt idx="2011">
                  <c:v>0.16723052007658834</c:v>
                </c:pt>
                <c:pt idx="2012">
                  <c:v>0.16774133790988432</c:v>
                </c:pt>
                <c:pt idx="2013">
                  <c:v>0.16792631475953212</c:v>
                </c:pt>
                <c:pt idx="2014">
                  <c:v>0.16741623831641517</c:v>
                </c:pt>
                <c:pt idx="2015">
                  <c:v>0.16602576103579592</c:v>
                </c:pt>
                <c:pt idx="2016">
                  <c:v>0.16223687590531854</c:v>
                </c:pt>
                <c:pt idx="2017">
                  <c:v>0.16144989023036393</c:v>
                </c:pt>
                <c:pt idx="2018">
                  <c:v>0.16043084942939834</c:v>
                </c:pt>
                <c:pt idx="2019">
                  <c:v>0.15653780959973596</c:v>
                </c:pt>
                <c:pt idx="2020">
                  <c:v>0.15199679475367189</c:v>
                </c:pt>
                <c:pt idx="2021">
                  <c:v>0.14875284202567962</c:v>
                </c:pt>
                <c:pt idx="2022">
                  <c:v>0.14694533276940136</c:v>
                </c:pt>
                <c:pt idx="2023">
                  <c:v>0.14601896574080442</c:v>
                </c:pt>
                <c:pt idx="2024">
                  <c:v>0.14546255241150297</c:v>
                </c:pt>
                <c:pt idx="2025">
                  <c:v>0.14527757556185528</c:v>
                </c:pt>
                <c:pt idx="2026">
                  <c:v>0.14550888929768735</c:v>
                </c:pt>
                <c:pt idx="2027">
                  <c:v>0.14657500837501625</c:v>
                </c:pt>
                <c:pt idx="2028">
                  <c:v>0.14842848382238938</c:v>
                </c:pt>
                <c:pt idx="2029">
                  <c:v>0.15125540457472275</c:v>
                </c:pt>
                <c:pt idx="2030">
                  <c:v>0.15482334481091586</c:v>
                </c:pt>
                <c:pt idx="2031">
                  <c:v>0.15848395881947763</c:v>
                </c:pt>
                <c:pt idx="2032">
                  <c:v>0.16131050887672149</c:v>
                </c:pt>
                <c:pt idx="2033">
                  <c:v>0.16330521915318441</c:v>
                </c:pt>
                <c:pt idx="2034">
                  <c:v>0.16483396570217768</c:v>
                </c:pt>
                <c:pt idx="2035">
                  <c:v>0.16557535588112693</c:v>
                </c:pt>
                <c:pt idx="2036">
                  <c:v>0.16608617371442291</c:v>
                </c:pt>
                <c:pt idx="2037">
                  <c:v>0.16627115056407071</c:v>
                </c:pt>
                <c:pt idx="2038">
                  <c:v>0.16576107412095376</c:v>
                </c:pt>
                <c:pt idx="2039">
                  <c:v>0.1643705968403345</c:v>
                </c:pt>
                <c:pt idx="2040">
                  <c:v>7.884096486870662E-2</c:v>
                </c:pt>
                <c:pt idx="2041">
                  <c:v>7.805397919375201E-2</c:v>
                </c:pt>
                <c:pt idx="2042">
                  <c:v>7.7034938392786301E-2</c:v>
                </c:pt>
                <c:pt idx="2043">
                  <c:v>7.3141898563123919E-2</c:v>
                </c:pt>
                <c:pt idx="2044">
                  <c:v>6.8600883717059968E-2</c:v>
                </c:pt>
                <c:pt idx="2045">
                  <c:v>6.5356930989067696E-2</c:v>
                </c:pt>
                <c:pt idx="2046">
                  <c:v>6.3549421732789435E-2</c:v>
                </c:pt>
                <c:pt idx="2047">
                  <c:v>6.2623054704192493E-2</c:v>
                </c:pt>
                <c:pt idx="2048">
                  <c:v>6.2066641374891041E-2</c:v>
                </c:pt>
                <c:pt idx="2049">
                  <c:v>6.1881664525243241E-2</c:v>
                </c:pt>
                <c:pt idx="2050">
                  <c:v>6.2112978261075313E-2</c:v>
                </c:pt>
                <c:pt idx="2051">
                  <c:v>6.3179097338404322E-2</c:v>
                </c:pt>
                <c:pt idx="2052">
                  <c:v>6.5032572785777343E-2</c:v>
                </c:pt>
                <c:pt idx="2053">
                  <c:v>6.7859493538110827E-2</c:v>
                </c:pt>
                <c:pt idx="2054">
                  <c:v>7.1427433774303828E-2</c:v>
                </c:pt>
                <c:pt idx="2055">
                  <c:v>7.5088047782865597E-2</c:v>
                </c:pt>
                <c:pt idx="2056">
                  <c:v>7.7914597840109567E-2</c:v>
                </c:pt>
                <c:pt idx="2057">
                  <c:v>7.9909308116572375E-2</c:v>
                </c:pt>
                <c:pt idx="2058">
                  <c:v>8.143805466556564E-2</c:v>
                </c:pt>
                <c:pt idx="2059">
                  <c:v>8.2179444844514893E-2</c:v>
                </c:pt>
                <c:pt idx="2060">
                  <c:v>8.2690262677810877E-2</c:v>
                </c:pt>
                <c:pt idx="2061">
                  <c:v>8.2875239527458677E-2</c:v>
                </c:pt>
                <c:pt idx="2062">
                  <c:v>8.2365163084341719E-2</c:v>
                </c:pt>
                <c:pt idx="2063">
                  <c:v>8.0974685803722468E-2</c:v>
                </c:pt>
                <c:pt idx="2064">
                  <c:v>4.4082516764016311E-2</c:v>
                </c:pt>
                <c:pt idx="2065">
                  <c:v>4.3295531089061701E-2</c:v>
                </c:pt>
                <c:pt idx="2066">
                  <c:v>4.2276490288095991E-2</c:v>
                </c:pt>
                <c:pt idx="2067">
                  <c:v>3.838345045843361E-2</c:v>
                </c:pt>
                <c:pt idx="2068">
                  <c:v>3.3842435612369659E-2</c:v>
                </c:pt>
                <c:pt idx="2069">
                  <c:v>3.0598482884377387E-2</c:v>
                </c:pt>
                <c:pt idx="2070">
                  <c:v>2.8790973628099126E-2</c:v>
                </c:pt>
                <c:pt idx="2071">
                  <c:v>2.7864606599502184E-2</c:v>
                </c:pt>
                <c:pt idx="2072">
                  <c:v>2.7308193270200731E-2</c:v>
                </c:pt>
                <c:pt idx="2073">
                  <c:v>2.7123216420552931E-2</c:v>
                </c:pt>
                <c:pt idx="2074">
                  <c:v>2.7354530156385004E-2</c:v>
                </c:pt>
                <c:pt idx="2075">
                  <c:v>2.8420649233714013E-2</c:v>
                </c:pt>
                <c:pt idx="2076">
                  <c:v>3.0274124681087033E-2</c:v>
                </c:pt>
                <c:pt idx="2077">
                  <c:v>3.3101045433420517E-2</c:v>
                </c:pt>
                <c:pt idx="2078">
                  <c:v>3.6668985669613519E-2</c:v>
                </c:pt>
                <c:pt idx="2079">
                  <c:v>4.0329599678175287E-2</c:v>
                </c:pt>
                <c:pt idx="2080">
                  <c:v>4.3156149735419258E-2</c:v>
                </c:pt>
                <c:pt idx="2081">
                  <c:v>4.5150860011882066E-2</c:v>
                </c:pt>
                <c:pt idx="2082">
                  <c:v>4.6679606560875331E-2</c:v>
                </c:pt>
                <c:pt idx="2083">
                  <c:v>4.7420996739824584E-2</c:v>
                </c:pt>
                <c:pt idx="2084">
                  <c:v>4.7931814573120568E-2</c:v>
                </c:pt>
                <c:pt idx="2085">
                  <c:v>4.8116791422768368E-2</c:v>
                </c:pt>
                <c:pt idx="2086">
                  <c:v>4.760671497965141E-2</c:v>
                </c:pt>
                <c:pt idx="2087">
                  <c:v>4.6216237699032159E-2</c:v>
                </c:pt>
                <c:pt idx="2088">
                  <c:v>5.267718837309332E-2</c:v>
                </c:pt>
                <c:pt idx="2089">
                  <c:v>5.1890202698138821E-2</c:v>
                </c:pt>
                <c:pt idx="2090">
                  <c:v>5.0871161897173112E-2</c:v>
                </c:pt>
                <c:pt idx="2091">
                  <c:v>4.697812206751073E-2</c:v>
                </c:pt>
                <c:pt idx="2092">
                  <c:v>4.2437107221446779E-2</c:v>
                </c:pt>
                <c:pt idx="2093">
                  <c:v>3.9193154493454396E-2</c:v>
                </c:pt>
                <c:pt idx="2094">
                  <c:v>3.7385645237176246E-2</c:v>
                </c:pt>
                <c:pt idx="2095">
                  <c:v>3.6459278208579193E-2</c:v>
                </c:pt>
                <c:pt idx="2096">
                  <c:v>3.5902864879277741E-2</c:v>
                </c:pt>
                <c:pt idx="2097">
                  <c:v>3.5717888029630052E-2</c:v>
                </c:pt>
                <c:pt idx="2098">
                  <c:v>3.5949201765462124E-2</c:v>
                </c:pt>
                <c:pt idx="2099">
                  <c:v>3.7015320842791133E-2</c:v>
                </c:pt>
                <c:pt idx="2100">
                  <c:v>3.8868796290164265E-2</c:v>
                </c:pt>
                <c:pt idx="2101">
                  <c:v>4.1695717042497527E-2</c:v>
                </c:pt>
                <c:pt idx="2102">
                  <c:v>4.526365727869075E-2</c:v>
                </c:pt>
                <c:pt idx="2103">
                  <c:v>4.8924271287252408E-2</c:v>
                </c:pt>
                <c:pt idx="2104">
                  <c:v>5.1750821344496267E-2</c:v>
                </c:pt>
                <c:pt idx="2105">
                  <c:v>5.3745531620959186E-2</c:v>
                </c:pt>
                <c:pt idx="2106">
                  <c:v>5.5274278169952562E-2</c:v>
                </c:pt>
                <c:pt idx="2107">
                  <c:v>5.6015668348901704E-2</c:v>
                </c:pt>
                <c:pt idx="2108">
                  <c:v>5.6526486182197799E-2</c:v>
                </c:pt>
                <c:pt idx="2109">
                  <c:v>5.6711463031845599E-2</c:v>
                </c:pt>
                <c:pt idx="2110">
                  <c:v>5.620138658872853E-2</c:v>
                </c:pt>
                <c:pt idx="2111">
                  <c:v>5.4810909308109279E-2</c:v>
                </c:pt>
                <c:pt idx="2112">
                  <c:v>-2.2620807089041017E-3</c:v>
                </c:pt>
                <c:pt idx="2113">
                  <c:v>-3.0490663838587118E-3</c:v>
                </c:pt>
                <c:pt idx="2114">
                  <c:v>-4.068107184824421E-3</c:v>
                </c:pt>
                <c:pt idx="2115">
                  <c:v>-7.9611470144868024E-3</c:v>
                </c:pt>
                <c:pt idx="2116">
                  <c:v>-1.2502161860550753E-2</c:v>
                </c:pt>
                <c:pt idx="2117">
                  <c:v>-1.5746114588543025E-2</c:v>
                </c:pt>
                <c:pt idx="2118">
                  <c:v>-1.7553623844821287E-2</c:v>
                </c:pt>
                <c:pt idx="2119">
                  <c:v>-1.8479990873418228E-2</c:v>
                </c:pt>
                <c:pt idx="2120">
                  <c:v>-1.9036404202719681E-2</c:v>
                </c:pt>
                <c:pt idx="2121">
                  <c:v>-1.9221381052367481E-2</c:v>
                </c:pt>
                <c:pt idx="2122">
                  <c:v>-1.8990067316535408E-2</c:v>
                </c:pt>
                <c:pt idx="2123">
                  <c:v>-1.79239482392064E-2</c:v>
                </c:pt>
                <c:pt idx="2124">
                  <c:v>-1.6070472791833268E-2</c:v>
                </c:pt>
                <c:pt idx="2125">
                  <c:v>-1.3243552039499895E-2</c:v>
                </c:pt>
                <c:pt idx="2126">
                  <c:v>-9.6756118033067828E-3</c:v>
                </c:pt>
                <c:pt idx="2127">
                  <c:v>-6.014997794745125E-3</c:v>
                </c:pt>
                <c:pt idx="2128">
                  <c:v>-3.1884477375011544E-3</c:v>
                </c:pt>
                <c:pt idx="2129">
                  <c:v>-1.1937374610383467E-3</c:v>
                </c:pt>
                <c:pt idx="2130">
                  <c:v>3.3500908795502937E-4</c:v>
                </c:pt>
                <c:pt idx="2131">
                  <c:v>1.0763992669041711E-3</c:v>
                </c:pt>
                <c:pt idx="2132">
                  <c:v>1.5872171002002666E-3</c:v>
                </c:pt>
                <c:pt idx="2133">
                  <c:v>1.7721939498480666E-3</c:v>
                </c:pt>
                <c:pt idx="2134">
                  <c:v>1.2621175067309975E-3</c:v>
                </c:pt>
                <c:pt idx="2135">
                  <c:v>-1.2835977388825359E-4</c:v>
                </c:pt>
                <c:pt idx="2136">
                  <c:v>-2.9063558468057082E-2</c:v>
                </c:pt>
                <c:pt idx="2137">
                  <c:v>-2.9850544143011692E-2</c:v>
                </c:pt>
                <c:pt idx="2138">
                  <c:v>-3.0869584943977402E-2</c:v>
                </c:pt>
                <c:pt idx="2139">
                  <c:v>-3.4762624773639783E-2</c:v>
                </c:pt>
                <c:pt idx="2140">
                  <c:v>-3.9303639619703734E-2</c:v>
                </c:pt>
                <c:pt idx="2141">
                  <c:v>-4.2547592347696006E-2</c:v>
                </c:pt>
                <c:pt idx="2142">
                  <c:v>-4.4355101603974267E-2</c:v>
                </c:pt>
                <c:pt idx="2143">
                  <c:v>-4.5281468632571209E-2</c:v>
                </c:pt>
                <c:pt idx="2144">
                  <c:v>-4.5837881961872662E-2</c:v>
                </c:pt>
                <c:pt idx="2145">
                  <c:v>-4.6022858811520462E-2</c:v>
                </c:pt>
                <c:pt idx="2146">
                  <c:v>-4.5791545075688389E-2</c:v>
                </c:pt>
                <c:pt idx="2147">
                  <c:v>-4.472542599835938E-2</c:v>
                </c:pt>
                <c:pt idx="2148">
                  <c:v>-4.2871950550986249E-2</c:v>
                </c:pt>
                <c:pt idx="2149">
                  <c:v>-4.0045029798652876E-2</c:v>
                </c:pt>
                <c:pt idx="2150">
                  <c:v>-3.6477089562459764E-2</c:v>
                </c:pt>
                <c:pt idx="2151">
                  <c:v>-3.2816475553898106E-2</c:v>
                </c:pt>
                <c:pt idx="2152">
                  <c:v>-2.9989925496654135E-2</c:v>
                </c:pt>
                <c:pt idx="2153">
                  <c:v>-2.7995215220191327E-2</c:v>
                </c:pt>
                <c:pt idx="2154">
                  <c:v>-2.6466468671197951E-2</c:v>
                </c:pt>
                <c:pt idx="2155">
                  <c:v>-2.572507849224881E-2</c:v>
                </c:pt>
                <c:pt idx="2156">
                  <c:v>-2.5214260658952714E-2</c:v>
                </c:pt>
                <c:pt idx="2157">
                  <c:v>-2.5029283809304914E-2</c:v>
                </c:pt>
                <c:pt idx="2158">
                  <c:v>-2.5539360252421983E-2</c:v>
                </c:pt>
                <c:pt idx="2159">
                  <c:v>-2.6929837533041234E-2</c:v>
                </c:pt>
                <c:pt idx="2160">
                  <c:v>-6.5796021399978699E-2</c:v>
                </c:pt>
                <c:pt idx="2161">
                  <c:v>-6.6583007074933254E-2</c:v>
                </c:pt>
                <c:pt idx="2162">
                  <c:v>-6.7602047875898963E-2</c:v>
                </c:pt>
                <c:pt idx="2163">
                  <c:v>-7.1495087705561344E-2</c:v>
                </c:pt>
                <c:pt idx="2164">
                  <c:v>-7.6036102551625295E-2</c:v>
                </c:pt>
                <c:pt idx="2165">
                  <c:v>-7.9280055279617623E-2</c:v>
                </c:pt>
                <c:pt idx="2166">
                  <c:v>-8.1087564535895829E-2</c:v>
                </c:pt>
                <c:pt idx="2167">
                  <c:v>-8.2013931564492826E-2</c:v>
                </c:pt>
                <c:pt idx="2168">
                  <c:v>-8.2570344893794279E-2</c:v>
                </c:pt>
                <c:pt idx="2169">
                  <c:v>-8.2755321743442023E-2</c:v>
                </c:pt>
                <c:pt idx="2170">
                  <c:v>-8.252400800760995E-2</c:v>
                </c:pt>
                <c:pt idx="2171">
                  <c:v>-8.1457888930280942E-2</c:v>
                </c:pt>
                <c:pt idx="2172">
                  <c:v>-7.9604413482907865E-2</c:v>
                </c:pt>
                <c:pt idx="2173">
                  <c:v>-7.6777492730574493E-2</c:v>
                </c:pt>
                <c:pt idx="2174">
                  <c:v>-7.320955249438138E-2</c:v>
                </c:pt>
                <c:pt idx="2175">
                  <c:v>-6.9548938485819667E-2</c:v>
                </c:pt>
                <c:pt idx="2176">
                  <c:v>-6.6722388428575752E-2</c:v>
                </c:pt>
                <c:pt idx="2177">
                  <c:v>-6.4727678152112889E-2</c:v>
                </c:pt>
                <c:pt idx="2178">
                  <c:v>-6.3198931603119568E-2</c:v>
                </c:pt>
                <c:pt idx="2179">
                  <c:v>-6.2457541424170371E-2</c:v>
                </c:pt>
                <c:pt idx="2180">
                  <c:v>-6.1946723590874331E-2</c:v>
                </c:pt>
                <c:pt idx="2181">
                  <c:v>-6.1761746741226531E-2</c:v>
                </c:pt>
                <c:pt idx="2182">
                  <c:v>-6.2271823184343544E-2</c:v>
                </c:pt>
                <c:pt idx="2183">
                  <c:v>-6.3662300464962795E-2</c:v>
                </c:pt>
                <c:pt idx="2184">
                  <c:v>-6.5796021399978699E-2</c:v>
                </c:pt>
                <c:pt idx="2185">
                  <c:v>-6.6583007074933254E-2</c:v>
                </c:pt>
                <c:pt idx="2186">
                  <c:v>-6.7602047875898963E-2</c:v>
                </c:pt>
                <c:pt idx="2187">
                  <c:v>-7.1495087705561344E-2</c:v>
                </c:pt>
                <c:pt idx="2188">
                  <c:v>-7.6036102551625295E-2</c:v>
                </c:pt>
                <c:pt idx="2189">
                  <c:v>-7.9280055279617623E-2</c:v>
                </c:pt>
                <c:pt idx="2190">
                  <c:v>-8.1087564535895829E-2</c:v>
                </c:pt>
                <c:pt idx="2191">
                  <c:v>-8.2013931564492826E-2</c:v>
                </c:pt>
                <c:pt idx="2192">
                  <c:v>-8.2570344893794279E-2</c:v>
                </c:pt>
                <c:pt idx="2193">
                  <c:v>-8.2755321743442023E-2</c:v>
                </c:pt>
                <c:pt idx="2194">
                  <c:v>-8.252400800760995E-2</c:v>
                </c:pt>
                <c:pt idx="2195">
                  <c:v>-8.1457888930280942E-2</c:v>
                </c:pt>
                <c:pt idx="2196">
                  <c:v>-7.9604413482907865E-2</c:v>
                </c:pt>
                <c:pt idx="2197">
                  <c:v>-7.6777492730574493E-2</c:v>
                </c:pt>
                <c:pt idx="2198">
                  <c:v>-7.320955249438138E-2</c:v>
                </c:pt>
                <c:pt idx="2199">
                  <c:v>-6.9548938485819667E-2</c:v>
                </c:pt>
                <c:pt idx="2200">
                  <c:v>-6.6722388428575752E-2</c:v>
                </c:pt>
                <c:pt idx="2201">
                  <c:v>-6.4727678152112889E-2</c:v>
                </c:pt>
                <c:pt idx="2202">
                  <c:v>-6.3198931603119568E-2</c:v>
                </c:pt>
                <c:pt idx="2203">
                  <c:v>-6.2457541424170371E-2</c:v>
                </c:pt>
                <c:pt idx="2204">
                  <c:v>-6.1946723590874331E-2</c:v>
                </c:pt>
                <c:pt idx="2205">
                  <c:v>-6.1761746741226531E-2</c:v>
                </c:pt>
                <c:pt idx="2206">
                  <c:v>-6.2271823184343544E-2</c:v>
                </c:pt>
                <c:pt idx="2207">
                  <c:v>-6.3662300464962795E-2</c:v>
                </c:pt>
                <c:pt idx="2208">
                  <c:v>-3.4029051054441428E-2</c:v>
                </c:pt>
                <c:pt idx="2209">
                  <c:v>-3.4816036729395983E-2</c:v>
                </c:pt>
                <c:pt idx="2210">
                  <c:v>-3.5835077530361692E-2</c:v>
                </c:pt>
                <c:pt idx="2211">
                  <c:v>-3.9728117360024073E-2</c:v>
                </c:pt>
                <c:pt idx="2212">
                  <c:v>-4.4269132206088024E-2</c:v>
                </c:pt>
                <c:pt idx="2213">
                  <c:v>-4.7513084934080352E-2</c:v>
                </c:pt>
                <c:pt idx="2214">
                  <c:v>-4.9320594190358558E-2</c:v>
                </c:pt>
                <c:pt idx="2215">
                  <c:v>-5.0246961218955555E-2</c:v>
                </c:pt>
                <c:pt idx="2216">
                  <c:v>-5.0803374548257008E-2</c:v>
                </c:pt>
                <c:pt idx="2217">
                  <c:v>-5.0988351397904752E-2</c:v>
                </c:pt>
                <c:pt idx="2218">
                  <c:v>-5.0757037662072679E-2</c:v>
                </c:pt>
                <c:pt idx="2219">
                  <c:v>-4.9690918584743671E-2</c:v>
                </c:pt>
                <c:pt idx="2220">
                  <c:v>-4.7837443137370594E-2</c:v>
                </c:pt>
                <c:pt idx="2221">
                  <c:v>-4.5010522385037222E-2</c:v>
                </c:pt>
                <c:pt idx="2222">
                  <c:v>-4.1442582148844109E-2</c:v>
                </c:pt>
                <c:pt idx="2223">
                  <c:v>-3.7781968140282396E-2</c:v>
                </c:pt>
                <c:pt idx="2224">
                  <c:v>-3.4955418083038481E-2</c:v>
                </c:pt>
                <c:pt idx="2225">
                  <c:v>-3.2960707806575618E-2</c:v>
                </c:pt>
                <c:pt idx="2226">
                  <c:v>-3.1431961257582297E-2</c:v>
                </c:pt>
                <c:pt idx="2227">
                  <c:v>-3.06905710786331E-2</c:v>
                </c:pt>
                <c:pt idx="2228">
                  <c:v>-3.017975324533706E-2</c:v>
                </c:pt>
                <c:pt idx="2229">
                  <c:v>-2.999477639568926E-2</c:v>
                </c:pt>
                <c:pt idx="2230">
                  <c:v>-3.0504852838806273E-2</c:v>
                </c:pt>
                <c:pt idx="2231">
                  <c:v>-3.1895330119425525E-2</c:v>
                </c:pt>
                <c:pt idx="2232">
                  <c:v>2.9504889636633114E-2</c:v>
                </c:pt>
                <c:pt idx="2233">
                  <c:v>2.8717903961678615E-2</c:v>
                </c:pt>
                <c:pt idx="2234">
                  <c:v>2.7698863160712905E-2</c:v>
                </c:pt>
                <c:pt idx="2235">
                  <c:v>2.3805823331050524E-2</c:v>
                </c:pt>
                <c:pt idx="2236">
                  <c:v>1.9264808484986573E-2</c:v>
                </c:pt>
                <c:pt idx="2237">
                  <c:v>1.602085575699419E-2</c:v>
                </c:pt>
                <c:pt idx="2238">
                  <c:v>1.421334650071604E-2</c:v>
                </c:pt>
                <c:pt idx="2239">
                  <c:v>1.3286979472118987E-2</c:v>
                </c:pt>
                <c:pt idx="2240">
                  <c:v>1.2730566142817534E-2</c:v>
                </c:pt>
                <c:pt idx="2241">
                  <c:v>1.2545589293169845E-2</c:v>
                </c:pt>
                <c:pt idx="2242">
                  <c:v>1.2776903029001918E-2</c:v>
                </c:pt>
                <c:pt idx="2243">
                  <c:v>1.3843022106330927E-2</c:v>
                </c:pt>
                <c:pt idx="2244">
                  <c:v>1.5696497553704059E-2</c:v>
                </c:pt>
                <c:pt idx="2245">
                  <c:v>1.852341830603732E-2</c:v>
                </c:pt>
                <c:pt idx="2246">
                  <c:v>2.2091358542230544E-2</c:v>
                </c:pt>
                <c:pt idx="2247">
                  <c:v>2.5751972550792201E-2</c:v>
                </c:pt>
                <c:pt idx="2248">
                  <c:v>2.8578522608036061E-2</c:v>
                </c:pt>
                <c:pt idx="2249">
                  <c:v>3.057323288449898E-2</c:v>
                </c:pt>
                <c:pt idx="2250">
                  <c:v>3.2101979433492356E-2</c:v>
                </c:pt>
                <c:pt idx="2251">
                  <c:v>3.2843369612441498E-2</c:v>
                </c:pt>
                <c:pt idx="2252">
                  <c:v>3.3354187445737593E-2</c:v>
                </c:pt>
                <c:pt idx="2253">
                  <c:v>3.3539164295385393E-2</c:v>
                </c:pt>
                <c:pt idx="2254">
                  <c:v>3.3029087852268324E-2</c:v>
                </c:pt>
                <c:pt idx="2255">
                  <c:v>3.1638610571649073E-2</c:v>
                </c:pt>
                <c:pt idx="2256">
                  <c:v>4.0772188373093377E-2</c:v>
                </c:pt>
                <c:pt idx="2257">
                  <c:v>3.9985202698138766E-2</c:v>
                </c:pt>
                <c:pt idx="2258">
                  <c:v>3.8966161897173057E-2</c:v>
                </c:pt>
                <c:pt idx="2259">
                  <c:v>3.5073122067510676E-2</c:v>
                </c:pt>
                <c:pt idx="2260">
                  <c:v>3.0532107221446725E-2</c:v>
                </c:pt>
                <c:pt idx="2261">
                  <c:v>2.7288154493454453E-2</c:v>
                </c:pt>
                <c:pt idx="2262">
                  <c:v>2.5480645237176192E-2</c:v>
                </c:pt>
                <c:pt idx="2263">
                  <c:v>2.455427820857925E-2</c:v>
                </c:pt>
                <c:pt idx="2264">
                  <c:v>2.3997864879277797E-2</c:v>
                </c:pt>
                <c:pt idx="2265">
                  <c:v>2.3812888029629997E-2</c:v>
                </c:pt>
                <c:pt idx="2266">
                  <c:v>2.404420176546207E-2</c:v>
                </c:pt>
                <c:pt idx="2267">
                  <c:v>2.5110320842791078E-2</c:v>
                </c:pt>
                <c:pt idx="2268">
                  <c:v>2.696379629016421E-2</c:v>
                </c:pt>
                <c:pt idx="2269">
                  <c:v>2.9790717042497583E-2</c:v>
                </c:pt>
                <c:pt idx="2270">
                  <c:v>3.3358657278690695E-2</c:v>
                </c:pt>
                <c:pt idx="2271">
                  <c:v>3.7019271287252353E-2</c:v>
                </c:pt>
                <c:pt idx="2272">
                  <c:v>3.9845821344496324E-2</c:v>
                </c:pt>
                <c:pt idx="2273">
                  <c:v>4.1840531620959132E-2</c:v>
                </c:pt>
                <c:pt idx="2274">
                  <c:v>4.3369278169952508E-2</c:v>
                </c:pt>
                <c:pt idx="2275">
                  <c:v>4.4110668348901649E-2</c:v>
                </c:pt>
                <c:pt idx="2276">
                  <c:v>4.4621486182197745E-2</c:v>
                </c:pt>
                <c:pt idx="2277">
                  <c:v>4.4806463031845545E-2</c:v>
                </c:pt>
                <c:pt idx="2278">
                  <c:v>4.4296386588728476E-2</c:v>
                </c:pt>
                <c:pt idx="2279">
                  <c:v>4.2905909308109225E-2</c:v>
                </c:pt>
                <c:pt idx="2280">
                  <c:v>6.0634158718630649E-2</c:v>
                </c:pt>
                <c:pt idx="2281">
                  <c:v>5.984717304367615E-2</c:v>
                </c:pt>
                <c:pt idx="2282">
                  <c:v>5.882813224271044E-2</c:v>
                </c:pt>
                <c:pt idx="2283">
                  <c:v>5.4935092413048059E-2</c:v>
                </c:pt>
                <c:pt idx="2284">
                  <c:v>5.0394077566984108E-2</c:v>
                </c:pt>
                <c:pt idx="2285">
                  <c:v>4.7150124838991725E-2</c:v>
                </c:pt>
                <c:pt idx="2286">
                  <c:v>4.5342615582713575E-2</c:v>
                </c:pt>
                <c:pt idx="2287">
                  <c:v>4.4416248554116522E-2</c:v>
                </c:pt>
                <c:pt idx="2288">
                  <c:v>4.3859835224815069E-2</c:v>
                </c:pt>
                <c:pt idx="2289">
                  <c:v>4.367485837516738E-2</c:v>
                </c:pt>
                <c:pt idx="2290">
                  <c:v>4.3906172110999453E-2</c:v>
                </c:pt>
                <c:pt idx="2291">
                  <c:v>4.4972291188328462E-2</c:v>
                </c:pt>
                <c:pt idx="2292">
                  <c:v>4.6825766635701593E-2</c:v>
                </c:pt>
                <c:pt idx="2293">
                  <c:v>4.9652687388034855E-2</c:v>
                </c:pt>
                <c:pt idx="2294">
                  <c:v>5.3220627624228078E-2</c:v>
                </c:pt>
                <c:pt idx="2295">
                  <c:v>5.6881241632789736E-2</c:v>
                </c:pt>
                <c:pt idx="2296">
                  <c:v>5.9707791690033596E-2</c:v>
                </c:pt>
                <c:pt idx="2297">
                  <c:v>6.1702501966496515E-2</c:v>
                </c:pt>
                <c:pt idx="2298">
                  <c:v>6.3231248515489891E-2</c:v>
                </c:pt>
                <c:pt idx="2299">
                  <c:v>6.3972638694439032E-2</c:v>
                </c:pt>
                <c:pt idx="2300">
                  <c:v>6.4483456527735128E-2</c:v>
                </c:pt>
                <c:pt idx="2301">
                  <c:v>6.4668433377382928E-2</c:v>
                </c:pt>
                <c:pt idx="2302">
                  <c:v>6.4158356934265859E-2</c:v>
                </c:pt>
                <c:pt idx="2303">
                  <c:v>6.2767879653646608E-2</c:v>
                </c:pt>
                <c:pt idx="2304">
                  <c:v>9.2401129064167975E-2</c:v>
                </c:pt>
                <c:pt idx="2305">
                  <c:v>9.1614143389213365E-2</c:v>
                </c:pt>
                <c:pt idx="2306">
                  <c:v>9.0595102588247767E-2</c:v>
                </c:pt>
                <c:pt idx="2307">
                  <c:v>8.6702062758585385E-2</c:v>
                </c:pt>
                <c:pt idx="2308">
                  <c:v>8.2161047912521323E-2</c:v>
                </c:pt>
                <c:pt idx="2309">
                  <c:v>7.8917095184529051E-2</c:v>
                </c:pt>
                <c:pt idx="2310">
                  <c:v>7.710958592825079E-2</c:v>
                </c:pt>
                <c:pt idx="2311">
                  <c:v>7.6183218899653848E-2</c:v>
                </c:pt>
                <c:pt idx="2312">
                  <c:v>7.5626805570352396E-2</c:v>
                </c:pt>
                <c:pt idx="2313">
                  <c:v>7.5441828720704707E-2</c:v>
                </c:pt>
                <c:pt idx="2314">
                  <c:v>7.5673142456536779E-2</c:v>
                </c:pt>
                <c:pt idx="2315">
                  <c:v>7.6739261533865677E-2</c:v>
                </c:pt>
                <c:pt idx="2316">
                  <c:v>7.8592736981238809E-2</c:v>
                </c:pt>
                <c:pt idx="2317">
                  <c:v>8.1419657733572182E-2</c:v>
                </c:pt>
                <c:pt idx="2318">
                  <c:v>8.4987597969765294E-2</c:v>
                </c:pt>
                <c:pt idx="2319">
                  <c:v>8.8648211978327063E-2</c:v>
                </c:pt>
                <c:pt idx="2320">
                  <c:v>9.1474762035570922E-2</c:v>
                </c:pt>
                <c:pt idx="2321">
                  <c:v>9.3469472312033841E-2</c:v>
                </c:pt>
                <c:pt idx="2322">
                  <c:v>9.4998218861027106E-2</c:v>
                </c:pt>
                <c:pt idx="2323">
                  <c:v>9.5739609039976359E-2</c:v>
                </c:pt>
                <c:pt idx="2324">
                  <c:v>9.6250426873272343E-2</c:v>
                </c:pt>
                <c:pt idx="2325">
                  <c:v>9.6435403722920143E-2</c:v>
                </c:pt>
                <c:pt idx="2326">
                  <c:v>9.5925327279803185E-2</c:v>
                </c:pt>
                <c:pt idx="2327">
                  <c:v>9.4534849999183934E-2</c:v>
                </c:pt>
                <c:pt idx="2328">
                  <c:v>0.11226309940970525</c:v>
                </c:pt>
                <c:pt idx="2329">
                  <c:v>0.11147611373475075</c:v>
                </c:pt>
                <c:pt idx="2330">
                  <c:v>0.11045707293378504</c:v>
                </c:pt>
                <c:pt idx="2331">
                  <c:v>0.10656403310412266</c:v>
                </c:pt>
                <c:pt idx="2332">
                  <c:v>0.10202301825805871</c:v>
                </c:pt>
                <c:pt idx="2333">
                  <c:v>9.8779065530066323E-2</c:v>
                </c:pt>
                <c:pt idx="2334">
                  <c:v>9.6971556273788173E-2</c:v>
                </c:pt>
                <c:pt idx="2335">
                  <c:v>9.604518924519112E-2</c:v>
                </c:pt>
                <c:pt idx="2336">
                  <c:v>9.5488775915889668E-2</c:v>
                </c:pt>
                <c:pt idx="2337">
                  <c:v>9.5303799066241979E-2</c:v>
                </c:pt>
                <c:pt idx="2338">
                  <c:v>9.5535112802074051E-2</c:v>
                </c:pt>
                <c:pt idx="2339">
                  <c:v>9.660123187940306E-2</c:v>
                </c:pt>
                <c:pt idx="2340">
                  <c:v>9.8454707326776192E-2</c:v>
                </c:pt>
                <c:pt idx="2341">
                  <c:v>0.10128162807910945</c:v>
                </c:pt>
                <c:pt idx="2342">
                  <c:v>0.10484956831530268</c:v>
                </c:pt>
                <c:pt idx="2343">
                  <c:v>0.10851018232386433</c:v>
                </c:pt>
                <c:pt idx="2344">
                  <c:v>0.11133673238110819</c:v>
                </c:pt>
                <c:pt idx="2345">
                  <c:v>0.11333144265757111</c:v>
                </c:pt>
                <c:pt idx="2346">
                  <c:v>0.11486018920656449</c:v>
                </c:pt>
                <c:pt idx="2347">
                  <c:v>0.11560157938551363</c:v>
                </c:pt>
                <c:pt idx="2348">
                  <c:v>0.11611239721880973</c:v>
                </c:pt>
                <c:pt idx="2349">
                  <c:v>0.11629737406845753</c:v>
                </c:pt>
                <c:pt idx="2350">
                  <c:v>0.11578729762534046</c:v>
                </c:pt>
                <c:pt idx="2351">
                  <c:v>0.11439682034472121</c:v>
                </c:pt>
                <c:pt idx="2352">
                  <c:v>9.7047771018782369E-2</c:v>
                </c:pt>
                <c:pt idx="2353">
                  <c:v>9.626078534382787E-2</c:v>
                </c:pt>
                <c:pt idx="2354">
                  <c:v>9.524174454286205E-2</c:v>
                </c:pt>
                <c:pt idx="2355">
                  <c:v>9.1348704713199669E-2</c:v>
                </c:pt>
                <c:pt idx="2356">
                  <c:v>8.6807689867135829E-2</c:v>
                </c:pt>
                <c:pt idx="2357">
                  <c:v>8.3563737139143446E-2</c:v>
                </c:pt>
                <c:pt idx="2358">
                  <c:v>8.1756227882865296E-2</c:v>
                </c:pt>
                <c:pt idx="2359">
                  <c:v>8.0829860854268243E-2</c:v>
                </c:pt>
                <c:pt idx="2360">
                  <c:v>8.027344752496679E-2</c:v>
                </c:pt>
                <c:pt idx="2361">
                  <c:v>8.008847067531899E-2</c:v>
                </c:pt>
                <c:pt idx="2362">
                  <c:v>8.0319784411151063E-2</c:v>
                </c:pt>
                <c:pt idx="2363">
                  <c:v>8.1385903488480182E-2</c:v>
                </c:pt>
                <c:pt idx="2364">
                  <c:v>8.3239378935853203E-2</c:v>
                </c:pt>
                <c:pt idx="2365">
                  <c:v>8.6066299688186576E-2</c:v>
                </c:pt>
                <c:pt idx="2366">
                  <c:v>8.9634239924379688E-2</c:v>
                </c:pt>
                <c:pt idx="2367">
                  <c:v>9.3294853932941346E-2</c:v>
                </c:pt>
                <c:pt idx="2368">
                  <c:v>9.6121403990185317E-2</c:v>
                </c:pt>
                <c:pt idx="2369">
                  <c:v>9.8116114266648125E-2</c:v>
                </c:pt>
                <c:pt idx="2370">
                  <c:v>9.9644860815641501E-2</c:v>
                </c:pt>
                <c:pt idx="2371">
                  <c:v>0.10038625099459064</c:v>
                </c:pt>
                <c:pt idx="2372">
                  <c:v>0.10089706882788674</c:v>
                </c:pt>
                <c:pt idx="2373">
                  <c:v>0.10108204567753454</c:v>
                </c:pt>
                <c:pt idx="2374">
                  <c:v>0.10057196923441747</c:v>
                </c:pt>
                <c:pt idx="2375">
                  <c:v>9.9181491953798218E-2</c:v>
                </c:pt>
                <c:pt idx="2376">
                  <c:v>6.5599651305014994E-2</c:v>
                </c:pt>
                <c:pt idx="2377">
                  <c:v>6.4812665630060495E-2</c:v>
                </c:pt>
                <c:pt idx="2378">
                  <c:v>6.3793624829094786E-2</c:v>
                </c:pt>
                <c:pt idx="2379">
                  <c:v>5.9900584999432405E-2</c:v>
                </c:pt>
                <c:pt idx="2380">
                  <c:v>5.5359570153368454E-2</c:v>
                </c:pt>
                <c:pt idx="2381">
                  <c:v>5.2115617425376071E-2</c:v>
                </c:pt>
                <c:pt idx="2382">
                  <c:v>5.030810816909792E-2</c:v>
                </c:pt>
                <c:pt idx="2383">
                  <c:v>4.9381741140500868E-2</c:v>
                </c:pt>
                <c:pt idx="2384">
                  <c:v>4.8825327811199415E-2</c:v>
                </c:pt>
                <c:pt idx="2385">
                  <c:v>4.8640350961551726E-2</c:v>
                </c:pt>
                <c:pt idx="2386">
                  <c:v>4.8871664697383799E-2</c:v>
                </c:pt>
                <c:pt idx="2387">
                  <c:v>4.9937783774712807E-2</c:v>
                </c:pt>
                <c:pt idx="2388">
                  <c:v>5.1791259222085828E-2</c:v>
                </c:pt>
                <c:pt idx="2389">
                  <c:v>5.4618179974419201E-2</c:v>
                </c:pt>
                <c:pt idx="2390">
                  <c:v>5.8186120210612313E-2</c:v>
                </c:pt>
                <c:pt idx="2391">
                  <c:v>6.1846734219174082E-2</c:v>
                </c:pt>
                <c:pt idx="2392">
                  <c:v>6.4673284276417942E-2</c:v>
                </c:pt>
                <c:pt idx="2393">
                  <c:v>6.666799455288086E-2</c:v>
                </c:pt>
                <c:pt idx="2394">
                  <c:v>6.8196741101874125E-2</c:v>
                </c:pt>
                <c:pt idx="2395">
                  <c:v>6.8938131280823378E-2</c:v>
                </c:pt>
                <c:pt idx="2396">
                  <c:v>6.9448949114119363E-2</c:v>
                </c:pt>
                <c:pt idx="2397">
                  <c:v>6.9633925963767163E-2</c:v>
                </c:pt>
                <c:pt idx="2398">
                  <c:v>6.9123849520650205E-2</c:v>
                </c:pt>
                <c:pt idx="2399">
                  <c:v>6.7733372240030953E-2</c:v>
                </c:pt>
                <c:pt idx="2400">
                  <c:v>7.7504651305015049E-2</c:v>
                </c:pt>
                <c:pt idx="2401">
                  <c:v>7.6717665630060439E-2</c:v>
                </c:pt>
                <c:pt idx="2402">
                  <c:v>7.5698624829094729E-2</c:v>
                </c:pt>
                <c:pt idx="2403">
                  <c:v>7.1805584999432348E-2</c:v>
                </c:pt>
                <c:pt idx="2404">
                  <c:v>6.7264570153368397E-2</c:v>
                </c:pt>
                <c:pt idx="2405">
                  <c:v>6.4020617425376125E-2</c:v>
                </c:pt>
                <c:pt idx="2406">
                  <c:v>6.2213108169097864E-2</c:v>
                </c:pt>
                <c:pt idx="2407">
                  <c:v>6.1286741140500922E-2</c:v>
                </c:pt>
                <c:pt idx="2408">
                  <c:v>6.0730327811199469E-2</c:v>
                </c:pt>
                <c:pt idx="2409">
                  <c:v>6.0545350961551669E-2</c:v>
                </c:pt>
                <c:pt idx="2410">
                  <c:v>6.0776664697383742E-2</c:v>
                </c:pt>
                <c:pt idx="2411">
                  <c:v>6.1842783774712751E-2</c:v>
                </c:pt>
                <c:pt idx="2412">
                  <c:v>6.3696259222085883E-2</c:v>
                </c:pt>
                <c:pt idx="2413">
                  <c:v>6.6523179974419255E-2</c:v>
                </c:pt>
                <c:pt idx="2414">
                  <c:v>7.0091120210612368E-2</c:v>
                </c:pt>
                <c:pt idx="2415">
                  <c:v>7.3751734219174025E-2</c:v>
                </c:pt>
                <c:pt idx="2416">
                  <c:v>7.6578284276417996E-2</c:v>
                </c:pt>
                <c:pt idx="2417">
                  <c:v>7.8572994552880804E-2</c:v>
                </c:pt>
                <c:pt idx="2418">
                  <c:v>8.010174110187418E-2</c:v>
                </c:pt>
                <c:pt idx="2419">
                  <c:v>8.0843131280823322E-2</c:v>
                </c:pt>
                <c:pt idx="2420">
                  <c:v>8.1353949114119417E-2</c:v>
                </c:pt>
                <c:pt idx="2421">
                  <c:v>8.1538925963767217E-2</c:v>
                </c:pt>
                <c:pt idx="2422">
                  <c:v>8.1028849520650148E-2</c:v>
                </c:pt>
                <c:pt idx="2423">
                  <c:v>7.9638372240030897E-2</c:v>
                </c:pt>
                <c:pt idx="2424">
                  <c:v>4.5737680959477722E-2</c:v>
                </c:pt>
                <c:pt idx="2425">
                  <c:v>4.4950695284523112E-2</c:v>
                </c:pt>
                <c:pt idx="2426">
                  <c:v>4.3931654483557403E-2</c:v>
                </c:pt>
                <c:pt idx="2427">
                  <c:v>4.0038614653895022E-2</c:v>
                </c:pt>
                <c:pt idx="2428">
                  <c:v>3.5497599807831071E-2</c:v>
                </c:pt>
                <c:pt idx="2429">
                  <c:v>3.2253647079838799E-2</c:v>
                </c:pt>
                <c:pt idx="2430">
                  <c:v>3.0446137823560537E-2</c:v>
                </c:pt>
                <c:pt idx="2431">
                  <c:v>2.9519770794963596E-2</c:v>
                </c:pt>
                <c:pt idx="2432">
                  <c:v>2.8963357465662143E-2</c:v>
                </c:pt>
                <c:pt idx="2433">
                  <c:v>2.8778380616014343E-2</c:v>
                </c:pt>
                <c:pt idx="2434">
                  <c:v>2.9009694351846416E-2</c:v>
                </c:pt>
                <c:pt idx="2435">
                  <c:v>3.0075813429175424E-2</c:v>
                </c:pt>
                <c:pt idx="2436">
                  <c:v>3.1929288876548556E-2</c:v>
                </c:pt>
                <c:pt idx="2437">
                  <c:v>3.4756209628881929E-2</c:v>
                </c:pt>
                <c:pt idx="2438">
                  <c:v>3.8324149865075041E-2</c:v>
                </c:pt>
                <c:pt idx="2439">
                  <c:v>4.1984763873636699E-2</c:v>
                </c:pt>
                <c:pt idx="2440">
                  <c:v>4.481131393088067E-2</c:v>
                </c:pt>
                <c:pt idx="2441">
                  <c:v>4.6806024207343477E-2</c:v>
                </c:pt>
                <c:pt idx="2442">
                  <c:v>4.8334770756336853E-2</c:v>
                </c:pt>
                <c:pt idx="2443">
                  <c:v>4.9076160935285995E-2</c:v>
                </c:pt>
                <c:pt idx="2444">
                  <c:v>4.9586978768582091E-2</c:v>
                </c:pt>
                <c:pt idx="2445">
                  <c:v>4.9771955618229891E-2</c:v>
                </c:pt>
                <c:pt idx="2446">
                  <c:v>4.9261879175112822E-2</c:v>
                </c:pt>
                <c:pt idx="2447">
                  <c:v>4.787140189449357E-2</c:v>
                </c:pt>
                <c:pt idx="2448">
                  <c:v>6.2608173545862011E-2</c:v>
                </c:pt>
                <c:pt idx="2449">
                  <c:v>6.1821187870907512E-2</c:v>
                </c:pt>
                <c:pt idx="2450">
                  <c:v>6.0802147069941803E-2</c:v>
                </c:pt>
                <c:pt idx="2451">
                  <c:v>5.6909107240279422E-2</c:v>
                </c:pt>
                <c:pt idx="2452">
                  <c:v>5.2368092394215471E-2</c:v>
                </c:pt>
                <c:pt idx="2453">
                  <c:v>4.9124139666223088E-2</c:v>
                </c:pt>
                <c:pt idx="2454">
                  <c:v>4.7316630409944938E-2</c:v>
                </c:pt>
                <c:pt idx="2455">
                  <c:v>4.6390263381347885E-2</c:v>
                </c:pt>
                <c:pt idx="2456">
                  <c:v>4.5833850052046432E-2</c:v>
                </c:pt>
                <c:pt idx="2457">
                  <c:v>4.5648873202398743E-2</c:v>
                </c:pt>
                <c:pt idx="2458">
                  <c:v>4.5880186938230816E-2</c:v>
                </c:pt>
                <c:pt idx="2459">
                  <c:v>4.6946306015559824E-2</c:v>
                </c:pt>
                <c:pt idx="2460">
                  <c:v>4.8799781462932845E-2</c:v>
                </c:pt>
                <c:pt idx="2461">
                  <c:v>5.1626702215266218E-2</c:v>
                </c:pt>
                <c:pt idx="2462">
                  <c:v>5.519464245145933E-2</c:v>
                </c:pt>
                <c:pt idx="2463">
                  <c:v>5.8855256460021099E-2</c:v>
                </c:pt>
                <c:pt idx="2464">
                  <c:v>6.1681806517264959E-2</c:v>
                </c:pt>
                <c:pt idx="2465">
                  <c:v>6.3676516793727878E-2</c:v>
                </c:pt>
                <c:pt idx="2466">
                  <c:v>6.5205263342721143E-2</c:v>
                </c:pt>
                <c:pt idx="2467">
                  <c:v>6.5946653521670395E-2</c:v>
                </c:pt>
                <c:pt idx="2468">
                  <c:v>6.645747135496638E-2</c:v>
                </c:pt>
                <c:pt idx="2469">
                  <c:v>6.664244820461418E-2</c:v>
                </c:pt>
                <c:pt idx="2470">
                  <c:v>6.6132371761497222E-2</c:v>
                </c:pt>
                <c:pt idx="2471">
                  <c:v>6.4741894480877971E-2</c:v>
                </c:pt>
                <c:pt idx="2472">
                  <c:v>5.4332352568554843E-2</c:v>
                </c:pt>
                <c:pt idx="2473">
                  <c:v>5.3545366893600232E-2</c:v>
                </c:pt>
                <c:pt idx="2474">
                  <c:v>5.2526326092634523E-2</c:v>
                </c:pt>
                <c:pt idx="2475">
                  <c:v>4.8633286262972142E-2</c:v>
                </c:pt>
                <c:pt idx="2476">
                  <c:v>4.4092271416908191E-2</c:v>
                </c:pt>
                <c:pt idx="2477">
                  <c:v>4.0848318688915919E-2</c:v>
                </c:pt>
                <c:pt idx="2478">
                  <c:v>3.9040809432637658E-2</c:v>
                </c:pt>
                <c:pt idx="2479">
                  <c:v>3.8114442404040716E-2</c:v>
                </c:pt>
                <c:pt idx="2480">
                  <c:v>3.7558029074739263E-2</c:v>
                </c:pt>
                <c:pt idx="2481">
                  <c:v>3.7373052225091463E-2</c:v>
                </c:pt>
                <c:pt idx="2482">
                  <c:v>3.7604365960923536E-2</c:v>
                </c:pt>
                <c:pt idx="2483">
                  <c:v>3.8670485038252544E-2</c:v>
                </c:pt>
                <c:pt idx="2484">
                  <c:v>4.0523960485625676E-2</c:v>
                </c:pt>
                <c:pt idx="2485">
                  <c:v>4.3350881237959049E-2</c:v>
                </c:pt>
                <c:pt idx="2486">
                  <c:v>4.6918821474152161E-2</c:v>
                </c:pt>
                <c:pt idx="2487">
                  <c:v>5.0579435482713819E-2</c:v>
                </c:pt>
                <c:pt idx="2488">
                  <c:v>5.340598553995779E-2</c:v>
                </c:pt>
                <c:pt idx="2489">
                  <c:v>5.5400695816420598E-2</c:v>
                </c:pt>
                <c:pt idx="2490">
                  <c:v>5.6929442365413974E-2</c:v>
                </c:pt>
                <c:pt idx="2491">
                  <c:v>5.7670832544363115E-2</c:v>
                </c:pt>
                <c:pt idx="2492">
                  <c:v>5.8181650377659211E-2</c:v>
                </c:pt>
                <c:pt idx="2493">
                  <c:v>5.8366627227307011E-2</c:v>
                </c:pt>
                <c:pt idx="2494">
                  <c:v>5.7856550784189942E-2</c:v>
                </c:pt>
                <c:pt idx="2495">
                  <c:v>5.6466073503570691E-2</c:v>
                </c:pt>
                <c:pt idx="2496">
                  <c:v>6.2608173545862011E-2</c:v>
                </c:pt>
                <c:pt idx="2497">
                  <c:v>6.1821187870907512E-2</c:v>
                </c:pt>
                <c:pt idx="2498">
                  <c:v>6.0802147069941803E-2</c:v>
                </c:pt>
                <c:pt idx="2499">
                  <c:v>5.6909107240279422E-2</c:v>
                </c:pt>
                <c:pt idx="2500">
                  <c:v>5.2368092394215471E-2</c:v>
                </c:pt>
                <c:pt idx="2501">
                  <c:v>4.9124139666223088E-2</c:v>
                </c:pt>
                <c:pt idx="2502">
                  <c:v>4.7316630409944938E-2</c:v>
                </c:pt>
                <c:pt idx="2503">
                  <c:v>4.6390263381347885E-2</c:v>
                </c:pt>
                <c:pt idx="2504">
                  <c:v>4.5833850052046432E-2</c:v>
                </c:pt>
                <c:pt idx="2505">
                  <c:v>4.5648873202398743E-2</c:v>
                </c:pt>
                <c:pt idx="2506">
                  <c:v>4.5880186938230816E-2</c:v>
                </c:pt>
                <c:pt idx="2507">
                  <c:v>4.6946306015559824E-2</c:v>
                </c:pt>
                <c:pt idx="2508">
                  <c:v>4.8799781462932845E-2</c:v>
                </c:pt>
                <c:pt idx="2509">
                  <c:v>5.1626702215266218E-2</c:v>
                </c:pt>
                <c:pt idx="2510">
                  <c:v>5.519464245145933E-2</c:v>
                </c:pt>
                <c:pt idx="2511">
                  <c:v>5.8855256460021099E-2</c:v>
                </c:pt>
                <c:pt idx="2512">
                  <c:v>6.1681806517264959E-2</c:v>
                </c:pt>
                <c:pt idx="2513">
                  <c:v>6.3676516793727878E-2</c:v>
                </c:pt>
                <c:pt idx="2514">
                  <c:v>6.5205263342721143E-2</c:v>
                </c:pt>
                <c:pt idx="2515">
                  <c:v>6.5946653521670395E-2</c:v>
                </c:pt>
                <c:pt idx="2516">
                  <c:v>6.645747135496638E-2</c:v>
                </c:pt>
                <c:pt idx="2517">
                  <c:v>6.664244820461418E-2</c:v>
                </c:pt>
                <c:pt idx="2518">
                  <c:v>6.6132371761497222E-2</c:v>
                </c:pt>
                <c:pt idx="2519">
                  <c:v>6.4741894480877971E-2</c:v>
                </c:pt>
                <c:pt idx="2520">
                  <c:v>-5.8912597315969872E-3</c:v>
                </c:pt>
                <c:pt idx="2521">
                  <c:v>-6.6782454065514862E-3</c:v>
                </c:pt>
                <c:pt idx="2522">
                  <c:v>-7.6972862075171955E-3</c:v>
                </c:pt>
                <c:pt idx="2523">
                  <c:v>-1.1590326037179577E-2</c:v>
                </c:pt>
                <c:pt idx="2524">
                  <c:v>-1.6131340883243528E-2</c:v>
                </c:pt>
                <c:pt idx="2525">
                  <c:v>-1.9375293611235911E-2</c:v>
                </c:pt>
                <c:pt idx="2526">
                  <c:v>-2.1182802867514061E-2</c:v>
                </c:pt>
                <c:pt idx="2527">
                  <c:v>-2.2109169896111114E-2</c:v>
                </c:pt>
                <c:pt idx="2528">
                  <c:v>-2.2665583225412567E-2</c:v>
                </c:pt>
                <c:pt idx="2529">
                  <c:v>-2.2850560075060256E-2</c:v>
                </c:pt>
                <c:pt idx="2530">
                  <c:v>-2.2619246339228183E-2</c:v>
                </c:pt>
                <c:pt idx="2531">
                  <c:v>-2.1553127261899174E-2</c:v>
                </c:pt>
                <c:pt idx="2532">
                  <c:v>-1.9699651814526153E-2</c:v>
                </c:pt>
                <c:pt idx="2533">
                  <c:v>-1.6872731062192781E-2</c:v>
                </c:pt>
                <c:pt idx="2534">
                  <c:v>-1.3304790825999668E-2</c:v>
                </c:pt>
                <c:pt idx="2535">
                  <c:v>-9.6441768174378995E-3</c:v>
                </c:pt>
                <c:pt idx="2536">
                  <c:v>-6.8176267601940399E-3</c:v>
                </c:pt>
                <c:pt idx="2537">
                  <c:v>-4.8229164837311211E-3</c:v>
                </c:pt>
                <c:pt idx="2538">
                  <c:v>-3.2941699347378561E-3</c:v>
                </c:pt>
                <c:pt idx="2539">
                  <c:v>-2.5527797557886034E-3</c:v>
                </c:pt>
                <c:pt idx="2540">
                  <c:v>-2.0419619224926189E-3</c:v>
                </c:pt>
                <c:pt idx="2541">
                  <c:v>-1.856985072844819E-3</c:v>
                </c:pt>
                <c:pt idx="2542">
                  <c:v>-2.3670615159617769E-3</c:v>
                </c:pt>
                <c:pt idx="2543">
                  <c:v>-3.7575387965810281E-3</c:v>
                </c:pt>
                <c:pt idx="2544">
                  <c:v>2.0200861943786896E-2</c:v>
                </c:pt>
                <c:pt idx="2545">
                  <c:v>1.9413876268832286E-2</c:v>
                </c:pt>
                <c:pt idx="2546">
                  <c:v>1.8394835467866577E-2</c:v>
                </c:pt>
                <c:pt idx="2547">
                  <c:v>1.4501795638204196E-2</c:v>
                </c:pt>
                <c:pt idx="2548">
                  <c:v>9.9607807921402447E-3</c:v>
                </c:pt>
                <c:pt idx="2549">
                  <c:v>6.7168280641479727E-3</c:v>
                </c:pt>
                <c:pt idx="2550">
                  <c:v>4.9093188078697114E-3</c:v>
                </c:pt>
                <c:pt idx="2551">
                  <c:v>3.9829517792727698E-3</c:v>
                </c:pt>
                <c:pt idx="2552">
                  <c:v>3.426538449971317E-3</c:v>
                </c:pt>
                <c:pt idx="2553">
                  <c:v>3.241561600323517E-3</c:v>
                </c:pt>
                <c:pt idx="2554">
                  <c:v>3.4728753361555897E-3</c:v>
                </c:pt>
                <c:pt idx="2555">
                  <c:v>4.5389944134845983E-3</c:v>
                </c:pt>
                <c:pt idx="2556">
                  <c:v>6.3924698608576191E-3</c:v>
                </c:pt>
                <c:pt idx="2557">
                  <c:v>9.219390613191103E-3</c:v>
                </c:pt>
                <c:pt idx="2558">
                  <c:v>1.2787330849384104E-2</c:v>
                </c:pt>
                <c:pt idx="2559">
                  <c:v>1.6447944857945873E-2</c:v>
                </c:pt>
                <c:pt idx="2560">
                  <c:v>1.9274494915189844E-2</c:v>
                </c:pt>
                <c:pt idx="2561">
                  <c:v>2.1269205191652651E-2</c:v>
                </c:pt>
                <c:pt idx="2562">
                  <c:v>2.2797951740645916E-2</c:v>
                </c:pt>
                <c:pt idx="2563">
                  <c:v>2.3539341919595169E-2</c:v>
                </c:pt>
                <c:pt idx="2564">
                  <c:v>2.4050159752891154E-2</c:v>
                </c:pt>
                <c:pt idx="2565">
                  <c:v>2.4235136602538954E-2</c:v>
                </c:pt>
                <c:pt idx="2566">
                  <c:v>2.3725060159421996E-2</c:v>
                </c:pt>
                <c:pt idx="2567">
                  <c:v>2.2334582878802745E-2</c:v>
                </c:pt>
                <c:pt idx="2568">
                  <c:v>-1.156610840175043E-2</c:v>
                </c:pt>
                <c:pt idx="2569">
                  <c:v>-1.235309407670504E-2</c:v>
                </c:pt>
                <c:pt idx="2570">
                  <c:v>-1.3372134877670749E-2</c:v>
                </c:pt>
                <c:pt idx="2571">
                  <c:v>-1.7265174707333131E-2</c:v>
                </c:pt>
                <c:pt idx="2572">
                  <c:v>-2.1806189553397082E-2</c:v>
                </c:pt>
                <c:pt idx="2573">
                  <c:v>-2.5050142281389354E-2</c:v>
                </c:pt>
                <c:pt idx="2574">
                  <c:v>-2.6857651537667615E-2</c:v>
                </c:pt>
                <c:pt idx="2575">
                  <c:v>-2.7784018566264557E-2</c:v>
                </c:pt>
                <c:pt idx="2576">
                  <c:v>-2.834043189556601E-2</c:v>
                </c:pt>
                <c:pt idx="2577">
                  <c:v>-2.8525408745213809E-2</c:v>
                </c:pt>
                <c:pt idx="2578">
                  <c:v>-2.8294095009381737E-2</c:v>
                </c:pt>
                <c:pt idx="2579">
                  <c:v>-2.7227975932052728E-2</c:v>
                </c:pt>
                <c:pt idx="2580">
                  <c:v>-2.5374500484679596E-2</c:v>
                </c:pt>
                <c:pt idx="2581">
                  <c:v>-2.2547579732346223E-2</c:v>
                </c:pt>
                <c:pt idx="2582">
                  <c:v>-1.8979639496153111E-2</c:v>
                </c:pt>
                <c:pt idx="2583">
                  <c:v>-1.5319025487591453E-2</c:v>
                </c:pt>
                <c:pt idx="2584">
                  <c:v>-1.2492475430347483E-2</c:v>
                </c:pt>
                <c:pt idx="2585">
                  <c:v>-1.0497765153884675E-2</c:v>
                </c:pt>
                <c:pt idx="2586">
                  <c:v>-8.969018604891299E-3</c:v>
                </c:pt>
                <c:pt idx="2587">
                  <c:v>-8.2276284259421573E-3</c:v>
                </c:pt>
                <c:pt idx="2588">
                  <c:v>-7.7168105926460617E-3</c:v>
                </c:pt>
                <c:pt idx="2589">
                  <c:v>-7.5318337429982618E-3</c:v>
                </c:pt>
                <c:pt idx="2590">
                  <c:v>-8.0419101861153308E-3</c:v>
                </c:pt>
                <c:pt idx="2591">
                  <c:v>-9.4323874667345819E-3</c:v>
                </c:pt>
                <c:pt idx="2592">
                  <c:v>-3.9703899724594927E-2</c:v>
                </c:pt>
                <c:pt idx="2593">
                  <c:v>-4.0490885399549481E-2</c:v>
                </c:pt>
                <c:pt idx="2594">
                  <c:v>-4.150992620051519E-2</c:v>
                </c:pt>
                <c:pt idx="2595">
                  <c:v>-4.5402966030177572E-2</c:v>
                </c:pt>
                <c:pt idx="2596">
                  <c:v>-4.9943980876241523E-2</c:v>
                </c:pt>
                <c:pt idx="2597">
                  <c:v>-5.318793360423385E-2</c:v>
                </c:pt>
                <c:pt idx="2598">
                  <c:v>-5.4995442860512056E-2</c:v>
                </c:pt>
                <c:pt idx="2599">
                  <c:v>-5.5921809889109053E-2</c:v>
                </c:pt>
                <c:pt idx="2600">
                  <c:v>-5.6478223218410506E-2</c:v>
                </c:pt>
                <c:pt idx="2601">
                  <c:v>-5.666320006805825E-2</c:v>
                </c:pt>
                <c:pt idx="2602">
                  <c:v>-5.6431886332226178E-2</c:v>
                </c:pt>
                <c:pt idx="2603">
                  <c:v>-5.5365767254897169E-2</c:v>
                </c:pt>
                <c:pt idx="2604">
                  <c:v>-5.3512291807524093E-2</c:v>
                </c:pt>
                <c:pt idx="2605">
                  <c:v>-5.068537105519072E-2</c:v>
                </c:pt>
                <c:pt idx="2606">
                  <c:v>-4.7117430818997608E-2</c:v>
                </c:pt>
                <c:pt idx="2607">
                  <c:v>-4.3456816810435894E-2</c:v>
                </c:pt>
                <c:pt idx="2608">
                  <c:v>-4.0630266753191979E-2</c:v>
                </c:pt>
                <c:pt idx="2609">
                  <c:v>-3.8635556476729116E-2</c:v>
                </c:pt>
                <c:pt idx="2610">
                  <c:v>-3.7106809927735795E-2</c:v>
                </c:pt>
                <c:pt idx="2611">
                  <c:v>-3.6365419748786598E-2</c:v>
                </c:pt>
                <c:pt idx="2612">
                  <c:v>-3.5854601915490558E-2</c:v>
                </c:pt>
                <c:pt idx="2613">
                  <c:v>-3.5669625065842758E-2</c:v>
                </c:pt>
                <c:pt idx="2614">
                  <c:v>-3.6179701508959772E-2</c:v>
                </c:pt>
                <c:pt idx="2615">
                  <c:v>-3.7570178789579023E-2</c:v>
                </c:pt>
                <c:pt idx="2616">
                  <c:v>-6.8160541679209374E-2</c:v>
                </c:pt>
                <c:pt idx="2617">
                  <c:v>-6.8947527354163929E-2</c:v>
                </c:pt>
                <c:pt idx="2618">
                  <c:v>-6.9966568155129638E-2</c:v>
                </c:pt>
                <c:pt idx="2619">
                  <c:v>-7.3859607984792019E-2</c:v>
                </c:pt>
                <c:pt idx="2620">
                  <c:v>-7.8400622830855971E-2</c:v>
                </c:pt>
                <c:pt idx="2621">
                  <c:v>-8.1644575558848298E-2</c:v>
                </c:pt>
                <c:pt idx="2622">
                  <c:v>-8.3452084815126504E-2</c:v>
                </c:pt>
                <c:pt idx="2623">
                  <c:v>-8.4378451843723501E-2</c:v>
                </c:pt>
                <c:pt idx="2624">
                  <c:v>-8.4934865173024954E-2</c:v>
                </c:pt>
                <c:pt idx="2625">
                  <c:v>-8.5119842022672698E-2</c:v>
                </c:pt>
                <c:pt idx="2626">
                  <c:v>-8.4888528286840625E-2</c:v>
                </c:pt>
                <c:pt idx="2627">
                  <c:v>-8.3822409209511617E-2</c:v>
                </c:pt>
                <c:pt idx="2628">
                  <c:v>-8.1968933762138541E-2</c:v>
                </c:pt>
                <c:pt idx="2629">
                  <c:v>-7.9142013009805168E-2</c:v>
                </c:pt>
                <c:pt idx="2630">
                  <c:v>-7.5574072773612055E-2</c:v>
                </c:pt>
                <c:pt idx="2631">
                  <c:v>-7.1913458765050342E-2</c:v>
                </c:pt>
                <c:pt idx="2632">
                  <c:v>-6.9086908707806427E-2</c:v>
                </c:pt>
                <c:pt idx="2633">
                  <c:v>-6.7092198431343564E-2</c:v>
                </c:pt>
                <c:pt idx="2634">
                  <c:v>-6.5563451882350243E-2</c:v>
                </c:pt>
                <c:pt idx="2635">
                  <c:v>-6.4822061703401046E-2</c:v>
                </c:pt>
                <c:pt idx="2636">
                  <c:v>-6.4311243870105006E-2</c:v>
                </c:pt>
                <c:pt idx="2637">
                  <c:v>-6.4126267020457206E-2</c:v>
                </c:pt>
                <c:pt idx="2638">
                  <c:v>-6.463634346357422E-2</c:v>
                </c:pt>
                <c:pt idx="2639">
                  <c:v>-6.6026820744193471E-2</c:v>
                </c:pt>
                <c:pt idx="2640">
                  <c:v>-5.0113521553060092E-2</c:v>
                </c:pt>
                <c:pt idx="2641">
                  <c:v>-5.0900507228014646E-2</c:v>
                </c:pt>
                <c:pt idx="2642">
                  <c:v>-5.1919548028980356E-2</c:v>
                </c:pt>
                <c:pt idx="2643">
                  <c:v>-5.5812587858642737E-2</c:v>
                </c:pt>
                <c:pt idx="2644">
                  <c:v>-6.0353602704706688E-2</c:v>
                </c:pt>
                <c:pt idx="2645">
                  <c:v>-6.3597555432699016E-2</c:v>
                </c:pt>
                <c:pt idx="2646">
                  <c:v>-6.5405064688977221E-2</c:v>
                </c:pt>
                <c:pt idx="2647">
                  <c:v>-6.6331431717574219E-2</c:v>
                </c:pt>
                <c:pt idx="2648">
                  <c:v>-6.6887845046875671E-2</c:v>
                </c:pt>
                <c:pt idx="2649">
                  <c:v>-6.7072821896523416E-2</c:v>
                </c:pt>
                <c:pt idx="2650">
                  <c:v>-6.6841508160691343E-2</c:v>
                </c:pt>
                <c:pt idx="2651">
                  <c:v>-6.5775389083362334E-2</c:v>
                </c:pt>
                <c:pt idx="2652">
                  <c:v>-6.3921913635989258E-2</c:v>
                </c:pt>
                <c:pt idx="2653">
                  <c:v>-6.1094992883655885E-2</c:v>
                </c:pt>
                <c:pt idx="2654">
                  <c:v>-5.7527052647462773E-2</c:v>
                </c:pt>
                <c:pt idx="2655">
                  <c:v>-5.386643863890106E-2</c:v>
                </c:pt>
                <c:pt idx="2656">
                  <c:v>-5.1039888581657145E-2</c:v>
                </c:pt>
                <c:pt idx="2657">
                  <c:v>-4.9045178305194281E-2</c:v>
                </c:pt>
                <c:pt idx="2658">
                  <c:v>-4.7516431756200961E-2</c:v>
                </c:pt>
                <c:pt idx="2659">
                  <c:v>-4.6775041577251764E-2</c:v>
                </c:pt>
                <c:pt idx="2660">
                  <c:v>-4.6264223743955724E-2</c:v>
                </c:pt>
                <c:pt idx="2661">
                  <c:v>-4.6079246894307924E-2</c:v>
                </c:pt>
                <c:pt idx="2662">
                  <c:v>-4.6589323337424937E-2</c:v>
                </c:pt>
                <c:pt idx="2663">
                  <c:v>-4.7979800618044188E-2</c:v>
                </c:pt>
                <c:pt idx="2664">
                  <c:v>-5.0113521553060092E-2</c:v>
                </c:pt>
                <c:pt idx="2665">
                  <c:v>-5.0900507228014646E-2</c:v>
                </c:pt>
                <c:pt idx="2666">
                  <c:v>-5.1919548028980356E-2</c:v>
                </c:pt>
                <c:pt idx="2667">
                  <c:v>-5.5812587858642737E-2</c:v>
                </c:pt>
                <c:pt idx="2668">
                  <c:v>-6.0353602704706688E-2</c:v>
                </c:pt>
                <c:pt idx="2669">
                  <c:v>-6.3597555432699016E-2</c:v>
                </c:pt>
                <c:pt idx="2670">
                  <c:v>-6.5405064688977221E-2</c:v>
                </c:pt>
                <c:pt idx="2671">
                  <c:v>-6.6331431717574219E-2</c:v>
                </c:pt>
                <c:pt idx="2672">
                  <c:v>-6.6887845046875671E-2</c:v>
                </c:pt>
                <c:pt idx="2673">
                  <c:v>-6.7072821896523416E-2</c:v>
                </c:pt>
                <c:pt idx="2674">
                  <c:v>-6.6841508160691343E-2</c:v>
                </c:pt>
                <c:pt idx="2675">
                  <c:v>-6.5775389083362334E-2</c:v>
                </c:pt>
                <c:pt idx="2676">
                  <c:v>-6.3921913635989258E-2</c:v>
                </c:pt>
                <c:pt idx="2677">
                  <c:v>-6.1094992883655885E-2</c:v>
                </c:pt>
                <c:pt idx="2678">
                  <c:v>-5.7527052647462773E-2</c:v>
                </c:pt>
                <c:pt idx="2679">
                  <c:v>-5.386643863890106E-2</c:v>
                </c:pt>
                <c:pt idx="2680">
                  <c:v>-5.1039888581657145E-2</c:v>
                </c:pt>
                <c:pt idx="2681">
                  <c:v>-4.9045178305194281E-2</c:v>
                </c:pt>
                <c:pt idx="2682">
                  <c:v>-4.7516431756200961E-2</c:v>
                </c:pt>
                <c:pt idx="2683">
                  <c:v>-4.6775041577251764E-2</c:v>
                </c:pt>
                <c:pt idx="2684">
                  <c:v>-4.6264223743955724E-2</c:v>
                </c:pt>
                <c:pt idx="2685">
                  <c:v>-4.6079246894307924E-2</c:v>
                </c:pt>
                <c:pt idx="2686">
                  <c:v>-4.6589323337424937E-2</c:v>
                </c:pt>
                <c:pt idx="2687">
                  <c:v>-4.7979800618044188E-2</c:v>
                </c:pt>
                <c:pt idx="2688">
                  <c:v>-2.1656879598445644E-2</c:v>
                </c:pt>
                <c:pt idx="2689">
                  <c:v>-2.2443865273400254E-2</c:v>
                </c:pt>
                <c:pt idx="2690">
                  <c:v>-2.3462906074365963E-2</c:v>
                </c:pt>
                <c:pt idx="2691">
                  <c:v>-2.7355945904028345E-2</c:v>
                </c:pt>
                <c:pt idx="2692">
                  <c:v>-3.1896960750092296E-2</c:v>
                </c:pt>
                <c:pt idx="2693">
                  <c:v>-3.5140913478084568E-2</c:v>
                </c:pt>
                <c:pt idx="2694">
                  <c:v>-3.6948422734362829E-2</c:v>
                </c:pt>
                <c:pt idx="2695">
                  <c:v>-3.7874789762959771E-2</c:v>
                </c:pt>
                <c:pt idx="2696">
                  <c:v>-3.8431203092261224E-2</c:v>
                </c:pt>
                <c:pt idx="2697">
                  <c:v>-3.8616179941909023E-2</c:v>
                </c:pt>
                <c:pt idx="2698">
                  <c:v>-3.8384866206076951E-2</c:v>
                </c:pt>
                <c:pt idx="2699">
                  <c:v>-3.7318747128747942E-2</c:v>
                </c:pt>
                <c:pt idx="2700">
                  <c:v>-3.546527168137481E-2</c:v>
                </c:pt>
                <c:pt idx="2701">
                  <c:v>-3.2638350929041438E-2</c:v>
                </c:pt>
                <c:pt idx="2702">
                  <c:v>-2.9070410692848325E-2</c:v>
                </c:pt>
                <c:pt idx="2703">
                  <c:v>-2.5409796684286667E-2</c:v>
                </c:pt>
                <c:pt idx="2704">
                  <c:v>-2.2583246627042697E-2</c:v>
                </c:pt>
                <c:pt idx="2705">
                  <c:v>-2.0588536350579889E-2</c:v>
                </c:pt>
                <c:pt idx="2706">
                  <c:v>-1.9059789801586513E-2</c:v>
                </c:pt>
                <c:pt idx="2707">
                  <c:v>-1.8318399622637371E-2</c:v>
                </c:pt>
                <c:pt idx="2708">
                  <c:v>-1.7807581789341276E-2</c:v>
                </c:pt>
                <c:pt idx="2709">
                  <c:v>-1.7622604939693476E-2</c:v>
                </c:pt>
                <c:pt idx="2710">
                  <c:v>-1.8132681382810545E-2</c:v>
                </c:pt>
                <c:pt idx="2711">
                  <c:v>-1.9523158663429796E-2</c:v>
                </c:pt>
                <c:pt idx="2712">
                  <c:v>-2.1656879598445644E-2</c:v>
                </c:pt>
                <c:pt idx="2713">
                  <c:v>-2.2443865273400254E-2</c:v>
                </c:pt>
                <c:pt idx="2714">
                  <c:v>-2.3462906074365963E-2</c:v>
                </c:pt>
                <c:pt idx="2715">
                  <c:v>-2.7355945904028345E-2</c:v>
                </c:pt>
                <c:pt idx="2716">
                  <c:v>-3.1896960750092296E-2</c:v>
                </c:pt>
                <c:pt idx="2717">
                  <c:v>-3.5140913478084568E-2</c:v>
                </c:pt>
                <c:pt idx="2718">
                  <c:v>-3.6948422734362829E-2</c:v>
                </c:pt>
                <c:pt idx="2719">
                  <c:v>-3.7874789762959771E-2</c:v>
                </c:pt>
                <c:pt idx="2720">
                  <c:v>-3.8431203092261224E-2</c:v>
                </c:pt>
                <c:pt idx="2721">
                  <c:v>-3.8616179941909023E-2</c:v>
                </c:pt>
                <c:pt idx="2722">
                  <c:v>-3.8384866206076951E-2</c:v>
                </c:pt>
                <c:pt idx="2723">
                  <c:v>-3.7318747128747942E-2</c:v>
                </c:pt>
                <c:pt idx="2724">
                  <c:v>-3.546527168137481E-2</c:v>
                </c:pt>
                <c:pt idx="2725">
                  <c:v>-3.2638350929041438E-2</c:v>
                </c:pt>
                <c:pt idx="2726">
                  <c:v>-2.9070410692848325E-2</c:v>
                </c:pt>
                <c:pt idx="2727">
                  <c:v>-2.5409796684286667E-2</c:v>
                </c:pt>
                <c:pt idx="2728">
                  <c:v>-2.2583246627042697E-2</c:v>
                </c:pt>
                <c:pt idx="2729">
                  <c:v>-2.0588536350579889E-2</c:v>
                </c:pt>
                <c:pt idx="2730">
                  <c:v>-1.9059789801586513E-2</c:v>
                </c:pt>
                <c:pt idx="2731">
                  <c:v>-1.8318399622637371E-2</c:v>
                </c:pt>
                <c:pt idx="2732">
                  <c:v>-1.7807581789341276E-2</c:v>
                </c:pt>
                <c:pt idx="2733">
                  <c:v>-1.7622604939693476E-2</c:v>
                </c:pt>
                <c:pt idx="2734">
                  <c:v>-1.8132681382810545E-2</c:v>
                </c:pt>
                <c:pt idx="2735">
                  <c:v>-1.9523158663429796E-2</c:v>
                </c:pt>
                <c:pt idx="2736">
                  <c:v>-5.0113521553060092E-2</c:v>
                </c:pt>
                <c:pt idx="2737">
                  <c:v>-5.0900507228014646E-2</c:v>
                </c:pt>
                <c:pt idx="2738">
                  <c:v>-5.1919548028980356E-2</c:v>
                </c:pt>
                <c:pt idx="2739">
                  <c:v>-5.5812587858642737E-2</c:v>
                </c:pt>
                <c:pt idx="2740">
                  <c:v>-6.0353602704706688E-2</c:v>
                </c:pt>
                <c:pt idx="2741">
                  <c:v>-6.3597555432699016E-2</c:v>
                </c:pt>
                <c:pt idx="2742">
                  <c:v>-6.5405064688977221E-2</c:v>
                </c:pt>
                <c:pt idx="2743">
                  <c:v>-6.6331431717574219E-2</c:v>
                </c:pt>
                <c:pt idx="2744">
                  <c:v>-6.6887845046875671E-2</c:v>
                </c:pt>
                <c:pt idx="2745">
                  <c:v>-6.7072821896523416E-2</c:v>
                </c:pt>
                <c:pt idx="2746">
                  <c:v>-6.6841508160691343E-2</c:v>
                </c:pt>
                <c:pt idx="2747">
                  <c:v>-6.5775389083362334E-2</c:v>
                </c:pt>
                <c:pt idx="2748">
                  <c:v>-6.3921913635989258E-2</c:v>
                </c:pt>
                <c:pt idx="2749">
                  <c:v>-6.1094992883655885E-2</c:v>
                </c:pt>
                <c:pt idx="2750">
                  <c:v>-5.7527052647462773E-2</c:v>
                </c:pt>
                <c:pt idx="2751">
                  <c:v>-5.386643863890106E-2</c:v>
                </c:pt>
                <c:pt idx="2752">
                  <c:v>-5.1039888581657145E-2</c:v>
                </c:pt>
                <c:pt idx="2753">
                  <c:v>-4.9045178305194281E-2</c:v>
                </c:pt>
                <c:pt idx="2754">
                  <c:v>-4.7516431756200961E-2</c:v>
                </c:pt>
                <c:pt idx="2755">
                  <c:v>-4.6775041577251764E-2</c:v>
                </c:pt>
                <c:pt idx="2756">
                  <c:v>-4.6264223743955724E-2</c:v>
                </c:pt>
                <c:pt idx="2757">
                  <c:v>-4.6079246894307924E-2</c:v>
                </c:pt>
                <c:pt idx="2758">
                  <c:v>-4.6589323337424937E-2</c:v>
                </c:pt>
                <c:pt idx="2759">
                  <c:v>-4.7979800618044188E-2</c:v>
                </c:pt>
                <c:pt idx="2760">
                  <c:v>-6.9975491898597364E-2</c:v>
                </c:pt>
                <c:pt idx="2761">
                  <c:v>-7.0762477573551918E-2</c:v>
                </c:pt>
                <c:pt idx="2762">
                  <c:v>-7.1781518374517628E-2</c:v>
                </c:pt>
                <c:pt idx="2763">
                  <c:v>-7.5674558204180009E-2</c:v>
                </c:pt>
                <c:pt idx="2764">
                  <c:v>-8.021557305024396E-2</c:v>
                </c:pt>
                <c:pt idx="2765">
                  <c:v>-8.3459525778236288E-2</c:v>
                </c:pt>
                <c:pt idx="2766">
                  <c:v>-8.5267035034514493E-2</c:v>
                </c:pt>
                <c:pt idx="2767">
                  <c:v>-8.6193402063111491E-2</c:v>
                </c:pt>
                <c:pt idx="2768">
                  <c:v>-8.6749815392412943E-2</c:v>
                </c:pt>
                <c:pt idx="2769">
                  <c:v>-8.6934792242060688E-2</c:v>
                </c:pt>
                <c:pt idx="2770">
                  <c:v>-8.6703478506228615E-2</c:v>
                </c:pt>
                <c:pt idx="2771">
                  <c:v>-8.5637359428899607E-2</c:v>
                </c:pt>
                <c:pt idx="2772">
                  <c:v>-8.378388398152653E-2</c:v>
                </c:pt>
                <c:pt idx="2773">
                  <c:v>-8.0956963229193157E-2</c:v>
                </c:pt>
                <c:pt idx="2774">
                  <c:v>-7.7389022993000045E-2</c:v>
                </c:pt>
                <c:pt idx="2775">
                  <c:v>-7.3728408984438332E-2</c:v>
                </c:pt>
                <c:pt idx="2776">
                  <c:v>-7.0901858927194417E-2</c:v>
                </c:pt>
                <c:pt idx="2777">
                  <c:v>-6.8907148650731553E-2</c:v>
                </c:pt>
                <c:pt idx="2778">
                  <c:v>-6.7378402101738233E-2</c:v>
                </c:pt>
                <c:pt idx="2779">
                  <c:v>-6.6637011922789036E-2</c:v>
                </c:pt>
                <c:pt idx="2780">
                  <c:v>-6.6126194089492996E-2</c:v>
                </c:pt>
                <c:pt idx="2781">
                  <c:v>-6.5941217239845196E-2</c:v>
                </c:pt>
                <c:pt idx="2782">
                  <c:v>-6.6451293682962209E-2</c:v>
                </c:pt>
                <c:pt idx="2783">
                  <c:v>-6.784177096358146E-2</c:v>
                </c:pt>
                <c:pt idx="2784">
                  <c:v>-3.8208521553060093E-2</c:v>
                </c:pt>
                <c:pt idx="2785">
                  <c:v>-3.8995507228014648E-2</c:v>
                </c:pt>
                <c:pt idx="2786">
                  <c:v>-4.0014548028980357E-2</c:v>
                </c:pt>
                <c:pt idx="2787">
                  <c:v>-4.3907587858642738E-2</c:v>
                </c:pt>
                <c:pt idx="2788">
                  <c:v>-4.8448602704706689E-2</c:v>
                </c:pt>
                <c:pt idx="2789">
                  <c:v>-5.1692555432699017E-2</c:v>
                </c:pt>
                <c:pt idx="2790">
                  <c:v>-5.3500064688977222E-2</c:v>
                </c:pt>
                <c:pt idx="2791">
                  <c:v>-5.442643171757422E-2</c:v>
                </c:pt>
                <c:pt idx="2792">
                  <c:v>-5.4982845046875672E-2</c:v>
                </c:pt>
                <c:pt idx="2793">
                  <c:v>-5.5167821896523417E-2</c:v>
                </c:pt>
                <c:pt idx="2794">
                  <c:v>-5.4936508160691344E-2</c:v>
                </c:pt>
                <c:pt idx="2795">
                  <c:v>-5.3870389083362336E-2</c:v>
                </c:pt>
                <c:pt idx="2796">
                  <c:v>-5.2016913635989259E-2</c:v>
                </c:pt>
                <c:pt idx="2797">
                  <c:v>-4.9189992883655886E-2</c:v>
                </c:pt>
                <c:pt idx="2798">
                  <c:v>-4.5622052647462774E-2</c:v>
                </c:pt>
                <c:pt idx="2799">
                  <c:v>-4.1961438638901061E-2</c:v>
                </c:pt>
                <c:pt idx="2800">
                  <c:v>-3.9134888581657146E-2</c:v>
                </c:pt>
                <c:pt idx="2801">
                  <c:v>-3.7140178305194282E-2</c:v>
                </c:pt>
                <c:pt idx="2802">
                  <c:v>-3.5611431756200962E-2</c:v>
                </c:pt>
                <c:pt idx="2803">
                  <c:v>-3.4870041577251765E-2</c:v>
                </c:pt>
                <c:pt idx="2804">
                  <c:v>-3.4359223743955725E-2</c:v>
                </c:pt>
                <c:pt idx="2805">
                  <c:v>-3.4174246894307925E-2</c:v>
                </c:pt>
                <c:pt idx="2806">
                  <c:v>-3.4684323337424938E-2</c:v>
                </c:pt>
                <c:pt idx="2807">
                  <c:v>-3.6074800618044189E-2</c:v>
                </c:pt>
                <c:pt idx="2808">
                  <c:v>1.3420419138014505E-2</c:v>
                </c:pt>
                <c:pt idx="2809">
                  <c:v>1.2633433463059895E-2</c:v>
                </c:pt>
                <c:pt idx="2810">
                  <c:v>1.1614392662094186E-2</c:v>
                </c:pt>
                <c:pt idx="2811">
                  <c:v>7.7213528324318048E-3</c:v>
                </c:pt>
                <c:pt idx="2812">
                  <c:v>3.1803379863678538E-3</c:v>
                </c:pt>
                <c:pt idx="2813">
                  <c:v>-6.3614741624418158E-5</c:v>
                </c:pt>
                <c:pt idx="2814">
                  <c:v>-1.8711239979026795E-3</c:v>
                </c:pt>
                <c:pt idx="2815">
                  <c:v>-2.7974910264996211E-3</c:v>
                </c:pt>
                <c:pt idx="2816">
                  <c:v>-3.3539043558010739E-3</c:v>
                </c:pt>
                <c:pt idx="2817">
                  <c:v>-3.5388812054488739E-3</c:v>
                </c:pt>
                <c:pt idx="2818">
                  <c:v>-3.3075674696168011E-3</c:v>
                </c:pt>
                <c:pt idx="2819">
                  <c:v>-2.2414483922877926E-3</c:v>
                </c:pt>
                <c:pt idx="2820">
                  <c:v>-3.8797294491466072E-4</c:v>
                </c:pt>
                <c:pt idx="2821">
                  <c:v>2.4389478074187121E-3</c:v>
                </c:pt>
                <c:pt idx="2822">
                  <c:v>6.0068880436118244E-3</c:v>
                </c:pt>
                <c:pt idx="2823">
                  <c:v>9.6675020521734822E-3</c:v>
                </c:pt>
                <c:pt idx="2824">
                  <c:v>1.2494052109417453E-2</c:v>
                </c:pt>
                <c:pt idx="2825">
                  <c:v>1.4488762385880261E-2</c:v>
                </c:pt>
                <c:pt idx="2826">
                  <c:v>1.6017508934873637E-2</c:v>
                </c:pt>
                <c:pt idx="2827">
                  <c:v>1.6758899113822778E-2</c:v>
                </c:pt>
                <c:pt idx="2828">
                  <c:v>1.7269716947118874E-2</c:v>
                </c:pt>
                <c:pt idx="2829">
                  <c:v>1.7454693796766674E-2</c:v>
                </c:pt>
                <c:pt idx="2830">
                  <c:v>1.6944617353649605E-2</c:v>
                </c:pt>
                <c:pt idx="2831">
                  <c:v>1.5554140073030354E-2</c:v>
                </c:pt>
                <c:pt idx="2832">
                  <c:v>-3.0091765183596242E-2</c:v>
                </c:pt>
                <c:pt idx="2833">
                  <c:v>-3.0878750858550741E-2</c:v>
                </c:pt>
                <c:pt idx="2834">
                  <c:v>-3.189779165951645E-2</c:v>
                </c:pt>
                <c:pt idx="2835">
                  <c:v>-3.5790831489178832E-2</c:v>
                </c:pt>
                <c:pt idx="2836">
                  <c:v>-4.0331846335242783E-2</c:v>
                </c:pt>
                <c:pt idx="2837">
                  <c:v>-4.3575799063235165E-2</c:v>
                </c:pt>
                <c:pt idx="2838">
                  <c:v>-4.5383308319513316E-2</c:v>
                </c:pt>
                <c:pt idx="2839">
                  <c:v>-4.6309675348110368E-2</c:v>
                </c:pt>
                <c:pt idx="2840">
                  <c:v>-4.6866088677411821E-2</c:v>
                </c:pt>
                <c:pt idx="2841">
                  <c:v>-4.705106552705951E-2</c:v>
                </c:pt>
                <c:pt idx="2842">
                  <c:v>-4.6819751791227437E-2</c:v>
                </c:pt>
                <c:pt idx="2843">
                  <c:v>-4.5753632713898429E-2</c:v>
                </c:pt>
                <c:pt idx="2844">
                  <c:v>-4.3900157266525408E-2</c:v>
                </c:pt>
                <c:pt idx="2845">
                  <c:v>-4.1073236514192035E-2</c:v>
                </c:pt>
                <c:pt idx="2846">
                  <c:v>-3.7505296277998923E-2</c:v>
                </c:pt>
                <c:pt idx="2847">
                  <c:v>-3.3844682269437154E-2</c:v>
                </c:pt>
                <c:pt idx="2848">
                  <c:v>-3.1018132212193295E-2</c:v>
                </c:pt>
                <c:pt idx="2849">
                  <c:v>-2.9023421935730376E-2</c:v>
                </c:pt>
                <c:pt idx="2850">
                  <c:v>-2.7494675386737111E-2</c:v>
                </c:pt>
                <c:pt idx="2851">
                  <c:v>-2.6753285207787858E-2</c:v>
                </c:pt>
                <c:pt idx="2852">
                  <c:v>-2.6242467374491873E-2</c:v>
                </c:pt>
                <c:pt idx="2853">
                  <c:v>-2.6057490524844074E-2</c:v>
                </c:pt>
                <c:pt idx="2854">
                  <c:v>-2.6567566967961032E-2</c:v>
                </c:pt>
                <c:pt idx="2855">
                  <c:v>-2.7958044248580283E-2</c:v>
                </c:pt>
                <c:pt idx="2856">
                  <c:v>-3.9996435082124693E-3</c:v>
                </c:pt>
                <c:pt idx="2857">
                  <c:v>-4.7866291831669683E-3</c:v>
                </c:pt>
                <c:pt idx="2858">
                  <c:v>-5.8056699841326775E-3</c:v>
                </c:pt>
                <c:pt idx="2859">
                  <c:v>-9.6987098137950589E-3</c:v>
                </c:pt>
                <c:pt idx="2860">
                  <c:v>-1.423972465985901E-2</c:v>
                </c:pt>
                <c:pt idx="2861">
                  <c:v>-1.7483677387851393E-2</c:v>
                </c:pt>
                <c:pt idx="2862">
                  <c:v>-1.9291186644129543E-2</c:v>
                </c:pt>
                <c:pt idx="2863">
                  <c:v>-2.0217553672726596E-2</c:v>
                </c:pt>
                <c:pt idx="2864">
                  <c:v>-2.0773967002028049E-2</c:v>
                </c:pt>
                <c:pt idx="2865">
                  <c:v>-2.0958943851675738E-2</c:v>
                </c:pt>
                <c:pt idx="2866">
                  <c:v>-2.0727630115843665E-2</c:v>
                </c:pt>
                <c:pt idx="2867">
                  <c:v>-1.9661511038514656E-2</c:v>
                </c:pt>
                <c:pt idx="2868">
                  <c:v>-1.7808035591141635E-2</c:v>
                </c:pt>
                <c:pt idx="2869">
                  <c:v>-1.4981114838808263E-2</c:v>
                </c:pt>
                <c:pt idx="2870">
                  <c:v>-1.141317460261515E-2</c:v>
                </c:pt>
                <c:pt idx="2871">
                  <c:v>-7.7525605940533815E-3</c:v>
                </c:pt>
                <c:pt idx="2872">
                  <c:v>-4.9260105368095219E-3</c:v>
                </c:pt>
                <c:pt idx="2873">
                  <c:v>-2.9313002603466032E-3</c:v>
                </c:pt>
                <c:pt idx="2874">
                  <c:v>-1.4025537113533382E-3</c:v>
                </c:pt>
                <c:pt idx="2875">
                  <c:v>-6.6116353240408543E-4</c:v>
                </c:pt>
                <c:pt idx="2876">
                  <c:v>-1.5034569910810092E-4</c:v>
                </c:pt>
                <c:pt idx="2877">
                  <c:v>3.4631150539699007E-5</c:v>
                </c:pt>
                <c:pt idx="2878">
                  <c:v>-4.7544529257725898E-4</c:v>
                </c:pt>
                <c:pt idx="2879">
                  <c:v>-1.8659225731965101E-3</c:v>
                </c:pt>
                <c:pt idx="2880">
                  <c:v>2.1537175507478357E-2</c:v>
                </c:pt>
                <c:pt idx="2881">
                  <c:v>2.0750189832523858E-2</c:v>
                </c:pt>
                <c:pt idx="2882">
                  <c:v>1.9731149031558148E-2</c:v>
                </c:pt>
                <c:pt idx="2883">
                  <c:v>1.5838109201895767E-2</c:v>
                </c:pt>
                <c:pt idx="2884">
                  <c:v>1.1297094355831816E-2</c:v>
                </c:pt>
                <c:pt idx="2885">
                  <c:v>8.053141627839433E-3</c:v>
                </c:pt>
                <c:pt idx="2886">
                  <c:v>6.2456323715612827E-3</c:v>
                </c:pt>
                <c:pt idx="2887">
                  <c:v>5.31926534296423E-3</c:v>
                </c:pt>
                <c:pt idx="2888">
                  <c:v>4.7628520136627772E-3</c:v>
                </c:pt>
                <c:pt idx="2889">
                  <c:v>4.5778751640150883E-3</c:v>
                </c:pt>
                <c:pt idx="2890">
                  <c:v>4.809188899847161E-3</c:v>
                </c:pt>
                <c:pt idx="2891">
                  <c:v>5.8753079771761696E-3</c:v>
                </c:pt>
                <c:pt idx="2892">
                  <c:v>7.7287834245491904E-3</c:v>
                </c:pt>
                <c:pt idx="2893">
                  <c:v>1.0555704176882563E-2</c:v>
                </c:pt>
                <c:pt idx="2894">
                  <c:v>1.4123644413075676E-2</c:v>
                </c:pt>
                <c:pt idx="2895">
                  <c:v>1.7784258421637444E-2</c:v>
                </c:pt>
                <c:pt idx="2896">
                  <c:v>2.0610808478881304E-2</c:v>
                </c:pt>
                <c:pt idx="2897">
                  <c:v>2.2605518755344223E-2</c:v>
                </c:pt>
                <c:pt idx="2898">
                  <c:v>2.4134265304337488E-2</c:v>
                </c:pt>
                <c:pt idx="2899">
                  <c:v>2.487565548328674E-2</c:v>
                </c:pt>
                <c:pt idx="2900">
                  <c:v>2.5386473316582725E-2</c:v>
                </c:pt>
                <c:pt idx="2901">
                  <c:v>2.5571450166230525E-2</c:v>
                </c:pt>
                <c:pt idx="2902">
                  <c:v>2.5061373723113567E-2</c:v>
                </c:pt>
                <c:pt idx="2903">
                  <c:v>2.3670896442494316E-2</c:v>
                </c:pt>
                <c:pt idx="2904">
                  <c:v>-1.022979483805897E-2</c:v>
                </c:pt>
                <c:pt idx="2905">
                  <c:v>-1.1016780513013469E-2</c:v>
                </c:pt>
                <c:pt idx="2906">
                  <c:v>-1.2035821313979178E-2</c:v>
                </c:pt>
                <c:pt idx="2907">
                  <c:v>-1.5928861143641559E-2</c:v>
                </c:pt>
                <c:pt idx="2908">
                  <c:v>-2.046987598970551E-2</c:v>
                </c:pt>
                <c:pt idx="2909">
                  <c:v>-2.3713828717697893E-2</c:v>
                </c:pt>
                <c:pt idx="2910">
                  <c:v>-2.5521337973976044E-2</c:v>
                </c:pt>
                <c:pt idx="2911">
                  <c:v>-2.6447705002573096E-2</c:v>
                </c:pt>
                <c:pt idx="2912">
                  <c:v>-2.7004118331874549E-2</c:v>
                </c:pt>
                <c:pt idx="2913">
                  <c:v>-2.7189095181522238E-2</c:v>
                </c:pt>
                <c:pt idx="2914">
                  <c:v>-2.6957781445690165E-2</c:v>
                </c:pt>
                <c:pt idx="2915">
                  <c:v>-2.5891662368361157E-2</c:v>
                </c:pt>
                <c:pt idx="2916">
                  <c:v>-2.4038186920988136E-2</c:v>
                </c:pt>
                <c:pt idx="2917">
                  <c:v>-2.1211266168654763E-2</c:v>
                </c:pt>
                <c:pt idx="2918">
                  <c:v>-1.7643325932461651E-2</c:v>
                </c:pt>
                <c:pt idx="2919">
                  <c:v>-1.3982711923899882E-2</c:v>
                </c:pt>
                <c:pt idx="2920">
                  <c:v>-1.1156161866656022E-2</c:v>
                </c:pt>
                <c:pt idx="2921">
                  <c:v>-9.1614515901931037E-3</c:v>
                </c:pt>
                <c:pt idx="2922">
                  <c:v>-7.6327050411998387E-3</c:v>
                </c:pt>
                <c:pt idx="2923">
                  <c:v>-6.891314862250586E-3</c:v>
                </c:pt>
                <c:pt idx="2924">
                  <c:v>-6.3804970289546015E-3</c:v>
                </c:pt>
                <c:pt idx="2925">
                  <c:v>-6.1955201793068015E-3</c:v>
                </c:pt>
                <c:pt idx="2926">
                  <c:v>-6.7055966224237595E-3</c:v>
                </c:pt>
                <c:pt idx="2927">
                  <c:v>-8.0960739030430107E-3</c:v>
                </c:pt>
                <c:pt idx="2928">
                  <c:v>-1.022979483805897E-2</c:v>
                </c:pt>
                <c:pt idx="2929">
                  <c:v>-1.1016780513013469E-2</c:v>
                </c:pt>
                <c:pt idx="2930">
                  <c:v>-1.2035821313979178E-2</c:v>
                </c:pt>
                <c:pt idx="2931">
                  <c:v>-1.5928861143641559E-2</c:v>
                </c:pt>
                <c:pt idx="2932">
                  <c:v>-2.046987598970551E-2</c:v>
                </c:pt>
                <c:pt idx="2933">
                  <c:v>-2.3713828717697893E-2</c:v>
                </c:pt>
                <c:pt idx="2934">
                  <c:v>-2.5521337973976044E-2</c:v>
                </c:pt>
                <c:pt idx="2935">
                  <c:v>-2.6447705002573096E-2</c:v>
                </c:pt>
                <c:pt idx="2936">
                  <c:v>-2.7004118331874549E-2</c:v>
                </c:pt>
                <c:pt idx="2937">
                  <c:v>-2.7189095181522238E-2</c:v>
                </c:pt>
                <c:pt idx="2938">
                  <c:v>-2.6957781445690165E-2</c:v>
                </c:pt>
                <c:pt idx="2939">
                  <c:v>-2.5891662368361157E-2</c:v>
                </c:pt>
                <c:pt idx="2940">
                  <c:v>-2.4038186920988136E-2</c:v>
                </c:pt>
                <c:pt idx="2941">
                  <c:v>-2.1211266168654763E-2</c:v>
                </c:pt>
                <c:pt idx="2942">
                  <c:v>-1.7643325932461651E-2</c:v>
                </c:pt>
                <c:pt idx="2943">
                  <c:v>-1.3982711923899882E-2</c:v>
                </c:pt>
                <c:pt idx="2944">
                  <c:v>-1.1156161866656022E-2</c:v>
                </c:pt>
                <c:pt idx="2945">
                  <c:v>-9.1614515901931037E-3</c:v>
                </c:pt>
                <c:pt idx="2946">
                  <c:v>-7.6327050411998387E-3</c:v>
                </c:pt>
                <c:pt idx="2947">
                  <c:v>-6.891314862250586E-3</c:v>
                </c:pt>
                <c:pt idx="2948">
                  <c:v>-6.3804970289546015E-3</c:v>
                </c:pt>
                <c:pt idx="2949">
                  <c:v>-6.1955201793068015E-3</c:v>
                </c:pt>
                <c:pt idx="2950">
                  <c:v>-6.7055966224237595E-3</c:v>
                </c:pt>
                <c:pt idx="2951">
                  <c:v>-8.0960739030430107E-3</c:v>
                </c:pt>
                <c:pt idx="2952">
                  <c:v>-3.0091765183596242E-2</c:v>
                </c:pt>
                <c:pt idx="2953">
                  <c:v>-3.0878750858550741E-2</c:v>
                </c:pt>
                <c:pt idx="2954">
                  <c:v>-3.189779165951645E-2</c:v>
                </c:pt>
                <c:pt idx="2955">
                  <c:v>-3.5790831489178832E-2</c:v>
                </c:pt>
                <c:pt idx="2956">
                  <c:v>-4.0331846335242783E-2</c:v>
                </c:pt>
                <c:pt idx="2957">
                  <c:v>-4.3575799063235165E-2</c:v>
                </c:pt>
                <c:pt idx="2958">
                  <c:v>-4.5383308319513316E-2</c:v>
                </c:pt>
                <c:pt idx="2959">
                  <c:v>-4.6309675348110368E-2</c:v>
                </c:pt>
                <c:pt idx="2960">
                  <c:v>-4.6866088677411821E-2</c:v>
                </c:pt>
                <c:pt idx="2961">
                  <c:v>-4.705106552705951E-2</c:v>
                </c:pt>
                <c:pt idx="2962">
                  <c:v>-4.6819751791227437E-2</c:v>
                </c:pt>
                <c:pt idx="2963">
                  <c:v>-4.5753632713898429E-2</c:v>
                </c:pt>
                <c:pt idx="2964">
                  <c:v>-4.3900157266525408E-2</c:v>
                </c:pt>
                <c:pt idx="2965">
                  <c:v>-4.1073236514192035E-2</c:v>
                </c:pt>
                <c:pt idx="2966">
                  <c:v>-3.7505296277998923E-2</c:v>
                </c:pt>
                <c:pt idx="2967">
                  <c:v>-3.3844682269437154E-2</c:v>
                </c:pt>
                <c:pt idx="2968">
                  <c:v>-3.1018132212193295E-2</c:v>
                </c:pt>
                <c:pt idx="2969">
                  <c:v>-2.9023421935730376E-2</c:v>
                </c:pt>
                <c:pt idx="2970">
                  <c:v>-2.7494675386737111E-2</c:v>
                </c:pt>
                <c:pt idx="2971">
                  <c:v>-2.6753285207787858E-2</c:v>
                </c:pt>
                <c:pt idx="2972">
                  <c:v>-2.6242467374491873E-2</c:v>
                </c:pt>
                <c:pt idx="2973">
                  <c:v>-2.6057490524844074E-2</c:v>
                </c:pt>
                <c:pt idx="2974">
                  <c:v>-2.6567566967961032E-2</c:v>
                </c:pt>
                <c:pt idx="2975">
                  <c:v>-2.7958044248580283E-2</c:v>
                </c:pt>
                <c:pt idx="2976">
                  <c:v>-1.022979483805897E-2</c:v>
                </c:pt>
                <c:pt idx="2977">
                  <c:v>-1.1016780513013469E-2</c:v>
                </c:pt>
                <c:pt idx="2978">
                  <c:v>-1.2035821313979178E-2</c:v>
                </c:pt>
                <c:pt idx="2979">
                  <c:v>-1.5928861143641559E-2</c:v>
                </c:pt>
                <c:pt idx="2980">
                  <c:v>-2.046987598970551E-2</c:v>
                </c:pt>
                <c:pt idx="2981">
                  <c:v>-2.3713828717697893E-2</c:v>
                </c:pt>
                <c:pt idx="2982">
                  <c:v>-2.5521337973976044E-2</c:v>
                </c:pt>
                <c:pt idx="2983">
                  <c:v>-2.6447705002573096E-2</c:v>
                </c:pt>
                <c:pt idx="2984">
                  <c:v>-2.7004118331874549E-2</c:v>
                </c:pt>
                <c:pt idx="2985">
                  <c:v>-2.7189095181522238E-2</c:v>
                </c:pt>
                <c:pt idx="2986">
                  <c:v>-2.6957781445690165E-2</c:v>
                </c:pt>
                <c:pt idx="2987">
                  <c:v>-2.5891662368361157E-2</c:v>
                </c:pt>
                <c:pt idx="2988">
                  <c:v>-2.4038186920988136E-2</c:v>
                </c:pt>
                <c:pt idx="2989">
                  <c:v>-2.1211266168654763E-2</c:v>
                </c:pt>
                <c:pt idx="2990">
                  <c:v>-1.7643325932461651E-2</c:v>
                </c:pt>
                <c:pt idx="2991">
                  <c:v>-1.3982711923899882E-2</c:v>
                </c:pt>
                <c:pt idx="2992">
                  <c:v>-1.1156161866656022E-2</c:v>
                </c:pt>
                <c:pt idx="2993">
                  <c:v>-9.1614515901931037E-3</c:v>
                </c:pt>
                <c:pt idx="2994">
                  <c:v>-7.6327050411998387E-3</c:v>
                </c:pt>
                <c:pt idx="2995">
                  <c:v>-6.891314862250586E-3</c:v>
                </c:pt>
                <c:pt idx="2996">
                  <c:v>-6.3804970289546015E-3</c:v>
                </c:pt>
                <c:pt idx="2997">
                  <c:v>-6.1955201793068015E-3</c:v>
                </c:pt>
                <c:pt idx="2998">
                  <c:v>-6.7055966224237595E-3</c:v>
                </c:pt>
                <c:pt idx="2999">
                  <c:v>-8.0960739030430107E-3</c:v>
                </c:pt>
                <c:pt idx="3000">
                  <c:v>-5.2643022516746241E-3</c:v>
                </c:pt>
                <c:pt idx="3001">
                  <c:v>-6.0512879266291231E-3</c:v>
                </c:pt>
                <c:pt idx="3002">
                  <c:v>-7.0703287275948323E-3</c:v>
                </c:pt>
                <c:pt idx="3003">
                  <c:v>-1.0963368557257214E-2</c:v>
                </c:pt>
                <c:pt idx="3004">
                  <c:v>-1.5504383403321165E-2</c:v>
                </c:pt>
                <c:pt idx="3005">
                  <c:v>-1.8748336131313548E-2</c:v>
                </c:pt>
                <c:pt idx="3006">
                  <c:v>-2.0555845387591698E-2</c:v>
                </c:pt>
                <c:pt idx="3007">
                  <c:v>-2.1482212416188751E-2</c:v>
                </c:pt>
                <c:pt idx="3008">
                  <c:v>-2.2038625745490203E-2</c:v>
                </c:pt>
                <c:pt idx="3009">
                  <c:v>-2.2223602595137892E-2</c:v>
                </c:pt>
                <c:pt idx="3010">
                  <c:v>-2.199228885930582E-2</c:v>
                </c:pt>
                <c:pt idx="3011">
                  <c:v>-2.0926169781976811E-2</c:v>
                </c:pt>
                <c:pt idx="3012">
                  <c:v>-1.907269433460379E-2</c:v>
                </c:pt>
                <c:pt idx="3013">
                  <c:v>-1.6245773582270417E-2</c:v>
                </c:pt>
                <c:pt idx="3014">
                  <c:v>-1.2677833346077305E-2</c:v>
                </c:pt>
                <c:pt idx="3015">
                  <c:v>-9.0172193375155363E-3</c:v>
                </c:pt>
                <c:pt idx="3016">
                  <c:v>-6.1906692802716767E-3</c:v>
                </c:pt>
                <c:pt idx="3017">
                  <c:v>-4.195959003808758E-3</c:v>
                </c:pt>
                <c:pt idx="3018">
                  <c:v>-2.667212454815493E-3</c:v>
                </c:pt>
                <c:pt idx="3019">
                  <c:v>-1.9258222758662402E-3</c:v>
                </c:pt>
                <c:pt idx="3020">
                  <c:v>-1.4150044425702557E-3</c:v>
                </c:pt>
                <c:pt idx="3021">
                  <c:v>-1.2300275929224558E-3</c:v>
                </c:pt>
                <c:pt idx="3022">
                  <c:v>-1.7401040360394138E-3</c:v>
                </c:pt>
                <c:pt idx="3023">
                  <c:v>-3.1305813166586649E-3</c:v>
                </c:pt>
                <c:pt idx="3024">
                  <c:v>5.2039487109553528E-2</c:v>
                </c:pt>
                <c:pt idx="3025">
                  <c:v>5.1252501434599029E-2</c:v>
                </c:pt>
                <c:pt idx="3026">
                  <c:v>5.023346063363332E-2</c:v>
                </c:pt>
                <c:pt idx="3027">
                  <c:v>4.6340420803970939E-2</c:v>
                </c:pt>
                <c:pt idx="3028">
                  <c:v>4.1799405957906988E-2</c:v>
                </c:pt>
                <c:pt idx="3029">
                  <c:v>3.8555453229914605E-2</c:v>
                </c:pt>
                <c:pt idx="3030">
                  <c:v>3.6747943973636454E-2</c:v>
                </c:pt>
                <c:pt idx="3031">
                  <c:v>3.5821576945039402E-2</c:v>
                </c:pt>
                <c:pt idx="3032">
                  <c:v>3.5265163615737949E-2</c:v>
                </c:pt>
                <c:pt idx="3033">
                  <c:v>3.508018676609026E-2</c:v>
                </c:pt>
                <c:pt idx="3034">
                  <c:v>3.5311500501922333E-2</c:v>
                </c:pt>
                <c:pt idx="3035">
                  <c:v>3.6377619579251341E-2</c:v>
                </c:pt>
                <c:pt idx="3036">
                  <c:v>3.8231095026624362E-2</c:v>
                </c:pt>
                <c:pt idx="3037">
                  <c:v>4.1058015778957735E-2</c:v>
                </c:pt>
                <c:pt idx="3038">
                  <c:v>4.4625956015150847E-2</c:v>
                </c:pt>
                <c:pt idx="3039">
                  <c:v>4.8286570023712616E-2</c:v>
                </c:pt>
                <c:pt idx="3040">
                  <c:v>5.1113120080956476E-2</c:v>
                </c:pt>
                <c:pt idx="3041">
                  <c:v>5.3107830357419394E-2</c:v>
                </c:pt>
                <c:pt idx="3042">
                  <c:v>5.4636576906412659E-2</c:v>
                </c:pt>
                <c:pt idx="3043">
                  <c:v>5.5377967085361912E-2</c:v>
                </c:pt>
                <c:pt idx="3044">
                  <c:v>5.5888784918657897E-2</c:v>
                </c:pt>
                <c:pt idx="3045">
                  <c:v>5.6073761768305697E-2</c:v>
                </c:pt>
                <c:pt idx="3046">
                  <c:v>5.5563685325188739E-2</c:v>
                </c:pt>
                <c:pt idx="3047">
                  <c:v>5.4173208044569487E-2</c:v>
                </c:pt>
                <c:pt idx="3048">
                  <c:v>4.1054641847892981E-4</c:v>
                </c:pt>
                <c:pt idx="3049">
                  <c:v>-3.7643925647568022E-4</c:v>
                </c:pt>
                <c:pt idx="3050">
                  <c:v>-1.3954800574413895E-3</c:v>
                </c:pt>
                <c:pt idx="3051">
                  <c:v>-5.2885198871037709E-3</c:v>
                </c:pt>
                <c:pt idx="3052">
                  <c:v>-9.8295347331677219E-3</c:v>
                </c:pt>
                <c:pt idx="3053">
                  <c:v>-1.3073487461159994E-2</c:v>
                </c:pt>
                <c:pt idx="3054">
                  <c:v>-1.4880996717438255E-2</c:v>
                </c:pt>
                <c:pt idx="3055">
                  <c:v>-1.5807363746035197E-2</c:v>
                </c:pt>
                <c:pt idx="3056">
                  <c:v>-1.636377707533665E-2</c:v>
                </c:pt>
                <c:pt idx="3057">
                  <c:v>-1.654875392498445E-2</c:v>
                </c:pt>
                <c:pt idx="3058">
                  <c:v>-1.6317440189152377E-2</c:v>
                </c:pt>
                <c:pt idx="3059">
                  <c:v>-1.5251321111823368E-2</c:v>
                </c:pt>
                <c:pt idx="3060">
                  <c:v>-1.3397845664450236E-2</c:v>
                </c:pt>
                <c:pt idx="3061">
                  <c:v>-1.0570924912116864E-2</c:v>
                </c:pt>
                <c:pt idx="3062">
                  <c:v>-7.0029846759237513E-3</c:v>
                </c:pt>
                <c:pt idx="3063">
                  <c:v>-3.3423706673620934E-3</c:v>
                </c:pt>
                <c:pt idx="3064">
                  <c:v>-5.1582061011812286E-4</c:v>
                </c:pt>
                <c:pt idx="3065">
                  <c:v>1.4788896663446849E-3</c:v>
                </c:pt>
                <c:pt idx="3066">
                  <c:v>3.0076362153380609E-3</c:v>
                </c:pt>
                <c:pt idx="3067">
                  <c:v>3.7490263942872026E-3</c:v>
                </c:pt>
                <c:pt idx="3068">
                  <c:v>4.2598442275832982E-3</c:v>
                </c:pt>
                <c:pt idx="3069">
                  <c:v>4.4448210772310981E-3</c:v>
                </c:pt>
                <c:pt idx="3070">
                  <c:v>3.9347446341140291E-3</c:v>
                </c:pt>
                <c:pt idx="3071">
                  <c:v>2.544267353494778E-3</c:v>
                </c:pt>
                <c:pt idx="3072">
                  <c:v>4.1054641847892981E-4</c:v>
                </c:pt>
                <c:pt idx="3073">
                  <c:v>-3.7643925647568022E-4</c:v>
                </c:pt>
                <c:pt idx="3074">
                  <c:v>-1.3954800574413895E-3</c:v>
                </c:pt>
                <c:pt idx="3075">
                  <c:v>-5.2885198871037709E-3</c:v>
                </c:pt>
                <c:pt idx="3076">
                  <c:v>-9.8295347331677219E-3</c:v>
                </c:pt>
                <c:pt idx="3077">
                  <c:v>-1.3073487461159994E-2</c:v>
                </c:pt>
                <c:pt idx="3078">
                  <c:v>-1.4880996717438255E-2</c:v>
                </c:pt>
                <c:pt idx="3079">
                  <c:v>-1.5807363746035197E-2</c:v>
                </c:pt>
                <c:pt idx="3080">
                  <c:v>-1.636377707533665E-2</c:v>
                </c:pt>
                <c:pt idx="3081">
                  <c:v>-1.654875392498445E-2</c:v>
                </c:pt>
                <c:pt idx="3082">
                  <c:v>-1.6317440189152377E-2</c:v>
                </c:pt>
                <c:pt idx="3083">
                  <c:v>-1.5251321111823368E-2</c:v>
                </c:pt>
                <c:pt idx="3084">
                  <c:v>-1.3397845664450236E-2</c:v>
                </c:pt>
                <c:pt idx="3085">
                  <c:v>-1.0570924912116864E-2</c:v>
                </c:pt>
                <c:pt idx="3086">
                  <c:v>-7.0029846759237513E-3</c:v>
                </c:pt>
                <c:pt idx="3087">
                  <c:v>-3.3423706673620934E-3</c:v>
                </c:pt>
                <c:pt idx="3088">
                  <c:v>-5.1582061011812286E-4</c:v>
                </c:pt>
                <c:pt idx="3089">
                  <c:v>1.4788896663446849E-3</c:v>
                </c:pt>
                <c:pt idx="3090">
                  <c:v>3.0076362153380609E-3</c:v>
                </c:pt>
                <c:pt idx="3091">
                  <c:v>3.7490263942872026E-3</c:v>
                </c:pt>
                <c:pt idx="3092">
                  <c:v>4.2598442275832982E-3</c:v>
                </c:pt>
                <c:pt idx="3093">
                  <c:v>4.4448210772310981E-3</c:v>
                </c:pt>
                <c:pt idx="3094">
                  <c:v>3.9347446341140291E-3</c:v>
                </c:pt>
                <c:pt idx="3095">
                  <c:v>2.544267353494778E-3</c:v>
                </c:pt>
                <c:pt idx="3096">
                  <c:v>-1.9451423927058342E-2</c:v>
                </c:pt>
                <c:pt idx="3097">
                  <c:v>-2.0238409602012952E-2</c:v>
                </c:pt>
                <c:pt idx="3098">
                  <c:v>-2.1257450402978662E-2</c:v>
                </c:pt>
                <c:pt idx="3099">
                  <c:v>-2.5150490232641043E-2</c:v>
                </c:pt>
                <c:pt idx="3100">
                  <c:v>-2.9691505078704994E-2</c:v>
                </c:pt>
                <c:pt idx="3101">
                  <c:v>-3.2935457806697266E-2</c:v>
                </c:pt>
                <c:pt idx="3102">
                  <c:v>-3.4742967062975527E-2</c:v>
                </c:pt>
                <c:pt idx="3103">
                  <c:v>-3.5669334091572469E-2</c:v>
                </c:pt>
                <c:pt idx="3104">
                  <c:v>-3.6225747420873922E-2</c:v>
                </c:pt>
                <c:pt idx="3105">
                  <c:v>-3.6410724270521722E-2</c:v>
                </c:pt>
                <c:pt idx="3106">
                  <c:v>-3.6179410534689649E-2</c:v>
                </c:pt>
                <c:pt idx="3107">
                  <c:v>-3.511329145736064E-2</c:v>
                </c:pt>
                <c:pt idx="3108">
                  <c:v>-3.3259816009987508E-2</c:v>
                </c:pt>
                <c:pt idx="3109">
                  <c:v>-3.0432895257654136E-2</c:v>
                </c:pt>
                <c:pt idx="3110">
                  <c:v>-2.6864955021461023E-2</c:v>
                </c:pt>
                <c:pt idx="3111">
                  <c:v>-2.3204341012899365E-2</c:v>
                </c:pt>
                <c:pt idx="3112">
                  <c:v>-2.0377790955655395E-2</c:v>
                </c:pt>
                <c:pt idx="3113">
                  <c:v>-1.8383080679192587E-2</c:v>
                </c:pt>
                <c:pt idx="3114">
                  <c:v>-1.6854334130199211E-2</c:v>
                </c:pt>
                <c:pt idx="3115">
                  <c:v>-1.6112943951250069E-2</c:v>
                </c:pt>
                <c:pt idx="3116">
                  <c:v>-1.5602126117953974E-2</c:v>
                </c:pt>
                <c:pt idx="3117">
                  <c:v>-1.5417149268306174E-2</c:v>
                </c:pt>
                <c:pt idx="3118">
                  <c:v>-1.5927225711423243E-2</c:v>
                </c:pt>
                <c:pt idx="3119">
                  <c:v>-1.7317702992042494E-2</c:v>
                </c:pt>
                <c:pt idx="3120">
                  <c:v>-7.5464239270583988E-3</c:v>
                </c:pt>
                <c:pt idx="3121">
                  <c:v>-8.3334096020128978E-3</c:v>
                </c:pt>
                <c:pt idx="3122">
                  <c:v>-9.3524504029786071E-3</c:v>
                </c:pt>
                <c:pt idx="3123">
                  <c:v>-1.3245490232640988E-2</c:v>
                </c:pt>
                <c:pt idx="3124">
                  <c:v>-1.7786505078704939E-2</c:v>
                </c:pt>
                <c:pt idx="3125">
                  <c:v>-2.1030457806697322E-2</c:v>
                </c:pt>
                <c:pt idx="3126">
                  <c:v>-2.2837967062975473E-2</c:v>
                </c:pt>
                <c:pt idx="3127">
                  <c:v>-2.3764334091572525E-2</c:v>
                </c:pt>
                <c:pt idx="3128">
                  <c:v>-2.4320747420873978E-2</c:v>
                </c:pt>
                <c:pt idx="3129">
                  <c:v>-2.4505724270521667E-2</c:v>
                </c:pt>
                <c:pt idx="3130">
                  <c:v>-2.4274410534689594E-2</c:v>
                </c:pt>
                <c:pt idx="3131">
                  <c:v>-2.3208291457360586E-2</c:v>
                </c:pt>
                <c:pt idx="3132">
                  <c:v>-2.1354816009987565E-2</c:v>
                </c:pt>
                <c:pt idx="3133">
                  <c:v>-1.8527895257654192E-2</c:v>
                </c:pt>
                <c:pt idx="3134">
                  <c:v>-1.495995502146108E-2</c:v>
                </c:pt>
                <c:pt idx="3135">
                  <c:v>-1.1299341012899311E-2</c:v>
                </c:pt>
                <c:pt idx="3136">
                  <c:v>-8.4727909556554515E-3</c:v>
                </c:pt>
                <c:pt idx="3137">
                  <c:v>-6.4780806791925327E-3</c:v>
                </c:pt>
                <c:pt idx="3138">
                  <c:v>-4.9493341301992677E-3</c:v>
                </c:pt>
                <c:pt idx="3139">
                  <c:v>-4.207943951250015E-3</c:v>
                </c:pt>
                <c:pt idx="3140">
                  <c:v>-3.6971261179540305E-3</c:v>
                </c:pt>
                <c:pt idx="3141">
                  <c:v>-3.5121492683062305E-3</c:v>
                </c:pt>
                <c:pt idx="3142">
                  <c:v>-4.0222257114231885E-3</c:v>
                </c:pt>
                <c:pt idx="3143">
                  <c:v>-5.4127029920424397E-3</c:v>
                </c:pt>
                <c:pt idx="3144">
                  <c:v>-2.2761752317981276E-2</c:v>
                </c:pt>
                <c:pt idx="3145">
                  <c:v>-2.3548737992935775E-2</c:v>
                </c:pt>
                <c:pt idx="3146">
                  <c:v>-2.4567778793901485E-2</c:v>
                </c:pt>
                <c:pt idx="3147">
                  <c:v>-2.8460818623563866E-2</c:v>
                </c:pt>
                <c:pt idx="3148">
                  <c:v>-3.3001833469627817E-2</c:v>
                </c:pt>
                <c:pt idx="3149">
                  <c:v>-3.62457861976202E-2</c:v>
                </c:pt>
                <c:pt idx="3150">
                  <c:v>-3.805329545389835E-2</c:v>
                </c:pt>
                <c:pt idx="3151">
                  <c:v>-3.8979662482495403E-2</c:v>
                </c:pt>
                <c:pt idx="3152">
                  <c:v>-3.9536075811796856E-2</c:v>
                </c:pt>
                <c:pt idx="3153">
                  <c:v>-3.9721052661444545E-2</c:v>
                </c:pt>
                <c:pt idx="3154">
                  <c:v>-3.9489738925612472E-2</c:v>
                </c:pt>
                <c:pt idx="3155">
                  <c:v>-3.8423619848283463E-2</c:v>
                </c:pt>
                <c:pt idx="3156">
                  <c:v>-3.6570144400910443E-2</c:v>
                </c:pt>
                <c:pt idx="3157">
                  <c:v>-3.374322364857707E-2</c:v>
                </c:pt>
                <c:pt idx="3158">
                  <c:v>-3.0175283412383958E-2</c:v>
                </c:pt>
                <c:pt idx="3159">
                  <c:v>-2.6514669403822189E-2</c:v>
                </c:pt>
                <c:pt idx="3160">
                  <c:v>-2.3688119346578329E-2</c:v>
                </c:pt>
                <c:pt idx="3161">
                  <c:v>-2.169340907011541E-2</c:v>
                </c:pt>
                <c:pt idx="3162">
                  <c:v>-2.0164662521122145E-2</c:v>
                </c:pt>
                <c:pt idx="3163">
                  <c:v>-1.9423272342172893E-2</c:v>
                </c:pt>
                <c:pt idx="3164">
                  <c:v>-1.8912454508876908E-2</c:v>
                </c:pt>
                <c:pt idx="3165">
                  <c:v>-1.8727477659229108E-2</c:v>
                </c:pt>
                <c:pt idx="3166">
                  <c:v>-1.9237554102346066E-2</c:v>
                </c:pt>
                <c:pt idx="3167">
                  <c:v>-2.0628031382965317E-2</c:v>
                </c:pt>
                <c:pt idx="3168">
                  <c:v>-2.2761752317981276E-2</c:v>
                </c:pt>
                <c:pt idx="3169">
                  <c:v>-2.3548737992935775E-2</c:v>
                </c:pt>
                <c:pt idx="3170">
                  <c:v>-2.4567778793901485E-2</c:v>
                </c:pt>
                <c:pt idx="3171">
                  <c:v>-2.8460818623563866E-2</c:v>
                </c:pt>
                <c:pt idx="3172">
                  <c:v>-3.3001833469627817E-2</c:v>
                </c:pt>
                <c:pt idx="3173">
                  <c:v>-3.62457861976202E-2</c:v>
                </c:pt>
                <c:pt idx="3174">
                  <c:v>-3.805329545389835E-2</c:v>
                </c:pt>
                <c:pt idx="3175">
                  <c:v>-3.8979662482495403E-2</c:v>
                </c:pt>
                <c:pt idx="3176">
                  <c:v>-3.9536075811796856E-2</c:v>
                </c:pt>
                <c:pt idx="3177">
                  <c:v>-3.9721052661444545E-2</c:v>
                </c:pt>
                <c:pt idx="3178">
                  <c:v>-3.9489738925612472E-2</c:v>
                </c:pt>
                <c:pt idx="3179">
                  <c:v>-3.8423619848283463E-2</c:v>
                </c:pt>
                <c:pt idx="3180">
                  <c:v>-3.6570144400910443E-2</c:v>
                </c:pt>
                <c:pt idx="3181">
                  <c:v>-3.374322364857707E-2</c:v>
                </c:pt>
                <c:pt idx="3182">
                  <c:v>-3.0175283412383958E-2</c:v>
                </c:pt>
                <c:pt idx="3183">
                  <c:v>-2.6514669403822189E-2</c:v>
                </c:pt>
                <c:pt idx="3184">
                  <c:v>-2.3688119346578329E-2</c:v>
                </c:pt>
                <c:pt idx="3185">
                  <c:v>-2.169340907011541E-2</c:v>
                </c:pt>
                <c:pt idx="3186">
                  <c:v>-2.0164662521122145E-2</c:v>
                </c:pt>
                <c:pt idx="3187">
                  <c:v>-1.9423272342172893E-2</c:v>
                </c:pt>
                <c:pt idx="3188">
                  <c:v>-1.8912454508876908E-2</c:v>
                </c:pt>
                <c:pt idx="3189">
                  <c:v>-1.8727477659229108E-2</c:v>
                </c:pt>
                <c:pt idx="3190">
                  <c:v>-1.9237554102346066E-2</c:v>
                </c:pt>
                <c:pt idx="3191">
                  <c:v>-2.0628031382965317E-2</c:v>
                </c:pt>
                <c:pt idx="3192">
                  <c:v>-2.7727244904365622E-2</c:v>
                </c:pt>
                <c:pt idx="3193">
                  <c:v>-2.8514230579320121E-2</c:v>
                </c:pt>
                <c:pt idx="3194">
                  <c:v>-2.953327138028583E-2</c:v>
                </c:pt>
                <c:pt idx="3195">
                  <c:v>-3.3426311209948212E-2</c:v>
                </c:pt>
                <c:pt idx="3196">
                  <c:v>-3.7967326056012163E-2</c:v>
                </c:pt>
                <c:pt idx="3197">
                  <c:v>-4.1211278784004546E-2</c:v>
                </c:pt>
                <c:pt idx="3198">
                  <c:v>-4.3018788040282696E-2</c:v>
                </c:pt>
                <c:pt idx="3199">
                  <c:v>-4.3945155068879749E-2</c:v>
                </c:pt>
                <c:pt idx="3200">
                  <c:v>-4.4501568398181202E-2</c:v>
                </c:pt>
                <c:pt idx="3201">
                  <c:v>-4.468654524782889E-2</c:v>
                </c:pt>
                <c:pt idx="3202">
                  <c:v>-4.4455231511996818E-2</c:v>
                </c:pt>
                <c:pt idx="3203">
                  <c:v>-4.3389112434667809E-2</c:v>
                </c:pt>
                <c:pt idx="3204">
                  <c:v>-4.1535636987294788E-2</c:v>
                </c:pt>
                <c:pt idx="3205">
                  <c:v>-3.8708716234961416E-2</c:v>
                </c:pt>
                <c:pt idx="3206">
                  <c:v>-3.5140775998768303E-2</c:v>
                </c:pt>
                <c:pt idx="3207">
                  <c:v>-3.1480161990206534E-2</c:v>
                </c:pt>
                <c:pt idx="3208">
                  <c:v>-2.8653611932962675E-2</c:v>
                </c:pt>
                <c:pt idx="3209">
                  <c:v>-2.6658901656499756E-2</c:v>
                </c:pt>
                <c:pt idx="3210">
                  <c:v>-2.5130155107506491E-2</c:v>
                </c:pt>
                <c:pt idx="3211">
                  <c:v>-2.4388764928557238E-2</c:v>
                </c:pt>
                <c:pt idx="3212">
                  <c:v>-2.3877947095261254E-2</c:v>
                </c:pt>
                <c:pt idx="3213">
                  <c:v>-2.3692970245613454E-2</c:v>
                </c:pt>
                <c:pt idx="3214">
                  <c:v>-2.4203046688730412E-2</c:v>
                </c:pt>
                <c:pt idx="3215">
                  <c:v>-2.5593523969349663E-2</c:v>
                </c:pt>
                <c:pt idx="3216">
                  <c:v>-2.7727244904365622E-2</c:v>
                </c:pt>
                <c:pt idx="3217">
                  <c:v>-2.8514230579320121E-2</c:v>
                </c:pt>
                <c:pt idx="3218">
                  <c:v>-2.953327138028583E-2</c:v>
                </c:pt>
                <c:pt idx="3219">
                  <c:v>-3.3426311209948212E-2</c:v>
                </c:pt>
                <c:pt idx="3220">
                  <c:v>-3.7967326056012163E-2</c:v>
                </c:pt>
                <c:pt idx="3221">
                  <c:v>-4.1211278784004546E-2</c:v>
                </c:pt>
                <c:pt idx="3222">
                  <c:v>-4.3018788040282696E-2</c:v>
                </c:pt>
                <c:pt idx="3223">
                  <c:v>-4.3945155068879749E-2</c:v>
                </c:pt>
                <c:pt idx="3224">
                  <c:v>-4.4501568398181202E-2</c:v>
                </c:pt>
                <c:pt idx="3225">
                  <c:v>-4.468654524782889E-2</c:v>
                </c:pt>
                <c:pt idx="3226">
                  <c:v>-4.4455231511996818E-2</c:v>
                </c:pt>
                <c:pt idx="3227">
                  <c:v>-4.3389112434667809E-2</c:v>
                </c:pt>
                <c:pt idx="3228">
                  <c:v>-4.1535636987294788E-2</c:v>
                </c:pt>
                <c:pt idx="3229">
                  <c:v>-3.8708716234961416E-2</c:v>
                </c:pt>
                <c:pt idx="3230">
                  <c:v>-3.5140775998768303E-2</c:v>
                </c:pt>
                <c:pt idx="3231">
                  <c:v>-3.1480161990206534E-2</c:v>
                </c:pt>
                <c:pt idx="3232">
                  <c:v>-2.8653611932962675E-2</c:v>
                </c:pt>
                <c:pt idx="3233">
                  <c:v>-2.6658901656499756E-2</c:v>
                </c:pt>
                <c:pt idx="3234">
                  <c:v>-2.5130155107506491E-2</c:v>
                </c:pt>
                <c:pt idx="3235">
                  <c:v>-2.4388764928557238E-2</c:v>
                </c:pt>
                <c:pt idx="3236">
                  <c:v>-2.3877947095261254E-2</c:v>
                </c:pt>
                <c:pt idx="3237">
                  <c:v>-2.3692970245613454E-2</c:v>
                </c:pt>
                <c:pt idx="3238">
                  <c:v>-2.4203046688730412E-2</c:v>
                </c:pt>
                <c:pt idx="3239">
                  <c:v>-2.5593523969349663E-2</c:v>
                </c:pt>
                <c:pt idx="3240">
                  <c:v>-2.7727244904365622E-2</c:v>
                </c:pt>
                <c:pt idx="3241">
                  <c:v>-2.8514230579320121E-2</c:v>
                </c:pt>
                <c:pt idx="3242">
                  <c:v>-2.953327138028583E-2</c:v>
                </c:pt>
                <c:pt idx="3243">
                  <c:v>-3.3426311209948212E-2</c:v>
                </c:pt>
                <c:pt idx="3244">
                  <c:v>-3.7967326056012163E-2</c:v>
                </c:pt>
                <c:pt idx="3245">
                  <c:v>-4.1211278784004546E-2</c:v>
                </c:pt>
                <c:pt idx="3246">
                  <c:v>-4.3018788040282696E-2</c:v>
                </c:pt>
                <c:pt idx="3247">
                  <c:v>-4.3945155068879749E-2</c:v>
                </c:pt>
                <c:pt idx="3248">
                  <c:v>-4.4501568398181202E-2</c:v>
                </c:pt>
                <c:pt idx="3249">
                  <c:v>-4.468654524782889E-2</c:v>
                </c:pt>
                <c:pt idx="3250">
                  <c:v>-4.4455231511996818E-2</c:v>
                </c:pt>
                <c:pt idx="3251">
                  <c:v>-4.3389112434667809E-2</c:v>
                </c:pt>
                <c:pt idx="3252">
                  <c:v>-4.1535636987294788E-2</c:v>
                </c:pt>
                <c:pt idx="3253">
                  <c:v>-3.8708716234961416E-2</c:v>
                </c:pt>
                <c:pt idx="3254">
                  <c:v>-3.5140775998768303E-2</c:v>
                </c:pt>
                <c:pt idx="3255">
                  <c:v>-3.1480161990206534E-2</c:v>
                </c:pt>
                <c:pt idx="3256">
                  <c:v>-2.8653611932962675E-2</c:v>
                </c:pt>
                <c:pt idx="3257">
                  <c:v>-2.6658901656499756E-2</c:v>
                </c:pt>
                <c:pt idx="3258">
                  <c:v>-2.5130155107506491E-2</c:v>
                </c:pt>
                <c:pt idx="3259">
                  <c:v>-2.4388764928557238E-2</c:v>
                </c:pt>
                <c:pt idx="3260">
                  <c:v>-2.3877947095261254E-2</c:v>
                </c:pt>
                <c:pt idx="3261">
                  <c:v>-2.3692970245613454E-2</c:v>
                </c:pt>
                <c:pt idx="3262">
                  <c:v>-2.4203046688730412E-2</c:v>
                </c:pt>
                <c:pt idx="3263">
                  <c:v>-2.5593523969349663E-2</c:v>
                </c:pt>
                <c:pt idx="3264">
                  <c:v>-6.7451185595440166E-2</c:v>
                </c:pt>
                <c:pt idx="3265">
                  <c:v>-6.8238171270394721E-2</c:v>
                </c:pt>
                <c:pt idx="3266">
                  <c:v>-6.925721207136043E-2</c:v>
                </c:pt>
                <c:pt idx="3267">
                  <c:v>-7.3150251901022811E-2</c:v>
                </c:pt>
                <c:pt idx="3268">
                  <c:v>-7.7691266747086762E-2</c:v>
                </c:pt>
                <c:pt idx="3269">
                  <c:v>-8.093521947507909E-2</c:v>
                </c:pt>
                <c:pt idx="3270">
                  <c:v>-8.2742728731357296E-2</c:v>
                </c:pt>
                <c:pt idx="3271">
                  <c:v>-8.3669095759954293E-2</c:v>
                </c:pt>
                <c:pt idx="3272">
                  <c:v>-8.4225509089255746E-2</c:v>
                </c:pt>
                <c:pt idx="3273">
                  <c:v>-8.441048593890349E-2</c:v>
                </c:pt>
                <c:pt idx="3274">
                  <c:v>-8.4179172203071417E-2</c:v>
                </c:pt>
                <c:pt idx="3275">
                  <c:v>-8.3113053125742409E-2</c:v>
                </c:pt>
                <c:pt idx="3276">
                  <c:v>-8.1259577678369332E-2</c:v>
                </c:pt>
                <c:pt idx="3277">
                  <c:v>-7.843265692603596E-2</c:v>
                </c:pt>
                <c:pt idx="3278">
                  <c:v>-7.4864716689842847E-2</c:v>
                </c:pt>
                <c:pt idx="3279">
                  <c:v>-7.1204102681281134E-2</c:v>
                </c:pt>
                <c:pt idx="3280">
                  <c:v>-6.8377552624037219E-2</c:v>
                </c:pt>
                <c:pt idx="3281">
                  <c:v>-6.6382842347574356E-2</c:v>
                </c:pt>
                <c:pt idx="3282">
                  <c:v>-6.4854095798581035E-2</c:v>
                </c:pt>
                <c:pt idx="3283">
                  <c:v>-6.4112705619631838E-2</c:v>
                </c:pt>
                <c:pt idx="3284">
                  <c:v>-6.3601887786335798E-2</c:v>
                </c:pt>
                <c:pt idx="3285">
                  <c:v>-6.3416910936687998E-2</c:v>
                </c:pt>
                <c:pt idx="3286">
                  <c:v>-6.3926987379805011E-2</c:v>
                </c:pt>
                <c:pt idx="3287">
                  <c:v>-6.5317464660424263E-2</c:v>
                </c:pt>
                <c:pt idx="3288">
                  <c:v>-3.5684215249902895E-2</c:v>
                </c:pt>
                <c:pt idx="3289">
                  <c:v>-3.647120092485745E-2</c:v>
                </c:pt>
                <c:pt idx="3290">
                  <c:v>-3.7490241725823159E-2</c:v>
                </c:pt>
                <c:pt idx="3291">
                  <c:v>-4.138328155548554E-2</c:v>
                </c:pt>
                <c:pt idx="3292">
                  <c:v>-4.5924296401549491E-2</c:v>
                </c:pt>
                <c:pt idx="3293">
                  <c:v>-4.9168249129541819E-2</c:v>
                </c:pt>
                <c:pt idx="3294">
                  <c:v>-5.0975758385820025E-2</c:v>
                </c:pt>
                <c:pt idx="3295">
                  <c:v>-5.1902125414417022E-2</c:v>
                </c:pt>
                <c:pt idx="3296">
                  <c:v>-5.2458538743718475E-2</c:v>
                </c:pt>
                <c:pt idx="3297">
                  <c:v>-5.2643515593366219E-2</c:v>
                </c:pt>
                <c:pt idx="3298">
                  <c:v>-5.2412201857534146E-2</c:v>
                </c:pt>
                <c:pt idx="3299">
                  <c:v>-5.1346082780205138E-2</c:v>
                </c:pt>
                <c:pt idx="3300">
                  <c:v>-4.9492607332832061E-2</c:v>
                </c:pt>
                <c:pt idx="3301">
                  <c:v>-4.6665686580498689E-2</c:v>
                </c:pt>
                <c:pt idx="3302">
                  <c:v>-4.3097746344305576E-2</c:v>
                </c:pt>
                <c:pt idx="3303">
                  <c:v>-3.9437132335743863E-2</c:v>
                </c:pt>
                <c:pt idx="3304">
                  <c:v>-3.6610582278499948E-2</c:v>
                </c:pt>
                <c:pt idx="3305">
                  <c:v>-3.4615872002037085E-2</c:v>
                </c:pt>
                <c:pt idx="3306">
                  <c:v>-3.3087125453043764E-2</c:v>
                </c:pt>
                <c:pt idx="3307">
                  <c:v>-3.2345735274094567E-2</c:v>
                </c:pt>
                <c:pt idx="3308">
                  <c:v>-3.1834917440798527E-2</c:v>
                </c:pt>
                <c:pt idx="3309">
                  <c:v>-3.1649940591150727E-2</c:v>
                </c:pt>
                <c:pt idx="3310">
                  <c:v>-3.216001703426774E-2</c:v>
                </c:pt>
                <c:pt idx="3311">
                  <c:v>-3.3550494314886992E-2</c:v>
                </c:pt>
                <c:pt idx="3312">
                  <c:v>-3.8994543640825774E-2</c:v>
                </c:pt>
                <c:pt idx="3313">
                  <c:v>-3.9781529315780328E-2</c:v>
                </c:pt>
                <c:pt idx="3314">
                  <c:v>-4.0800570116746038E-2</c:v>
                </c:pt>
                <c:pt idx="3315">
                  <c:v>-4.4693609946408419E-2</c:v>
                </c:pt>
                <c:pt idx="3316">
                  <c:v>-4.923462479247237E-2</c:v>
                </c:pt>
                <c:pt idx="3317">
                  <c:v>-5.2478577520464698E-2</c:v>
                </c:pt>
                <c:pt idx="3318">
                  <c:v>-5.4286086776742903E-2</c:v>
                </c:pt>
                <c:pt idx="3319">
                  <c:v>-5.5212453805339901E-2</c:v>
                </c:pt>
                <c:pt idx="3320">
                  <c:v>-5.5768867134641353E-2</c:v>
                </c:pt>
                <c:pt idx="3321">
                  <c:v>-5.5953843984289098E-2</c:v>
                </c:pt>
                <c:pt idx="3322">
                  <c:v>-5.5722530248457025E-2</c:v>
                </c:pt>
                <c:pt idx="3323">
                  <c:v>-5.4656411171128017E-2</c:v>
                </c:pt>
                <c:pt idx="3324">
                  <c:v>-5.280293572375494E-2</c:v>
                </c:pt>
                <c:pt idx="3325">
                  <c:v>-4.9976014971421567E-2</c:v>
                </c:pt>
                <c:pt idx="3326">
                  <c:v>-4.6408074735228455E-2</c:v>
                </c:pt>
                <c:pt idx="3327">
                  <c:v>-4.2747460726666742E-2</c:v>
                </c:pt>
                <c:pt idx="3328">
                  <c:v>-3.9920910669422827E-2</c:v>
                </c:pt>
                <c:pt idx="3329">
                  <c:v>-3.7926200392959963E-2</c:v>
                </c:pt>
                <c:pt idx="3330">
                  <c:v>-3.6397453843966643E-2</c:v>
                </c:pt>
                <c:pt idx="3331">
                  <c:v>-3.5656063665017446E-2</c:v>
                </c:pt>
                <c:pt idx="3332">
                  <c:v>-3.5145245831721406E-2</c:v>
                </c:pt>
                <c:pt idx="3333">
                  <c:v>-3.4960268982073606E-2</c:v>
                </c:pt>
                <c:pt idx="3334">
                  <c:v>-3.5470345425190619E-2</c:v>
                </c:pt>
                <c:pt idx="3335">
                  <c:v>-3.686082270580987E-2</c:v>
                </c:pt>
                <c:pt idx="3336">
                  <c:v>6.0315308086860697E-2</c:v>
                </c:pt>
                <c:pt idx="3337">
                  <c:v>5.9528322411906198E-2</c:v>
                </c:pt>
                <c:pt idx="3338">
                  <c:v>5.8509281610940489E-2</c:v>
                </c:pt>
                <c:pt idx="3339">
                  <c:v>5.4616241781278108E-2</c:v>
                </c:pt>
                <c:pt idx="3340">
                  <c:v>5.0075226935214157E-2</c:v>
                </c:pt>
                <c:pt idx="3341">
                  <c:v>4.6831274207221774E-2</c:v>
                </c:pt>
                <c:pt idx="3342">
                  <c:v>4.5023764950943623E-2</c:v>
                </c:pt>
                <c:pt idx="3343">
                  <c:v>4.4097397922346571E-2</c:v>
                </c:pt>
                <c:pt idx="3344">
                  <c:v>4.3540984593045118E-2</c:v>
                </c:pt>
                <c:pt idx="3345">
                  <c:v>4.3356007743397429E-2</c:v>
                </c:pt>
                <c:pt idx="3346">
                  <c:v>4.3587321479229502E-2</c:v>
                </c:pt>
                <c:pt idx="3347">
                  <c:v>4.465344055655851E-2</c:v>
                </c:pt>
                <c:pt idx="3348">
                  <c:v>4.6506916003931642E-2</c:v>
                </c:pt>
                <c:pt idx="3349">
                  <c:v>4.9333836756264904E-2</c:v>
                </c:pt>
                <c:pt idx="3350">
                  <c:v>5.2901776992458127E-2</c:v>
                </c:pt>
                <c:pt idx="3351">
                  <c:v>5.6562391001019785E-2</c:v>
                </c:pt>
                <c:pt idx="3352">
                  <c:v>5.9388941058263645E-2</c:v>
                </c:pt>
                <c:pt idx="3353">
                  <c:v>6.1383651334726563E-2</c:v>
                </c:pt>
                <c:pt idx="3354">
                  <c:v>6.2912397883719939E-2</c:v>
                </c:pt>
                <c:pt idx="3355">
                  <c:v>6.3653788062669081E-2</c:v>
                </c:pt>
                <c:pt idx="3356">
                  <c:v>6.4164605895965177E-2</c:v>
                </c:pt>
                <c:pt idx="3357">
                  <c:v>6.4349582745612977E-2</c:v>
                </c:pt>
                <c:pt idx="3358">
                  <c:v>6.3839506302495908E-2</c:v>
                </c:pt>
                <c:pt idx="3359">
                  <c:v>6.2449029021876656E-2</c:v>
                </c:pt>
                <c:pt idx="3360">
                  <c:v>6.0315308086860697E-2</c:v>
                </c:pt>
                <c:pt idx="3361">
                  <c:v>5.9528322411906198E-2</c:v>
                </c:pt>
                <c:pt idx="3362">
                  <c:v>5.8509281610940489E-2</c:v>
                </c:pt>
                <c:pt idx="3363">
                  <c:v>5.4616241781278108E-2</c:v>
                </c:pt>
                <c:pt idx="3364">
                  <c:v>5.0075226935214157E-2</c:v>
                </c:pt>
                <c:pt idx="3365">
                  <c:v>4.6831274207221774E-2</c:v>
                </c:pt>
                <c:pt idx="3366">
                  <c:v>4.5023764950943623E-2</c:v>
                </c:pt>
                <c:pt idx="3367">
                  <c:v>4.4097397922346571E-2</c:v>
                </c:pt>
                <c:pt idx="3368">
                  <c:v>4.3540984593045118E-2</c:v>
                </c:pt>
                <c:pt idx="3369">
                  <c:v>4.3356007743397429E-2</c:v>
                </c:pt>
                <c:pt idx="3370">
                  <c:v>4.3587321479229502E-2</c:v>
                </c:pt>
                <c:pt idx="3371">
                  <c:v>4.465344055655851E-2</c:v>
                </c:pt>
                <c:pt idx="3372">
                  <c:v>4.6506916003931642E-2</c:v>
                </c:pt>
                <c:pt idx="3373">
                  <c:v>4.9333836756264904E-2</c:v>
                </c:pt>
                <c:pt idx="3374">
                  <c:v>5.2901776992458127E-2</c:v>
                </c:pt>
                <c:pt idx="3375">
                  <c:v>5.6562391001019785E-2</c:v>
                </c:pt>
                <c:pt idx="3376">
                  <c:v>5.9388941058263645E-2</c:v>
                </c:pt>
                <c:pt idx="3377">
                  <c:v>6.1383651334726563E-2</c:v>
                </c:pt>
                <c:pt idx="3378">
                  <c:v>6.2912397883719939E-2</c:v>
                </c:pt>
                <c:pt idx="3379">
                  <c:v>6.3653788062669081E-2</c:v>
                </c:pt>
                <c:pt idx="3380">
                  <c:v>6.4164605895965177E-2</c:v>
                </c:pt>
                <c:pt idx="3381">
                  <c:v>6.4349582745612977E-2</c:v>
                </c:pt>
                <c:pt idx="3382">
                  <c:v>6.3839506302495908E-2</c:v>
                </c:pt>
                <c:pt idx="3383">
                  <c:v>6.2449029021876656E-2</c:v>
                </c:pt>
                <c:pt idx="3384">
                  <c:v>6.0315308086860697E-2</c:v>
                </c:pt>
                <c:pt idx="3385">
                  <c:v>5.9528322411906198E-2</c:v>
                </c:pt>
                <c:pt idx="3386">
                  <c:v>5.8509281610940489E-2</c:v>
                </c:pt>
                <c:pt idx="3387">
                  <c:v>5.4616241781278108E-2</c:v>
                </c:pt>
                <c:pt idx="3388">
                  <c:v>5.0075226935214157E-2</c:v>
                </c:pt>
                <c:pt idx="3389">
                  <c:v>4.6831274207221774E-2</c:v>
                </c:pt>
                <c:pt idx="3390">
                  <c:v>4.5023764950943623E-2</c:v>
                </c:pt>
                <c:pt idx="3391">
                  <c:v>4.4097397922346571E-2</c:v>
                </c:pt>
                <c:pt idx="3392">
                  <c:v>4.3540984593045118E-2</c:v>
                </c:pt>
                <c:pt idx="3393">
                  <c:v>4.3356007743397429E-2</c:v>
                </c:pt>
                <c:pt idx="3394">
                  <c:v>4.3587321479229502E-2</c:v>
                </c:pt>
                <c:pt idx="3395">
                  <c:v>4.465344055655851E-2</c:v>
                </c:pt>
                <c:pt idx="3396">
                  <c:v>4.6506916003931642E-2</c:v>
                </c:pt>
                <c:pt idx="3397">
                  <c:v>4.9333836756264904E-2</c:v>
                </c:pt>
                <c:pt idx="3398">
                  <c:v>5.2901776992458127E-2</c:v>
                </c:pt>
                <c:pt idx="3399">
                  <c:v>5.6562391001019785E-2</c:v>
                </c:pt>
                <c:pt idx="3400">
                  <c:v>5.9388941058263645E-2</c:v>
                </c:pt>
                <c:pt idx="3401">
                  <c:v>6.1383651334726563E-2</c:v>
                </c:pt>
                <c:pt idx="3402">
                  <c:v>6.2912397883719939E-2</c:v>
                </c:pt>
                <c:pt idx="3403">
                  <c:v>6.3653788062669081E-2</c:v>
                </c:pt>
                <c:pt idx="3404">
                  <c:v>6.4164605895965177E-2</c:v>
                </c:pt>
                <c:pt idx="3405">
                  <c:v>6.4349582745612977E-2</c:v>
                </c:pt>
                <c:pt idx="3406">
                  <c:v>6.3839506302495908E-2</c:v>
                </c:pt>
                <c:pt idx="3407">
                  <c:v>6.2449029021876656E-2</c:v>
                </c:pt>
                <c:pt idx="3408">
                  <c:v>9.7047771018782369E-2</c:v>
                </c:pt>
                <c:pt idx="3409">
                  <c:v>9.626078534382787E-2</c:v>
                </c:pt>
                <c:pt idx="3410">
                  <c:v>9.524174454286205E-2</c:v>
                </c:pt>
                <c:pt idx="3411">
                  <c:v>9.1348704713199669E-2</c:v>
                </c:pt>
                <c:pt idx="3412">
                  <c:v>8.6807689867135829E-2</c:v>
                </c:pt>
                <c:pt idx="3413">
                  <c:v>8.3563737139143446E-2</c:v>
                </c:pt>
                <c:pt idx="3414">
                  <c:v>8.1756227882865296E-2</c:v>
                </c:pt>
                <c:pt idx="3415">
                  <c:v>8.0829860854268243E-2</c:v>
                </c:pt>
                <c:pt idx="3416">
                  <c:v>8.027344752496679E-2</c:v>
                </c:pt>
                <c:pt idx="3417">
                  <c:v>8.008847067531899E-2</c:v>
                </c:pt>
                <c:pt idx="3418">
                  <c:v>8.0319784411151063E-2</c:v>
                </c:pt>
                <c:pt idx="3419">
                  <c:v>8.1385903488480182E-2</c:v>
                </c:pt>
                <c:pt idx="3420">
                  <c:v>8.3239378935853203E-2</c:v>
                </c:pt>
                <c:pt idx="3421">
                  <c:v>8.6066299688186576E-2</c:v>
                </c:pt>
                <c:pt idx="3422">
                  <c:v>8.9634239924379688E-2</c:v>
                </c:pt>
                <c:pt idx="3423">
                  <c:v>9.3294853932941346E-2</c:v>
                </c:pt>
                <c:pt idx="3424">
                  <c:v>9.6121403990185317E-2</c:v>
                </c:pt>
                <c:pt idx="3425">
                  <c:v>9.8116114266648125E-2</c:v>
                </c:pt>
                <c:pt idx="3426">
                  <c:v>9.9644860815641501E-2</c:v>
                </c:pt>
                <c:pt idx="3427">
                  <c:v>0.10038625099459064</c:v>
                </c:pt>
                <c:pt idx="3428">
                  <c:v>0.10089706882788674</c:v>
                </c:pt>
                <c:pt idx="3429">
                  <c:v>0.10108204567753454</c:v>
                </c:pt>
                <c:pt idx="3430">
                  <c:v>0.10057196923441747</c:v>
                </c:pt>
                <c:pt idx="3431">
                  <c:v>9.9181491953798218E-2</c:v>
                </c:pt>
                <c:pt idx="3432">
                  <c:v>9.7047771018782369E-2</c:v>
                </c:pt>
                <c:pt idx="3433">
                  <c:v>9.626078534382787E-2</c:v>
                </c:pt>
                <c:pt idx="3434">
                  <c:v>9.524174454286205E-2</c:v>
                </c:pt>
                <c:pt idx="3435">
                  <c:v>9.1348704713199669E-2</c:v>
                </c:pt>
                <c:pt idx="3436">
                  <c:v>8.6807689867135829E-2</c:v>
                </c:pt>
                <c:pt idx="3437">
                  <c:v>8.3563737139143446E-2</c:v>
                </c:pt>
                <c:pt idx="3438">
                  <c:v>8.1756227882865296E-2</c:v>
                </c:pt>
                <c:pt idx="3439">
                  <c:v>8.0829860854268243E-2</c:v>
                </c:pt>
                <c:pt idx="3440">
                  <c:v>8.027344752496679E-2</c:v>
                </c:pt>
                <c:pt idx="3441">
                  <c:v>8.008847067531899E-2</c:v>
                </c:pt>
                <c:pt idx="3442">
                  <c:v>8.0319784411151063E-2</c:v>
                </c:pt>
                <c:pt idx="3443">
                  <c:v>8.1385903488480182E-2</c:v>
                </c:pt>
                <c:pt idx="3444">
                  <c:v>8.3239378935853203E-2</c:v>
                </c:pt>
                <c:pt idx="3445">
                  <c:v>8.6066299688186576E-2</c:v>
                </c:pt>
                <c:pt idx="3446">
                  <c:v>8.9634239924379688E-2</c:v>
                </c:pt>
                <c:pt idx="3447">
                  <c:v>9.3294853932941346E-2</c:v>
                </c:pt>
                <c:pt idx="3448">
                  <c:v>9.6121403990185317E-2</c:v>
                </c:pt>
                <c:pt idx="3449">
                  <c:v>9.8116114266648125E-2</c:v>
                </c:pt>
                <c:pt idx="3450">
                  <c:v>9.9644860815641501E-2</c:v>
                </c:pt>
                <c:pt idx="3451">
                  <c:v>0.10038625099459064</c:v>
                </c:pt>
                <c:pt idx="3452">
                  <c:v>0.10089706882788674</c:v>
                </c:pt>
                <c:pt idx="3453">
                  <c:v>0.10108204567753454</c:v>
                </c:pt>
                <c:pt idx="3454">
                  <c:v>0.10057196923441747</c:v>
                </c:pt>
                <c:pt idx="3455">
                  <c:v>9.9181491953798218E-2</c:v>
                </c:pt>
                <c:pt idx="3456">
                  <c:v>-1.2606856930538091E-2</c:v>
                </c:pt>
                <c:pt idx="3457">
                  <c:v>-1.3393842605492701E-2</c:v>
                </c:pt>
                <c:pt idx="3458">
                  <c:v>-1.441288340645841E-2</c:v>
                </c:pt>
                <c:pt idx="3459">
                  <c:v>-1.8305923236120791E-2</c:v>
                </c:pt>
                <c:pt idx="3460">
                  <c:v>-2.2846938082184742E-2</c:v>
                </c:pt>
                <c:pt idx="3461">
                  <c:v>-2.6090890810177014E-2</c:v>
                </c:pt>
                <c:pt idx="3462">
                  <c:v>-2.7898400066455276E-2</c:v>
                </c:pt>
                <c:pt idx="3463">
                  <c:v>-2.8824767095052217E-2</c:v>
                </c:pt>
                <c:pt idx="3464">
                  <c:v>-2.938118042435367E-2</c:v>
                </c:pt>
                <c:pt idx="3465">
                  <c:v>-2.956615727400147E-2</c:v>
                </c:pt>
                <c:pt idx="3466">
                  <c:v>-2.9334843538169397E-2</c:v>
                </c:pt>
                <c:pt idx="3467">
                  <c:v>-2.8268724460840389E-2</c:v>
                </c:pt>
                <c:pt idx="3468">
                  <c:v>-2.6415249013467368E-2</c:v>
                </c:pt>
                <c:pt idx="3469">
                  <c:v>-2.3588328261133884E-2</c:v>
                </c:pt>
                <c:pt idx="3470">
                  <c:v>-2.0020388024940883E-2</c:v>
                </c:pt>
                <c:pt idx="3471">
                  <c:v>-1.6359774016379114E-2</c:v>
                </c:pt>
                <c:pt idx="3472">
                  <c:v>-1.3533223959135143E-2</c:v>
                </c:pt>
                <c:pt idx="3473">
                  <c:v>-1.1538513682672336E-2</c:v>
                </c:pt>
                <c:pt idx="3474">
                  <c:v>-1.0009767133679071E-2</c:v>
                </c:pt>
                <c:pt idx="3475">
                  <c:v>-9.2683769547298178E-3</c:v>
                </c:pt>
                <c:pt idx="3476">
                  <c:v>-8.7575591214338333E-3</c:v>
                </c:pt>
                <c:pt idx="3477">
                  <c:v>-8.5725822717860334E-3</c:v>
                </c:pt>
                <c:pt idx="3478">
                  <c:v>-9.0826587149029914E-3</c:v>
                </c:pt>
                <c:pt idx="3479">
                  <c:v>-1.0473135995522243E-2</c:v>
                </c:pt>
                <c:pt idx="3480">
                  <c:v>-7.6413643441538559E-3</c:v>
                </c:pt>
                <c:pt idx="3481">
                  <c:v>-8.4283500191083549E-3</c:v>
                </c:pt>
                <c:pt idx="3482">
                  <c:v>-9.4473908200740642E-3</c:v>
                </c:pt>
                <c:pt idx="3483">
                  <c:v>-1.3340430649736446E-2</c:v>
                </c:pt>
                <c:pt idx="3484">
                  <c:v>-1.7881445495800397E-2</c:v>
                </c:pt>
                <c:pt idx="3485">
                  <c:v>-2.112539822379278E-2</c:v>
                </c:pt>
                <c:pt idx="3486">
                  <c:v>-2.293290748007093E-2</c:v>
                </c:pt>
                <c:pt idx="3487">
                  <c:v>-2.3859274508667982E-2</c:v>
                </c:pt>
                <c:pt idx="3488">
                  <c:v>-2.4415687837969435E-2</c:v>
                </c:pt>
                <c:pt idx="3489">
                  <c:v>-2.4600664687617124E-2</c:v>
                </c:pt>
                <c:pt idx="3490">
                  <c:v>-2.4369350951785052E-2</c:v>
                </c:pt>
                <c:pt idx="3491">
                  <c:v>-2.3303231874456043E-2</c:v>
                </c:pt>
                <c:pt idx="3492">
                  <c:v>-2.1449756427083022E-2</c:v>
                </c:pt>
                <c:pt idx="3493">
                  <c:v>-1.8622835674749649E-2</c:v>
                </c:pt>
                <c:pt idx="3494">
                  <c:v>-1.5054895438556537E-2</c:v>
                </c:pt>
                <c:pt idx="3495">
                  <c:v>-1.1394281429994768E-2</c:v>
                </c:pt>
                <c:pt idx="3496">
                  <c:v>-8.5677313727509086E-3</c:v>
                </c:pt>
                <c:pt idx="3497">
                  <c:v>-6.5730210962879898E-3</c:v>
                </c:pt>
                <c:pt idx="3498">
                  <c:v>-5.0442745472947248E-3</c:v>
                </c:pt>
                <c:pt idx="3499">
                  <c:v>-4.3028843683454721E-3</c:v>
                </c:pt>
                <c:pt idx="3500">
                  <c:v>-3.7920665350494875E-3</c:v>
                </c:pt>
                <c:pt idx="3501">
                  <c:v>-3.6070896854016876E-3</c:v>
                </c:pt>
                <c:pt idx="3502">
                  <c:v>-4.1171661285186456E-3</c:v>
                </c:pt>
                <c:pt idx="3503">
                  <c:v>-5.5076434091378967E-3</c:v>
                </c:pt>
                <c:pt idx="3504">
                  <c:v>-2.4511856930538145E-2</c:v>
                </c:pt>
                <c:pt idx="3505">
                  <c:v>-2.5298842605492644E-2</c:v>
                </c:pt>
                <c:pt idx="3506">
                  <c:v>-2.6317883406458464E-2</c:v>
                </c:pt>
                <c:pt idx="3507">
                  <c:v>-3.021092323612079E-2</c:v>
                </c:pt>
                <c:pt idx="3508">
                  <c:v>-3.4751938082184741E-2</c:v>
                </c:pt>
                <c:pt idx="3509">
                  <c:v>-3.7995890810177069E-2</c:v>
                </c:pt>
                <c:pt idx="3510">
                  <c:v>-3.9803400066455275E-2</c:v>
                </c:pt>
                <c:pt idx="3511">
                  <c:v>-4.0729767095052272E-2</c:v>
                </c:pt>
                <c:pt idx="3512">
                  <c:v>-4.1286180424353724E-2</c:v>
                </c:pt>
                <c:pt idx="3513">
                  <c:v>-4.1471157274001469E-2</c:v>
                </c:pt>
                <c:pt idx="3514">
                  <c:v>-4.1239843538169396E-2</c:v>
                </c:pt>
                <c:pt idx="3515">
                  <c:v>-4.0173724460840388E-2</c:v>
                </c:pt>
                <c:pt idx="3516">
                  <c:v>-3.8320249013467311E-2</c:v>
                </c:pt>
                <c:pt idx="3517">
                  <c:v>-3.5493328261133938E-2</c:v>
                </c:pt>
                <c:pt idx="3518">
                  <c:v>-3.1925388024940826E-2</c:v>
                </c:pt>
                <c:pt idx="3519">
                  <c:v>-2.8264774016379168E-2</c:v>
                </c:pt>
                <c:pt idx="3520">
                  <c:v>-2.5438223959135198E-2</c:v>
                </c:pt>
                <c:pt idx="3521">
                  <c:v>-2.344351368267239E-2</c:v>
                </c:pt>
                <c:pt idx="3522">
                  <c:v>-2.1914767133679014E-2</c:v>
                </c:pt>
                <c:pt idx="3523">
                  <c:v>-2.1173376954729872E-2</c:v>
                </c:pt>
                <c:pt idx="3524">
                  <c:v>-2.0662559121433777E-2</c:v>
                </c:pt>
                <c:pt idx="3525">
                  <c:v>-2.0477582271785977E-2</c:v>
                </c:pt>
                <c:pt idx="3526">
                  <c:v>-2.0987658714903046E-2</c:v>
                </c:pt>
                <c:pt idx="3527">
                  <c:v>-2.2378135995522297E-2</c:v>
                </c:pt>
                <c:pt idx="3528">
                  <c:v>1.5212083760536399E-2</c:v>
                </c:pt>
                <c:pt idx="3529">
                  <c:v>1.44250980855819E-2</c:v>
                </c:pt>
                <c:pt idx="3530">
                  <c:v>1.3406057284616191E-2</c:v>
                </c:pt>
                <c:pt idx="3531">
                  <c:v>9.5130174549538093E-3</c:v>
                </c:pt>
                <c:pt idx="3532">
                  <c:v>4.9720026088898583E-3</c:v>
                </c:pt>
                <c:pt idx="3533">
                  <c:v>1.7280498808974754E-3</c:v>
                </c:pt>
                <c:pt idx="3534">
                  <c:v>-7.9459375380674935E-5</c:v>
                </c:pt>
                <c:pt idx="3535">
                  <c:v>-1.0058264039777276E-3</c:v>
                </c:pt>
                <c:pt idx="3536">
                  <c:v>-1.5622397332791804E-3</c:v>
                </c:pt>
                <c:pt idx="3537">
                  <c:v>-1.7472165829268693E-3</c:v>
                </c:pt>
                <c:pt idx="3538">
                  <c:v>-1.5159028470947966E-3</c:v>
                </c:pt>
                <c:pt idx="3539">
                  <c:v>-4.4978376976578804E-4</c:v>
                </c:pt>
                <c:pt idx="3540">
                  <c:v>1.4036916776073438E-3</c:v>
                </c:pt>
                <c:pt idx="3541">
                  <c:v>4.2306124299406056E-3</c:v>
                </c:pt>
                <c:pt idx="3542">
                  <c:v>7.7985526661338289E-3</c:v>
                </c:pt>
                <c:pt idx="3543">
                  <c:v>1.1459166674695487E-2</c:v>
                </c:pt>
                <c:pt idx="3544">
                  <c:v>1.4285716731939346E-2</c:v>
                </c:pt>
                <c:pt idx="3545">
                  <c:v>1.6280427008402265E-2</c:v>
                </c:pt>
                <c:pt idx="3546">
                  <c:v>1.7809173557395641E-2</c:v>
                </c:pt>
                <c:pt idx="3547">
                  <c:v>1.8550563736344783E-2</c:v>
                </c:pt>
                <c:pt idx="3548">
                  <c:v>1.9061381569640878E-2</c:v>
                </c:pt>
                <c:pt idx="3549">
                  <c:v>1.9246358419288678E-2</c:v>
                </c:pt>
                <c:pt idx="3550">
                  <c:v>1.8736281976171609E-2</c:v>
                </c:pt>
                <c:pt idx="3551">
                  <c:v>1.7345804695552358E-2</c:v>
                </c:pt>
                <c:pt idx="3552">
                  <c:v>8.0401188647072575E-2</c:v>
                </c:pt>
                <c:pt idx="3553">
                  <c:v>7.9614202972118076E-2</c:v>
                </c:pt>
                <c:pt idx="3554">
                  <c:v>7.8595162171152366E-2</c:v>
                </c:pt>
                <c:pt idx="3555">
                  <c:v>7.4702122341489985E-2</c:v>
                </c:pt>
                <c:pt idx="3556">
                  <c:v>7.0161107495426034E-2</c:v>
                </c:pt>
                <c:pt idx="3557">
                  <c:v>6.6917154767433651E-2</c:v>
                </c:pt>
                <c:pt idx="3558">
                  <c:v>6.5109645511155501E-2</c:v>
                </c:pt>
                <c:pt idx="3559">
                  <c:v>6.4183278482558448E-2</c:v>
                </c:pt>
                <c:pt idx="3560">
                  <c:v>6.3626865153256995E-2</c:v>
                </c:pt>
                <c:pt idx="3561">
                  <c:v>6.3441888303609306E-2</c:v>
                </c:pt>
                <c:pt idx="3562">
                  <c:v>6.3673202039441379E-2</c:v>
                </c:pt>
                <c:pt idx="3563">
                  <c:v>6.4739321116770387E-2</c:v>
                </c:pt>
                <c:pt idx="3564">
                  <c:v>6.6592796564143408E-2</c:v>
                </c:pt>
                <c:pt idx="3565">
                  <c:v>6.9419717316476781E-2</c:v>
                </c:pt>
                <c:pt idx="3566">
                  <c:v>7.2987657552669893E-2</c:v>
                </c:pt>
                <c:pt idx="3567">
                  <c:v>7.6648271561231662E-2</c:v>
                </c:pt>
                <c:pt idx="3568">
                  <c:v>7.9474821618475522E-2</c:v>
                </c:pt>
                <c:pt idx="3569">
                  <c:v>8.1469531894938441E-2</c:v>
                </c:pt>
                <c:pt idx="3570">
                  <c:v>8.2998278443931706E-2</c:v>
                </c:pt>
                <c:pt idx="3571">
                  <c:v>8.3739668622880958E-2</c:v>
                </c:pt>
                <c:pt idx="3572">
                  <c:v>8.4250486456176943E-2</c:v>
                </c:pt>
                <c:pt idx="3573">
                  <c:v>8.4435463305824743E-2</c:v>
                </c:pt>
                <c:pt idx="3574">
                  <c:v>8.3925386862707785E-2</c:v>
                </c:pt>
                <c:pt idx="3575">
                  <c:v>8.2534909582088534E-2</c:v>
                </c:pt>
                <c:pt idx="3576">
                  <c:v>1.5212083760536399E-2</c:v>
                </c:pt>
                <c:pt idx="3577">
                  <c:v>1.44250980855819E-2</c:v>
                </c:pt>
                <c:pt idx="3578">
                  <c:v>1.3406057284616191E-2</c:v>
                </c:pt>
                <c:pt idx="3579">
                  <c:v>9.5130174549538093E-3</c:v>
                </c:pt>
                <c:pt idx="3580">
                  <c:v>4.9720026088898583E-3</c:v>
                </c:pt>
                <c:pt idx="3581">
                  <c:v>1.7280498808974754E-3</c:v>
                </c:pt>
                <c:pt idx="3582">
                  <c:v>-7.9459375380674935E-5</c:v>
                </c:pt>
                <c:pt idx="3583">
                  <c:v>-1.0058264039777276E-3</c:v>
                </c:pt>
                <c:pt idx="3584">
                  <c:v>-1.5622397332791804E-3</c:v>
                </c:pt>
                <c:pt idx="3585">
                  <c:v>-1.7472165829268693E-3</c:v>
                </c:pt>
                <c:pt idx="3586">
                  <c:v>-1.5159028470947966E-3</c:v>
                </c:pt>
                <c:pt idx="3587">
                  <c:v>-4.4978376976578804E-4</c:v>
                </c:pt>
                <c:pt idx="3588">
                  <c:v>1.4036916776073438E-3</c:v>
                </c:pt>
                <c:pt idx="3589">
                  <c:v>4.2306124299406056E-3</c:v>
                </c:pt>
                <c:pt idx="3590">
                  <c:v>7.7985526661338289E-3</c:v>
                </c:pt>
                <c:pt idx="3591">
                  <c:v>1.1459166674695487E-2</c:v>
                </c:pt>
                <c:pt idx="3592">
                  <c:v>1.4285716731939346E-2</c:v>
                </c:pt>
                <c:pt idx="3593">
                  <c:v>1.6280427008402265E-2</c:v>
                </c:pt>
                <c:pt idx="3594">
                  <c:v>1.7809173557395641E-2</c:v>
                </c:pt>
                <c:pt idx="3595">
                  <c:v>1.8550563736344783E-2</c:v>
                </c:pt>
                <c:pt idx="3596">
                  <c:v>1.9061381569640878E-2</c:v>
                </c:pt>
                <c:pt idx="3597">
                  <c:v>1.9246358419288678E-2</c:v>
                </c:pt>
                <c:pt idx="3598">
                  <c:v>1.8736281976171609E-2</c:v>
                </c:pt>
                <c:pt idx="3599">
                  <c:v>1.7345804695552358E-2</c:v>
                </c:pt>
                <c:pt idx="3600">
                  <c:v>1.5212083760536399E-2</c:v>
                </c:pt>
                <c:pt idx="3601">
                  <c:v>1.44250980855819E-2</c:v>
                </c:pt>
                <c:pt idx="3602">
                  <c:v>1.3406057284616191E-2</c:v>
                </c:pt>
                <c:pt idx="3603">
                  <c:v>9.5130174549538093E-3</c:v>
                </c:pt>
                <c:pt idx="3604">
                  <c:v>4.9720026088898583E-3</c:v>
                </c:pt>
                <c:pt idx="3605">
                  <c:v>1.7280498808974754E-3</c:v>
                </c:pt>
                <c:pt idx="3606">
                  <c:v>-7.9459375380674935E-5</c:v>
                </c:pt>
                <c:pt idx="3607">
                  <c:v>-1.0058264039777276E-3</c:v>
                </c:pt>
                <c:pt idx="3608">
                  <c:v>-1.5622397332791804E-3</c:v>
                </c:pt>
                <c:pt idx="3609">
                  <c:v>-1.7472165829268693E-3</c:v>
                </c:pt>
                <c:pt idx="3610">
                  <c:v>-1.5159028470947966E-3</c:v>
                </c:pt>
                <c:pt idx="3611">
                  <c:v>-4.4978376976578804E-4</c:v>
                </c:pt>
                <c:pt idx="3612">
                  <c:v>1.4036916776073438E-3</c:v>
                </c:pt>
                <c:pt idx="3613">
                  <c:v>4.2306124299406056E-3</c:v>
                </c:pt>
                <c:pt idx="3614">
                  <c:v>7.7985526661338289E-3</c:v>
                </c:pt>
                <c:pt idx="3615">
                  <c:v>1.1459166674695487E-2</c:v>
                </c:pt>
                <c:pt idx="3616">
                  <c:v>1.4285716731939346E-2</c:v>
                </c:pt>
                <c:pt idx="3617">
                  <c:v>1.6280427008402265E-2</c:v>
                </c:pt>
                <c:pt idx="3618">
                  <c:v>1.7809173557395641E-2</c:v>
                </c:pt>
                <c:pt idx="3619">
                  <c:v>1.8550563736344783E-2</c:v>
                </c:pt>
                <c:pt idx="3620">
                  <c:v>1.9061381569640878E-2</c:v>
                </c:pt>
                <c:pt idx="3621">
                  <c:v>1.9246358419288678E-2</c:v>
                </c:pt>
                <c:pt idx="3622">
                  <c:v>1.8736281976171609E-2</c:v>
                </c:pt>
                <c:pt idx="3623">
                  <c:v>1.7345804695552358E-2</c:v>
                </c:pt>
                <c:pt idx="3624">
                  <c:v>3.2082576346920799E-2</c:v>
                </c:pt>
                <c:pt idx="3625">
                  <c:v>3.12955906719663E-2</c:v>
                </c:pt>
                <c:pt idx="3626">
                  <c:v>3.0276549871000591E-2</c:v>
                </c:pt>
                <c:pt idx="3627">
                  <c:v>2.638351004133821E-2</c:v>
                </c:pt>
                <c:pt idx="3628">
                  <c:v>2.1842495195274259E-2</c:v>
                </c:pt>
                <c:pt idx="3629">
                  <c:v>1.8598542467281876E-2</c:v>
                </c:pt>
                <c:pt idx="3630">
                  <c:v>1.6791033211003725E-2</c:v>
                </c:pt>
                <c:pt idx="3631">
                  <c:v>1.5864666182406673E-2</c:v>
                </c:pt>
                <c:pt idx="3632">
                  <c:v>1.530825285310522E-2</c:v>
                </c:pt>
                <c:pt idx="3633">
                  <c:v>1.5123276003457531E-2</c:v>
                </c:pt>
                <c:pt idx="3634">
                  <c:v>1.5354589739289604E-2</c:v>
                </c:pt>
                <c:pt idx="3635">
                  <c:v>1.6420708816618612E-2</c:v>
                </c:pt>
                <c:pt idx="3636">
                  <c:v>1.8274184263991633E-2</c:v>
                </c:pt>
                <c:pt idx="3637">
                  <c:v>2.1101105016325006E-2</c:v>
                </c:pt>
                <c:pt idx="3638">
                  <c:v>2.4669045252518118E-2</c:v>
                </c:pt>
                <c:pt idx="3639">
                  <c:v>2.8329659261079887E-2</c:v>
                </c:pt>
                <c:pt idx="3640">
                  <c:v>3.1156209318323747E-2</c:v>
                </c:pt>
                <c:pt idx="3641">
                  <c:v>3.3150919594786665E-2</c:v>
                </c:pt>
                <c:pt idx="3642">
                  <c:v>3.467966614377993E-2</c:v>
                </c:pt>
                <c:pt idx="3643">
                  <c:v>3.5421056322729183E-2</c:v>
                </c:pt>
                <c:pt idx="3644">
                  <c:v>3.5931874156025168E-2</c:v>
                </c:pt>
                <c:pt idx="3645">
                  <c:v>3.6116851005672967E-2</c:v>
                </c:pt>
                <c:pt idx="3646">
                  <c:v>3.5606774562556009E-2</c:v>
                </c:pt>
                <c:pt idx="3647">
                  <c:v>3.4216297281936758E-2</c:v>
                </c:pt>
                <c:pt idx="3648">
                  <c:v>-4.7684155666998296E-2</c:v>
                </c:pt>
                <c:pt idx="3649">
                  <c:v>-4.847114134195285E-2</c:v>
                </c:pt>
                <c:pt idx="3650">
                  <c:v>-4.949018214291856E-2</c:v>
                </c:pt>
                <c:pt idx="3651">
                  <c:v>-5.3383221972580941E-2</c:v>
                </c:pt>
                <c:pt idx="3652">
                  <c:v>-5.7924236818644892E-2</c:v>
                </c:pt>
                <c:pt idx="3653">
                  <c:v>-6.1168189546637219E-2</c:v>
                </c:pt>
                <c:pt idx="3654">
                  <c:v>-6.2975698802915425E-2</c:v>
                </c:pt>
                <c:pt idx="3655">
                  <c:v>-6.3902065831512422E-2</c:v>
                </c:pt>
                <c:pt idx="3656">
                  <c:v>-6.4458479160813875E-2</c:v>
                </c:pt>
                <c:pt idx="3657">
                  <c:v>-6.464345601046162E-2</c:v>
                </c:pt>
                <c:pt idx="3658">
                  <c:v>-6.4412142274629547E-2</c:v>
                </c:pt>
                <c:pt idx="3659">
                  <c:v>-6.3346023197300538E-2</c:v>
                </c:pt>
                <c:pt idx="3660">
                  <c:v>-6.1492547749927462E-2</c:v>
                </c:pt>
                <c:pt idx="3661">
                  <c:v>-5.8665626997594089E-2</c:v>
                </c:pt>
                <c:pt idx="3662">
                  <c:v>-5.5097686761400977E-2</c:v>
                </c:pt>
                <c:pt idx="3663">
                  <c:v>-5.1437072752839264E-2</c:v>
                </c:pt>
                <c:pt idx="3664">
                  <c:v>-4.8610522695595348E-2</c:v>
                </c:pt>
                <c:pt idx="3665">
                  <c:v>-4.6615812419132485E-2</c:v>
                </c:pt>
                <c:pt idx="3666">
                  <c:v>-4.5087065870139165E-2</c:v>
                </c:pt>
                <c:pt idx="3667">
                  <c:v>-4.4345675691189967E-2</c:v>
                </c:pt>
                <c:pt idx="3668">
                  <c:v>-4.3834857857893927E-2</c:v>
                </c:pt>
                <c:pt idx="3669">
                  <c:v>-4.3649881008246127E-2</c:v>
                </c:pt>
                <c:pt idx="3670">
                  <c:v>-4.4159957451363141E-2</c:v>
                </c:pt>
                <c:pt idx="3671">
                  <c:v>-4.5550434731982392E-2</c:v>
                </c:pt>
                <c:pt idx="3672">
                  <c:v>-1.5917185321461025E-2</c:v>
                </c:pt>
                <c:pt idx="3673">
                  <c:v>-1.6704170996415635E-2</c:v>
                </c:pt>
                <c:pt idx="3674">
                  <c:v>-1.7723211797381233E-2</c:v>
                </c:pt>
                <c:pt idx="3675">
                  <c:v>-2.1616251627043614E-2</c:v>
                </c:pt>
                <c:pt idx="3676">
                  <c:v>-2.6157266473107676E-2</c:v>
                </c:pt>
                <c:pt idx="3677">
                  <c:v>-2.9401219201099948E-2</c:v>
                </c:pt>
                <c:pt idx="3678">
                  <c:v>-3.1208728457378154E-2</c:v>
                </c:pt>
                <c:pt idx="3679">
                  <c:v>-3.2135095485975151E-2</c:v>
                </c:pt>
                <c:pt idx="3680">
                  <c:v>-3.2691508815276604E-2</c:v>
                </c:pt>
                <c:pt idx="3681">
                  <c:v>-3.2876485664924349E-2</c:v>
                </c:pt>
                <c:pt idx="3682">
                  <c:v>-3.2645171929092276E-2</c:v>
                </c:pt>
                <c:pt idx="3683">
                  <c:v>-3.1579052851763267E-2</c:v>
                </c:pt>
                <c:pt idx="3684">
                  <c:v>-2.9725577404390191E-2</c:v>
                </c:pt>
                <c:pt idx="3685">
                  <c:v>-2.6898656652056818E-2</c:v>
                </c:pt>
                <c:pt idx="3686">
                  <c:v>-2.3330716415863706E-2</c:v>
                </c:pt>
                <c:pt idx="3687">
                  <c:v>-1.9670102407301937E-2</c:v>
                </c:pt>
                <c:pt idx="3688">
                  <c:v>-1.6843552350058077E-2</c:v>
                </c:pt>
                <c:pt idx="3689">
                  <c:v>-1.4848842073595159E-2</c:v>
                </c:pt>
                <c:pt idx="3690">
                  <c:v>-1.3320095524601894E-2</c:v>
                </c:pt>
                <c:pt idx="3691">
                  <c:v>-1.2578705345652641E-2</c:v>
                </c:pt>
                <c:pt idx="3692">
                  <c:v>-1.2067887512356656E-2</c:v>
                </c:pt>
                <c:pt idx="3693">
                  <c:v>-1.1882910662708857E-2</c:v>
                </c:pt>
                <c:pt idx="3694">
                  <c:v>-1.2392987105825815E-2</c:v>
                </c:pt>
                <c:pt idx="3695">
                  <c:v>-1.3783464386445066E-2</c:v>
                </c:pt>
                <c:pt idx="3696">
                  <c:v>-4.4373827276075417E-2</c:v>
                </c:pt>
                <c:pt idx="3697">
                  <c:v>-4.5160812951029972E-2</c:v>
                </c:pt>
                <c:pt idx="3698">
                  <c:v>-4.6179853751995681E-2</c:v>
                </c:pt>
                <c:pt idx="3699">
                  <c:v>-5.0072893581658062E-2</c:v>
                </c:pt>
                <c:pt idx="3700">
                  <c:v>-5.4613908427722013E-2</c:v>
                </c:pt>
                <c:pt idx="3701">
                  <c:v>-5.7857861155714341E-2</c:v>
                </c:pt>
                <c:pt idx="3702">
                  <c:v>-5.9665370411992547E-2</c:v>
                </c:pt>
                <c:pt idx="3703">
                  <c:v>-6.0591737440589544E-2</c:v>
                </c:pt>
                <c:pt idx="3704">
                  <c:v>-6.1148150769890997E-2</c:v>
                </c:pt>
                <c:pt idx="3705">
                  <c:v>-6.1333127619538741E-2</c:v>
                </c:pt>
                <c:pt idx="3706">
                  <c:v>-6.1101813883706668E-2</c:v>
                </c:pt>
                <c:pt idx="3707">
                  <c:v>-6.003569480637766E-2</c:v>
                </c:pt>
                <c:pt idx="3708">
                  <c:v>-5.8182219359004583E-2</c:v>
                </c:pt>
                <c:pt idx="3709">
                  <c:v>-5.535529860667121E-2</c:v>
                </c:pt>
                <c:pt idx="3710">
                  <c:v>-5.1787358370478098E-2</c:v>
                </c:pt>
                <c:pt idx="3711">
                  <c:v>-4.8126744361916385E-2</c:v>
                </c:pt>
                <c:pt idx="3712">
                  <c:v>-4.530019430467247E-2</c:v>
                </c:pt>
                <c:pt idx="3713">
                  <c:v>-4.3305484028209607E-2</c:v>
                </c:pt>
                <c:pt idx="3714">
                  <c:v>-4.1776737479216286E-2</c:v>
                </c:pt>
                <c:pt idx="3715">
                  <c:v>-4.1035347300267089E-2</c:v>
                </c:pt>
                <c:pt idx="3716">
                  <c:v>-4.0524529466971049E-2</c:v>
                </c:pt>
                <c:pt idx="3717">
                  <c:v>-4.0339552617323249E-2</c:v>
                </c:pt>
                <c:pt idx="3718">
                  <c:v>-4.0849629060440262E-2</c:v>
                </c:pt>
                <c:pt idx="3719">
                  <c:v>-4.2240106341059513E-2</c:v>
                </c:pt>
                <c:pt idx="3720">
                  <c:v>-4.9339319862459763E-2</c:v>
                </c:pt>
                <c:pt idx="3721">
                  <c:v>-5.0126305537414317E-2</c:v>
                </c:pt>
                <c:pt idx="3722">
                  <c:v>-5.1145346338380027E-2</c:v>
                </c:pt>
                <c:pt idx="3723">
                  <c:v>-5.5038386168042408E-2</c:v>
                </c:pt>
                <c:pt idx="3724">
                  <c:v>-5.9579401014106359E-2</c:v>
                </c:pt>
                <c:pt idx="3725">
                  <c:v>-6.2823353742098687E-2</c:v>
                </c:pt>
                <c:pt idx="3726">
                  <c:v>-6.4630862998376892E-2</c:v>
                </c:pt>
                <c:pt idx="3727">
                  <c:v>-6.5557230026973889E-2</c:v>
                </c:pt>
                <c:pt idx="3728">
                  <c:v>-6.6113643356275342E-2</c:v>
                </c:pt>
                <c:pt idx="3729">
                  <c:v>-6.6298620205923087E-2</c:v>
                </c:pt>
                <c:pt idx="3730">
                  <c:v>-6.6067306470091014E-2</c:v>
                </c:pt>
                <c:pt idx="3731">
                  <c:v>-6.5001187392762005E-2</c:v>
                </c:pt>
                <c:pt idx="3732">
                  <c:v>-6.3147711945388929E-2</c:v>
                </c:pt>
                <c:pt idx="3733">
                  <c:v>-6.0320791193055556E-2</c:v>
                </c:pt>
                <c:pt idx="3734">
                  <c:v>-5.6752850956862444E-2</c:v>
                </c:pt>
                <c:pt idx="3735">
                  <c:v>-5.3092236948300731E-2</c:v>
                </c:pt>
                <c:pt idx="3736">
                  <c:v>-5.0265686891056816E-2</c:v>
                </c:pt>
                <c:pt idx="3737">
                  <c:v>-4.8270976614593952E-2</c:v>
                </c:pt>
                <c:pt idx="3738">
                  <c:v>-4.6742230065600632E-2</c:v>
                </c:pt>
                <c:pt idx="3739">
                  <c:v>-4.6000839886651435E-2</c:v>
                </c:pt>
                <c:pt idx="3740">
                  <c:v>-4.5490022053355395E-2</c:v>
                </c:pt>
                <c:pt idx="3741">
                  <c:v>-4.5305045203707595E-2</c:v>
                </c:pt>
                <c:pt idx="3742">
                  <c:v>-4.5815121646824608E-2</c:v>
                </c:pt>
                <c:pt idx="3743">
                  <c:v>-4.7205598927443859E-2</c:v>
                </c:pt>
                <c:pt idx="3744">
                  <c:v>-2.9477349516922491E-2</c:v>
                </c:pt>
                <c:pt idx="3745">
                  <c:v>-3.026433519187699E-2</c:v>
                </c:pt>
                <c:pt idx="3746">
                  <c:v>-3.1283375992842699E-2</c:v>
                </c:pt>
                <c:pt idx="3747">
                  <c:v>-3.517641582250508E-2</c:v>
                </c:pt>
                <c:pt idx="3748">
                  <c:v>-3.9717430668569031E-2</c:v>
                </c:pt>
                <c:pt idx="3749">
                  <c:v>-4.2961383396561414E-2</c:v>
                </c:pt>
                <c:pt idx="3750">
                  <c:v>-4.4768892652839565E-2</c:v>
                </c:pt>
                <c:pt idx="3751">
                  <c:v>-4.5695259681436617E-2</c:v>
                </c:pt>
                <c:pt idx="3752">
                  <c:v>-4.625167301073807E-2</c:v>
                </c:pt>
                <c:pt idx="3753">
                  <c:v>-4.6436649860385759E-2</c:v>
                </c:pt>
                <c:pt idx="3754">
                  <c:v>-4.6205336124553686E-2</c:v>
                </c:pt>
                <c:pt idx="3755">
                  <c:v>-4.5139217047224678E-2</c:v>
                </c:pt>
                <c:pt idx="3756">
                  <c:v>-4.3285741599851657E-2</c:v>
                </c:pt>
                <c:pt idx="3757">
                  <c:v>-4.0458820847518284E-2</c:v>
                </c:pt>
                <c:pt idx="3758">
                  <c:v>-3.6890880611325172E-2</c:v>
                </c:pt>
                <c:pt idx="3759">
                  <c:v>-3.3230266602763403E-2</c:v>
                </c:pt>
                <c:pt idx="3760">
                  <c:v>-3.0403716545519544E-2</c:v>
                </c:pt>
                <c:pt idx="3761">
                  <c:v>-2.8409006269056625E-2</c:v>
                </c:pt>
                <c:pt idx="3762">
                  <c:v>-2.688025972006336E-2</c:v>
                </c:pt>
                <c:pt idx="3763">
                  <c:v>-2.6138869541114107E-2</c:v>
                </c:pt>
                <c:pt idx="3764">
                  <c:v>-2.5628051707818122E-2</c:v>
                </c:pt>
                <c:pt idx="3765">
                  <c:v>-2.5443074858170323E-2</c:v>
                </c:pt>
                <c:pt idx="3766">
                  <c:v>-2.5953151301287281E-2</c:v>
                </c:pt>
                <c:pt idx="3767">
                  <c:v>-2.7343628581906532E-2</c:v>
                </c:pt>
                <c:pt idx="3768">
                  <c:v>3.0108561519689436E-2</c:v>
                </c:pt>
                <c:pt idx="3769">
                  <c:v>2.9321575844734826E-2</c:v>
                </c:pt>
                <c:pt idx="3770">
                  <c:v>2.8302535043769117E-2</c:v>
                </c:pt>
                <c:pt idx="3771">
                  <c:v>2.4409495214106736E-2</c:v>
                </c:pt>
                <c:pt idx="3772">
                  <c:v>1.9868480368042785E-2</c:v>
                </c:pt>
                <c:pt idx="3773">
                  <c:v>1.6624527640050513E-2</c:v>
                </c:pt>
                <c:pt idx="3774">
                  <c:v>1.4817018383772251E-2</c:v>
                </c:pt>
                <c:pt idx="3775">
                  <c:v>1.389065135517531E-2</c:v>
                </c:pt>
                <c:pt idx="3776">
                  <c:v>1.3334238025873857E-2</c:v>
                </c:pt>
                <c:pt idx="3777">
                  <c:v>1.3149261176226057E-2</c:v>
                </c:pt>
                <c:pt idx="3778">
                  <c:v>1.338057491205813E-2</c:v>
                </c:pt>
                <c:pt idx="3779">
                  <c:v>1.4446693989387138E-2</c:v>
                </c:pt>
                <c:pt idx="3780">
                  <c:v>1.630016943676027E-2</c:v>
                </c:pt>
                <c:pt idx="3781">
                  <c:v>1.9127090189093643E-2</c:v>
                </c:pt>
                <c:pt idx="3782">
                  <c:v>2.2695030425286755E-2</c:v>
                </c:pt>
                <c:pt idx="3783">
                  <c:v>2.6355644433848413E-2</c:v>
                </c:pt>
                <c:pt idx="3784">
                  <c:v>2.9182194491092384E-2</c:v>
                </c:pt>
                <c:pt idx="3785">
                  <c:v>3.1176904767555191E-2</c:v>
                </c:pt>
                <c:pt idx="3786">
                  <c:v>3.2705651316548567E-2</c:v>
                </c:pt>
                <c:pt idx="3787">
                  <c:v>3.3447041495497709E-2</c:v>
                </c:pt>
                <c:pt idx="3788">
                  <c:v>3.3957859328793805E-2</c:v>
                </c:pt>
                <c:pt idx="3789">
                  <c:v>3.4142836178441605E-2</c:v>
                </c:pt>
                <c:pt idx="3790">
                  <c:v>3.3632759735324536E-2</c:v>
                </c:pt>
                <c:pt idx="3791">
                  <c:v>3.2242282454705284E-2</c:v>
                </c:pt>
                <c:pt idx="3792">
                  <c:v>8.6065293533608589E-2</c:v>
                </c:pt>
                <c:pt idx="3793">
                  <c:v>8.5278307858653979E-2</c:v>
                </c:pt>
                <c:pt idx="3794">
                  <c:v>8.425926705768827E-2</c:v>
                </c:pt>
                <c:pt idx="3795">
                  <c:v>8.0366227228025888E-2</c:v>
                </c:pt>
                <c:pt idx="3796">
                  <c:v>7.5825212381961937E-2</c:v>
                </c:pt>
                <c:pt idx="3797">
                  <c:v>7.2581259653969665E-2</c:v>
                </c:pt>
                <c:pt idx="3798">
                  <c:v>7.0773750397691404E-2</c:v>
                </c:pt>
                <c:pt idx="3799">
                  <c:v>6.9847383369094462E-2</c:v>
                </c:pt>
                <c:pt idx="3800">
                  <c:v>6.929097003979301E-2</c:v>
                </c:pt>
                <c:pt idx="3801">
                  <c:v>6.910599319014521E-2</c:v>
                </c:pt>
                <c:pt idx="3802">
                  <c:v>6.9337306925977282E-2</c:v>
                </c:pt>
                <c:pt idx="3803">
                  <c:v>7.0403426003306291E-2</c:v>
                </c:pt>
                <c:pt idx="3804">
                  <c:v>7.2256901450679423E-2</c:v>
                </c:pt>
                <c:pt idx="3805">
                  <c:v>7.5083822203012796E-2</c:v>
                </c:pt>
                <c:pt idx="3806">
                  <c:v>7.8651762439205908E-2</c:v>
                </c:pt>
                <c:pt idx="3807">
                  <c:v>8.2312376447767566E-2</c:v>
                </c:pt>
                <c:pt idx="3808">
                  <c:v>8.5138926505011536E-2</c:v>
                </c:pt>
                <c:pt idx="3809">
                  <c:v>8.7133636781474344E-2</c:v>
                </c:pt>
                <c:pt idx="3810">
                  <c:v>8.866238333046772E-2</c:v>
                </c:pt>
                <c:pt idx="3811">
                  <c:v>8.9403773509416862E-2</c:v>
                </c:pt>
                <c:pt idx="3812">
                  <c:v>8.9914591342712957E-2</c:v>
                </c:pt>
                <c:pt idx="3813">
                  <c:v>9.0099568192360757E-2</c:v>
                </c:pt>
                <c:pt idx="3814">
                  <c:v>8.9589491749243688E-2</c:v>
                </c:pt>
                <c:pt idx="3815">
                  <c:v>8.8199014468624437E-2</c:v>
                </c:pt>
                <c:pt idx="3816">
                  <c:v>0.11783226387914592</c:v>
                </c:pt>
                <c:pt idx="3817">
                  <c:v>0.11704527820419142</c:v>
                </c:pt>
                <c:pt idx="3818">
                  <c:v>0.1160262374032256</c:v>
                </c:pt>
                <c:pt idx="3819">
                  <c:v>0.11213319757356321</c:v>
                </c:pt>
                <c:pt idx="3820">
                  <c:v>0.10759218272749937</c:v>
                </c:pt>
                <c:pt idx="3821">
                  <c:v>0.10434822999950699</c:v>
                </c:pt>
                <c:pt idx="3822">
                  <c:v>0.10254072074322884</c:v>
                </c:pt>
                <c:pt idx="3823">
                  <c:v>0.10161435371463179</c:v>
                </c:pt>
                <c:pt idx="3824">
                  <c:v>0.10105794038533034</c:v>
                </c:pt>
                <c:pt idx="3825">
                  <c:v>0.10087296353568254</c:v>
                </c:pt>
                <c:pt idx="3826">
                  <c:v>0.10110427727151461</c:v>
                </c:pt>
                <c:pt idx="3827">
                  <c:v>0.10217039634884373</c:v>
                </c:pt>
                <c:pt idx="3828">
                  <c:v>0.10402387179621675</c:v>
                </c:pt>
                <c:pt idx="3829">
                  <c:v>0.10685079254855012</c:v>
                </c:pt>
                <c:pt idx="3830">
                  <c:v>0.11041873278474323</c:v>
                </c:pt>
                <c:pt idx="3831">
                  <c:v>0.11407934679330489</c:v>
                </c:pt>
                <c:pt idx="3832">
                  <c:v>0.11690589685054886</c:v>
                </c:pt>
                <c:pt idx="3833">
                  <c:v>0.11890060712701167</c:v>
                </c:pt>
                <c:pt idx="3834">
                  <c:v>0.12042935367600505</c:v>
                </c:pt>
                <c:pt idx="3835">
                  <c:v>0.12117074385495419</c:v>
                </c:pt>
                <c:pt idx="3836">
                  <c:v>0.12168156168825028</c:v>
                </c:pt>
                <c:pt idx="3837">
                  <c:v>0.12186653853789808</c:v>
                </c:pt>
                <c:pt idx="3838">
                  <c:v>0.12135646209478101</c:v>
                </c:pt>
                <c:pt idx="3839">
                  <c:v>0.11996598481416176</c:v>
                </c:pt>
                <c:pt idx="3840">
                  <c:v>0.1096513833189342</c:v>
                </c:pt>
                <c:pt idx="3841">
                  <c:v>0.10886439764397959</c:v>
                </c:pt>
                <c:pt idx="3842">
                  <c:v>0.10784535684301388</c:v>
                </c:pt>
                <c:pt idx="3843">
                  <c:v>0.1039523170133515</c:v>
                </c:pt>
                <c:pt idx="3844">
                  <c:v>9.9411302167287552E-2</c:v>
                </c:pt>
                <c:pt idx="3845">
                  <c:v>9.616734943929528E-2</c:v>
                </c:pt>
                <c:pt idx="3846">
                  <c:v>9.4359840183017019E-2</c:v>
                </c:pt>
                <c:pt idx="3847">
                  <c:v>9.3433473154420077E-2</c:v>
                </c:pt>
                <c:pt idx="3848">
                  <c:v>9.2877059825118624E-2</c:v>
                </c:pt>
                <c:pt idx="3849">
                  <c:v>9.2692082975470824E-2</c:v>
                </c:pt>
                <c:pt idx="3850">
                  <c:v>9.2923396711302897E-2</c:v>
                </c:pt>
                <c:pt idx="3851">
                  <c:v>9.3989515788631905E-2</c:v>
                </c:pt>
                <c:pt idx="3852">
                  <c:v>9.5842991236004926E-2</c:v>
                </c:pt>
                <c:pt idx="3853">
                  <c:v>9.866991198833841E-2</c:v>
                </c:pt>
                <c:pt idx="3854">
                  <c:v>0.10223785222453141</c:v>
                </c:pt>
                <c:pt idx="3855">
                  <c:v>0.10589846623309318</c:v>
                </c:pt>
                <c:pt idx="3856">
                  <c:v>0.10872501629033715</c:v>
                </c:pt>
                <c:pt idx="3857">
                  <c:v>0.11071972656679996</c:v>
                </c:pt>
                <c:pt idx="3858">
                  <c:v>0.11224847311579322</c:v>
                </c:pt>
                <c:pt idx="3859">
                  <c:v>0.11298986329474248</c:v>
                </c:pt>
                <c:pt idx="3860">
                  <c:v>0.11350068112803846</c:v>
                </c:pt>
                <c:pt idx="3861">
                  <c:v>0.11368565797768626</c:v>
                </c:pt>
                <c:pt idx="3862">
                  <c:v>0.1131755815345693</c:v>
                </c:pt>
                <c:pt idx="3863">
                  <c:v>0.11178510425395005</c:v>
                </c:pt>
                <c:pt idx="3864">
                  <c:v>8.978941297339682E-2</c:v>
                </c:pt>
                <c:pt idx="3865">
                  <c:v>8.9002427298442321E-2</c:v>
                </c:pt>
                <c:pt idx="3866">
                  <c:v>8.7983386497476612E-2</c:v>
                </c:pt>
                <c:pt idx="3867">
                  <c:v>8.4090346667814231E-2</c:v>
                </c:pt>
                <c:pt idx="3868">
                  <c:v>7.954933182175028E-2</c:v>
                </c:pt>
                <c:pt idx="3869">
                  <c:v>7.6305379093757897E-2</c:v>
                </c:pt>
                <c:pt idx="3870">
                  <c:v>7.4497869837479747E-2</c:v>
                </c:pt>
                <c:pt idx="3871">
                  <c:v>7.3571502808882694E-2</c:v>
                </c:pt>
                <c:pt idx="3872">
                  <c:v>7.3015089479581241E-2</c:v>
                </c:pt>
                <c:pt idx="3873">
                  <c:v>7.2830112629933552E-2</c:v>
                </c:pt>
                <c:pt idx="3874">
                  <c:v>7.3061426365765625E-2</c:v>
                </c:pt>
                <c:pt idx="3875">
                  <c:v>7.4127545443094633E-2</c:v>
                </c:pt>
                <c:pt idx="3876">
                  <c:v>7.5981020890467654E-2</c:v>
                </c:pt>
                <c:pt idx="3877">
                  <c:v>7.8807941642801027E-2</c:v>
                </c:pt>
                <c:pt idx="3878">
                  <c:v>8.2375881878994139E-2</c:v>
                </c:pt>
                <c:pt idx="3879">
                  <c:v>8.6036495887555908E-2</c:v>
                </c:pt>
                <c:pt idx="3880">
                  <c:v>8.8863045944799768E-2</c:v>
                </c:pt>
                <c:pt idx="3881">
                  <c:v>9.0857756221262687E-2</c:v>
                </c:pt>
                <c:pt idx="3882">
                  <c:v>9.2386502770255952E-2</c:v>
                </c:pt>
                <c:pt idx="3883">
                  <c:v>9.3127892949205204E-2</c:v>
                </c:pt>
                <c:pt idx="3884">
                  <c:v>9.3638710782501189E-2</c:v>
                </c:pt>
                <c:pt idx="3885">
                  <c:v>9.3823687632148989E-2</c:v>
                </c:pt>
                <c:pt idx="3886">
                  <c:v>9.3313611189032031E-2</c:v>
                </c:pt>
                <c:pt idx="3887">
                  <c:v>9.192313390841278E-2</c:v>
                </c:pt>
                <c:pt idx="3888">
                  <c:v>2.5238009350400548E-2</c:v>
                </c:pt>
                <c:pt idx="3889">
                  <c:v>2.4451023675446049E-2</c:v>
                </c:pt>
                <c:pt idx="3890">
                  <c:v>2.3431982874480339E-2</c:v>
                </c:pt>
                <c:pt idx="3891">
                  <c:v>1.9538943044817958E-2</c:v>
                </c:pt>
                <c:pt idx="3892">
                  <c:v>1.4997928198754007E-2</c:v>
                </c:pt>
                <c:pt idx="3893">
                  <c:v>1.1753975470761624E-2</c:v>
                </c:pt>
                <c:pt idx="3894">
                  <c:v>9.9464662144834737E-3</c:v>
                </c:pt>
                <c:pt idx="3895">
                  <c:v>9.020099185886421E-3</c:v>
                </c:pt>
                <c:pt idx="3896">
                  <c:v>8.4636858565849682E-3</c:v>
                </c:pt>
                <c:pt idx="3897">
                  <c:v>8.2787090069372793E-3</c:v>
                </c:pt>
                <c:pt idx="3898">
                  <c:v>8.510022742769352E-3</c:v>
                </c:pt>
                <c:pt idx="3899">
                  <c:v>9.5761418200983606E-3</c:v>
                </c:pt>
                <c:pt idx="3900">
                  <c:v>1.1429617267471381E-2</c:v>
                </c:pt>
                <c:pt idx="3901">
                  <c:v>1.4256538019804754E-2</c:v>
                </c:pt>
                <c:pt idx="3902">
                  <c:v>1.7824478255997867E-2</c:v>
                </c:pt>
                <c:pt idx="3903">
                  <c:v>2.1485092264559635E-2</c:v>
                </c:pt>
                <c:pt idx="3904">
                  <c:v>2.4311642321803495E-2</c:v>
                </c:pt>
                <c:pt idx="3905">
                  <c:v>2.6306352598266414E-2</c:v>
                </c:pt>
                <c:pt idx="3906">
                  <c:v>2.7835099147259679E-2</c:v>
                </c:pt>
                <c:pt idx="3907">
                  <c:v>2.8576489326208931E-2</c:v>
                </c:pt>
                <c:pt idx="3908">
                  <c:v>2.9087307159504916E-2</c:v>
                </c:pt>
                <c:pt idx="3909">
                  <c:v>2.9272284009152716E-2</c:v>
                </c:pt>
                <c:pt idx="3910">
                  <c:v>2.8762207566035758E-2</c:v>
                </c:pt>
                <c:pt idx="3911">
                  <c:v>2.7371730285416507E-2</c:v>
                </c:pt>
                <c:pt idx="3912">
                  <c:v>-5.4209872031748652E-2</c:v>
                </c:pt>
                <c:pt idx="3913">
                  <c:v>-5.4996857706703206E-2</c:v>
                </c:pt>
                <c:pt idx="3914">
                  <c:v>-5.6015898507668915E-2</c:v>
                </c:pt>
                <c:pt idx="3915">
                  <c:v>-5.9908938337331297E-2</c:v>
                </c:pt>
                <c:pt idx="3916">
                  <c:v>-6.4449953183395248E-2</c:v>
                </c:pt>
                <c:pt idx="3917">
                  <c:v>-6.7693905911387575E-2</c:v>
                </c:pt>
                <c:pt idx="3918">
                  <c:v>-6.9501415167665781E-2</c:v>
                </c:pt>
                <c:pt idx="3919">
                  <c:v>-7.0427782196262778E-2</c:v>
                </c:pt>
                <c:pt idx="3920">
                  <c:v>-7.0984195525564231E-2</c:v>
                </c:pt>
                <c:pt idx="3921">
                  <c:v>-7.1169172375211975E-2</c:v>
                </c:pt>
                <c:pt idx="3922">
                  <c:v>-7.0937858639379903E-2</c:v>
                </c:pt>
                <c:pt idx="3923">
                  <c:v>-6.9871739562050894E-2</c:v>
                </c:pt>
                <c:pt idx="3924">
                  <c:v>-6.8018264114677818E-2</c:v>
                </c:pt>
                <c:pt idx="3925">
                  <c:v>-6.5191343362344445E-2</c:v>
                </c:pt>
                <c:pt idx="3926">
                  <c:v>-6.1623403126151333E-2</c:v>
                </c:pt>
                <c:pt idx="3927">
                  <c:v>-5.7962789117589619E-2</c:v>
                </c:pt>
                <c:pt idx="3928">
                  <c:v>-5.5136239060345704E-2</c:v>
                </c:pt>
                <c:pt idx="3929">
                  <c:v>-5.3141528783882841E-2</c:v>
                </c:pt>
                <c:pt idx="3930">
                  <c:v>-5.161278223488952E-2</c:v>
                </c:pt>
                <c:pt idx="3931">
                  <c:v>-5.0871392055940323E-2</c:v>
                </c:pt>
                <c:pt idx="3932">
                  <c:v>-5.0360574222644283E-2</c:v>
                </c:pt>
                <c:pt idx="3933">
                  <c:v>-5.0175597372996483E-2</c:v>
                </c:pt>
                <c:pt idx="3934">
                  <c:v>-5.0685673816113497E-2</c:v>
                </c:pt>
                <c:pt idx="3935">
                  <c:v>-5.2076151096732748E-2</c:v>
                </c:pt>
                <c:pt idx="3936">
                  <c:v>-2.9063558468057082E-2</c:v>
                </c:pt>
                <c:pt idx="3937">
                  <c:v>-2.9850544143011692E-2</c:v>
                </c:pt>
                <c:pt idx="3938">
                  <c:v>-3.0869584943977402E-2</c:v>
                </c:pt>
                <c:pt idx="3939">
                  <c:v>-3.4762624773639783E-2</c:v>
                </c:pt>
                <c:pt idx="3940">
                  <c:v>-3.9303639619703734E-2</c:v>
                </c:pt>
                <c:pt idx="3941">
                  <c:v>-4.2547592347696006E-2</c:v>
                </c:pt>
                <c:pt idx="3942">
                  <c:v>-4.4355101603974267E-2</c:v>
                </c:pt>
                <c:pt idx="3943">
                  <c:v>-4.5281468632571209E-2</c:v>
                </c:pt>
                <c:pt idx="3944">
                  <c:v>-4.5837881961872662E-2</c:v>
                </c:pt>
                <c:pt idx="3945">
                  <c:v>-4.6022858811520462E-2</c:v>
                </c:pt>
                <c:pt idx="3946">
                  <c:v>-4.5791545075688389E-2</c:v>
                </c:pt>
                <c:pt idx="3947">
                  <c:v>-4.472542599835938E-2</c:v>
                </c:pt>
                <c:pt idx="3948">
                  <c:v>-4.2871950550986249E-2</c:v>
                </c:pt>
                <c:pt idx="3949">
                  <c:v>-4.0045029798652876E-2</c:v>
                </c:pt>
                <c:pt idx="3950">
                  <c:v>-3.6477089562459764E-2</c:v>
                </c:pt>
                <c:pt idx="3951">
                  <c:v>-3.2816475553898106E-2</c:v>
                </c:pt>
                <c:pt idx="3952">
                  <c:v>-2.9989925496654135E-2</c:v>
                </c:pt>
                <c:pt idx="3953">
                  <c:v>-2.7995215220191327E-2</c:v>
                </c:pt>
                <c:pt idx="3954">
                  <c:v>-2.6466468671197951E-2</c:v>
                </c:pt>
                <c:pt idx="3955">
                  <c:v>-2.572507849224881E-2</c:v>
                </c:pt>
                <c:pt idx="3956">
                  <c:v>-2.5214260658952714E-2</c:v>
                </c:pt>
                <c:pt idx="3957">
                  <c:v>-2.5029283809304914E-2</c:v>
                </c:pt>
                <c:pt idx="3958">
                  <c:v>-2.5539360252421983E-2</c:v>
                </c:pt>
                <c:pt idx="3959">
                  <c:v>-2.6929837533041234E-2</c:v>
                </c:pt>
                <c:pt idx="3960">
                  <c:v>-2.9063558468057082E-2</c:v>
                </c:pt>
                <c:pt idx="3961">
                  <c:v>-2.9850544143011692E-2</c:v>
                </c:pt>
                <c:pt idx="3962">
                  <c:v>-3.0869584943977402E-2</c:v>
                </c:pt>
                <c:pt idx="3963">
                  <c:v>-3.4762624773639783E-2</c:v>
                </c:pt>
                <c:pt idx="3964">
                  <c:v>-3.9303639619703734E-2</c:v>
                </c:pt>
                <c:pt idx="3965">
                  <c:v>-4.2547592347696006E-2</c:v>
                </c:pt>
                <c:pt idx="3966">
                  <c:v>-4.4355101603974267E-2</c:v>
                </c:pt>
                <c:pt idx="3967">
                  <c:v>-4.5281468632571209E-2</c:v>
                </c:pt>
                <c:pt idx="3968">
                  <c:v>-4.5837881961872662E-2</c:v>
                </c:pt>
                <c:pt idx="3969">
                  <c:v>-4.6022858811520462E-2</c:v>
                </c:pt>
                <c:pt idx="3970">
                  <c:v>-4.5791545075688389E-2</c:v>
                </c:pt>
                <c:pt idx="3971">
                  <c:v>-4.472542599835938E-2</c:v>
                </c:pt>
                <c:pt idx="3972">
                  <c:v>-4.2871950550986249E-2</c:v>
                </c:pt>
                <c:pt idx="3973">
                  <c:v>-4.0045029798652876E-2</c:v>
                </c:pt>
                <c:pt idx="3974">
                  <c:v>-3.6477089562459764E-2</c:v>
                </c:pt>
                <c:pt idx="3975">
                  <c:v>-3.2816475553898106E-2</c:v>
                </c:pt>
                <c:pt idx="3976">
                  <c:v>-2.9989925496654135E-2</c:v>
                </c:pt>
                <c:pt idx="3977">
                  <c:v>-2.7995215220191327E-2</c:v>
                </c:pt>
                <c:pt idx="3978">
                  <c:v>-2.6466468671197951E-2</c:v>
                </c:pt>
                <c:pt idx="3979">
                  <c:v>-2.572507849224881E-2</c:v>
                </c:pt>
                <c:pt idx="3980">
                  <c:v>-2.5214260658952714E-2</c:v>
                </c:pt>
                <c:pt idx="3981">
                  <c:v>-2.5029283809304914E-2</c:v>
                </c:pt>
                <c:pt idx="3982">
                  <c:v>-2.5539360252421983E-2</c:v>
                </c:pt>
                <c:pt idx="3983">
                  <c:v>-2.6929837533041234E-2</c:v>
                </c:pt>
                <c:pt idx="3984">
                  <c:v>-6.0691651344269015E-4</c:v>
                </c:pt>
                <c:pt idx="3985">
                  <c:v>-1.3939021883971892E-3</c:v>
                </c:pt>
                <c:pt idx="3986">
                  <c:v>-2.4129429893630094E-3</c:v>
                </c:pt>
                <c:pt idx="3987">
                  <c:v>-6.3059828190253908E-3</c:v>
                </c:pt>
                <c:pt idx="3988">
                  <c:v>-1.0846997665089231E-2</c:v>
                </c:pt>
                <c:pt idx="3989">
                  <c:v>-1.4090950393081614E-2</c:v>
                </c:pt>
                <c:pt idx="3990">
                  <c:v>-1.5898459649359764E-2</c:v>
                </c:pt>
                <c:pt idx="3991">
                  <c:v>-1.6824826677956817E-2</c:v>
                </c:pt>
                <c:pt idx="3992">
                  <c:v>-1.738124000725827E-2</c:v>
                </c:pt>
                <c:pt idx="3993">
                  <c:v>-1.7566216856906069E-2</c:v>
                </c:pt>
                <c:pt idx="3994">
                  <c:v>-1.7334903121073997E-2</c:v>
                </c:pt>
                <c:pt idx="3995">
                  <c:v>-1.6268784043744877E-2</c:v>
                </c:pt>
                <c:pt idx="3996">
                  <c:v>-1.4415308596371856E-2</c:v>
                </c:pt>
                <c:pt idx="3997">
                  <c:v>-1.1588387844038484E-2</c:v>
                </c:pt>
                <c:pt idx="3998">
                  <c:v>-8.0204476078453713E-3</c:v>
                </c:pt>
                <c:pt idx="3999">
                  <c:v>-4.3598335992837134E-3</c:v>
                </c:pt>
                <c:pt idx="4000">
                  <c:v>-1.5332835420397428E-3</c:v>
                </c:pt>
                <c:pt idx="4001">
                  <c:v>4.6142673442306492E-4</c:v>
                </c:pt>
                <c:pt idx="4002">
                  <c:v>1.990173283416441E-3</c:v>
                </c:pt>
                <c:pt idx="4003">
                  <c:v>2.7315634623655827E-3</c:v>
                </c:pt>
                <c:pt idx="4004">
                  <c:v>3.2423812956616782E-3</c:v>
                </c:pt>
                <c:pt idx="4005">
                  <c:v>3.4273581453094781E-3</c:v>
                </c:pt>
                <c:pt idx="4006">
                  <c:v>2.9172817021924091E-3</c:v>
                </c:pt>
                <c:pt idx="4007">
                  <c:v>1.526804421573158E-3</c:v>
                </c:pt>
                <c:pt idx="4008">
                  <c:v>-3.2373886858980017E-2</c:v>
                </c:pt>
                <c:pt idx="4009">
                  <c:v>-3.3160872533934516E-2</c:v>
                </c:pt>
                <c:pt idx="4010">
                  <c:v>-3.4179913334900225E-2</c:v>
                </c:pt>
                <c:pt idx="4011">
                  <c:v>-3.8072953164562606E-2</c:v>
                </c:pt>
                <c:pt idx="4012">
                  <c:v>-4.2613968010626557E-2</c:v>
                </c:pt>
                <c:pt idx="4013">
                  <c:v>-4.585792073861894E-2</c:v>
                </c:pt>
                <c:pt idx="4014">
                  <c:v>-4.7665429994897091E-2</c:v>
                </c:pt>
                <c:pt idx="4015">
                  <c:v>-4.8591797023494143E-2</c:v>
                </c:pt>
                <c:pt idx="4016">
                  <c:v>-4.9148210352795596E-2</c:v>
                </c:pt>
                <c:pt idx="4017">
                  <c:v>-4.9333187202443285E-2</c:v>
                </c:pt>
                <c:pt idx="4018">
                  <c:v>-4.9101873466611212E-2</c:v>
                </c:pt>
                <c:pt idx="4019">
                  <c:v>-4.8035754389282204E-2</c:v>
                </c:pt>
                <c:pt idx="4020">
                  <c:v>-4.6182278941909183E-2</c:v>
                </c:pt>
                <c:pt idx="4021">
                  <c:v>-4.335535818957581E-2</c:v>
                </c:pt>
                <c:pt idx="4022">
                  <c:v>-3.9787417953382698E-2</c:v>
                </c:pt>
                <c:pt idx="4023">
                  <c:v>-3.6126803944820929E-2</c:v>
                </c:pt>
                <c:pt idx="4024">
                  <c:v>-3.3300253887577069E-2</c:v>
                </c:pt>
                <c:pt idx="4025">
                  <c:v>-3.1305543611114151E-2</c:v>
                </c:pt>
                <c:pt idx="4026">
                  <c:v>-2.9776797062120886E-2</c:v>
                </c:pt>
                <c:pt idx="4027">
                  <c:v>-2.9035406883171633E-2</c:v>
                </c:pt>
                <c:pt idx="4028">
                  <c:v>-2.8524589049875648E-2</c:v>
                </c:pt>
                <c:pt idx="4029">
                  <c:v>-2.8339612200227848E-2</c:v>
                </c:pt>
                <c:pt idx="4030">
                  <c:v>-2.8849688643344806E-2</c:v>
                </c:pt>
                <c:pt idx="4031">
                  <c:v>-3.0240165923964057E-2</c:v>
                </c:pt>
                <c:pt idx="4032">
                  <c:v>-1.2511916513442745E-2</c:v>
                </c:pt>
                <c:pt idx="4033">
                  <c:v>-1.3298902188397244E-2</c:v>
                </c:pt>
                <c:pt idx="4034">
                  <c:v>-1.4317942989362953E-2</c:v>
                </c:pt>
                <c:pt idx="4035">
                  <c:v>-1.8210982819025334E-2</c:v>
                </c:pt>
                <c:pt idx="4036">
                  <c:v>-2.2751997665089285E-2</c:v>
                </c:pt>
                <c:pt idx="4037">
                  <c:v>-2.5995950393081668E-2</c:v>
                </c:pt>
                <c:pt idx="4038">
                  <c:v>-2.7803459649359819E-2</c:v>
                </c:pt>
                <c:pt idx="4039">
                  <c:v>-2.8729826677956871E-2</c:v>
                </c:pt>
                <c:pt idx="4040">
                  <c:v>-2.9286240007258324E-2</c:v>
                </c:pt>
                <c:pt idx="4041">
                  <c:v>-2.9471216856906013E-2</c:v>
                </c:pt>
                <c:pt idx="4042">
                  <c:v>-2.923990312107394E-2</c:v>
                </c:pt>
                <c:pt idx="4043">
                  <c:v>-2.8173784043744932E-2</c:v>
                </c:pt>
                <c:pt idx="4044">
                  <c:v>-2.6320308596371911E-2</c:v>
                </c:pt>
                <c:pt idx="4045">
                  <c:v>-2.3493387844038538E-2</c:v>
                </c:pt>
                <c:pt idx="4046">
                  <c:v>-1.9925447607845426E-2</c:v>
                </c:pt>
                <c:pt idx="4047">
                  <c:v>-1.6264833599283657E-2</c:v>
                </c:pt>
                <c:pt idx="4048">
                  <c:v>-1.3438283542039797E-2</c:v>
                </c:pt>
                <c:pt idx="4049">
                  <c:v>-1.1443573265576878E-2</c:v>
                </c:pt>
                <c:pt idx="4050">
                  <c:v>-9.9148267165836135E-3</c:v>
                </c:pt>
                <c:pt idx="4051">
                  <c:v>-9.1734365376343607E-3</c:v>
                </c:pt>
                <c:pt idx="4052">
                  <c:v>-8.6626187043383762E-3</c:v>
                </c:pt>
                <c:pt idx="4053">
                  <c:v>-8.4776418546905763E-3</c:v>
                </c:pt>
                <c:pt idx="4054">
                  <c:v>-8.9877182978075343E-3</c:v>
                </c:pt>
                <c:pt idx="4055">
                  <c:v>-1.0378195578426785E-2</c:v>
                </c:pt>
                <c:pt idx="4056">
                  <c:v>1.9255053832094582E-2</c:v>
                </c:pt>
                <c:pt idx="4057">
                  <c:v>1.8468068157140083E-2</c:v>
                </c:pt>
                <c:pt idx="4058">
                  <c:v>1.7449027356174374E-2</c:v>
                </c:pt>
                <c:pt idx="4059">
                  <c:v>1.3555987526511992E-2</c:v>
                </c:pt>
                <c:pt idx="4060">
                  <c:v>9.0149726804480412E-3</c:v>
                </c:pt>
                <c:pt idx="4061">
                  <c:v>5.7710199524556582E-3</c:v>
                </c:pt>
                <c:pt idx="4062">
                  <c:v>3.963510696177508E-3</c:v>
                </c:pt>
                <c:pt idx="4063">
                  <c:v>3.0371436675804553E-3</c:v>
                </c:pt>
                <c:pt idx="4064">
                  <c:v>2.4807303382790025E-3</c:v>
                </c:pt>
                <c:pt idx="4065">
                  <c:v>2.2957534886313136E-3</c:v>
                </c:pt>
                <c:pt idx="4066">
                  <c:v>2.5270672244633863E-3</c:v>
                </c:pt>
                <c:pt idx="4067">
                  <c:v>3.5931863017923948E-3</c:v>
                </c:pt>
                <c:pt idx="4068">
                  <c:v>5.4466617491654157E-3</c:v>
                </c:pt>
                <c:pt idx="4069">
                  <c:v>8.2735825014987885E-3</c:v>
                </c:pt>
                <c:pt idx="4070">
                  <c:v>1.1841522737691901E-2</c:v>
                </c:pt>
                <c:pt idx="4071">
                  <c:v>1.550213674625367E-2</c:v>
                </c:pt>
                <c:pt idx="4072">
                  <c:v>1.8328686803497529E-2</c:v>
                </c:pt>
                <c:pt idx="4073">
                  <c:v>2.0323397079960448E-2</c:v>
                </c:pt>
                <c:pt idx="4074">
                  <c:v>2.1852143628953713E-2</c:v>
                </c:pt>
                <c:pt idx="4075">
                  <c:v>2.2593533807902966E-2</c:v>
                </c:pt>
                <c:pt idx="4076">
                  <c:v>2.310435164119895E-2</c:v>
                </c:pt>
                <c:pt idx="4077">
                  <c:v>2.328932849084675E-2</c:v>
                </c:pt>
                <c:pt idx="4078">
                  <c:v>2.2779252047729792E-2</c:v>
                </c:pt>
                <c:pt idx="4079">
                  <c:v>2.1388774767110541E-2</c:v>
                </c:pt>
                <c:pt idx="4080">
                  <c:v>-7.9356185595440165E-2</c:v>
                </c:pt>
                <c:pt idx="4081">
                  <c:v>-8.014317127039472E-2</c:v>
                </c:pt>
                <c:pt idx="4082">
                  <c:v>-8.1162212071360429E-2</c:v>
                </c:pt>
                <c:pt idx="4083">
                  <c:v>-8.505525190102281E-2</c:v>
                </c:pt>
                <c:pt idx="4084">
                  <c:v>-8.9596266747086761E-2</c:v>
                </c:pt>
                <c:pt idx="4085">
                  <c:v>-9.2840219475079089E-2</c:v>
                </c:pt>
                <c:pt idx="4086">
                  <c:v>-9.4647728731357295E-2</c:v>
                </c:pt>
                <c:pt idx="4087">
                  <c:v>-9.5574095759954292E-2</c:v>
                </c:pt>
                <c:pt idx="4088">
                  <c:v>-9.6130509089255745E-2</c:v>
                </c:pt>
                <c:pt idx="4089">
                  <c:v>-9.6315485938903489E-2</c:v>
                </c:pt>
                <c:pt idx="4090">
                  <c:v>-9.6084172203071416E-2</c:v>
                </c:pt>
                <c:pt idx="4091">
                  <c:v>-9.5018053125742408E-2</c:v>
                </c:pt>
                <c:pt idx="4092">
                  <c:v>-9.3164577678369331E-2</c:v>
                </c:pt>
                <c:pt idx="4093">
                  <c:v>-9.0337656926035959E-2</c:v>
                </c:pt>
                <c:pt idx="4094">
                  <c:v>-8.6769716689842846E-2</c:v>
                </c:pt>
                <c:pt idx="4095">
                  <c:v>-8.3109102681281133E-2</c:v>
                </c:pt>
                <c:pt idx="4096">
                  <c:v>-8.0282552624037218E-2</c:v>
                </c:pt>
                <c:pt idx="4097">
                  <c:v>-7.8287842347574355E-2</c:v>
                </c:pt>
                <c:pt idx="4098">
                  <c:v>-7.6759095798581034E-2</c:v>
                </c:pt>
                <c:pt idx="4099">
                  <c:v>-7.6017705619631837E-2</c:v>
                </c:pt>
                <c:pt idx="4100">
                  <c:v>-7.5506887786335797E-2</c:v>
                </c:pt>
                <c:pt idx="4101">
                  <c:v>-7.5321910936687997E-2</c:v>
                </c:pt>
                <c:pt idx="4102">
                  <c:v>-7.583198737980501E-2</c:v>
                </c:pt>
                <c:pt idx="4103">
                  <c:v>-7.7222464660424261E-2</c:v>
                </c:pt>
                <c:pt idx="4104">
                  <c:v>-3.1037573295288445E-2</c:v>
                </c:pt>
                <c:pt idx="4105">
                  <c:v>-3.1824558970243055E-2</c:v>
                </c:pt>
                <c:pt idx="4106">
                  <c:v>-3.2843599771208765E-2</c:v>
                </c:pt>
                <c:pt idx="4107">
                  <c:v>-3.6736639600871146E-2</c:v>
                </c:pt>
                <c:pt idx="4108">
                  <c:v>-4.1277654446935097E-2</c:v>
                </c:pt>
                <c:pt idx="4109">
                  <c:v>-4.4521607174927369E-2</c:v>
                </c:pt>
                <c:pt idx="4110">
                  <c:v>-4.632911643120563E-2</c:v>
                </c:pt>
                <c:pt idx="4111">
                  <c:v>-4.7255483459802572E-2</c:v>
                </c:pt>
                <c:pt idx="4112">
                  <c:v>-4.7811896789104025E-2</c:v>
                </c:pt>
                <c:pt idx="4113">
                  <c:v>-4.7996873638751825E-2</c:v>
                </c:pt>
                <c:pt idx="4114">
                  <c:v>-4.7765559902919752E-2</c:v>
                </c:pt>
                <c:pt idx="4115">
                  <c:v>-4.6699440825590743E-2</c:v>
                </c:pt>
                <c:pt idx="4116">
                  <c:v>-4.4845965378217612E-2</c:v>
                </c:pt>
                <c:pt idx="4117">
                  <c:v>-4.2019044625884239E-2</c:v>
                </c:pt>
                <c:pt idx="4118">
                  <c:v>-3.8451104389691126E-2</c:v>
                </c:pt>
                <c:pt idx="4119">
                  <c:v>-3.4790490381129469E-2</c:v>
                </c:pt>
                <c:pt idx="4120">
                  <c:v>-3.1963940323885498E-2</c:v>
                </c:pt>
                <c:pt idx="4121">
                  <c:v>-2.996923004742269E-2</c:v>
                </c:pt>
                <c:pt idx="4122">
                  <c:v>-2.8440483498429314E-2</c:v>
                </c:pt>
                <c:pt idx="4123">
                  <c:v>-2.7699093319480173E-2</c:v>
                </c:pt>
                <c:pt idx="4124">
                  <c:v>-2.7188275486184077E-2</c:v>
                </c:pt>
                <c:pt idx="4125">
                  <c:v>-2.7003298636536277E-2</c:v>
                </c:pt>
                <c:pt idx="4126">
                  <c:v>-2.7513375079653346E-2</c:v>
                </c:pt>
                <c:pt idx="4127">
                  <c:v>-2.8903852360272597E-2</c:v>
                </c:pt>
                <c:pt idx="4128">
                  <c:v>-5.9494215249902893E-2</c:v>
                </c:pt>
                <c:pt idx="4129">
                  <c:v>-6.0281200924857448E-2</c:v>
                </c:pt>
                <c:pt idx="4130">
                  <c:v>-6.1300241725823157E-2</c:v>
                </c:pt>
                <c:pt idx="4131">
                  <c:v>-6.5193281555485538E-2</c:v>
                </c:pt>
                <c:pt idx="4132">
                  <c:v>-6.9734296401549489E-2</c:v>
                </c:pt>
                <c:pt idx="4133">
                  <c:v>-7.2978249129541817E-2</c:v>
                </c:pt>
                <c:pt idx="4134">
                  <c:v>-7.4785758385820023E-2</c:v>
                </c:pt>
                <c:pt idx="4135">
                  <c:v>-7.571212541441702E-2</c:v>
                </c:pt>
                <c:pt idx="4136">
                  <c:v>-7.6268538743718473E-2</c:v>
                </c:pt>
                <c:pt idx="4137">
                  <c:v>-7.6453515593366217E-2</c:v>
                </c:pt>
                <c:pt idx="4138">
                  <c:v>-7.6222201857534144E-2</c:v>
                </c:pt>
                <c:pt idx="4139">
                  <c:v>-7.5156082780205136E-2</c:v>
                </c:pt>
                <c:pt idx="4140">
                  <c:v>-7.3302607332832059E-2</c:v>
                </c:pt>
                <c:pt idx="4141">
                  <c:v>-7.0475686580498687E-2</c:v>
                </c:pt>
                <c:pt idx="4142">
                  <c:v>-6.6907746344305574E-2</c:v>
                </c:pt>
                <c:pt idx="4143">
                  <c:v>-6.3247132335743861E-2</c:v>
                </c:pt>
                <c:pt idx="4144">
                  <c:v>-6.0420582278499946E-2</c:v>
                </c:pt>
                <c:pt idx="4145">
                  <c:v>-5.8425872002037083E-2</c:v>
                </c:pt>
                <c:pt idx="4146">
                  <c:v>-5.6897125453043762E-2</c:v>
                </c:pt>
                <c:pt idx="4147">
                  <c:v>-5.6155735274094565E-2</c:v>
                </c:pt>
                <c:pt idx="4148">
                  <c:v>-5.5644917440798525E-2</c:v>
                </c:pt>
                <c:pt idx="4149">
                  <c:v>-5.5459940591150725E-2</c:v>
                </c:pt>
                <c:pt idx="4150">
                  <c:v>-5.5970017034267738E-2</c:v>
                </c:pt>
                <c:pt idx="4151">
                  <c:v>-5.7360494314886989E-2</c:v>
                </c:pt>
                <c:pt idx="4152">
                  <c:v>-4.7589215249902894E-2</c:v>
                </c:pt>
                <c:pt idx="4153">
                  <c:v>-4.8376200924857449E-2</c:v>
                </c:pt>
                <c:pt idx="4154">
                  <c:v>-4.9395241725823158E-2</c:v>
                </c:pt>
                <c:pt idx="4155">
                  <c:v>-5.3288281555485539E-2</c:v>
                </c:pt>
                <c:pt idx="4156">
                  <c:v>-5.782929640154949E-2</c:v>
                </c:pt>
                <c:pt idx="4157">
                  <c:v>-6.1073249129541818E-2</c:v>
                </c:pt>
                <c:pt idx="4158">
                  <c:v>-6.2880758385820024E-2</c:v>
                </c:pt>
                <c:pt idx="4159">
                  <c:v>-6.3807125414417021E-2</c:v>
                </c:pt>
                <c:pt idx="4160">
                  <c:v>-6.4363538743718474E-2</c:v>
                </c:pt>
                <c:pt idx="4161">
                  <c:v>-6.4548515593366218E-2</c:v>
                </c:pt>
                <c:pt idx="4162">
                  <c:v>-6.4317201857534145E-2</c:v>
                </c:pt>
                <c:pt idx="4163">
                  <c:v>-6.3251082780205137E-2</c:v>
                </c:pt>
                <c:pt idx="4164">
                  <c:v>-6.139760733283206E-2</c:v>
                </c:pt>
                <c:pt idx="4165">
                  <c:v>-5.8570686580498688E-2</c:v>
                </c:pt>
                <c:pt idx="4166">
                  <c:v>-5.5002746344305575E-2</c:v>
                </c:pt>
                <c:pt idx="4167">
                  <c:v>-5.1342132335743862E-2</c:v>
                </c:pt>
                <c:pt idx="4168">
                  <c:v>-4.8515582278499947E-2</c:v>
                </c:pt>
                <c:pt idx="4169">
                  <c:v>-4.6520872002037084E-2</c:v>
                </c:pt>
                <c:pt idx="4170">
                  <c:v>-4.4992125453043763E-2</c:v>
                </c:pt>
                <c:pt idx="4171">
                  <c:v>-4.4250735274094566E-2</c:v>
                </c:pt>
                <c:pt idx="4172">
                  <c:v>-4.3739917440798526E-2</c:v>
                </c:pt>
                <c:pt idx="4173">
                  <c:v>-4.3554940591150726E-2</c:v>
                </c:pt>
                <c:pt idx="4174">
                  <c:v>-4.4065017034267739E-2</c:v>
                </c:pt>
                <c:pt idx="4175">
                  <c:v>-4.5455494314886991E-2</c:v>
                </c:pt>
                <c:pt idx="4176">
                  <c:v>-5.9494215249902893E-2</c:v>
                </c:pt>
                <c:pt idx="4177">
                  <c:v>-6.0281200924857448E-2</c:v>
                </c:pt>
                <c:pt idx="4178">
                  <c:v>-6.1300241725823157E-2</c:v>
                </c:pt>
                <c:pt idx="4179">
                  <c:v>-6.5193281555485538E-2</c:v>
                </c:pt>
                <c:pt idx="4180">
                  <c:v>-6.9734296401549489E-2</c:v>
                </c:pt>
                <c:pt idx="4181">
                  <c:v>-7.2978249129541817E-2</c:v>
                </c:pt>
                <c:pt idx="4182">
                  <c:v>-7.4785758385820023E-2</c:v>
                </c:pt>
                <c:pt idx="4183">
                  <c:v>-7.571212541441702E-2</c:v>
                </c:pt>
                <c:pt idx="4184">
                  <c:v>-7.6268538743718473E-2</c:v>
                </c:pt>
                <c:pt idx="4185">
                  <c:v>-7.6453515593366217E-2</c:v>
                </c:pt>
                <c:pt idx="4186">
                  <c:v>-7.6222201857534144E-2</c:v>
                </c:pt>
                <c:pt idx="4187">
                  <c:v>-7.5156082780205136E-2</c:v>
                </c:pt>
                <c:pt idx="4188">
                  <c:v>-7.3302607332832059E-2</c:v>
                </c:pt>
                <c:pt idx="4189">
                  <c:v>-7.0475686580498687E-2</c:v>
                </c:pt>
                <c:pt idx="4190">
                  <c:v>-6.6907746344305574E-2</c:v>
                </c:pt>
                <c:pt idx="4191">
                  <c:v>-6.3247132335743861E-2</c:v>
                </c:pt>
                <c:pt idx="4192">
                  <c:v>-6.0420582278499946E-2</c:v>
                </c:pt>
                <c:pt idx="4193">
                  <c:v>-5.8425872002037083E-2</c:v>
                </c:pt>
                <c:pt idx="4194">
                  <c:v>-5.6897125453043762E-2</c:v>
                </c:pt>
                <c:pt idx="4195">
                  <c:v>-5.6155735274094565E-2</c:v>
                </c:pt>
                <c:pt idx="4196">
                  <c:v>-5.5644917440798525E-2</c:v>
                </c:pt>
                <c:pt idx="4197">
                  <c:v>-5.5459940591150725E-2</c:v>
                </c:pt>
                <c:pt idx="4198">
                  <c:v>-5.5970017034267738E-2</c:v>
                </c:pt>
                <c:pt idx="4199">
                  <c:v>-5.7360494314886989E-2</c:v>
                </c:pt>
                <c:pt idx="4200">
                  <c:v>-3.1037573295288445E-2</c:v>
                </c:pt>
                <c:pt idx="4201">
                  <c:v>-3.1824558970243055E-2</c:v>
                </c:pt>
                <c:pt idx="4202">
                  <c:v>-3.2843599771208765E-2</c:v>
                </c:pt>
                <c:pt idx="4203">
                  <c:v>-3.6736639600871146E-2</c:v>
                </c:pt>
                <c:pt idx="4204">
                  <c:v>-4.1277654446935097E-2</c:v>
                </c:pt>
                <c:pt idx="4205">
                  <c:v>-4.4521607174927369E-2</c:v>
                </c:pt>
                <c:pt idx="4206">
                  <c:v>-4.632911643120563E-2</c:v>
                </c:pt>
                <c:pt idx="4207">
                  <c:v>-4.7255483459802572E-2</c:v>
                </c:pt>
                <c:pt idx="4208">
                  <c:v>-4.7811896789104025E-2</c:v>
                </c:pt>
                <c:pt idx="4209">
                  <c:v>-4.7996873638751825E-2</c:v>
                </c:pt>
                <c:pt idx="4210">
                  <c:v>-4.7765559902919752E-2</c:v>
                </c:pt>
                <c:pt idx="4211">
                  <c:v>-4.6699440825590743E-2</c:v>
                </c:pt>
                <c:pt idx="4212">
                  <c:v>-4.4845965378217612E-2</c:v>
                </c:pt>
                <c:pt idx="4213">
                  <c:v>-4.2019044625884239E-2</c:v>
                </c:pt>
                <c:pt idx="4214">
                  <c:v>-3.8451104389691126E-2</c:v>
                </c:pt>
                <c:pt idx="4215">
                  <c:v>-3.4790490381129469E-2</c:v>
                </c:pt>
                <c:pt idx="4216">
                  <c:v>-3.1963940323885498E-2</c:v>
                </c:pt>
                <c:pt idx="4217">
                  <c:v>-2.996923004742269E-2</c:v>
                </c:pt>
                <c:pt idx="4218">
                  <c:v>-2.8440483498429314E-2</c:v>
                </c:pt>
                <c:pt idx="4219">
                  <c:v>-2.7699093319480173E-2</c:v>
                </c:pt>
                <c:pt idx="4220">
                  <c:v>-2.7188275486184077E-2</c:v>
                </c:pt>
                <c:pt idx="4221">
                  <c:v>-2.7003298636536277E-2</c:v>
                </c:pt>
                <c:pt idx="4222">
                  <c:v>-2.7513375079653346E-2</c:v>
                </c:pt>
                <c:pt idx="4223">
                  <c:v>-2.8903852360272597E-2</c:v>
                </c:pt>
                <c:pt idx="4224">
                  <c:v>-1.9132573295288502E-2</c:v>
                </c:pt>
                <c:pt idx="4225">
                  <c:v>-1.9919558970243001E-2</c:v>
                </c:pt>
                <c:pt idx="4226">
                  <c:v>-2.093859977120871E-2</c:v>
                </c:pt>
                <c:pt idx="4227">
                  <c:v>-2.4831639600871092E-2</c:v>
                </c:pt>
                <c:pt idx="4228">
                  <c:v>-2.9372654446935043E-2</c:v>
                </c:pt>
                <c:pt idx="4229">
                  <c:v>-3.2616607174927426E-2</c:v>
                </c:pt>
                <c:pt idx="4230">
                  <c:v>-3.4424116431205576E-2</c:v>
                </c:pt>
                <c:pt idx="4231">
                  <c:v>-3.5350483459802629E-2</c:v>
                </c:pt>
                <c:pt idx="4232">
                  <c:v>-3.5906896789104081E-2</c:v>
                </c:pt>
                <c:pt idx="4233">
                  <c:v>-3.609187363875177E-2</c:v>
                </c:pt>
                <c:pt idx="4234">
                  <c:v>-3.5860559902919698E-2</c:v>
                </c:pt>
                <c:pt idx="4235">
                  <c:v>-3.4794440825590689E-2</c:v>
                </c:pt>
                <c:pt idx="4236">
                  <c:v>-3.2940965378217668E-2</c:v>
                </c:pt>
                <c:pt idx="4237">
                  <c:v>-3.0114044625884295E-2</c:v>
                </c:pt>
                <c:pt idx="4238">
                  <c:v>-2.6546104389691183E-2</c:v>
                </c:pt>
                <c:pt idx="4239">
                  <c:v>-2.2885490381129414E-2</c:v>
                </c:pt>
                <c:pt idx="4240">
                  <c:v>-2.0058940323885555E-2</c:v>
                </c:pt>
                <c:pt idx="4241">
                  <c:v>-1.8064230047422636E-2</c:v>
                </c:pt>
                <c:pt idx="4242">
                  <c:v>-1.6535483498429371E-2</c:v>
                </c:pt>
                <c:pt idx="4243">
                  <c:v>-1.5794093319480118E-2</c:v>
                </c:pt>
                <c:pt idx="4244">
                  <c:v>-1.5283275486184134E-2</c:v>
                </c:pt>
                <c:pt idx="4245">
                  <c:v>-1.5098298636536334E-2</c:v>
                </c:pt>
                <c:pt idx="4246">
                  <c:v>-1.5608375079653292E-2</c:v>
                </c:pt>
                <c:pt idx="4247">
                  <c:v>-1.6998852360272543E-2</c:v>
                </c:pt>
                <c:pt idx="4248">
                  <c:v>-1.9132573295288502E-2</c:v>
                </c:pt>
                <c:pt idx="4249">
                  <c:v>-1.9919558970243001E-2</c:v>
                </c:pt>
                <c:pt idx="4250">
                  <c:v>-2.093859977120871E-2</c:v>
                </c:pt>
                <c:pt idx="4251">
                  <c:v>-2.4831639600871092E-2</c:v>
                </c:pt>
                <c:pt idx="4252">
                  <c:v>-2.9372654446935043E-2</c:v>
                </c:pt>
                <c:pt idx="4253">
                  <c:v>-3.2616607174927426E-2</c:v>
                </c:pt>
                <c:pt idx="4254">
                  <c:v>-3.4424116431205576E-2</c:v>
                </c:pt>
                <c:pt idx="4255">
                  <c:v>-3.5350483459802629E-2</c:v>
                </c:pt>
                <c:pt idx="4256">
                  <c:v>-3.5906896789104081E-2</c:v>
                </c:pt>
                <c:pt idx="4257">
                  <c:v>-3.609187363875177E-2</c:v>
                </c:pt>
                <c:pt idx="4258">
                  <c:v>-3.5860559902919698E-2</c:v>
                </c:pt>
                <c:pt idx="4259">
                  <c:v>-3.4794440825590689E-2</c:v>
                </c:pt>
                <c:pt idx="4260">
                  <c:v>-3.2940965378217668E-2</c:v>
                </c:pt>
                <c:pt idx="4261">
                  <c:v>-3.0114044625884295E-2</c:v>
                </c:pt>
                <c:pt idx="4262">
                  <c:v>-2.6546104389691183E-2</c:v>
                </c:pt>
                <c:pt idx="4263">
                  <c:v>-2.2885490381129414E-2</c:v>
                </c:pt>
                <c:pt idx="4264">
                  <c:v>-2.0058940323885555E-2</c:v>
                </c:pt>
                <c:pt idx="4265">
                  <c:v>-1.8064230047422636E-2</c:v>
                </c:pt>
                <c:pt idx="4266">
                  <c:v>-1.6535483498429371E-2</c:v>
                </c:pt>
                <c:pt idx="4267">
                  <c:v>-1.5794093319480118E-2</c:v>
                </c:pt>
                <c:pt idx="4268">
                  <c:v>-1.5283275486184134E-2</c:v>
                </c:pt>
                <c:pt idx="4269">
                  <c:v>-1.5098298636536334E-2</c:v>
                </c:pt>
                <c:pt idx="4270">
                  <c:v>-1.5608375079653292E-2</c:v>
                </c:pt>
                <c:pt idx="4271">
                  <c:v>-1.6998852360272543E-2</c:v>
                </c:pt>
                <c:pt idx="4272">
                  <c:v>-5.0899543640825773E-2</c:v>
                </c:pt>
                <c:pt idx="4273">
                  <c:v>-5.1686529315780327E-2</c:v>
                </c:pt>
                <c:pt idx="4274">
                  <c:v>-5.2705570116746037E-2</c:v>
                </c:pt>
                <c:pt idx="4275">
                  <c:v>-5.6598609946408418E-2</c:v>
                </c:pt>
                <c:pt idx="4276">
                  <c:v>-6.1139624792472369E-2</c:v>
                </c:pt>
                <c:pt idx="4277">
                  <c:v>-6.4383577520464697E-2</c:v>
                </c:pt>
                <c:pt idx="4278">
                  <c:v>-6.6191086776742902E-2</c:v>
                </c:pt>
                <c:pt idx="4279">
                  <c:v>-6.7117453805339899E-2</c:v>
                </c:pt>
                <c:pt idx="4280">
                  <c:v>-6.7673867134641352E-2</c:v>
                </c:pt>
                <c:pt idx="4281">
                  <c:v>-6.7858843984289097E-2</c:v>
                </c:pt>
                <c:pt idx="4282">
                  <c:v>-6.7627530248457024E-2</c:v>
                </c:pt>
                <c:pt idx="4283">
                  <c:v>-6.6561411171128015E-2</c:v>
                </c:pt>
                <c:pt idx="4284">
                  <c:v>-6.4707935723754939E-2</c:v>
                </c:pt>
                <c:pt idx="4285">
                  <c:v>-6.1881014971421566E-2</c:v>
                </c:pt>
                <c:pt idx="4286">
                  <c:v>-5.8313074735228454E-2</c:v>
                </c:pt>
                <c:pt idx="4287">
                  <c:v>-5.4652460726666741E-2</c:v>
                </c:pt>
                <c:pt idx="4288">
                  <c:v>-5.1825910669422826E-2</c:v>
                </c:pt>
                <c:pt idx="4289">
                  <c:v>-4.9831200392959962E-2</c:v>
                </c:pt>
                <c:pt idx="4290">
                  <c:v>-4.8302453843966642E-2</c:v>
                </c:pt>
                <c:pt idx="4291">
                  <c:v>-4.7561063665017445E-2</c:v>
                </c:pt>
                <c:pt idx="4292">
                  <c:v>-4.7050245831721405E-2</c:v>
                </c:pt>
                <c:pt idx="4293">
                  <c:v>-4.6865268982073605E-2</c:v>
                </c:pt>
                <c:pt idx="4294">
                  <c:v>-4.7375345425190618E-2</c:v>
                </c:pt>
                <c:pt idx="4295">
                  <c:v>-4.8765822705809869E-2</c:v>
                </c:pt>
                <c:pt idx="4296">
                  <c:v>-3.1037573295288445E-2</c:v>
                </c:pt>
                <c:pt idx="4297">
                  <c:v>-3.1824558970243055E-2</c:v>
                </c:pt>
                <c:pt idx="4298">
                  <c:v>-3.2843599771208765E-2</c:v>
                </c:pt>
                <c:pt idx="4299">
                  <c:v>-3.6736639600871146E-2</c:v>
                </c:pt>
                <c:pt idx="4300">
                  <c:v>-4.1277654446935097E-2</c:v>
                </c:pt>
                <c:pt idx="4301">
                  <c:v>-4.4521607174927369E-2</c:v>
                </c:pt>
                <c:pt idx="4302">
                  <c:v>-4.632911643120563E-2</c:v>
                </c:pt>
                <c:pt idx="4303">
                  <c:v>-4.7255483459802572E-2</c:v>
                </c:pt>
                <c:pt idx="4304">
                  <c:v>-4.7811896789104025E-2</c:v>
                </c:pt>
                <c:pt idx="4305">
                  <c:v>-4.7996873638751825E-2</c:v>
                </c:pt>
                <c:pt idx="4306">
                  <c:v>-4.7765559902919752E-2</c:v>
                </c:pt>
                <c:pt idx="4307">
                  <c:v>-4.6699440825590743E-2</c:v>
                </c:pt>
                <c:pt idx="4308">
                  <c:v>-4.4845965378217612E-2</c:v>
                </c:pt>
                <c:pt idx="4309">
                  <c:v>-4.2019044625884239E-2</c:v>
                </c:pt>
                <c:pt idx="4310">
                  <c:v>-3.8451104389691126E-2</c:v>
                </c:pt>
                <c:pt idx="4311">
                  <c:v>-3.4790490381129469E-2</c:v>
                </c:pt>
                <c:pt idx="4312">
                  <c:v>-3.1963940323885498E-2</c:v>
                </c:pt>
                <c:pt idx="4313">
                  <c:v>-2.996923004742269E-2</c:v>
                </c:pt>
                <c:pt idx="4314">
                  <c:v>-2.8440483498429314E-2</c:v>
                </c:pt>
                <c:pt idx="4315">
                  <c:v>-2.7699093319480173E-2</c:v>
                </c:pt>
                <c:pt idx="4316">
                  <c:v>-2.7188275486184077E-2</c:v>
                </c:pt>
                <c:pt idx="4317">
                  <c:v>-2.7003298636536277E-2</c:v>
                </c:pt>
                <c:pt idx="4318">
                  <c:v>-2.7513375079653346E-2</c:v>
                </c:pt>
                <c:pt idx="4319">
                  <c:v>-2.8903852360272597E-2</c:v>
                </c:pt>
                <c:pt idx="4320">
                  <c:v>8.6863673957860987E-3</c:v>
                </c:pt>
                <c:pt idx="4321">
                  <c:v>7.8993817208315997E-3</c:v>
                </c:pt>
                <c:pt idx="4322">
                  <c:v>6.8803409198658905E-3</c:v>
                </c:pt>
                <c:pt idx="4323">
                  <c:v>2.9873010902035091E-3</c:v>
                </c:pt>
                <c:pt idx="4324">
                  <c:v>-1.5537137558604419E-3</c:v>
                </c:pt>
                <c:pt idx="4325">
                  <c:v>-4.7976664838528249E-3</c:v>
                </c:pt>
                <c:pt idx="4326">
                  <c:v>-6.6051757401309752E-3</c:v>
                </c:pt>
                <c:pt idx="4327">
                  <c:v>-7.5315427687280279E-3</c:v>
                </c:pt>
                <c:pt idx="4328">
                  <c:v>-8.0879560980294807E-3</c:v>
                </c:pt>
                <c:pt idx="4329">
                  <c:v>-8.2729329476771696E-3</c:v>
                </c:pt>
                <c:pt idx="4330">
                  <c:v>-8.0416192118450969E-3</c:v>
                </c:pt>
                <c:pt idx="4331">
                  <c:v>-6.9755001345160883E-3</c:v>
                </c:pt>
                <c:pt idx="4332">
                  <c:v>-5.1220246871430675E-3</c:v>
                </c:pt>
                <c:pt idx="4333">
                  <c:v>-2.2951039348096947E-3</c:v>
                </c:pt>
                <c:pt idx="4334">
                  <c:v>1.2728363013834176E-3</c:v>
                </c:pt>
                <c:pt idx="4335">
                  <c:v>4.9334503099451865E-3</c:v>
                </c:pt>
                <c:pt idx="4336">
                  <c:v>7.7600003671890461E-3</c:v>
                </c:pt>
                <c:pt idx="4337">
                  <c:v>9.7547106436519648E-3</c:v>
                </c:pt>
                <c:pt idx="4338">
                  <c:v>1.128345719264523E-2</c:v>
                </c:pt>
                <c:pt idx="4339">
                  <c:v>1.2024847371594483E-2</c:v>
                </c:pt>
                <c:pt idx="4340">
                  <c:v>1.2535665204890467E-2</c:v>
                </c:pt>
                <c:pt idx="4341">
                  <c:v>1.2720642054538267E-2</c:v>
                </c:pt>
                <c:pt idx="4342">
                  <c:v>1.2210565611421309E-2</c:v>
                </c:pt>
                <c:pt idx="4343">
                  <c:v>1.0820088330802058E-2</c:v>
                </c:pt>
                <c:pt idx="4344">
                  <c:v>1.9953666132246251E-2</c:v>
                </c:pt>
                <c:pt idx="4345">
                  <c:v>1.9166680457291752E-2</c:v>
                </c:pt>
                <c:pt idx="4346">
                  <c:v>1.8147639656326042E-2</c:v>
                </c:pt>
                <c:pt idx="4347">
                  <c:v>1.4254599826663661E-2</c:v>
                </c:pt>
                <c:pt idx="4348">
                  <c:v>9.7135849805997099E-3</c:v>
                </c:pt>
                <c:pt idx="4349">
                  <c:v>6.4696322526073269E-3</c:v>
                </c:pt>
                <c:pt idx="4350">
                  <c:v>4.6621229963291766E-3</c:v>
                </c:pt>
                <c:pt idx="4351">
                  <c:v>3.7357559677321239E-3</c:v>
                </c:pt>
                <c:pt idx="4352">
                  <c:v>3.1793426384306711E-3</c:v>
                </c:pt>
                <c:pt idx="4353">
                  <c:v>2.9943657887829822E-3</c:v>
                </c:pt>
                <c:pt idx="4354">
                  <c:v>3.2256795246150549E-3</c:v>
                </c:pt>
                <c:pt idx="4355">
                  <c:v>4.2917986019440635E-3</c:v>
                </c:pt>
                <c:pt idx="4356">
                  <c:v>6.1452740493171953E-3</c:v>
                </c:pt>
                <c:pt idx="4357">
                  <c:v>8.9721948016504571E-3</c:v>
                </c:pt>
                <c:pt idx="4358">
                  <c:v>1.254013503784368E-2</c:v>
                </c:pt>
                <c:pt idx="4359">
                  <c:v>1.6200749046405338E-2</c:v>
                </c:pt>
                <c:pt idx="4360">
                  <c:v>1.9027299103649198E-2</c:v>
                </c:pt>
                <c:pt idx="4361">
                  <c:v>2.1022009380112117E-2</c:v>
                </c:pt>
                <c:pt idx="4362">
                  <c:v>2.2550755929105493E-2</c:v>
                </c:pt>
                <c:pt idx="4363">
                  <c:v>2.3292146108054634E-2</c:v>
                </c:pt>
                <c:pt idx="4364">
                  <c:v>2.380296394135073E-2</c:v>
                </c:pt>
                <c:pt idx="4365">
                  <c:v>2.398794079099853E-2</c:v>
                </c:pt>
                <c:pt idx="4366">
                  <c:v>2.3477864347881461E-2</c:v>
                </c:pt>
                <c:pt idx="4367">
                  <c:v>2.208738706726221E-2</c:v>
                </c:pt>
                <c:pt idx="4368">
                  <c:v>5.1720636477783688E-2</c:v>
                </c:pt>
                <c:pt idx="4369">
                  <c:v>5.0933650802829078E-2</c:v>
                </c:pt>
                <c:pt idx="4370">
                  <c:v>4.9914610001863369E-2</c:v>
                </c:pt>
                <c:pt idx="4371">
                  <c:v>4.6021570172200987E-2</c:v>
                </c:pt>
                <c:pt idx="4372">
                  <c:v>4.1480555326137036E-2</c:v>
                </c:pt>
                <c:pt idx="4373">
                  <c:v>3.8236602598144764E-2</c:v>
                </c:pt>
                <c:pt idx="4374">
                  <c:v>3.6429093341866503E-2</c:v>
                </c:pt>
                <c:pt idx="4375">
                  <c:v>3.5502726313269561E-2</c:v>
                </c:pt>
                <c:pt idx="4376">
                  <c:v>3.4946312983968109E-2</c:v>
                </c:pt>
                <c:pt idx="4377">
                  <c:v>3.4761336134320309E-2</c:v>
                </c:pt>
                <c:pt idx="4378">
                  <c:v>3.4992649870152381E-2</c:v>
                </c:pt>
                <c:pt idx="4379">
                  <c:v>3.605876894748139E-2</c:v>
                </c:pt>
                <c:pt idx="4380">
                  <c:v>3.7912244394854411E-2</c:v>
                </c:pt>
                <c:pt idx="4381">
                  <c:v>4.0739165147187895E-2</c:v>
                </c:pt>
                <c:pt idx="4382">
                  <c:v>4.4307105383380896E-2</c:v>
                </c:pt>
                <c:pt idx="4383">
                  <c:v>4.7967719391942665E-2</c:v>
                </c:pt>
                <c:pt idx="4384">
                  <c:v>5.0794269449186635E-2</c:v>
                </c:pt>
                <c:pt idx="4385">
                  <c:v>5.2788979725649443E-2</c:v>
                </c:pt>
                <c:pt idx="4386">
                  <c:v>5.4317726274642708E-2</c:v>
                </c:pt>
                <c:pt idx="4387">
                  <c:v>5.5059116453591961E-2</c:v>
                </c:pt>
                <c:pt idx="4388">
                  <c:v>5.5569934286887945E-2</c:v>
                </c:pt>
                <c:pt idx="4389">
                  <c:v>5.5754911136535745E-2</c:v>
                </c:pt>
                <c:pt idx="4390">
                  <c:v>5.5244834693418787E-2</c:v>
                </c:pt>
                <c:pt idx="4391">
                  <c:v>5.3854357412799536E-2</c:v>
                </c:pt>
                <c:pt idx="4392">
                  <c:v>4.3125964868706457E-2</c:v>
                </c:pt>
                <c:pt idx="4393">
                  <c:v>4.2338979193751958E-2</c:v>
                </c:pt>
                <c:pt idx="4394">
                  <c:v>4.1319938392786248E-2</c:v>
                </c:pt>
                <c:pt idx="4395">
                  <c:v>3.7426898563123867E-2</c:v>
                </c:pt>
                <c:pt idx="4396">
                  <c:v>3.2885883717059916E-2</c:v>
                </c:pt>
                <c:pt idx="4397">
                  <c:v>2.9641930989067533E-2</c:v>
                </c:pt>
                <c:pt idx="4398">
                  <c:v>2.7834421732789383E-2</c:v>
                </c:pt>
                <c:pt idx="4399">
                  <c:v>2.690805470419233E-2</c:v>
                </c:pt>
                <c:pt idx="4400">
                  <c:v>2.6351641374890877E-2</c:v>
                </c:pt>
                <c:pt idx="4401">
                  <c:v>2.6166664525243188E-2</c:v>
                </c:pt>
                <c:pt idx="4402">
                  <c:v>2.6397978261075261E-2</c:v>
                </c:pt>
                <c:pt idx="4403">
                  <c:v>2.746409733840427E-2</c:v>
                </c:pt>
                <c:pt idx="4404">
                  <c:v>2.9317572785777402E-2</c:v>
                </c:pt>
                <c:pt idx="4405">
                  <c:v>3.2144493538110663E-2</c:v>
                </c:pt>
                <c:pt idx="4406">
                  <c:v>3.5712433774303887E-2</c:v>
                </c:pt>
                <c:pt idx="4407">
                  <c:v>3.9373047782865545E-2</c:v>
                </c:pt>
                <c:pt idx="4408">
                  <c:v>4.2199597840109404E-2</c:v>
                </c:pt>
                <c:pt idx="4409">
                  <c:v>4.4194308116572323E-2</c:v>
                </c:pt>
                <c:pt idx="4410">
                  <c:v>4.5723054665565699E-2</c:v>
                </c:pt>
                <c:pt idx="4411">
                  <c:v>4.6464444844514841E-2</c:v>
                </c:pt>
                <c:pt idx="4412">
                  <c:v>4.6975262677810936E-2</c:v>
                </c:pt>
                <c:pt idx="4413">
                  <c:v>4.7160239527458736E-2</c:v>
                </c:pt>
                <c:pt idx="4414">
                  <c:v>4.6650163084341667E-2</c:v>
                </c:pt>
                <c:pt idx="4415">
                  <c:v>4.5259685803722416E-2</c:v>
                </c:pt>
                <c:pt idx="4416">
                  <c:v>3.4020241776319127E-3</c:v>
                </c:pt>
                <c:pt idx="4417">
                  <c:v>2.6150385026773026E-3</c:v>
                </c:pt>
                <c:pt idx="4418">
                  <c:v>1.5959977017115934E-3</c:v>
                </c:pt>
                <c:pt idx="4419">
                  <c:v>-2.297042127950788E-3</c:v>
                </c:pt>
                <c:pt idx="4420">
                  <c:v>-6.838056974014739E-3</c:v>
                </c:pt>
                <c:pt idx="4421">
                  <c:v>-1.0082009702007011E-2</c:v>
                </c:pt>
                <c:pt idx="4422">
                  <c:v>-1.1889518958285272E-2</c:v>
                </c:pt>
                <c:pt idx="4423">
                  <c:v>-1.2815885986882214E-2</c:v>
                </c:pt>
                <c:pt idx="4424">
                  <c:v>-1.3372299316183667E-2</c:v>
                </c:pt>
                <c:pt idx="4425">
                  <c:v>-1.3557276165831467E-2</c:v>
                </c:pt>
                <c:pt idx="4426">
                  <c:v>-1.3325962429999394E-2</c:v>
                </c:pt>
                <c:pt idx="4427">
                  <c:v>-1.2259843352670385E-2</c:v>
                </c:pt>
                <c:pt idx="4428">
                  <c:v>-1.0406367905297254E-2</c:v>
                </c:pt>
                <c:pt idx="4429">
                  <c:v>-7.5794471529638807E-3</c:v>
                </c:pt>
                <c:pt idx="4430">
                  <c:v>-4.0115069167707684E-3</c:v>
                </c:pt>
                <c:pt idx="4431">
                  <c:v>-3.5089290820911057E-4</c:v>
                </c:pt>
                <c:pt idx="4432">
                  <c:v>2.47565714903486E-3</c:v>
                </c:pt>
                <c:pt idx="4433">
                  <c:v>4.4703674254976677E-3</c:v>
                </c:pt>
                <c:pt idx="4434">
                  <c:v>5.9991139744910438E-3</c:v>
                </c:pt>
                <c:pt idx="4435">
                  <c:v>6.7405041534401855E-3</c:v>
                </c:pt>
                <c:pt idx="4436">
                  <c:v>7.251321986736281E-3</c:v>
                </c:pt>
                <c:pt idx="4437">
                  <c:v>7.436298836384081E-3</c:v>
                </c:pt>
                <c:pt idx="4438">
                  <c:v>6.9262223932670119E-3</c:v>
                </c:pt>
                <c:pt idx="4439">
                  <c:v>5.5357451126477608E-3</c:v>
                </c:pt>
                <c:pt idx="4440">
                  <c:v>-7.8652745588282391E-3</c:v>
                </c:pt>
                <c:pt idx="4441">
                  <c:v>-8.6522602337828491E-3</c:v>
                </c:pt>
                <c:pt idx="4442">
                  <c:v>-9.6713010347485584E-3</c:v>
                </c:pt>
                <c:pt idx="4443">
                  <c:v>-1.356434086441094E-2</c:v>
                </c:pt>
                <c:pt idx="4444">
                  <c:v>-1.8105355710474891E-2</c:v>
                </c:pt>
                <c:pt idx="4445">
                  <c:v>-2.1349308438467163E-2</c:v>
                </c:pt>
                <c:pt idx="4446">
                  <c:v>-2.3156817694745424E-2</c:v>
                </c:pt>
                <c:pt idx="4447">
                  <c:v>-2.4083184723342366E-2</c:v>
                </c:pt>
                <c:pt idx="4448">
                  <c:v>-2.4639598052643819E-2</c:v>
                </c:pt>
                <c:pt idx="4449">
                  <c:v>-2.4824574902291618E-2</c:v>
                </c:pt>
                <c:pt idx="4450">
                  <c:v>-2.4593261166459546E-2</c:v>
                </c:pt>
                <c:pt idx="4451">
                  <c:v>-2.3527142089130537E-2</c:v>
                </c:pt>
                <c:pt idx="4452">
                  <c:v>-2.1673666641757516E-2</c:v>
                </c:pt>
                <c:pt idx="4453">
                  <c:v>-1.8846745889424033E-2</c:v>
                </c:pt>
                <c:pt idx="4454">
                  <c:v>-1.5278805653231031E-2</c:v>
                </c:pt>
                <c:pt idx="4455">
                  <c:v>-1.1618191644669262E-2</c:v>
                </c:pt>
                <c:pt idx="4456">
                  <c:v>-8.7916415874252918E-3</c:v>
                </c:pt>
                <c:pt idx="4457">
                  <c:v>-6.796931310962484E-3</c:v>
                </c:pt>
                <c:pt idx="4458">
                  <c:v>-5.268184761969219E-3</c:v>
                </c:pt>
                <c:pt idx="4459">
                  <c:v>-4.5267945830199663E-3</c:v>
                </c:pt>
                <c:pt idx="4460">
                  <c:v>-4.0159767497239818E-3</c:v>
                </c:pt>
                <c:pt idx="4461">
                  <c:v>-3.8309999000761819E-3</c:v>
                </c:pt>
                <c:pt idx="4462">
                  <c:v>-4.3410763431931398E-3</c:v>
                </c:pt>
                <c:pt idx="4463">
                  <c:v>-5.731553623812391E-3</c:v>
                </c:pt>
                <c:pt idx="4464">
                  <c:v>-7.9356185595440165E-2</c:v>
                </c:pt>
                <c:pt idx="4465">
                  <c:v>-8.014317127039472E-2</c:v>
                </c:pt>
                <c:pt idx="4466">
                  <c:v>-8.1162212071360429E-2</c:v>
                </c:pt>
                <c:pt idx="4467">
                  <c:v>-8.505525190102281E-2</c:v>
                </c:pt>
                <c:pt idx="4468">
                  <c:v>-8.9596266747086761E-2</c:v>
                </c:pt>
                <c:pt idx="4469">
                  <c:v>-9.2840219475079089E-2</c:v>
                </c:pt>
                <c:pt idx="4470">
                  <c:v>-9.4647728731357295E-2</c:v>
                </c:pt>
                <c:pt idx="4471">
                  <c:v>-9.5574095759954292E-2</c:v>
                </c:pt>
                <c:pt idx="4472">
                  <c:v>-9.6130509089255745E-2</c:v>
                </c:pt>
                <c:pt idx="4473">
                  <c:v>-9.6315485938903489E-2</c:v>
                </c:pt>
                <c:pt idx="4474">
                  <c:v>-9.6084172203071416E-2</c:v>
                </c:pt>
                <c:pt idx="4475">
                  <c:v>-9.5018053125742408E-2</c:v>
                </c:pt>
                <c:pt idx="4476">
                  <c:v>-9.3164577678369331E-2</c:v>
                </c:pt>
                <c:pt idx="4477">
                  <c:v>-9.0337656926035959E-2</c:v>
                </c:pt>
                <c:pt idx="4478">
                  <c:v>-8.6769716689842846E-2</c:v>
                </c:pt>
                <c:pt idx="4479">
                  <c:v>-8.3109102681281133E-2</c:v>
                </c:pt>
                <c:pt idx="4480">
                  <c:v>-8.0282552624037218E-2</c:v>
                </c:pt>
                <c:pt idx="4481">
                  <c:v>-7.8287842347574355E-2</c:v>
                </c:pt>
                <c:pt idx="4482">
                  <c:v>-7.6759095798581034E-2</c:v>
                </c:pt>
                <c:pt idx="4483">
                  <c:v>-7.6017705619631837E-2</c:v>
                </c:pt>
                <c:pt idx="4484">
                  <c:v>-7.5506887786335797E-2</c:v>
                </c:pt>
                <c:pt idx="4485">
                  <c:v>-7.5321910936687997E-2</c:v>
                </c:pt>
                <c:pt idx="4486">
                  <c:v>-7.583198737980501E-2</c:v>
                </c:pt>
                <c:pt idx="4487">
                  <c:v>-7.7222464660424261E-2</c:v>
                </c:pt>
                <c:pt idx="4488">
                  <c:v>-7.4390693009055819E-2</c:v>
                </c:pt>
                <c:pt idx="4489">
                  <c:v>-7.5177678684010374E-2</c:v>
                </c:pt>
                <c:pt idx="4490">
                  <c:v>-7.6196719484976083E-2</c:v>
                </c:pt>
                <c:pt idx="4491">
                  <c:v>-8.0089759314638465E-2</c:v>
                </c:pt>
                <c:pt idx="4492">
                  <c:v>-8.4630774160702416E-2</c:v>
                </c:pt>
                <c:pt idx="4493">
                  <c:v>-8.7874726888694743E-2</c:v>
                </c:pt>
                <c:pt idx="4494">
                  <c:v>-8.9682236144972949E-2</c:v>
                </c:pt>
                <c:pt idx="4495">
                  <c:v>-9.0608603173569946E-2</c:v>
                </c:pt>
                <c:pt idx="4496">
                  <c:v>-9.1165016502871399E-2</c:v>
                </c:pt>
                <c:pt idx="4497">
                  <c:v>-9.1349993352519143E-2</c:v>
                </c:pt>
                <c:pt idx="4498">
                  <c:v>-9.111867961668707E-2</c:v>
                </c:pt>
                <c:pt idx="4499">
                  <c:v>-9.0052560539358062E-2</c:v>
                </c:pt>
                <c:pt idx="4500">
                  <c:v>-8.8199085091984986E-2</c:v>
                </c:pt>
                <c:pt idx="4501">
                  <c:v>-8.5372164339651613E-2</c:v>
                </c:pt>
                <c:pt idx="4502">
                  <c:v>-8.18042241034585E-2</c:v>
                </c:pt>
                <c:pt idx="4503">
                  <c:v>-7.8143610094896787E-2</c:v>
                </c:pt>
                <c:pt idx="4504">
                  <c:v>-7.5317060037652872E-2</c:v>
                </c:pt>
                <c:pt idx="4505">
                  <c:v>-7.3322349761190009E-2</c:v>
                </c:pt>
                <c:pt idx="4506">
                  <c:v>-7.1793603212196688E-2</c:v>
                </c:pt>
                <c:pt idx="4507">
                  <c:v>-7.1052213033247491E-2</c:v>
                </c:pt>
                <c:pt idx="4508">
                  <c:v>-7.0541395199951451E-2</c:v>
                </c:pt>
                <c:pt idx="4509">
                  <c:v>-7.0356418350303651E-2</c:v>
                </c:pt>
                <c:pt idx="4510">
                  <c:v>-7.0866494793420665E-2</c:v>
                </c:pt>
                <c:pt idx="4511">
                  <c:v>-7.2256972074039916E-2</c:v>
                </c:pt>
                <c:pt idx="4512">
                  <c:v>-6.248569300905582E-2</c:v>
                </c:pt>
                <c:pt idx="4513">
                  <c:v>-6.3272678684010375E-2</c:v>
                </c:pt>
                <c:pt idx="4514">
                  <c:v>-6.4291719484976084E-2</c:v>
                </c:pt>
                <c:pt idx="4515">
                  <c:v>-6.8184759314638466E-2</c:v>
                </c:pt>
                <c:pt idx="4516">
                  <c:v>-7.2725774160702417E-2</c:v>
                </c:pt>
                <c:pt idx="4517">
                  <c:v>-7.5969726888694744E-2</c:v>
                </c:pt>
                <c:pt idx="4518">
                  <c:v>-7.777723614497295E-2</c:v>
                </c:pt>
                <c:pt idx="4519">
                  <c:v>-7.8703603173569947E-2</c:v>
                </c:pt>
                <c:pt idx="4520">
                  <c:v>-7.92600165028714E-2</c:v>
                </c:pt>
                <c:pt idx="4521">
                  <c:v>-7.9444993352519144E-2</c:v>
                </c:pt>
                <c:pt idx="4522">
                  <c:v>-7.9213679616687072E-2</c:v>
                </c:pt>
                <c:pt idx="4523">
                  <c:v>-7.8147560539358063E-2</c:v>
                </c:pt>
                <c:pt idx="4524">
                  <c:v>-7.6294085091984987E-2</c:v>
                </c:pt>
                <c:pt idx="4525">
                  <c:v>-7.3467164339651614E-2</c:v>
                </c:pt>
                <c:pt idx="4526">
                  <c:v>-6.9899224103458502E-2</c:v>
                </c:pt>
                <c:pt idx="4527">
                  <c:v>-6.6238610094896788E-2</c:v>
                </c:pt>
                <c:pt idx="4528">
                  <c:v>-6.3412060037652873E-2</c:v>
                </c:pt>
                <c:pt idx="4529">
                  <c:v>-6.141734976119001E-2</c:v>
                </c:pt>
                <c:pt idx="4530">
                  <c:v>-5.9888603212196689E-2</c:v>
                </c:pt>
                <c:pt idx="4531">
                  <c:v>-5.9147213033247492E-2</c:v>
                </c:pt>
                <c:pt idx="4532">
                  <c:v>-5.8636395199951452E-2</c:v>
                </c:pt>
                <c:pt idx="4533">
                  <c:v>-5.8451418350303652E-2</c:v>
                </c:pt>
                <c:pt idx="4534">
                  <c:v>-5.8961494793420666E-2</c:v>
                </c:pt>
                <c:pt idx="4535">
                  <c:v>-6.0351972074039917E-2</c:v>
                </c:pt>
                <c:pt idx="4536">
                  <c:v>-6.248569300905582E-2</c:v>
                </c:pt>
                <c:pt idx="4537">
                  <c:v>-6.3272678684010375E-2</c:v>
                </c:pt>
                <c:pt idx="4538">
                  <c:v>-6.4291719484976084E-2</c:v>
                </c:pt>
                <c:pt idx="4539">
                  <c:v>-6.8184759314638466E-2</c:v>
                </c:pt>
                <c:pt idx="4540">
                  <c:v>-7.2725774160702417E-2</c:v>
                </c:pt>
                <c:pt idx="4541">
                  <c:v>-7.5969726888694744E-2</c:v>
                </c:pt>
                <c:pt idx="4542">
                  <c:v>-7.777723614497295E-2</c:v>
                </c:pt>
                <c:pt idx="4543">
                  <c:v>-7.8703603173569947E-2</c:v>
                </c:pt>
                <c:pt idx="4544">
                  <c:v>-7.92600165028714E-2</c:v>
                </c:pt>
                <c:pt idx="4545">
                  <c:v>-7.9444993352519144E-2</c:v>
                </c:pt>
                <c:pt idx="4546">
                  <c:v>-7.9213679616687072E-2</c:v>
                </c:pt>
                <c:pt idx="4547">
                  <c:v>-7.8147560539358063E-2</c:v>
                </c:pt>
                <c:pt idx="4548">
                  <c:v>-7.6294085091984987E-2</c:v>
                </c:pt>
                <c:pt idx="4549">
                  <c:v>-7.3467164339651614E-2</c:v>
                </c:pt>
                <c:pt idx="4550">
                  <c:v>-6.9899224103458502E-2</c:v>
                </c:pt>
                <c:pt idx="4551">
                  <c:v>-6.6238610094896788E-2</c:v>
                </c:pt>
                <c:pt idx="4552">
                  <c:v>-6.3412060037652873E-2</c:v>
                </c:pt>
                <c:pt idx="4553">
                  <c:v>-6.141734976119001E-2</c:v>
                </c:pt>
                <c:pt idx="4554">
                  <c:v>-5.9888603212196689E-2</c:v>
                </c:pt>
                <c:pt idx="4555">
                  <c:v>-5.9147213033247492E-2</c:v>
                </c:pt>
                <c:pt idx="4556">
                  <c:v>-5.8636395199951452E-2</c:v>
                </c:pt>
                <c:pt idx="4557">
                  <c:v>-5.8451418350303652E-2</c:v>
                </c:pt>
                <c:pt idx="4558">
                  <c:v>-5.8961494793420666E-2</c:v>
                </c:pt>
                <c:pt idx="4559">
                  <c:v>-6.0351972074039917E-2</c:v>
                </c:pt>
                <c:pt idx="4560">
                  <c:v>-3.4029051054441428E-2</c:v>
                </c:pt>
                <c:pt idx="4561">
                  <c:v>-3.4816036729395983E-2</c:v>
                </c:pt>
                <c:pt idx="4562">
                  <c:v>-3.5835077530361692E-2</c:v>
                </c:pt>
                <c:pt idx="4563">
                  <c:v>-3.9728117360024073E-2</c:v>
                </c:pt>
                <c:pt idx="4564">
                  <c:v>-4.4269132206088024E-2</c:v>
                </c:pt>
                <c:pt idx="4565">
                  <c:v>-4.7513084934080352E-2</c:v>
                </c:pt>
                <c:pt idx="4566">
                  <c:v>-4.9320594190358558E-2</c:v>
                </c:pt>
                <c:pt idx="4567">
                  <c:v>-5.0246961218955555E-2</c:v>
                </c:pt>
                <c:pt idx="4568">
                  <c:v>-5.0803374548257008E-2</c:v>
                </c:pt>
                <c:pt idx="4569">
                  <c:v>-5.0988351397904752E-2</c:v>
                </c:pt>
                <c:pt idx="4570">
                  <c:v>-5.0757037662072679E-2</c:v>
                </c:pt>
                <c:pt idx="4571">
                  <c:v>-4.9690918584743671E-2</c:v>
                </c:pt>
                <c:pt idx="4572">
                  <c:v>-4.7837443137370594E-2</c:v>
                </c:pt>
                <c:pt idx="4573">
                  <c:v>-4.5010522385037222E-2</c:v>
                </c:pt>
                <c:pt idx="4574">
                  <c:v>-4.1442582148844109E-2</c:v>
                </c:pt>
                <c:pt idx="4575">
                  <c:v>-3.7781968140282396E-2</c:v>
                </c:pt>
                <c:pt idx="4576">
                  <c:v>-3.4955418083038481E-2</c:v>
                </c:pt>
                <c:pt idx="4577">
                  <c:v>-3.2960707806575618E-2</c:v>
                </c:pt>
                <c:pt idx="4578">
                  <c:v>-3.1431961257582297E-2</c:v>
                </c:pt>
                <c:pt idx="4579">
                  <c:v>-3.06905710786331E-2</c:v>
                </c:pt>
                <c:pt idx="4580">
                  <c:v>-3.017975324533706E-2</c:v>
                </c:pt>
                <c:pt idx="4581">
                  <c:v>-2.999477639568926E-2</c:v>
                </c:pt>
                <c:pt idx="4582">
                  <c:v>-3.0504852838806273E-2</c:v>
                </c:pt>
                <c:pt idx="4583">
                  <c:v>-3.1895330119425525E-2</c:v>
                </c:pt>
                <c:pt idx="4584">
                  <c:v>-6.248569300905582E-2</c:v>
                </c:pt>
                <c:pt idx="4585">
                  <c:v>-6.3272678684010375E-2</c:v>
                </c:pt>
                <c:pt idx="4586">
                  <c:v>-6.4291719484976084E-2</c:v>
                </c:pt>
                <c:pt idx="4587">
                  <c:v>-6.8184759314638466E-2</c:v>
                </c:pt>
                <c:pt idx="4588">
                  <c:v>-7.2725774160702417E-2</c:v>
                </c:pt>
                <c:pt idx="4589">
                  <c:v>-7.5969726888694744E-2</c:v>
                </c:pt>
                <c:pt idx="4590">
                  <c:v>-7.777723614497295E-2</c:v>
                </c:pt>
                <c:pt idx="4591">
                  <c:v>-7.8703603173569947E-2</c:v>
                </c:pt>
                <c:pt idx="4592">
                  <c:v>-7.92600165028714E-2</c:v>
                </c:pt>
                <c:pt idx="4593">
                  <c:v>-7.9444993352519144E-2</c:v>
                </c:pt>
                <c:pt idx="4594">
                  <c:v>-7.9213679616687072E-2</c:v>
                </c:pt>
                <c:pt idx="4595">
                  <c:v>-7.8147560539358063E-2</c:v>
                </c:pt>
                <c:pt idx="4596">
                  <c:v>-7.6294085091984987E-2</c:v>
                </c:pt>
                <c:pt idx="4597">
                  <c:v>-7.3467164339651614E-2</c:v>
                </c:pt>
                <c:pt idx="4598">
                  <c:v>-6.9899224103458502E-2</c:v>
                </c:pt>
                <c:pt idx="4599">
                  <c:v>-6.6238610094896788E-2</c:v>
                </c:pt>
                <c:pt idx="4600">
                  <c:v>-6.3412060037652873E-2</c:v>
                </c:pt>
                <c:pt idx="4601">
                  <c:v>-6.141734976119001E-2</c:v>
                </c:pt>
                <c:pt idx="4602">
                  <c:v>-5.9888603212196689E-2</c:v>
                </c:pt>
                <c:pt idx="4603">
                  <c:v>-5.9147213033247492E-2</c:v>
                </c:pt>
                <c:pt idx="4604">
                  <c:v>-5.8636395199951452E-2</c:v>
                </c:pt>
                <c:pt idx="4605">
                  <c:v>-5.8451418350303652E-2</c:v>
                </c:pt>
                <c:pt idx="4606">
                  <c:v>-5.8961494793420666E-2</c:v>
                </c:pt>
                <c:pt idx="4607">
                  <c:v>-6.0351972074039917E-2</c:v>
                </c:pt>
                <c:pt idx="4608">
                  <c:v>1.0482476820187214E-3</c:v>
                </c:pt>
                <c:pt idx="4609">
                  <c:v>2.6126200706422242E-4</c:v>
                </c:pt>
                <c:pt idx="4610">
                  <c:v>-7.5777879390159786E-4</c:v>
                </c:pt>
                <c:pt idx="4611">
                  <c:v>-4.6508186235639792E-3</c:v>
                </c:pt>
                <c:pt idx="4612">
                  <c:v>-9.1918334696278192E-3</c:v>
                </c:pt>
                <c:pt idx="4613">
                  <c:v>-1.2435786197620202E-2</c:v>
                </c:pt>
                <c:pt idx="4614">
                  <c:v>-1.4243295453898352E-2</c:v>
                </c:pt>
                <c:pt idx="4615">
                  <c:v>-1.5169662482495405E-2</c:v>
                </c:pt>
                <c:pt idx="4616">
                  <c:v>-1.5726075811796858E-2</c:v>
                </c:pt>
                <c:pt idx="4617">
                  <c:v>-1.5911052661444658E-2</c:v>
                </c:pt>
                <c:pt idx="4618">
                  <c:v>-1.5679738925612585E-2</c:v>
                </c:pt>
                <c:pt idx="4619">
                  <c:v>-1.4613619848283466E-2</c:v>
                </c:pt>
                <c:pt idx="4620">
                  <c:v>-1.2760144400910445E-2</c:v>
                </c:pt>
                <c:pt idx="4621">
                  <c:v>-9.933223648577072E-3</c:v>
                </c:pt>
                <c:pt idx="4622">
                  <c:v>-6.3652834123839597E-3</c:v>
                </c:pt>
                <c:pt idx="4623">
                  <c:v>-2.7046694038223018E-3</c:v>
                </c:pt>
                <c:pt idx="4624">
                  <c:v>1.2188065342166876E-4</c:v>
                </c:pt>
                <c:pt idx="4625">
                  <c:v>2.1165909298844765E-3</c:v>
                </c:pt>
                <c:pt idx="4626">
                  <c:v>3.6453374788778525E-3</c:v>
                </c:pt>
                <c:pt idx="4627">
                  <c:v>4.3867276578269943E-3</c:v>
                </c:pt>
                <c:pt idx="4628">
                  <c:v>4.8975454911230898E-3</c:v>
                </c:pt>
                <c:pt idx="4629">
                  <c:v>5.0825223407708897E-3</c:v>
                </c:pt>
                <c:pt idx="4630">
                  <c:v>4.5724458976538207E-3</c:v>
                </c:pt>
                <c:pt idx="4631">
                  <c:v>3.1819686170345696E-3</c:v>
                </c:pt>
                <c:pt idx="4632">
                  <c:v>-3.071872266351855E-2</c:v>
                </c:pt>
                <c:pt idx="4633">
                  <c:v>-3.1505708338473104E-2</c:v>
                </c:pt>
                <c:pt idx="4634">
                  <c:v>-3.2524749139438813E-2</c:v>
                </c:pt>
                <c:pt idx="4635">
                  <c:v>-3.6417788969101195E-2</c:v>
                </c:pt>
                <c:pt idx="4636">
                  <c:v>-4.0958803815165146E-2</c:v>
                </c:pt>
                <c:pt idx="4637">
                  <c:v>-4.4202756543157473E-2</c:v>
                </c:pt>
                <c:pt idx="4638">
                  <c:v>-4.6010265799435679E-2</c:v>
                </c:pt>
                <c:pt idx="4639">
                  <c:v>-4.6936632828032676E-2</c:v>
                </c:pt>
                <c:pt idx="4640">
                  <c:v>-4.7493046157334129E-2</c:v>
                </c:pt>
                <c:pt idx="4641">
                  <c:v>-4.7678023006981873E-2</c:v>
                </c:pt>
                <c:pt idx="4642">
                  <c:v>-4.7446709271149801E-2</c:v>
                </c:pt>
                <c:pt idx="4643">
                  <c:v>-4.6380590193820792E-2</c:v>
                </c:pt>
                <c:pt idx="4644">
                  <c:v>-4.4527114746447716E-2</c:v>
                </c:pt>
                <c:pt idx="4645">
                  <c:v>-4.1700193994114343E-2</c:v>
                </c:pt>
                <c:pt idx="4646">
                  <c:v>-3.8132253757921231E-2</c:v>
                </c:pt>
                <c:pt idx="4647">
                  <c:v>-3.4471639749359517E-2</c:v>
                </c:pt>
                <c:pt idx="4648">
                  <c:v>-3.1645089692115602E-2</c:v>
                </c:pt>
                <c:pt idx="4649">
                  <c:v>-2.9650379415652739E-2</c:v>
                </c:pt>
                <c:pt idx="4650">
                  <c:v>-2.8121632866659474E-2</c:v>
                </c:pt>
                <c:pt idx="4651">
                  <c:v>-2.7380242687710221E-2</c:v>
                </c:pt>
                <c:pt idx="4652">
                  <c:v>-2.6869424854414237E-2</c:v>
                </c:pt>
                <c:pt idx="4653">
                  <c:v>-2.6684448004766437E-2</c:v>
                </c:pt>
                <c:pt idx="4654">
                  <c:v>-2.7194524447883395E-2</c:v>
                </c:pt>
                <c:pt idx="4655">
                  <c:v>-2.8585001728502646E-2</c:v>
                </c:pt>
                <c:pt idx="4656">
                  <c:v>-1.0856752317981333E-2</c:v>
                </c:pt>
                <c:pt idx="4657">
                  <c:v>-1.1643737992935832E-2</c:v>
                </c:pt>
                <c:pt idx="4658">
                  <c:v>-1.2662778793901541E-2</c:v>
                </c:pt>
                <c:pt idx="4659">
                  <c:v>-1.6555818623563923E-2</c:v>
                </c:pt>
                <c:pt idx="4660">
                  <c:v>-2.1096833469627874E-2</c:v>
                </c:pt>
                <c:pt idx="4661">
                  <c:v>-2.4340786197620257E-2</c:v>
                </c:pt>
                <c:pt idx="4662">
                  <c:v>-2.6148295453898407E-2</c:v>
                </c:pt>
                <c:pt idx="4663">
                  <c:v>-2.707466248249546E-2</c:v>
                </c:pt>
                <c:pt idx="4664">
                  <c:v>-2.7631075811796912E-2</c:v>
                </c:pt>
                <c:pt idx="4665">
                  <c:v>-2.7816052661444601E-2</c:v>
                </c:pt>
                <c:pt idx="4666">
                  <c:v>-2.7584738925612529E-2</c:v>
                </c:pt>
                <c:pt idx="4667">
                  <c:v>-2.651861984828352E-2</c:v>
                </c:pt>
                <c:pt idx="4668">
                  <c:v>-2.4665144400910388E-2</c:v>
                </c:pt>
                <c:pt idx="4669">
                  <c:v>-2.1838223648577126E-2</c:v>
                </c:pt>
                <c:pt idx="4670">
                  <c:v>-1.8270283412383903E-2</c:v>
                </c:pt>
                <c:pt idx="4671">
                  <c:v>-1.4609669403822245E-2</c:v>
                </c:pt>
                <c:pt idx="4672">
                  <c:v>-1.1783119346578386E-2</c:v>
                </c:pt>
                <c:pt idx="4673">
                  <c:v>-9.7884090701154669E-3</c:v>
                </c:pt>
                <c:pt idx="4674">
                  <c:v>-8.2596625211220909E-3</c:v>
                </c:pt>
                <c:pt idx="4675">
                  <c:v>-7.5182723421729492E-3</c:v>
                </c:pt>
                <c:pt idx="4676">
                  <c:v>-7.0074545088768536E-3</c:v>
                </c:pt>
                <c:pt idx="4677">
                  <c:v>-6.8224776592290537E-3</c:v>
                </c:pt>
                <c:pt idx="4678">
                  <c:v>-7.3325541023461227E-3</c:v>
                </c:pt>
                <c:pt idx="4679">
                  <c:v>-8.7230313829653738E-3</c:v>
                </c:pt>
                <c:pt idx="4680">
                  <c:v>-1.5822244904365568E-2</c:v>
                </c:pt>
                <c:pt idx="4681">
                  <c:v>-1.6609230579320178E-2</c:v>
                </c:pt>
                <c:pt idx="4682">
                  <c:v>-1.7628271380285887E-2</c:v>
                </c:pt>
                <c:pt idx="4683">
                  <c:v>-2.1521311209948268E-2</c:v>
                </c:pt>
                <c:pt idx="4684">
                  <c:v>-2.6062326056012219E-2</c:v>
                </c:pt>
                <c:pt idx="4685">
                  <c:v>-2.9306278784004491E-2</c:v>
                </c:pt>
                <c:pt idx="4686">
                  <c:v>-3.1113788040282753E-2</c:v>
                </c:pt>
                <c:pt idx="4687">
                  <c:v>-3.2040155068879694E-2</c:v>
                </c:pt>
                <c:pt idx="4688">
                  <c:v>-3.2596568398181147E-2</c:v>
                </c:pt>
                <c:pt idx="4689">
                  <c:v>-3.2781545247828947E-2</c:v>
                </c:pt>
                <c:pt idx="4690">
                  <c:v>-3.2550231511996874E-2</c:v>
                </c:pt>
                <c:pt idx="4691">
                  <c:v>-3.1484112434667866E-2</c:v>
                </c:pt>
                <c:pt idx="4692">
                  <c:v>-2.9630636987294734E-2</c:v>
                </c:pt>
                <c:pt idx="4693">
                  <c:v>-2.6803716234961361E-2</c:v>
                </c:pt>
                <c:pt idx="4694">
                  <c:v>-2.3235775998768249E-2</c:v>
                </c:pt>
                <c:pt idx="4695">
                  <c:v>-1.9575161990206591E-2</c:v>
                </c:pt>
                <c:pt idx="4696">
                  <c:v>-1.674861193296262E-2</c:v>
                </c:pt>
                <c:pt idx="4697">
                  <c:v>-1.4753901656499813E-2</c:v>
                </c:pt>
                <c:pt idx="4698">
                  <c:v>-1.3225155107506437E-2</c:v>
                </c:pt>
                <c:pt idx="4699">
                  <c:v>-1.2483764928557295E-2</c:v>
                </c:pt>
                <c:pt idx="4700">
                  <c:v>-1.1972947095261199E-2</c:v>
                </c:pt>
                <c:pt idx="4701">
                  <c:v>-1.1787970245613399E-2</c:v>
                </c:pt>
                <c:pt idx="4702">
                  <c:v>-1.2298046688730468E-2</c:v>
                </c:pt>
                <c:pt idx="4703">
                  <c:v>-1.368852396934972E-2</c:v>
                </c:pt>
                <c:pt idx="4704">
                  <c:v>1.9255053832094582E-2</c:v>
                </c:pt>
                <c:pt idx="4705">
                  <c:v>1.8468068157140083E-2</c:v>
                </c:pt>
                <c:pt idx="4706">
                  <c:v>1.7449027356174374E-2</c:v>
                </c:pt>
                <c:pt idx="4707">
                  <c:v>1.3555987526511992E-2</c:v>
                </c:pt>
                <c:pt idx="4708">
                  <c:v>9.0149726804480412E-3</c:v>
                </c:pt>
                <c:pt idx="4709">
                  <c:v>5.7710199524556582E-3</c:v>
                </c:pt>
                <c:pt idx="4710">
                  <c:v>3.963510696177508E-3</c:v>
                </c:pt>
                <c:pt idx="4711">
                  <c:v>3.0371436675804553E-3</c:v>
                </c:pt>
                <c:pt idx="4712">
                  <c:v>2.4807303382790025E-3</c:v>
                </c:pt>
                <c:pt idx="4713">
                  <c:v>2.2957534886313136E-3</c:v>
                </c:pt>
                <c:pt idx="4714">
                  <c:v>2.5270672244633863E-3</c:v>
                </c:pt>
                <c:pt idx="4715">
                  <c:v>3.5931863017923948E-3</c:v>
                </c:pt>
                <c:pt idx="4716">
                  <c:v>5.4466617491654157E-3</c:v>
                </c:pt>
                <c:pt idx="4717">
                  <c:v>8.2735825014987885E-3</c:v>
                </c:pt>
                <c:pt idx="4718">
                  <c:v>1.1841522737691901E-2</c:v>
                </c:pt>
                <c:pt idx="4719">
                  <c:v>1.550213674625367E-2</c:v>
                </c:pt>
                <c:pt idx="4720">
                  <c:v>1.8328686803497529E-2</c:v>
                </c:pt>
                <c:pt idx="4721">
                  <c:v>2.0323397079960448E-2</c:v>
                </c:pt>
                <c:pt idx="4722">
                  <c:v>2.1852143628953713E-2</c:v>
                </c:pt>
                <c:pt idx="4723">
                  <c:v>2.2593533807902966E-2</c:v>
                </c:pt>
                <c:pt idx="4724">
                  <c:v>2.310435164119895E-2</c:v>
                </c:pt>
                <c:pt idx="4725">
                  <c:v>2.328932849084675E-2</c:v>
                </c:pt>
                <c:pt idx="4726">
                  <c:v>2.2779252047729792E-2</c:v>
                </c:pt>
                <c:pt idx="4727">
                  <c:v>2.1388774767110541E-2</c:v>
                </c:pt>
                <c:pt idx="4728">
                  <c:v>-4.4278886858980016E-2</c:v>
                </c:pt>
                <c:pt idx="4729">
                  <c:v>-4.506587253393457E-2</c:v>
                </c:pt>
                <c:pt idx="4730">
                  <c:v>-4.6084913334900279E-2</c:v>
                </c:pt>
                <c:pt idx="4731">
                  <c:v>-4.9977953164562661E-2</c:v>
                </c:pt>
                <c:pt idx="4732">
                  <c:v>-5.4518968010626612E-2</c:v>
                </c:pt>
                <c:pt idx="4733">
                  <c:v>-5.7762920738618939E-2</c:v>
                </c:pt>
                <c:pt idx="4734">
                  <c:v>-5.9570429994897145E-2</c:v>
                </c:pt>
                <c:pt idx="4735">
                  <c:v>-6.0496797023494142E-2</c:v>
                </c:pt>
                <c:pt idx="4736">
                  <c:v>-6.1053210352795595E-2</c:v>
                </c:pt>
                <c:pt idx="4737">
                  <c:v>-6.1238187202443339E-2</c:v>
                </c:pt>
                <c:pt idx="4738">
                  <c:v>-6.1006873466611267E-2</c:v>
                </c:pt>
                <c:pt idx="4739">
                  <c:v>-5.9940754389282258E-2</c:v>
                </c:pt>
                <c:pt idx="4740">
                  <c:v>-5.8087278941909182E-2</c:v>
                </c:pt>
                <c:pt idx="4741">
                  <c:v>-5.5260358189575809E-2</c:v>
                </c:pt>
                <c:pt idx="4742">
                  <c:v>-5.1692417953382697E-2</c:v>
                </c:pt>
                <c:pt idx="4743">
                  <c:v>-4.8031803944820983E-2</c:v>
                </c:pt>
                <c:pt idx="4744">
                  <c:v>-4.5205253887577068E-2</c:v>
                </c:pt>
                <c:pt idx="4745">
                  <c:v>-4.3210543611114205E-2</c:v>
                </c:pt>
                <c:pt idx="4746">
                  <c:v>-4.1681797062120884E-2</c:v>
                </c:pt>
                <c:pt idx="4747">
                  <c:v>-4.0940406883171687E-2</c:v>
                </c:pt>
                <c:pt idx="4748">
                  <c:v>-4.0429589049875647E-2</c:v>
                </c:pt>
                <c:pt idx="4749">
                  <c:v>-4.0244612200227847E-2</c:v>
                </c:pt>
                <c:pt idx="4750">
                  <c:v>-4.0754688643344861E-2</c:v>
                </c:pt>
                <c:pt idx="4751">
                  <c:v>-4.2145165923964112E-2</c:v>
                </c:pt>
                <c:pt idx="4752">
                  <c:v>-7.5464239270583988E-3</c:v>
                </c:pt>
                <c:pt idx="4753">
                  <c:v>-8.3334096020128978E-3</c:v>
                </c:pt>
                <c:pt idx="4754">
                  <c:v>-9.3524504029786071E-3</c:v>
                </c:pt>
                <c:pt idx="4755">
                  <c:v>-1.3245490232640988E-2</c:v>
                </c:pt>
                <c:pt idx="4756">
                  <c:v>-1.7786505078704939E-2</c:v>
                </c:pt>
                <c:pt idx="4757">
                  <c:v>-2.1030457806697322E-2</c:v>
                </c:pt>
                <c:pt idx="4758">
                  <c:v>-2.2837967062975473E-2</c:v>
                </c:pt>
                <c:pt idx="4759">
                  <c:v>-2.3764334091572525E-2</c:v>
                </c:pt>
                <c:pt idx="4760">
                  <c:v>-2.4320747420873978E-2</c:v>
                </c:pt>
                <c:pt idx="4761">
                  <c:v>-2.4505724270521667E-2</c:v>
                </c:pt>
                <c:pt idx="4762">
                  <c:v>-2.4274410534689594E-2</c:v>
                </c:pt>
                <c:pt idx="4763">
                  <c:v>-2.3208291457360586E-2</c:v>
                </c:pt>
                <c:pt idx="4764">
                  <c:v>-2.1354816009987565E-2</c:v>
                </c:pt>
                <c:pt idx="4765">
                  <c:v>-1.8527895257654192E-2</c:v>
                </c:pt>
                <c:pt idx="4766">
                  <c:v>-1.495995502146108E-2</c:v>
                </c:pt>
                <c:pt idx="4767">
                  <c:v>-1.1299341012899311E-2</c:v>
                </c:pt>
                <c:pt idx="4768">
                  <c:v>-8.4727909556554515E-3</c:v>
                </c:pt>
                <c:pt idx="4769">
                  <c:v>-6.4780806791925327E-3</c:v>
                </c:pt>
                <c:pt idx="4770">
                  <c:v>-4.9493341301992677E-3</c:v>
                </c:pt>
                <c:pt idx="4771">
                  <c:v>-4.207943951250015E-3</c:v>
                </c:pt>
                <c:pt idx="4772">
                  <c:v>-3.6971261179540305E-3</c:v>
                </c:pt>
                <c:pt idx="4773">
                  <c:v>-3.5121492683062305E-3</c:v>
                </c:pt>
                <c:pt idx="4774">
                  <c:v>-4.0222257114231885E-3</c:v>
                </c:pt>
                <c:pt idx="4775">
                  <c:v>-5.4127029920424397E-3</c:v>
                </c:pt>
                <c:pt idx="4776">
                  <c:v>4.3585760729416556E-3</c:v>
                </c:pt>
                <c:pt idx="4777">
                  <c:v>3.5715903979870456E-3</c:v>
                </c:pt>
                <c:pt idx="4778">
                  <c:v>2.5525495970213363E-3</c:v>
                </c:pt>
                <c:pt idx="4779">
                  <c:v>-1.3404902326410451E-3</c:v>
                </c:pt>
                <c:pt idx="4780">
                  <c:v>-5.8815050787049961E-3</c:v>
                </c:pt>
                <c:pt idx="4781">
                  <c:v>-9.125457806697268E-3</c:v>
                </c:pt>
                <c:pt idx="4782">
                  <c:v>-1.0932967062975529E-2</c:v>
                </c:pt>
                <c:pt idx="4783">
                  <c:v>-1.1859334091572471E-2</c:v>
                </c:pt>
                <c:pt idx="4784">
                  <c:v>-1.2415747420873924E-2</c:v>
                </c:pt>
                <c:pt idx="4785">
                  <c:v>-1.2600724270521724E-2</c:v>
                </c:pt>
                <c:pt idx="4786">
                  <c:v>-1.2369410534689651E-2</c:v>
                </c:pt>
                <c:pt idx="4787">
                  <c:v>-1.1303291457360642E-2</c:v>
                </c:pt>
                <c:pt idx="4788">
                  <c:v>-9.4498160099875106E-3</c:v>
                </c:pt>
                <c:pt idx="4789">
                  <c:v>-6.6228952576541378E-3</c:v>
                </c:pt>
                <c:pt idx="4790">
                  <c:v>-3.0549550214610255E-3</c:v>
                </c:pt>
                <c:pt idx="4791">
                  <c:v>6.0565898710063237E-4</c:v>
                </c:pt>
                <c:pt idx="4792">
                  <c:v>3.4322090443446029E-3</c:v>
                </c:pt>
                <c:pt idx="4793">
                  <c:v>5.4269193208074107E-3</c:v>
                </c:pt>
                <c:pt idx="4794">
                  <c:v>6.9556658698007867E-3</c:v>
                </c:pt>
                <c:pt idx="4795">
                  <c:v>7.6970560487499284E-3</c:v>
                </c:pt>
                <c:pt idx="4796">
                  <c:v>8.207873882046024E-3</c:v>
                </c:pt>
                <c:pt idx="4797">
                  <c:v>8.3928507316938239E-3</c:v>
                </c:pt>
                <c:pt idx="4798">
                  <c:v>7.8827742885767549E-3</c:v>
                </c:pt>
                <c:pt idx="4799">
                  <c:v>6.4922970079575038E-3</c:v>
                </c:pt>
                <c:pt idx="4800">
                  <c:v>2.7140369357402494E-2</c:v>
                </c:pt>
                <c:pt idx="4801">
                  <c:v>2.6353383682447995E-2</c:v>
                </c:pt>
                <c:pt idx="4802">
                  <c:v>2.5334342881482286E-2</c:v>
                </c:pt>
                <c:pt idx="4803">
                  <c:v>2.1441303051819904E-2</c:v>
                </c:pt>
                <c:pt idx="4804">
                  <c:v>1.6900288205755953E-2</c:v>
                </c:pt>
                <c:pt idx="4805">
                  <c:v>1.365633547776357E-2</c:v>
                </c:pt>
                <c:pt idx="4806">
                  <c:v>1.184882622148542E-2</c:v>
                </c:pt>
                <c:pt idx="4807">
                  <c:v>1.0922459192888367E-2</c:v>
                </c:pt>
                <c:pt idx="4808">
                  <c:v>1.0366045863586915E-2</c:v>
                </c:pt>
                <c:pt idx="4809">
                  <c:v>1.0181069013939226E-2</c:v>
                </c:pt>
                <c:pt idx="4810">
                  <c:v>1.0412382749771298E-2</c:v>
                </c:pt>
                <c:pt idx="4811">
                  <c:v>1.1478501827100307E-2</c:v>
                </c:pt>
                <c:pt idx="4812">
                  <c:v>1.3331977274473439E-2</c:v>
                </c:pt>
                <c:pt idx="4813">
                  <c:v>1.6158898026806701E-2</c:v>
                </c:pt>
                <c:pt idx="4814">
                  <c:v>1.9726838262999924E-2</c:v>
                </c:pt>
                <c:pt idx="4815">
                  <c:v>2.3387452271561582E-2</c:v>
                </c:pt>
                <c:pt idx="4816">
                  <c:v>2.6214002328805441E-2</c:v>
                </c:pt>
                <c:pt idx="4817">
                  <c:v>2.820871260526836E-2</c:v>
                </c:pt>
                <c:pt idx="4818">
                  <c:v>2.9737459154261736E-2</c:v>
                </c:pt>
                <c:pt idx="4819">
                  <c:v>3.0478849333210878E-2</c:v>
                </c:pt>
                <c:pt idx="4820">
                  <c:v>3.0989667166506973E-2</c:v>
                </c:pt>
                <c:pt idx="4821">
                  <c:v>3.1174644016154773E-2</c:v>
                </c:pt>
                <c:pt idx="4822">
                  <c:v>3.0664567573037704E-2</c:v>
                </c:pt>
                <c:pt idx="4823">
                  <c:v>2.9274090292418453E-2</c:v>
                </c:pt>
                <c:pt idx="4824">
                  <c:v>-3.6393571333672048E-2</c:v>
                </c:pt>
                <c:pt idx="4825">
                  <c:v>-3.7180557008626602E-2</c:v>
                </c:pt>
                <c:pt idx="4826">
                  <c:v>-3.8199597809592312E-2</c:v>
                </c:pt>
                <c:pt idx="4827">
                  <c:v>-4.2092637639254693E-2</c:v>
                </c:pt>
                <c:pt idx="4828">
                  <c:v>-4.6633652485318644E-2</c:v>
                </c:pt>
                <c:pt idx="4829">
                  <c:v>-4.9877605213310972E-2</c:v>
                </c:pt>
                <c:pt idx="4830">
                  <c:v>-5.1685114469589177E-2</c:v>
                </c:pt>
                <c:pt idx="4831">
                  <c:v>-5.2611481498186174E-2</c:v>
                </c:pt>
                <c:pt idx="4832">
                  <c:v>-5.3167894827487627E-2</c:v>
                </c:pt>
                <c:pt idx="4833">
                  <c:v>-5.3352871677135372E-2</c:v>
                </c:pt>
                <c:pt idx="4834">
                  <c:v>-5.3121557941303299E-2</c:v>
                </c:pt>
                <c:pt idx="4835">
                  <c:v>-5.205543886397429E-2</c:v>
                </c:pt>
                <c:pt idx="4836">
                  <c:v>-5.0201963416601214E-2</c:v>
                </c:pt>
                <c:pt idx="4837">
                  <c:v>-4.7375042664267841E-2</c:v>
                </c:pt>
                <c:pt idx="4838">
                  <c:v>-4.3807102428074729E-2</c:v>
                </c:pt>
                <c:pt idx="4839">
                  <c:v>-4.0146488419513016E-2</c:v>
                </c:pt>
                <c:pt idx="4840">
                  <c:v>-3.7319938362269101E-2</c:v>
                </c:pt>
                <c:pt idx="4841">
                  <c:v>-3.5325228085806237E-2</c:v>
                </c:pt>
                <c:pt idx="4842">
                  <c:v>-3.3796481536812917E-2</c:v>
                </c:pt>
                <c:pt idx="4843">
                  <c:v>-3.305509135786372E-2</c:v>
                </c:pt>
                <c:pt idx="4844">
                  <c:v>-3.254427352456768E-2</c:v>
                </c:pt>
                <c:pt idx="4845">
                  <c:v>-3.235929667491988E-2</c:v>
                </c:pt>
                <c:pt idx="4846">
                  <c:v>-3.2869373118036893E-2</c:v>
                </c:pt>
                <c:pt idx="4847">
                  <c:v>-3.4259850398656144E-2</c:v>
                </c:pt>
                <c:pt idx="4848">
                  <c:v>-4.1359063920056394E-2</c:v>
                </c:pt>
                <c:pt idx="4849">
                  <c:v>-4.2146049595010948E-2</c:v>
                </c:pt>
                <c:pt idx="4850">
                  <c:v>-4.3165090395976657E-2</c:v>
                </c:pt>
                <c:pt idx="4851">
                  <c:v>-4.7058130225639039E-2</c:v>
                </c:pt>
                <c:pt idx="4852">
                  <c:v>-5.159914507170299E-2</c:v>
                </c:pt>
                <c:pt idx="4853">
                  <c:v>-5.4843097799695317E-2</c:v>
                </c:pt>
                <c:pt idx="4854">
                  <c:v>-5.6650607055973523E-2</c:v>
                </c:pt>
                <c:pt idx="4855">
                  <c:v>-5.757697408457052E-2</c:v>
                </c:pt>
                <c:pt idx="4856">
                  <c:v>-5.8133387413871973E-2</c:v>
                </c:pt>
                <c:pt idx="4857">
                  <c:v>-5.8318364263519717E-2</c:v>
                </c:pt>
                <c:pt idx="4858">
                  <c:v>-5.8087050527687645E-2</c:v>
                </c:pt>
                <c:pt idx="4859">
                  <c:v>-5.7020931450358636E-2</c:v>
                </c:pt>
                <c:pt idx="4860">
                  <c:v>-5.516745600298556E-2</c:v>
                </c:pt>
                <c:pt idx="4861">
                  <c:v>-5.2340535250652187E-2</c:v>
                </c:pt>
                <c:pt idx="4862">
                  <c:v>-4.8772595014459075E-2</c:v>
                </c:pt>
                <c:pt idx="4863">
                  <c:v>-4.5111981005897361E-2</c:v>
                </c:pt>
                <c:pt idx="4864">
                  <c:v>-4.2285430948653446E-2</c:v>
                </c:pt>
                <c:pt idx="4865">
                  <c:v>-4.0290720672190583E-2</c:v>
                </c:pt>
                <c:pt idx="4866">
                  <c:v>-3.8761974123197263E-2</c:v>
                </c:pt>
                <c:pt idx="4867">
                  <c:v>-3.8020583944248065E-2</c:v>
                </c:pt>
                <c:pt idx="4868">
                  <c:v>-3.7509766110952025E-2</c:v>
                </c:pt>
                <c:pt idx="4869">
                  <c:v>-3.7324789261304225E-2</c:v>
                </c:pt>
                <c:pt idx="4870">
                  <c:v>-3.7834865704421239E-2</c:v>
                </c:pt>
                <c:pt idx="4871">
                  <c:v>-3.922534298504049E-2</c:v>
                </c:pt>
                <c:pt idx="4872">
                  <c:v>-4.1359063920056394E-2</c:v>
                </c:pt>
                <c:pt idx="4873">
                  <c:v>-4.2146049595010948E-2</c:v>
                </c:pt>
                <c:pt idx="4874">
                  <c:v>-4.3165090395976657E-2</c:v>
                </c:pt>
                <c:pt idx="4875">
                  <c:v>-4.7058130225639039E-2</c:v>
                </c:pt>
                <c:pt idx="4876">
                  <c:v>-5.159914507170299E-2</c:v>
                </c:pt>
                <c:pt idx="4877">
                  <c:v>-5.4843097799695317E-2</c:v>
                </c:pt>
                <c:pt idx="4878">
                  <c:v>-5.6650607055973523E-2</c:v>
                </c:pt>
                <c:pt idx="4879">
                  <c:v>-5.757697408457052E-2</c:v>
                </c:pt>
                <c:pt idx="4880">
                  <c:v>-5.8133387413871973E-2</c:v>
                </c:pt>
                <c:pt idx="4881">
                  <c:v>-5.8318364263519717E-2</c:v>
                </c:pt>
                <c:pt idx="4882">
                  <c:v>-5.8087050527687645E-2</c:v>
                </c:pt>
                <c:pt idx="4883">
                  <c:v>-5.7020931450358636E-2</c:v>
                </c:pt>
                <c:pt idx="4884">
                  <c:v>-5.516745600298556E-2</c:v>
                </c:pt>
                <c:pt idx="4885">
                  <c:v>-5.2340535250652187E-2</c:v>
                </c:pt>
                <c:pt idx="4886">
                  <c:v>-4.8772595014459075E-2</c:v>
                </c:pt>
                <c:pt idx="4887">
                  <c:v>-4.5111981005897361E-2</c:v>
                </c:pt>
                <c:pt idx="4888">
                  <c:v>-4.2285430948653446E-2</c:v>
                </c:pt>
                <c:pt idx="4889">
                  <c:v>-4.0290720672190583E-2</c:v>
                </c:pt>
                <c:pt idx="4890">
                  <c:v>-3.8761974123197263E-2</c:v>
                </c:pt>
                <c:pt idx="4891">
                  <c:v>-3.8020583944248065E-2</c:v>
                </c:pt>
                <c:pt idx="4892">
                  <c:v>-3.7509766110952025E-2</c:v>
                </c:pt>
                <c:pt idx="4893">
                  <c:v>-3.7324789261304225E-2</c:v>
                </c:pt>
                <c:pt idx="4894">
                  <c:v>-3.7834865704421239E-2</c:v>
                </c:pt>
                <c:pt idx="4895">
                  <c:v>-3.922534298504049E-2</c:v>
                </c:pt>
                <c:pt idx="4896">
                  <c:v>-3.6393571333672048E-2</c:v>
                </c:pt>
                <c:pt idx="4897">
                  <c:v>-3.7180557008626602E-2</c:v>
                </c:pt>
                <c:pt idx="4898">
                  <c:v>-3.8199597809592312E-2</c:v>
                </c:pt>
                <c:pt idx="4899">
                  <c:v>-4.2092637639254693E-2</c:v>
                </c:pt>
                <c:pt idx="4900">
                  <c:v>-4.6633652485318644E-2</c:v>
                </c:pt>
                <c:pt idx="4901">
                  <c:v>-4.9877605213310972E-2</c:v>
                </c:pt>
                <c:pt idx="4902">
                  <c:v>-5.1685114469589177E-2</c:v>
                </c:pt>
                <c:pt idx="4903">
                  <c:v>-5.2611481498186174E-2</c:v>
                </c:pt>
                <c:pt idx="4904">
                  <c:v>-5.3167894827487627E-2</c:v>
                </c:pt>
                <c:pt idx="4905">
                  <c:v>-5.3352871677135372E-2</c:v>
                </c:pt>
                <c:pt idx="4906">
                  <c:v>-5.3121557941303299E-2</c:v>
                </c:pt>
                <c:pt idx="4907">
                  <c:v>-5.205543886397429E-2</c:v>
                </c:pt>
                <c:pt idx="4908">
                  <c:v>-5.0201963416601214E-2</c:v>
                </c:pt>
                <c:pt idx="4909">
                  <c:v>-4.7375042664267841E-2</c:v>
                </c:pt>
                <c:pt idx="4910">
                  <c:v>-4.3807102428074729E-2</c:v>
                </c:pt>
                <c:pt idx="4911">
                  <c:v>-4.0146488419513016E-2</c:v>
                </c:pt>
                <c:pt idx="4912">
                  <c:v>-3.7319938362269101E-2</c:v>
                </c:pt>
                <c:pt idx="4913">
                  <c:v>-3.5325228085806237E-2</c:v>
                </c:pt>
                <c:pt idx="4914">
                  <c:v>-3.3796481536812917E-2</c:v>
                </c:pt>
                <c:pt idx="4915">
                  <c:v>-3.305509135786372E-2</c:v>
                </c:pt>
                <c:pt idx="4916">
                  <c:v>-3.254427352456768E-2</c:v>
                </c:pt>
                <c:pt idx="4917">
                  <c:v>-3.235929667491988E-2</c:v>
                </c:pt>
                <c:pt idx="4918">
                  <c:v>-3.2869373118036893E-2</c:v>
                </c:pt>
                <c:pt idx="4919">
                  <c:v>-3.4259850398656144E-2</c:v>
                </c:pt>
                <c:pt idx="4920">
                  <c:v>-3.6393571333672048E-2</c:v>
                </c:pt>
                <c:pt idx="4921">
                  <c:v>-3.7180557008626602E-2</c:v>
                </c:pt>
                <c:pt idx="4922">
                  <c:v>-3.8199597809592312E-2</c:v>
                </c:pt>
                <c:pt idx="4923">
                  <c:v>-4.2092637639254693E-2</c:v>
                </c:pt>
                <c:pt idx="4924">
                  <c:v>-4.6633652485318644E-2</c:v>
                </c:pt>
                <c:pt idx="4925">
                  <c:v>-4.9877605213310972E-2</c:v>
                </c:pt>
                <c:pt idx="4926">
                  <c:v>-5.1685114469589177E-2</c:v>
                </c:pt>
                <c:pt idx="4927">
                  <c:v>-5.2611481498186174E-2</c:v>
                </c:pt>
                <c:pt idx="4928">
                  <c:v>-5.3167894827487627E-2</c:v>
                </c:pt>
                <c:pt idx="4929">
                  <c:v>-5.3352871677135372E-2</c:v>
                </c:pt>
                <c:pt idx="4930">
                  <c:v>-5.3121557941303299E-2</c:v>
                </c:pt>
                <c:pt idx="4931">
                  <c:v>-5.205543886397429E-2</c:v>
                </c:pt>
                <c:pt idx="4932">
                  <c:v>-5.0201963416601214E-2</c:v>
                </c:pt>
                <c:pt idx="4933">
                  <c:v>-4.7375042664267841E-2</c:v>
                </c:pt>
                <c:pt idx="4934">
                  <c:v>-4.3807102428074729E-2</c:v>
                </c:pt>
                <c:pt idx="4935">
                  <c:v>-4.0146488419513016E-2</c:v>
                </c:pt>
                <c:pt idx="4936">
                  <c:v>-3.7319938362269101E-2</c:v>
                </c:pt>
                <c:pt idx="4937">
                  <c:v>-3.5325228085806237E-2</c:v>
                </c:pt>
                <c:pt idx="4938">
                  <c:v>-3.3796481536812917E-2</c:v>
                </c:pt>
                <c:pt idx="4939">
                  <c:v>-3.305509135786372E-2</c:v>
                </c:pt>
                <c:pt idx="4940">
                  <c:v>-3.254427352456768E-2</c:v>
                </c:pt>
                <c:pt idx="4941">
                  <c:v>-3.235929667491988E-2</c:v>
                </c:pt>
                <c:pt idx="4942">
                  <c:v>-3.2869373118036893E-2</c:v>
                </c:pt>
                <c:pt idx="4943">
                  <c:v>-3.4259850398656144E-2</c:v>
                </c:pt>
                <c:pt idx="4944">
                  <c:v>4.3373160680247103E-2</c:v>
                </c:pt>
                <c:pt idx="4945">
                  <c:v>4.2586175005292493E-2</c:v>
                </c:pt>
                <c:pt idx="4946">
                  <c:v>4.1567134204326783E-2</c:v>
                </c:pt>
                <c:pt idx="4947">
                  <c:v>3.7674094374664402E-2</c:v>
                </c:pt>
                <c:pt idx="4948">
                  <c:v>3.3133079528600451E-2</c:v>
                </c:pt>
                <c:pt idx="4949">
                  <c:v>2.9889126800608179E-2</c:v>
                </c:pt>
                <c:pt idx="4950">
                  <c:v>2.8081617544329918E-2</c:v>
                </c:pt>
                <c:pt idx="4951">
                  <c:v>2.7155250515732976E-2</c:v>
                </c:pt>
                <c:pt idx="4952">
                  <c:v>2.6598837186431523E-2</c:v>
                </c:pt>
                <c:pt idx="4953">
                  <c:v>2.6413860336783723E-2</c:v>
                </c:pt>
                <c:pt idx="4954">
                  <c:v>2.6645174072615796E-2</c:v>
                </c:pt>
                <c:pt idx="4955">
                  <c:v>2.7711293149944805E-2</c:v>
                </c:pt>
                <c:pt idx="4956">
                  <c:v>2.9564768597317936E-2</c:v>
                </c:pt>
                <c:pt idx="4957">
                  <c:v>3.2391689349651309E-2</c:v>
                </c:pt>
                <c:pt idx="4958">
                  <c:v>3.5959629585844421E-2</c:v>
                </c:pt>
                <c:pt idx="4959">
                  <c:v>3.9620243594406079E-2</c:v>
                </c:pt>
                <c:pt idx="4960">
                  <c:v>4.244679365165005E-2</c:v>
                </c:pt>
                <c:pt idx="4961">
                  <c:v>4.4441503928112858E-2</c:v>
                </c:pt>
                <c:pt idx="4962">
                  <c:v>4.5970250477106234E-2</c:v>
                </c:pt>
                <c:pt idx="4963">
                  <c:v>4.6711640656055375E-2</c:v>
                </c:pt>
                <c:pt idx="4964">
                  <c:v>4.7222458489351471E-2</c:v>
                </c:pt>
                <c:pt idx="4965">
                  <c:v>4.7407435338999271E-2</c:v>
                </c:pt>
                <c:pt idx="4966">
                  <c:v>4.6897358895882202E-2</c:v>
                </c:pt>
                <c:pt idx="4967">
                  <c:v>4.5506881615262951E-2</c:v>
                </c:pt>
                <c:pt idx="4968">
                  <c:v>2.5238009350400548E-2</c:v>
                </c:pt>
                <c:pt idx="4969">
                  <c:v>2.4451023675446049E-2</c:v>
                </c:pt>
                <c:pt idx="4970">
                  <c:v>2.3431982874480339E-2</c:v>
                </c:pt>
                <c:pt idx="4971">
                  <c:v>1.9538943044817958E-2</c:v>
                </c:pt>
                <c:pt idx="4972">
                  <c:v>1.4997928198754007E-2</c:v>
                </c:pt>
                <c:pt idx="4973">
                  <c:v>1.1753975470761624E-2</c:v>
                </c:pt>
                <c:pt idx="4974">
                  <c:v>9.9464662144834737E-3</c:v>
                </c:pt>
                <c:pt idx="4975">
                  <c:v>9.020099185886421E-3</c:v>
                </c:pt>
                <c:pt idx="4976">
                  <c:v>8.4636858565849682E-3</c:v>
                </c:pt>
                <c:pt idx="4977">
                  <c:v>8.2787090069372793E-3</c:v>
                </c:pt>
                <c:pt idx="4978">
                  <c:v>8.510022742769352E-3</c:v>
                </c:pt>
                <c:pt idx="4979">
                  <c:v>9.5761418200983606E-3</c:v>
                </c:pt>
                <c:pt idx="4980">
                  <c:v>1.1429617267471381E-2</c:v>
                </c:pt>
                <c:pt idx="4981">
                  <c:v>1.4256538019804754E-2</c:v>
                </c:pt>
                <c:pt idx="4982">
                  <c:v>1.7824478255997867E-2</c:v>
                </c:pt>
                <c:pt idx="4983">
                  <c:v>2.1485092264559635E-2</c:v>
                </c:pt>
                <c:pt idx="4984">
                  <c:v>2.4311642321803495E-2</c:v>
                </c:pt>
                <c:pt idx="4985">
                  <c:v>2.6306352598266414E-2</c:v>
                </c:pt>
                <c:pt idx="4986">
                  <c:v>2.7835099147259679E-2</c:v>
                </c:pt>
                <c:pt idx="4987">
                  <c:v>2.8576489326208931E-2</c:v>
                </c:pt>
                <c:pt idx="4988">
                  <c:v>2.9087307159504916E-2</c:v>
                </c:pt>
                <c:pt idx="4989">
                  <c:v>2.9272284009152716E-2</c:v>
                </c:pt>
                <c:pt idx="4990">
                  <c:v>2.8762207566035758E-2</c:v>
                </c:pt>
                <c:pt idx="4991">
                  <c:v>2.7371730285416507E-2</c:v>
                </c:pt>
                <c:pt idx="4992">
                  <c:v>2.0272516764016202E-2</c:v>
                </c:pt>
                <c:pt idx="4993">
                  <c:v>1.9485531089061703E-2</c:v>
                </c:pt>
                <c:pt idx="4994">
                  <c:v>1.8466490288095994E-2</c:v>
                </c:pt>
                <c:pt idx="4995">
                  <c:v>1.4573450458433612E-2</c:v>
                </c:pt>
                <c:pt idx="4996">
                  <c:v>1.0032435612369661E-2</c:v>
                </c:pt>
                <c:pt idx="4997">
                  <c:v>6.7884828843772782E-3</c:v>
                </c:pt>
                <c:pt idx="4998">
                  <c:v>4.9809736280991279E-3</c:v>
                </c:pt>
                <c:pt idx="4999">
                  <c:v>4.0546065995020752E-3</c:v>
                </c:pt>
                <c:pt idx="5000">
                  <c:v>3.4981932702006224E-3</c:v>
                </c:pt>
                <c:pt idx="5001">
                  <c:v>3.3132164205529335E-3</c:v>
                </c:pt>
                <c:pt idx="5002">
                  <c:v>3.5445301563850062E-3</c:v>
                </c:pt>
                <c:pt idx="5003">
                  <c:v>4.6106492337140148E-3</c:v>
                </c:pt>
                <c:pt idx="5004">
                  <c:v>6.4641246810870356E-3</c:v>
                </c:pt>
                <c:pt idx="5005">
                  <c:v>9.2910454334204085E-3</c:v>
                </c:pt>
                <c:pt idx="5006">
                  <c:v>1.2858985669613521E-2</c:v>
                </c:pt>
                <c:pt idx="5007">
                  <c:v>1.651959967817529E-2</c:v>
                </c:pt>
                <c:pt idx="5008">
                  <c:v>1.9346149735419149E-2</c:v>
                </c:pt>
                <c:pt idx="5009">
                  <c:v>2.1340860011882068E-2</c:v>
                </c:pt>
                <c:pt idx="5010">
                  <c:v>2.2869606560875333E-2</c:v>
                </c:pt>
                <c:pt idx="5011">
                  <c:v>2.3610996739824586E-2</c:v>
                </c:pt>
                <c:pt idx="5012">
                  <c:v>2.412181457312057E-2</c:v>
                </c:pt>
                <c:pt idx="5013">
                  <c:v>2.430679142276837E-2</c:v>
                </c:pt>
                <c:pt idx="5014">
                  <c:v>2.3796714979651412E-2</c:v>
                </c:pt>
                <c:pt idx="5015">
                  <c:v>2.2406237699032161E-2</c:v>
                </c:pt>
                <c:pt idx="5016">
                  <c:v>4.6364638439399974E-2</c:v>
                </c:pt>
                <c:pt idx="5017">
                  <c:v>4.5577652764445475E-2</c:v>
                </c:pt>
                <c:pt idx="5018">
                  <c:v>4.4558611963479766E-2</c:v>
                </c:pt>
                <c:pt idx="5019">
                  <c:v>4.0665572133817385E-2</c:v>
                </c:pt>
                <c:pt idx="5020">
                  <c:v>3.6124557287753434E-2</c:v>
                </c:pt>
                <c:pt idx="5021">
                  <c:v>3.2880604559761051E-2</c:v>
                </c:pt>
                <c:pt idx="5022">
                  <c:v>3.10730953034829E-2</c:v>
                </c:pt>
                <c:pt idx="5023">
                  <c:v>3.0146728274885848E-2</c:v>
                </c:pt>
                <c:pt idx="5024">
                  <c:v>2.9590314945584395E-2</c:v>
                </c:pt>
                <c:pt idx="5025">
                  <c:v>2.9405338095936706E-2</c:v>
                </c:pt>
                <c:pt idx="5026">
                  <c:v>2.9636651831768779E-2</c:v>
                </c:pt>
                <c:pt idx="5027">
                  <c:v>3.0702770909097787E-2</c:v>
                </c:pt>
                <c:pt idx="5028">
                  <c:v>3.2556246356470919E-2</c:v>
                </c:pt>
                <c:pt idx="5029">
                  <c:v>3.5383167108804181E-2</c:v>
                </c:pt>
                <c:pt idx="5030">
                  <c:v>3.8951107344997404E-2</c:v>
                </c:pt>
                <c:pt idx="5031">
                  <c:v>4.2611721353559062E-2</c:v>
                </c:pt>
                <c:pt idx="5032">
                  <c:v>4.5438271410802922E-2</c:v>
                </c:pt>
                <c:pt idx="5033">
                  <c:v>4.7432981687265841E-2</c:v>
                </c:pt>
                <c:pt idx="5034">
                  <c:v>4.8961728236259217E-2</c:v>
                </c:pt>
                <c:pt idx="5035">
                  <c:v>4.9703118415208358E-2</c:v>
                </c:pt>
                <c:pt idx="5036">
                  <c:v>5.0213936248504454E-2</c:v>
                </c:pt>
                <c:pt idx="5037">
                  <c:v>5.0398913098152254E-2</c:v>
                </c:pt>
                <c:pt idx="5038">
                  <c:v>4.9888836655035185E-2</c:v>
                </c:pt>
                <c:pt idx="5039">
                  <c:v>4.8498359374415934E-2</c:v>
                </c:pt>
                <c:pt idx="5040">
                  <c:v>7.8131608784937412E-2</c:v>
                </c:pt>
                <c:pt idx="5041">
                  <c:v>7.7344623109982802E-2</c:v>
                </c:pt>
                <c:pt idx="5042">
                  <c:v>7.6325582309017093E-2</c:v>
                </c:pt>
                <c:pt idx="5043">
                  <c:v>7.2432542479354711E-2</c:v>
                </c:pt>
                <c:pt idx="5044">
                  <c:v>6.789152763329076E-2</c:v>
                </c:pt>
                <c:pt idx="5045">
                  <c:v>6.4647574905298488E-2</c:v>
                </c:pt>
                <c:pt idx="5046">
                  <c:v>6.2840065649020227E-2</c:v>
                </c:pt>
                <c:pt idx="5047">
                  <c:v>6.1913698620423285E-2</c:v>
                </c:pt>
                <c:pt idx="5048">
                  <c:v>6.1357285291121832E-2</c:v>
                </c:pt>
                <c:pt idx="5049">
                  <c:v>6.1172308441474033E-2</c:v>
                </c:pt>
                <c:pt idx="5050">
                  <c:v>6.1403622177306105E-2</c:v>
                </c:pt>
                <c:pt idx="5051">
                  <c:v>6.2469741254635114E-2</c:v>
                </c:pt>
                <c:pt idx="5052">
                  <c:v>6.4323216702008135E-2</c:v>
                </c:pt>
                <c:pt idx="5053">
                  <c:v>6.7150137454341619E-2</c:v>
                </c:pt>
                <c:pt idx="5054">
                  <c:v>7.071807769053462E-2</c:v>
                </c:pt>
                <c:pt idx="5055">
                  <c:v>7.4378691699096389E-2</c:v>
                </c:pt>
                <c:pt idx="5056">
                  <c:v>7.7205241756340359E-2</c:v>
                </c:pt>
                <c:pt idx="5057">
                  <c:v>7.9199952032803167E-2</c:v>
                </c:pt>
                <c:pt idx="5058">
                  <c:v>8.0728698581796432E-2</c:v>
                </c:pt>
                <c:pt idx="5059">
                  <c:v>8.1470088760745685E-2</c:v>
                </c:pt>
                <c:pt idx="5060">
                  <c:v>8.1980906594041669E-2</c:v>
                </c:pt>
                <c:pt idx="5061">
                  <c:v>8.2165883443689469E-2</c:v>
                </c:pt>
                <c:pt idx="5062">
                  <c:v>8.1655807000572511E-2</c:v>
                </c:pt>
                <c:pt idx="5063">
                  <c:v>8.026532971995326E-2</c:v>
                </c:pt>
                <c:pt idx="5064">
                  <c:v>6.6406977483254304E-3</c:v>
                </c:pt>
                <c:pt idx="5065">
                  <c:v>5.8537120733708203E-3</c:v>
                </c:pt>
                <c:pt idx="5066">
                  <c:v>4.8346712724051111E-3</c:v>
                </c:pt>
                <c:pt idx="5067">
                  <c:v>9.416314427427297E-4</c:v>
                </c:pt>
                <c:pt idx="5068">
                  <c:v>-3.5993834033212213E-3</c:v>
                </c:pt>
                <c:pt idx="5069">
                  <c:v>-6.8433361313134933E-3</c:v>
                </c:pt>
                <c:pt idx="5070">
                  <c:v>-8.6508453875917546E-3</c:v>
                </c:pt>
                <c:pt idx="5071">
                  <c:v>-9.5772124161886962E-3</c:v>
                </c:pt>
                <c:pt idx="5072">
                  <c:v>-1.0133625745490149E-2</c:v>
                </c:pt>
                <c:pt idx="5073">
                  <c:v>-1.0318602595137949E-2</c:v>
                </c:pt>
                <c:pt idx="5074">
                  <c:v>-1.0087288859305876E-2</c:v>
                </c:pt>
                <c:pt idx="5075">
                  <c:v>-9.0211697819768677E-3</c:v>
                </c:pt>
                <c:pt idx="5076">
                  <c:v>-7.1676943346037358E-3</c:v>
                </c:pt>
                <c:pt idx="5077">
                  <c:v>-4.340773582270363E-3</c:v>
                </c:pt>
                <c:pt idx="5078">
                  <c:v>-7.7283334607725074E-4</c:v>
                </c:pt>
                <c:pt idx="5079">
                  <c:v>2.8877806624844071E-3</c:v>
                </c:pt>
                <c:pt idx="5080">
                  <c:v>5.7143307197283777E-3</c:v>
                </c:pt>
                <c:pt idx="5081">
                  <c:v>7.7090409961911854E-3</c:v>
                </c:pt>
                <c:pt idx="5082">
                  <c:v>9.2377875451845615E-3</c:v>
                </c:pt>
                <c:pt idx="5083">
                  <c:v>9.9791777241337032E-3</c:v>
                </c:pt>
                <c:pt idx="5084">
                  <c:v>1.0489995557429799E-2</c:v>
                </c:pt>
                <c:pt idx="5085">
                  <c:v>1.0674972407077599E-2</c:v>
                </c:pt>
                <c:pt idx="5086">
                  <c:v>1.016489596396053E-2</c:v>
                </c:pt>
                <c:pt idx="5087">
                  <c:v>8.7744186833412785E-3</c:v>
                </c:pt>
                <c:pt idx="5088">
                  <c:v>-3.3083242942749225E-2</c:v>
                </c:pt>
                <c:pt idx="5089">
                  <c:v>-3.3870228617703724E-2</c:v>
                </c:pt>
                <c:pt idx="5090">
                  <c:v>-3.4889269418669433E-2</c:v>
                </c:pt>
                <c:pt idx="5091">
                  <c:v>-3.8782309248331814E-2</c:v>
                </c:pt>
                <c:pt idx="5092">
                  <c:v>-4.3323324094395765E-2</c:v>
                </c:pt>
                <c:pt idx="5093">
                  <c:v>-4.6567276822388148E-2</c:v>
                </c:pt>
                <c:pt idx="5094">
                  <c:v>-4.8374786078666299E-2</c:v>
                </c:pt>
                <c:pt idx="5095">
                  <c:v>-4.9301153107263351E-2</c:v>
                </c:pt>
                <c:pt idx="5096">
                  <c:v>-4.9857566436564804E-2</c:v>
                </c:pt>
                <c:pt idx="5097">
                  <c:v>-5.0042543286212493E-2</c:v>
                </c:pt>
                <c:pt idx="5098">
                  <c:v>-4.981122955038042E-2</c:v>
                </c:pt>
                <c:pt idx="5099">
                  <c:v>-4.8745110473051412E-2</c:v>
                </c:pt>
                <c:pt idx="5100">
                  <c:v>-4.6891635025678391E-2</c:v>
                </c:pt>
                <c:pt idx="5101">
                  <c:v>-4.4064714273345018E-2</c:v>
                </c:pt>
                <c:pt idx="5102">
                  <c:v>-4.0496774037151906E-2</c:v>
                </c:pt>
                <c:pt idx="5103">
                  <c:v>-3.6836160028590137E-2</c:v>
                </c:pt>
                <c:pt idx="5104">
                  <c:v>-3.4009609971346277E-2</c:v>
                </c:pt>
                <c:pt idx="5105">
                  <c:v>-3.2014899694883359E-2</c:v>
                </c:pt>
                <c:pt idx="5106">
                  <c:v>-3.0486153145890094E-2</c:v>
                </c:pt>
                <c:pt idx="5107">
                  <c:v>-2.9744762966940841E-2</c:v>
                </c:pt>
                <c:pt idx="5108">
                  <c:v>-2.9233945133644856E-2</c:v>
                </c:pt>
                <c:pt idx="5109">
                  <c:v>-2.9048968283997056E-2</c:v>
                </c:pt>
                <c:pt idx="5110">
                  <c:v>-2.9559044727114014E-2</c:v>
                </c:pt>
                <c:pt idx="5111">
                  <c:v>-3.0949522007733266E-2</c:v>
                </c:pt>
                <c:pt idx="5112">
                  <c:v>-4.6266009881347214E-3</c:v>
                </c:pt>
                <c:pt idx="5113">
                  <c:v>-5.4135866630893315E-3</c:v>
                </c:pt>
                <c:pt idx="5114">
                  <c:v>-6.4326274640550407E-3</c:v>
                </c:pt>
                <c:pt idx="5115">
                  <c:v>-1.0325667293717422E-2</c:v>
                </c:pt>
                <c:pt idx="5116">
                  <c:v>-1.4866682139781373E-2</c:v>
                </c:pt>
                <c:pt idx="5117">
                  <c:v>-1.8110634867773645E-2</c:v>
                </c:pt>
                <c:pt idx="5118">
                  <c:v>-1.9918144124051906E-2</c:v>
                </c:pt>
                <c:pt idx="5119">
                  <c:v>-2.0844511152648848E-2</c:v>
                </c:pt>
                <c:pt idx="5120">
                  <c:v>-2.1400924481950301E-2</c:v>
                </c:pt>
                <c:pt idx="5121">
                  <c:v>-2.1585901331598101E-2</c:v>
                </c:pt>
                <c:pt idx="5122">
                  <c:v>-2.1354587595766028E-2</c:v>
                </c:pt>
                <c:pt idx="5123">
                  <c:v>-2.0288468518437019E-2</c:v>
                </c:pt>
                <c:pt idx="5124">
                  <c:v>-1.8434993071063999E-2</c:v>
                </c:pt>
                <c:pt idx="5125">
                  <c:v>-1.5608072318730515E-2</c:v>
                </c:pt>
                <c:pt idx="5126">
                  <c:v>-1.2040132082537514E-2</c:v>
                </c:pt>
                <c:pt idx="5127">
                  <c:v>-8.3795180739757447E-3</c:v>
                </c:pt>
                <c:pt idx="5128">
                  <c:v>-5.5529680167317741E-3</c:v>
                </c:pt>
                <c:pt idx="5129">
                  <c:v>-3.5582577402689664E-3</c:v>
                </c:pt>
                <c:pt idx="5130">
                  <c:v>-2.0295111912757013E-3</c:v>
                </c:pt>
                <c:pt idx="5131">
                  <c:v>-1.2881210123264486E-3</c:v>
                </c:pt>
                <c:pt idx="5132">
                  <c:v>-7.7730317903046409E-4</c:v>
                </c:pt>
                <c:pt idx="5133">
                  <c:v>-5.9232632938266416E-4</c:v>
                </c:pt>
                <c:pt idx="5134">
                  <c:v>-1.1024027724996222E-3</c:v>
                </c:pt>
                <c:pt idx="5135">
                  <c:v>-2.4928800531188733E-3</c:v>
                </c:pt>
                <c:pt idx="5136">
                  <c:v>-2.1497093574519122E-2</c:v>
                </c:pt>
                <c:pt idx="5137">
                  <c:v>-2.2284079249473621E-2</c:v>
                </c:pt>
                <c:pt idx="5138">
                  <c:v>-2.330312005043933E-2</c:v>
                </c:pt>
                <c:pt idx="5139">
                  <c:v>-2.7196159880101711E-2</c:v>
                </c:pt>
                <c:pt idx="5140">
                  <c:v>-3.1737174726165662E-2</c:v>
                </c:pt>
                <c:pt idx="5141">
                  <c:v>-3.4981127454158045E-2</c:v>
                </c:pt>
                <c:pt idx="5142">
                  <c:v>-3.6788636710436196E-2</c:v>
                </c:pt>
                <c:pt idx="5143">
                  <c:v>-3.7715003739033248E-2</c:v>
                </c:pt>
                <c:pt idx="5144">
                  <c:v>-3.8271417068334701E-2</c:v>
                </c:pt>
                <c:pt idx="5145">
                  <c:v>-3.845639391798239E-2</c:v>
                </c:pt>
                <c:pt idx="5146">
                  <c:v>-3.8225080182150317E-2</c:v>
                </c:pt>
                <c:pt idx="5147">
                  <c:v>-3.7158961104821309E-2</c:v>
                </c:pt>
                <c:pt idx="5148">
                  <c:v>-3.5305485657448288E-2</c:v>
                </c:pt>
                <c:pt idx="5149">
                  <c:v>-3.2478564905114915E-2</c:v>
                </c:pt>
                <c:pt idx="5150">
                  <c:v>-2.8910624668921803E-2</c:v>
                </c:pt>
                <c:pt idx="5151">
                  <c:v>-2.5250010660360034E-2</c:v>
                </c:pt>
                <c:pt idx="5152">
                  <c:v>-2.2423460603116174E-2</c:v>
                </c:pt>
                <c:pt idx="5153">
                  <c:v>-2.0428750326653256E-2</c:v>
                </c:pt>
                <c:pt idx="5154">
                  <c:v>-1.8900003777659991E-2</c:v>
                </c:pt>
                <c:pt idx="5155">
                  <c:v>-1.8158613598710738E-2</c:v>
                </c:pt>
                <c:pt idx="5156">
                  <c:v>-1.7647795765414753E-2</c:v>
                </c:pt>
                <c:pt idx="5157">
                  <c:v>-1.7462818915766953E-2</c:v>
                </c:pt>
                <c:pt idx="5158">
                  <c:v>-1.7972895358883911E-2</c:v>
                </c:pt>
                <c:pt idx="5159">
                  <c:v>-1.9363372639503162E-2</c:v>
                </c:pt>
                <c:pt idx="5160">
                  <c:v>1.8226847116555533E-2</c:v>
                </c:pt>
                <c:pt idx="5161">
                  <c:v>1.7439861441600923E-2</c:v>
                </c:pt>
                <c:pt idx="5162">
                  <c:v>1.6420820640635214E-2</c:v>
                </c:pt>
                <c:pt idx="5163">
                  <c:v>1.2527780810972833E-2</c:v>
                </c:pt>
                <c:pt idx="5164">
                  <c:v>7.9867659649088818E-3</c:v>
                </c:pt>
                <c:pt idx="5165">
                  <c:v>4.7428132369166098E-3</c:v>
                </c:pt>
                <c:pt idx="5166">
                  <c:v>2.9353039806383485E-3</c:v>
                </c:pt>
                <c:pt idx="5167">
                  <c:v>2.0089369520414069E-3</c:v>
                </c:pt>
                <c:pt idx="5168">
                  <c:v>1.4525236227399541E-3</c:v>
                </c:pt>
                <c:pt idx="5169">
                  <c:v>1.2675467730921541E-3</c:v>
                </c:pt>
                <c:pt idx="5170">
                  <c:v>1.4988605089242268E-3</c:v>
                </c:pt>
                <c:pt idx="5171">
                  <c:v>2.5649795862532354E-3</c:v>
                </c:pt>
                <c:pt idx="5172">
                  <c:v>4.4184550336262562E-3</c:v>
                </c:pt>
                <c:pt idx="5173">
                  <c:v>7.2453757859597401E-3</c:v>
                </c:pt>
                <c:pt idx="5174">
                  <c:v>1.0813316022152741E-2</c:v>
                </c:pt>
                <c:pt idx="5175">
                  <c:v>1.447393003071451E-2</c:v>
                </c:pt>
                <c:pt idx="5176">
                  <c:v>1.7300480087958481E-2</c:v>
                </c:pt>
                <c:pt idx="5177">
                  <c:v>1.9295190364421289E-2</c:v>
                </c:pt>
                <c:pt idx="5178">
                  <c:v>2.0823936913414554E-2</c:v>
                </c:pt>
                <c:pt idx="5179">
                  <c:v>2.1565327092363806E-2</c:v>
                </c:pt>
                <c:pt idx="5180">
                  <c:v>2.2076144925659791E-2</c:v>
                </c:pt>
                <c:pt idx="5181">
                  <c:v>2.2261121775307591E-2</c:v>
                </c:pt>
                <c:pt idx="5182">
                  <c:v>2.1751045332190633E-2</c:v>
                </c:pt>
                <c:pt idx="5183">
                  <c:v>2.0360568051571382E-2</c:v>
                </c:pt>
                <c:pt idx="5184">
                  <c:v>2.3901695786708976E-2</c:v>
                </c:pt>
                <c:pt idx="5185">
                  <c:v>2.3114710111754477E-2</c:v>
                </c:pt>
                <c:pt idx="5186">
                  <c:v>2.2095669310788768E-2</c:v>
                </c:pt>
                <c:pt idx="5187">
                  <c:v>1.8202629481126387E-2</c:v>
                </c:pt>
                <c:pt idx="5188">
                  <c:v>1.3661614635062436E-2</c:v>
                </c:pt>
                <c:pt idx="5189">
                  <c:v>1.0417661907070053E-2</c:v>
                </c:pt>
                <c:pt idx="5190">
                  <c:v>8.6101526507919024E-3</c:v>
                </c:pt>
                <c:pt idx="5191">
                  <c:v>7.6837856221948497E-3</c:v>
                </c:pt>
                <c:pt idx="5192">
                  <c:v>7.1273722928933969E-3</c:v>
                </c:pt>
                <c:pt idx="5193">
                  <c:v>6.942395443245708E-3</c:v>
                </c:pt>
                <c:pt idx="5194">
                  <c:v>7.1737091790777807E-3</c:v>
                </c:pt>
                <c:pt idx="5195">
                  <c:v>8.2398282564067893E-3</c:v>
                </c:pt>
                <c:pt idx="5196">
                  <c:v>1.0093303703779921E-2</c:v>
                </c:pt>
                <c:pt idx="5197">
                  <c:v>1.2920224456113183E-2</c:v>
                </c:pt>
                <c:pt idx="5198">
                  <c:v>1.6488164692306406E-2</c:v>
                </c:pt>
                <c:pt idx="5199">
                  <c:v>2.0148778700868064E-2</c:v>
                </c:pt>
                <c:pt idx="5200">
                  <c:v>2.2975328758111924E-2</c:v>
                </c:pt>
                <c:pt idx="5201">
                  <c:v>2.4970039034574842E-2</c:v>
                </c:pt>
                <c:pt idx="5202">
                  <c:v>2.6498785583568218E-2</c:v>
                </c:pt>
                <c:pt idx="5203">
                  <c:v>2.724017576251736E-2</c:v>
                </c:pt>
                <c:pt idx="5204">
                  <c:v>2.7750993595813456E-2</c:v>
                </c:pt>
                <c:pt idx="5205">
                  <c:v>2.7935970445461256E-2</c:v>
                </c:pt>
                <c:pt idx="5206">
                  <c:v>2.7425894002344187E-2</c:v>
                </c:pt>
                <c:pt idx="5207">
                  <c:v>2.6035416721724935E-2</c:v>
                </c:pt>
                <c:pt idx="5208">
                  <c:v>2.3901695786708976E-2</c:v>
                </c:pt>
                <c:pt idx="5209">
                  <c:v>2.3114710111754477E-2</c:v>
                </c:pt>
                <c:pt idx="5210">
                  <c:v>2.2095669310788768E-2</c:v>
                </c:pt>
                <c:pt idx="5211">
                  <c:v>1.8202629481126387E-2</c:v>
                </c:pt>
                <c:pt idx="5212">
                  <c:v>1.3661614635062436E-2</c:v>
                </c:pt>
                <c:pt idx="5213">
                  <c:v>1.0417661907070053E-2</c:v>
                </c:pt>
                <c:pt idx="5214">
                  <c:v>8.6101526507919024E-3</c:v>
                </c:pt>
                <c:pt idx="5215">
                  <c:v>7.6837856221948497E-3</c:v>
                </c:pt>
                <c:pt idx="5216">
                  <c:v>7.1273722928933969E-3</c:v>
                </c:pt>
                <c:pt idx="5217">
                  <c:v>6.942395443245708E-3</c:v>
                </c:pt>
                <c:pt idx="5218">
                  <c:v>7.1737091790777807E-3</c:v>
                </c:pt>
                <c:pt idx="5219">
                  <c:v>8.2398282564067893E-3</c:v>
                </c:pt>
                <c:pt idx="5220">
                  <c:v>1.0093303703779921E-2</c:v>
                </c:pt>
                <c:pt idx="5221">
                  <c:v>1.2920224456113183E-2</c:v>
                </c:pt>
                <c:pt idx="5222">
                  <c:v>1.6488164692306406E-2</c:v>
                </c:pt>
                <c:pt idx="5223">
                  <c:v>2.0148778700868064E-2</c:v>
                </c:pt>
                <c:pt idx="5224">
                  <c:v>2.2975328758111924E-2</c:v>
                </c:pt>
                <c:pt idx="5225">
                  <c:v>2.4970039034574842E-2</c:v>
                </c:pt>
                <c:pt idx="5226">
                  <c:v>2.6498785583568218E-2</c:v>
                </c:pt>
                <c:pt idx="5227">
                  <c:v>2.724017576251736E-2</c:v>
                </c:pt>
                <c:pt idx="5228">
                  <c:v>2.7750993595813456E-2</c:v>
                </c:pt>
                <c:pt idx="5229">
                  <c:v>2.7935970445461256E-2</c:v>
                </c:pt>
                <c:pt idx="5230">
                  <c:v>2.7425894002344187E-2</c:v>
                </c:pt>
                <c:pt idx="5231">
                  <c:v>2.6035416721724935E-2</c:v>
                </c:pt>
                <c:pt idx="5232">
                  <c:v>5.235833774132348E-2</c:v>
                </c:pt>
                <c:pt idx="5233">
                  <c:v>5.157135206636887E-2</c:v>
                </c:pt>
                <c:pt idx="5234">
                  <c:v>5.055231126540316E-2</c:v>
                </c:pt>
                <c:pt idx="5235">
                  <c:v>4.6659271435740779E-2</c:v>
                </c:pt>
                <c:pt idx="5236">
                  <c:v>4.2118256589676828E-2</c:v>
                </c:pt>
                <c:pt idx="5237">
                  <c:v>3.8874303861684556E-2</c:v>
                </c:pt>
                <c:pt idx="5238">
                  <c:v>3.7066794605406295E-2</c:v>
                </c:pt>
                <c:pt idx="5239">
                  <c:v>3.6140427576809353E-2</c:v>
                </c:pt>
                <c:pt idx="5240">
                  <c:v>3.55840142475079E-2</c:v>
                </c:pt>
                <c:pt idx="5241">
                  <c:v>3.53990373978601E-2</c:v>
                </c:pt>
                <c:pt idx="5242">
                  <c:v>3.5630351133692173E-2</c:v>
                </c:pt>
                <c:pt idx="5243">
                  <c:v>3.6696470211021182E-2</c:v>
                </c:pt>
                <c:pt idx="5244">
                  <c:v>3.8549945658394313E-2</c:v>
                </c:pt>
                <c:pt idx="5245">
                  <c:v>4.1376866410727686E-2</c:v>
                </c:pt>
                <c:pt idx="5246">
                  <c:v>4.4944806646920799E-2</c:v>
                </c:pt>
                <c:pt idx="5247">
                  <c:v>4.8605420655482456E-2</c:v>
                </c:pt>
                <c:pt idx="5248">
                  <c:v>5.1431970712726427E-2</c:v>
                </c:pt>
                <c:pt idx="5249">
                  <c:v>5.3426680989189235E-2</c:v>
                </c:pt>
                <c:pt idx="5250">
                  <c:v>5.4955427538182611E-2</c:v>
                </c:pt>
                <c:pt idx="5251">
                  <c:v>5.5696817717131752E-2</c:v>
                </c:pt>
                <c:pt idx="5252">
                  <c:v>5.6207635550427848E-2</c:v>
                </c:pt>
                <c:pt idx="5253">
                  <c:v>5.6392612400075648E-2</c:v>
                </c:pt>
                <c:pt idx="5254">
                  <c:v>5.5882535956958579E-2</c:v>
                </c:pt>
                <c:pt idx="5255">
                  <c:v>5.4492058676339328E-2</c:v>
                </c:pt>
                <c:pt idx="5256">
                  <c:v>3.0131847116555477E-2</c:v>
                </c:pt>
                <c:pt idx="5257">
                  <c:v>2.9344861441600978E-2</c:v>
                </c:pt>
                <c:pt idx="5258">
                  <c:v>2.8325820640635269E-2</c:v>
                </c:pt>
                <c:pt idx="5259">
                  <c:v>2.4432780810972887E-2</c:v>
                </c:pt>
                <c:pt idx="5260">
                  <c:v>1.9891765964908936E-2</c:v>
                </c:pt>
                <c:pt idx="5261">
                  <c:v>1.6647813236916553E-2</c:v>
                </c:pt>
                <c:pt idx="5262">
                  <c:v>1.4840303980638403E-2</c:v>
                </c:pt>
                <c:pt idx="5263">
                  <c:v>1.391393695204135E-2</c:v>
                </c:pt>
                <c:pt idx="5264">
                  <c:v>1.3357523622739897E-2</c:v>
                </c:pt>
                <c:pt idx="5265">
                  <c:v>1.3172546773092209E-2</c:v>
                </c:pt>
                <c:pt idx="5266">
                  <c:v>1.3403860508924281E-2</c:v>
                </c:pt>
                <c:pt idx="5267">
                  <c:v>1.446997958625329E-2</c:v>
                </c:pt>
                <c:pt idx="5268">
                  <c:v>1.6323455033626311E-2</c:v>
                </c:pt>
                <c:pt idx="5269">
                  <c:v>1.9150375785959683E-2</c:v>
                </c:pt>
                <c:pt idx="5270">
                  <c:v>2.2718316022152796E-2</c:v>
                </c:pt>
                <c:pt idx="5271">
                  <c:v>2.6378930030714565E-2</c:v>
                </c:pt>
                <c:pt idx="5272">
                  <c:v>2.9205480087958424E-2</c:v>
                </c:pt>
                <c:pt idx="5273">
                  <c:v>3.1200190364421343E-2</c:v>
                </c:pt>
                <c:pt idx="5274">
                  <c:v>3.2728936913414608E-2</c:v>
                </c:pt>
                <c:pt idx="5275">
                  <c:v>3.3470327092363861E-2</c:v>
                </c:pt>
                <c:pt idx="5276">
                  <c:v>3.3981144925659845E-2</c:v>
                </c:pt>
                <c:pt idx="5277">
                  <c:v>3.4166121775307645E-2</c:v>
                </c:pt>
                <c:pt idx="5278">
                  <c:v>3.3656045332190687E-2</c:v>
                </c:pt>
                <c:pt idx="5279">
                  <c:v>3.2265568051571436E-2</c:v>
                </c:pt>
                <c:pt idx="5280">
                  <c:v>-4.1359063920056394E-2</c:v>
                </c:pt>
                <c:pt idx="5281">
                  <c:v>-4.2146049595010948E-2</c:v>
                </c:pt>
                <c:pt idx="5282">
                  <c:v>-4.3165090395976657E-2</c:v>
                </c:pt>
                <c:pt idx="5283">
                  <c:v>-4.7058130225639039E-2</c:v>
                </c:pt>
                <c:pt idx="5284">
                  <c:v>-5.159914507170299E-2</c:v>
                </c:pt>
                <c:pt idx="5285">
                  <c:v>-5.4843097799695317E-2</c:v>
                </c:pt>
                <c:pt idx="5286">
                  <c:v>-5.6650607055973523E-2</c:v>
                </c:pt>
                <c:pt idx="5287">
                  <c:v>-5.757697408457052E-2</c:v>
                </c:pt>
                <c:pt idx="5288">
                  <c:v>-5.8133387413871973E-2</c:v>
                </c:pt>
                <c:pt idx="5289">
                  <c:v>-5.8318364263519717E-2</c:v>
                </c:pt>
                <c:pt idx="5290">
                  <c:v>-5.8087050527687645E-2</c:v>
                </c:pt>
                <c:pt idx="5291">
                  <c:v>-5.7020931450358636E-2</c:v>
                </c:pt>
                <c:pt idx="5292">
                  <c:v>-5.516745600298556E-2</c:v>
                </c:pt>
                <c:pt idx="5293">
                  <c:v>-5.2340535250652187E-2</c:v>
                </c:pt>
                <c:pt idx="5294">
                  <c:v>-4.8772595014459075E-2</c:v>
                </c:pt>
                <c:pt idx="5295">
                  <c:v>-4.5111981005897361E-2</c:v>
                </c:pt>
                <c:pt idx="5296">
                  <c:v>-4.2285430948653446E-2</c:v>
                </c:pt>
                <c:pt idx="5297">
                  <c:v>-4.0290720672190583E-2</c:v>
                </c:pt>
                <c:pt idx="5298">
                  <c:v>-3.8761974123197263E-2</c:v>
                </c:pt>
                <c:pt idx="5299">
                  <c:v>-3.8020583944248065E-2</c:v>
                </c:pt>
                <c:pt idx="5300">
                  <c:v>-3.7509766110952025E-2</c:v>
                </c:pt>
                <c:pt idx="5301">
                  <c:v>-3.7324789261304225E-2</c:v>
                </c:pt>
                <c:pt idx="5302">
                  <c:v>-3.7834865704421239E-2</c:v>
                </c:pt>
                <c:pt idx="5303">
                  <c:v>-3.922534298504049E-2</c:v>
                </c:pt>
                <c:pt idx="5304">
                  <c:v>-7.3126034265593665E-2</c:v>
                </c:pt>
                <c:pt idx="5305">
                  <c:v>-7.3913019940548219E-2</c:v>
                </c:pt>
                <c:pt idx="5306">
                  <c:v>-7.4932060741513928E-2</c:v>
                </c:pt>
                <c:pt idx="5307">
                  <c:v>-7.882510057117631E-2</c:v>
                </c:pt>
                <c:pt idx="5308">
                  <c:v>-8.3366115417240261E-2</c:v>
                </c:pt>
                <c:pt idx="5309">
                  <c:v>-8.6610068145232588E-2</c:v>
                </c:pt>
                <c:pt idx="5310">
                  <c:v>-8.8417577401510794E-2</c:v>
                </c:pt>
                <c:pt idx="5311">
                  <c:v>-8.9343944430107791E-2</c:v>
                </c:pt>
                <c:pt idx="5312">
                  <c:v>-8.9900357759409244E-2</c:v>
                </c:pt>
                <c:pt idx="5313">
                  <c:v>-9.0085334609056988E-2</c:v>
                </c:pt>
                <c:pt idx="5314">
                  <c:v>-8.9854020873224916E-2</c:v>
                </c:pt>
                <c:pt idx="5315">
                  <c:v>-8.8787901795895907E-2</c:v>
                </c:pt>
                <c:pt idx="5316">
                  <c:v>-8.6934426348522831E-2</c:v>
                </c:pt>
                <c:pt idx="5317">
                  <c:v>-8.4107505596189458E-2</c:v>
                </c:pt>
                <c:pt idx="5318">
                  <c:v>-8.0539565359996346E-2</c:v>
                </c:pt>
                <c:pt idx="5319">
                  <c:v>-7.6878951351434632E-2</c:v>
                </c:pt>
                <c:pt idx="5320">
                  <c:v>-7.4052401294190717E-2</c:v>
                </c:pt>
                <c:pt idx="5321">
                  <c:v>-7.2057691017727854E-2</c:v>
                </c:pt>
                <c:pt idx="5322">
                  <c:v>-7.0528944468734533E-2</c:v>
                </c:pt>
                <c:pt idx="5323">
                  <c:v>-6.9787554289785336E-2</c:v>
                </c:pt>
                <c:pt idx="5324">
                  <c:v>-6.9276736456489296E-2</c:v>
                </c:pt>
                <c:pt idx="5325">
                  <c:v>-6.9091759606841496E-2</c:v>
                </c:pt>
                <c:pt idx="5326">
                  <c:v>-6.960183604995851E-2</c:v>
                </c:pt>
                <c:pt idx="5327">
                  <c:v>-7.0992313330577761E-2</c:v>
                </c:pt>
                <c:pt idx="5328">
                  <c:v>-4.4669392310979272E-2</c:v>
                </c:pt>
                <c:pt idx="5329">
                  <c:v>-4.5456377985933827E-2</c:v>
                </c:pt>
                <c:pt idx="5330">
                  <c:v>-4.6475418786899536E-2</c:v>
                </c:pt>
                <c:pt idx="5331">
                  <c:v>-5.0368458616561917E-2</c:v>
                </c:pt>
                <c:pt idx="5332">
                  <c:v>-5.4909473462625868E-2</c:v>
                </c:pt>
                <c:pt idx="5333">
                  <c:v>-5.8153426190618196E-2</c:v>
                </c:pt>
                <c:pt idx="5334">
                  <c:v>-5.9960935446896402E-2</c:v>
                </c:pt>
                <c:pt idx="5335">
                  <c:v>-6.0887302475493399E-2</c:v>
                </c:pt>
                <c:pt idx="5336">
                  <c:v>-6.1443715804794852E-2</c:v>
                </c:pt>
                <c:pt idx="5337">
                  <c:v>-6.1628692654442596E-2</c:v>
                </c:pt>
                <c:pt idx="5338">
                  <c:v>-6.1397378918610523E-2</c:v>
                </c:pt>
                <c:pt idx="5339">
                  <c:v>-6.0331259841281515E-2</c:v>
                </c:pt>
                <c:pt idx="5340">
                  <c:v>-5.8477784393908439E-2</c:v>
                </c:pt>
                <c:pt idx="5341">
                  <c:v>-5.5650863641575066E-2</c:v>
                </c:pt>
                <c:pt idx="5342">
                  <c:v>-5.2082923405381953E-2</c:v>
                </c:pt>
                <c:pt idx="5343">
                  <c:v>-4.842230939682024E-2</c:v>
                </c:pt>
                <c:pt idx="5344">
                  <c:v>-4.5595759339576325E-2</c:v>
                </c:pt>
                <c:pt idx="5345">
                  <c:v>-4.3601049063113462E-2</c:v>
                </c:pt>
                <c:pt idx="5346">
                  <c:v>-4.2072302514120141E-2</c:v>
                </c:pt>
                <c:pt idx="5347">
                  <c:v>-4.1330912335170944E-2</c:v>
                </c:pt>
                <c:pt idx="5348">
                  <c:v>-4.0820094501874904E-2</c:v>
                </c:pt>
                <c:pt idx="5349">
                  <c:v>-4.0635117652227104E-2</c:v>
                </c:pt>
                <c:pt idx="5350">
                  <c:v>-4.1145194095344118E-2</c:v>
                </c:pt>
                <c:pt idx="5351">
                  <c:v>-4.2535671375963369E-2</c:v>
                </c:pt>
                <c:pt idx="5352">
                  <c:v>-3.9703899724594927E-2</c:v>
                </c:pt>
                <c:pt idx="5353">
                  <c:v>-4.0490885399549481E-2</c:v>
                </c:pt>
                <c:pt idx="5354">
                  <c:v>-4.150992620051519E-2</c:v>
                </c:pt>
                <c:pt idx="5355">
                  <c:v>-4.5402966030177572E-2</c:v>
                </c:pt>
                <c:pt idx="5356">
                  <c:v>-4.9943980876241523E-2</c:v>
                </c:pt>
                <c:pt idx="5357">
                  <c:v>-5.318793360423385E-2</c:v>
                </c:pt>
                <c:pt idx="5358">
                  <c:v>-5.4995442860512056E-2</c:v>
                </c:pt>
                <c:pt idx="5359">
                  <c:v>-5.5921809889109053E-2</c:v>
                </c:pt>
                <c:pt idx="5360">
                  <c:v>-5.6478223218410506E-2</c:v>
                </c:pt>
                <c:pt idx="5361">
                  <c:v>-5.666320006805825E-2</c:v>
                </c:pt>
                <c:pt idx="5362">
                  <c:v>-5.6431886332226178E-2</c:v>
                </c:pt>
                <c:pt idx="5363">
                  <c:v>-5.5365767254897169E-2</c:v>
                </c:pt>
                <c:pt idx="5364">
                  <c:v>-5.3512291807524093E-2</c:v>
                </c:pt>
                <c:pt idx="5365">
                  <c:v>-5.068537105519072E-2</c:v>
                </c:pt>
                <c:pt idx="5366">
                  <c:v>-4.7117430818997608E-2</c:v>
                </c:pt>
                <c:pt idx="5367">
                  <c:v>-4.3456816810435894E-2</c:v>
                </c:pt>
                <c:pt idx="5368">
                  <c:v>-4.0630266753191979E-2</c:v>
                </c:pt>
                <c:pt idx="5369">
                  <c:v>-3.8635556476729116E-2</c:v>
                </c:pt>
                <c:pt idx="5370">
                  <c:v>-3.7106809927735795E-2</c:v>
                </c:pt>
                <c:pt idx="5371">
                  <c:v>-3.6365419748786598E-2</c:v>
                </c:pt>
                <c:pt idx="5372">
                  <c:v>-3.5854601915490558E-2</c:v>
                </c:pt>
                <c:pt idx="5373">
                  <c:v>-3.5669625065842758E-2</c:v>
                </c:pt>
                <c:pt idx="5374">
                  <c:v>-3.6179701508959772E-2</c:v>
                </c:pt>
                <c:pt idx="5375">
                  <c:v>-3.7570178789579023E-2</c:v>
                </c:pt>
                <c:pt idx="5376">
                  <c:v>-3.6393571333672048E-2</c:v>
                </c:pt>
                <c:pt idx="5377">
                  <c:v>-3.7180557008626602E-2</c:v>
                </c:pt>
                <c:pt idx="5378">
                  <c:v>-3.8199597809592312E-2</c:v>
                </c:pt>
                <c:pt idx="5379">
                  <c:v>-4.2092637639254693E-2</c:v>
                </c:pt>
                <c:pt idx="5380">
                  <c:v>-4.6633652485318644E-2</c:v>
                </c:pt>
                <c:pt idx="5381">
                  <c:v>-4.9877605213310972E-2</c:v>
                </c:pt>
                <c:pt idx="5382">
                  <c:v>-5.1685114469589177E-2</c:v>
                </c:pt>
                <c:pt idx="5383">
                  <c:v>-5.2611481498186174E-2</c:v>
                </c:pt>
                <c:pt idx="5384">
                  <c:v>-5.3167894827487627E-2</c:v>
                </c:pt>
                <c:pt idx="5385">
                  <c:v>-5.3352871677135372E-2</c:v>
                </c:pt>
                <c:pt idx="5386">
                  <c:v>-5.3121557941303299E-2</c:v>
                </c:pt>
                <c:pt idx="5387">
                  <c:v>-5.205543886397429E-2</c:v>
                </c:pt>
                <c:pt idx="5388">
                  <c:v>-5.0201963416601214E-2</c:v>
                </c:pt>
                <c:pt idx="5389">
                  <c:v>-4.7375042664267841E-2</c:v>
                </c:pt>
                <c:pt idx="5390">
                  <c:v>-4.3807102428074729E-2</c:v>
                </c:pt>
                <c:pt idx="5391">
                  <c:v>-4.0146488419513016E-2</c:v>
                </c:pt>
                <c:pt idx="5392">
                  <c:v>-3.7319938362269101E-2</c:v>
                </c:pt>
                <c:pt idx="5393">
                  <c:v>-3.5325228085806237E-2</c:v>
                </c:pt>
                <c:pt idx="5394">
                  <c:v>-3.3796481536812917E-2</c:v>
                </c:pt>
                <c:pt idx="5395">
                  <c:v>-3.305509135786372E-2</c:v>
                </c:pt>
                <c:pt idx="5396">
                  <c:v>-3.254427352456768E-2</c:v>
                </c:pt>
                <c:pt idx="5397">
                  <c:v>-3.235929667491988E-2</c:v>
                </c:pt>
                <c:pt idx="5398">
                  <c:v>-3.2869373118036893E-2</c:v>
                </c:pt>
                <c:pt idx="5399">
                  <c:v>-3.4259850398656144E-2</c:v>
                </c:pt>
                <c:pt idx="5400">
                  <c:v>-4.6266009881347214E-3</c:v>
                </c:pt>
                <c:pt idx="5401">
                  <c:v>-5.4135866630893315E-3</c:v>
                </c:pt>
                <c:pt idx="5402">
                  <c:v>-6.4326274640550407E-3</c:v>
                </c:pt>
                <c:pt idx="5403">
                  <c:v>-1.0325667293717422E-2</c:v>
                </c:pt>
                <c:pt idx="5404">
                  <c:v>-1.4866682139781373E-2</c:v>
                </c:pt>
                <c:pt idx="5405">
                  <c:v>-1.8110634867773645E-2</c:v>
                </c:pt>
                <c:pt idx="5406">
                  <c:v>-1.9918144124051906E-2</c:v>
                </c:pt>
                <c:pt idx="5407">
                  <c:v>-2.0844511152648848E-2</c:v>
                </c:pt>
                <c:pt idx="5408">
                  <c:v>-2.1400924481950301E-2</c:v>
                </c:pt>
                <c:pt idx="5409">
                  <c:v>-2.1585901331598101E-2</c:v>
                </c:pt>
                <c:pt idx="5410">
                  <c:v>-2.1354587595766028E-2</c:v>
                </c:pt>
                <c:pt idx="5411">
                  <c:v>-2.0288468518437019E-2</c:v>
                </c:pt>
                <c:pt idx="5412">
                  <c:v>-1.8434993071063999E-2</c:v>
                </c:pt>
                <c:pt idx="5413">
                  <c:v>-1.5608072318730515E-2</c:v>
                </c:pt>
                <c:pt idx="5414">
                  <c:v>-1.2040132082537514E-2</c:v>
                </c:pt>
                <c:pt idx="5415">
                  <c:v>-8.3795180739757447E-3</c:v>
                </c:pt>
                <c:pt idx="5416">
                  <c:v>-5.5529680167317741E-3</c:v>
                </c:pt>
                <c:pt idx="5417">
                  <c:v>-3.5582577402689664E-3</c:v>
                </c:pt>
                <c:pt idx="5418">
                  <c:v>-2.0295111912757013E-3</c:v>
                </c:pt>
                <c:pt idx="5419">
                  <c:v>-1.2881210123264486E-3</c:v>
                </c:pt>
                <c:pt idx="5420">
                  <c:v>-7.7730317903046409E-4</c:v>
                </c:pt>
                <c:pt idx="5421">
                  <c:v>-5.9232632938266416E-4</c:v>
                </c:pt>
                <c:pt idx="5422">
                  <c:v>-1.1024027724996222E-3</c:v>
                </c:pt>
                <c:pt idx="5423">
                  <c:v>-2.4928800531188733E-3</c:v>
                </c:pt>
                <c:pt idx="5424">
                  <c:v>-3.071872266351855E-2</c:v>
                </c:pt>
                <c:pt idx="5425">
                  <c:v>-3.1505708338473104E-2</c:v>
                </c:pt>
                <c:pt idx="5426">
                  <c:v>-3.2524749139438813E-2</c:v>
                </c:pt>
                <c:pt idx="5427">
                  <c:v>-3.6417788969101195E-2</c:v>
                </c:pt>
                <c:pt idx="5428">
                  <c:v>-4.0958803815165146E-2</c:v>
                </c:pt>
                <c:pt idx="5429">
                  <c:v>-4.4202756543157473E-2</c:v>
                </c:pt>
                <c:pt idx="5430">
                  <c:v>-4.6010265799435679E-2</c:v>
                </c:pt>
                <c:pt idx="5431">
                  <c:v>-4.6936632828032676E-2</c:v>
                </c:pt>
                <c:pt idx="5432">
                  <c:v>-4.7493046157334129E-2</c:v>
                </c:pt>
                <c:pt idx="5433">
                  <c:v>-4.7678023006981873E-2</c:v>
                </c:pt>
                <c:pt idx="5434">
                  <c:v>-4.7446709271149801E-2</c:v>
                </c:pt>
                <c:pt idx="5435">
                  <c:v>-4.6380590193820792E-2</c:v>
                </c:pt>
                <c:pt idx="5436">
                  <c:v>-4.4527114746447716E-2</c:v>
                </c:pt>
                <c:pt idx="5437">
                  <c:v>-4.1700193994114343E-2</c:v>
                </c:pt>
                <c:pt idx="5438">
                  <c:v>-3.8132253757921231E-2</c:v>
                </c:pt>
                <c:pt idx="5439">
                  <c:v>-3.4471639749359517E-2</c:v>
                </c:pt>
                <c:pt idx="5440">
                  <c:v>-3.1645089692115602E-2</c:v>
                </c:pt>
                <c:pt idx="5441">
                  <c:v>-2.9650379415652739E-2</c:v>
                </c:pt>
                <c:pt idx="5442">
                  <c:v>-2.8121632866659474E-2</c:v>
                </c:pt>
                <c:pt idx="5443">
                  <c:v>-2.7380242687710221E-2</c:v>
                </c:pt>
                <c:pt idx="5444">
                  <c:v>-2.6869424854414237E-2</c:v>
                </c:pt>
                <c:pt idx="5445">
                  <c:v>-2.6684448004766437E-2</c:v>
                </c:pt>
                <c:pt idx="5446">
                  <c:v>-2.7194524447883395E-2</c:v>
                </c:pt>
                <c:pt idx="5447">
                  <c:v>-2.8585001728502646E-2</c:v>
                </c:pt>
                <c:pt idx="5448">
                  <c:v>-7.2275732952884475E-3</c:v>
                </c:pt>
                <c:pt idx="5449">
                  <c:v>-8.0145589702430575E-3</c:v>
                </c:pt>
                <c:pt idx="5450">
                  <c:v>-9.0335997712087668E-3</c:v>
                </c:pt>
                <c:pt idx="5451">
                  <c:v>-1.2926639600871148E-2</c:v>
                </c:pt>
                <c:pt idx="5452">
                  <c:v>-1.7467654446935099E-2</c:v>
                </c:pt>
                <c:pt idx="5453">
                  <c:v>-2.0711607174927371E-2</c:v>
                </c:pt>
                <c:pt idx="5454">
                  <c:v>-2.2519116431205632E-2</c:v>
                </c:pt>
                <c:pt idx="5455">
                  <c:v>-2.3445483459802574E-2</c:v>
                </c:pt>
                <c:pt idx="5456">
                  <c:v>-2.4001896789104027E-2</c:v>
                </c:pt>
                <c:pt idx="5457">
                  <c:v>-2.4186873638751827E-2</c:v>
                </c:pt>
                <c:pt idx="5458">
                  <c:v>-2.3955559902919754E-2</c:v>
                </c:pt>
                <c:pt idx="5459">
                  <c:v>-2.2889440825590746E-2</c:v>
                </c:pt>
                <c:pt idx="5460">
                  <c:v>-2.1035965378217614E-2</c:v>
                </c:pt>
                <c:pt idx="5461">
                  <c:v>-1.8209044625884241E-2</c:v>
                </c:pt>
                <c:pt idx="5462">
                  <c:v>-1.4641104389691129E-2</c:v>
                </c:pt>
                <c:pt idx="5463">
                  <c:v>-1.0980490381129471E-2</c:v>
                </c:pt>
                <c:pt idx="5464">
                  <c:v>-8.1539403238855002E-3</c:v>
                </c:pt>
                <c:pt idx="5465">
                  <c:v>-6.1592300474226924E-3</c:v>
                </c:pt>
                <c:pt idx="5466">
                  <c:v>-4.6304834984293164E-3</c:v>
                </c:pt>
                <c:pt idx="5467">
                  <c:v>-3.8890933194801747E-3</c:v>
                </c:pt>
                <c:pt idx="5468">
                  <c:v>-3.3782754861840791E-3</c:v>
                </c:pt>
                <c:pt idx="5469">
                  <c:v>-3.1932986365362792E-3</c:v>
                </c:pt>
                <c:pt idx="5470">
                  <c:v>-3.7033750796533482E-3</c:v>
                </c:pt>
                <c:pt idx="5471">
                  <c:v>-5.0938523602725994E-3</c:v>
                </c:pt>
                <c:pt idx="5472">
                  <c:v>-3.5684215249902895E-2</c:v>
                </c:pt>
                <c:pt idx="5473">
                  <c:v>-3.647120092485745E-2</c:v>
                </c:pt>
                <c:pt idx="5474">
                  <c:v>-3.7490241725823159E-2</c:v>
                </c:pt>
                <c:pt idx="5475">
                  <c:v>-4.138328155548554E-2</c:v>
                </c:pt>
                <c:pt idx="5476">
                  <c:v>-4.5924296401549491E-2</c:v>
                </c:pt>
                <c:pt idx="5477">
                  <c:v>-4.9168249129541819E-2</c:v>
                </c:pt>
                <c:pt idx="5478">
                  <c:v>-5.0975758385820025E-2</c:v>
                </c:pt>
                <c:pt idx="5479">
                  <c:v>-5.1902125414417022E-2</c:v>
                </c:pt>
                <c:pt idx="5480">
                  <c:v>-5.2458538743718475E-2</c:v>
                </c:pt>
                <c:pt idx="5481">
                  <c:v>-5.2643515593366219E-2</c:v>
                </c:pt>
                <c:pt idx="5482">
                  <c:v>-5.2412201857534146E-2</c:v>
                </c:pt>
                <c:pt idx="5483">
                  <c:v>-5.1346082780205138E-2</c:v>
                </c:pt>
                <c:pt idx="5484">
                  <c:v>-4.9492607332832061E-2</c:v>
                </c:pt>
                <c:pt idx="5485">
                  <c:v>-4.6665686580498689E-2</c:v>
                </c:pt>
                <c:pt idx="5486">
                  <c:v>-4.3097746344305576E-2</c:v>
                </c:pt>
                <c:pt idx="5487">
                  <c:v>-3.9437132335743863E-2</c:v>
                </c:pt>
                <c:pt idx="5488">
                  <c:v>-3.6610582278499948E-2</c:v>
                </c:pt>
                <c:pt idx="5489">
                  <c:v>-3.4615872002037085E-2</c:v>
                </c:pt>
                <c:pt idx="5490">
                  <c:v>-3.3087125453043764E-2</c:v>
                </c:pt>
                <c:pt idx="5491">
                  <c:v>-3.2345735274094567E-2</c:v>
                </c:pt>
                <c:pt idx="5492">
                  <c:v>-3.1834917440798527E-2</c:v>
                </c:pt>
                <c:pt idx="5493">
                  <c:v>-3.1649940591150727E-2</c:v>
                </c:pt>
                <c:pt idx="5494">
                  <c:v>-3.216001703426774E-2</c:v>
                </c:pt>
                <c:pt idx="5495">
                  <c:v>-3.3550494314886992E-2</c:v>
                </c:pt>
                <c:pt idx="5496">
                  <c:v>2.0910218027556104E-2</c:v>
                </c:pt>
                <c:pt idx="5497">
                  <c:v>2.0123232352601494E-2</c:v>
                </c:pt>
                <c:pt idx="5498">
                  <c:v>1.9104191551635785E-2</c:v>
                </c:pt>
                <c:pt idx="5499">
                  <c:v>1.5211151721973404E-2</c:v>
                </c:pt>
                <c:pt idx="5500">
                  <c:v>1.0670136875909453E-2</c:v>
                </c:pt>
                <c:pt idx="5501">
                  <c:v>7.4261841479171808E-3</c:v>
                </c:pt>
                <c:pt idx="5502">
                  <c:v>5.6186748916389195E-3</c:v>
                </c:pt>
                <c:pt idx="5503">
                  <c:v>4.6923078630419779E-3</c:v>
                </c:pt>
                <c:pt idx="5504">
                  <c:v>4.1358945337405251E-3</c:v>
                </c:pt>
                <c:pt idx="5505">
                  <c:v>3.9509176840927251E-3</c:v>
                </c:pt>
                <c:pt idx="5506">
                  <c:v>4.1822314199247979E-3</c:v>
                </c:pt>
                <c:pt idx="5507">
                  <c:v>5.2483504972538064E-3</c:v>
                </c:pt>
                <c:pt idx="5508">
                  <c:v>7.1018259446268273E-3</c:v>
                </c:pt>
                <c:pt idx="5509">
                  <c:v>9.9287466969603111E-3</c:v>
                </c:pt>
                <c:pt idx="5510">
                  <c:v>1.3496686933153312E-2</c:v>
                </c:pt>
                <c:pt idx="5511">
                  <c:v>1.7157300941715081E-2</c:v>
                </c:pt>
                <c:pt idx="5512">
                  <c:v>1.9983850998959052E-2</c:v>
                </c:pt>
                <c:pt idx="5513">
                  <c:v>2.197856127542186E-2</c:v>
                </c:pt>
                <c:pt idx="5514">
                  <c:v>2.3507307824415125E-2</c:v>
                </c:pt>
                <c:pt idx="5515">
                  <c:v>2.4248698003364377E-2</c:v>
                </c:pt>
                <c:pt idx="5516">
                  <c:v>2.4759515836660362E-2</c:v>
                </c:pt>
                <c:pt idx="5517">
                  <c:v>2.4944492686308162E-2</c:v>
                </c:pt>
                <c:pt idx="5518">
                  <c:v>2.4434416243191204E-2</c:v>
                </c:pt>
                <c:pt idx="5519">
                  <c:v>2.3043938962571953E-2</c:v>
                </c:pt>
                <c:pt idx="5520">
                  <c:v>9.0052180275560501E-3</c:v>
                </c:pt>
                <c:pt idx="5521">
                  <c:v>8.21823235260144E-3</c:v>
                </c:pt>
                <c:pt idx="5522">
                  <c:v>7.1991915516357308E-3</c:v>
                </c:pt>
                <c:pt idx="5523">
                  <c:v>3.3061517219733494E-3</c:v>
                </c:pt>
                <c:pt idx="5524">
                  <c:v>-1.2348631240906016E-3</c:v>
                </c:pt>
                <c:pt idx="5525">
                  <c:v>-4.4788158520828736E-3</c:v>
                </c:pt>
                <c:pt idx="5526">
                  <c:v>-6.2863251083611349E-3</c:v>
                </c:pt>
                <c:pt idx="5527">
                  <c:v>-7.2126921369580765E-3</c:v>
                </c:pt>
                <c:pt idx="5528">
                  <c:v>-7.7691054662595294E-3</c:v>
                </c:pt>
                <c:pt idx="5529">
                  <c:v>-7.9540823159073293E-3</c:v>
                </c:pt>
                <c:pt idx="5530">
                  <c:v>-7.7227685800752566E-3</c:v>
                </c:pt>
                <c:pt idx="5531">
                  <c:v>-6.656649502746248E-3</c:v>
                </c:pt>
                <c:pt idx="5532">
                  <c:v>-4.8031740553731161E-3</c:v>
                </c:pt>
                <c:pt idx="5533">
                  <c:v>-1.9762533030397433E-3</c:v>
                </c:pt>
                <c:pt idx="5534">
                  <c:v>1.591686933153369E-3</c:v>
                </c:pt>
                <c:pt idx="5535">
                  <c:v>5.2523009417150268E-3</c:v>
                </c:pt>
                <c:pt idx="5536">
                  <c:v>8.0788509989589974E-3</c:v>
                </c:pt>
                <c:pt idx="5537">
                  <c:v>1.0073561275421805E-2</c:v>
                </c:pt>
                <c:pt idx="5538">
                  <c:v>1.1602307824415181E-2</c:v>
                </c:pt>
                <c:pt idx="5539">
                  <c:v>1.2343698003364323E-2</c:v>
                </c:pt>
                <c:pt idx="5540">
                  <c:v>1.2854515836660418E-2</c:v>
                </c:pt>
                <c:pt idx="5541">
                  <c:v>1.3039492686308218E-2</c:v>
                </c:pt>
                <c:pt idx="5542">
                  <c:v>1.2529416243191149E-2</c:v>
                </c:pt>
                <c:pt idx="5543">
                  <c:v>1.1138938962571898E-2</c:v>
                </c:pt>
                <c:pt idx="5544">
                  <c:v>4.0772188373093377E-2</c:v>
                </c:pt>
                <c:pt idx="5545">
                  <c:v>3.9985202698138766E-2</c:v>
                </c:pt>
                <c:pt idx="5546">
                  <c:v>3.8966161897173057E-2</c:v>
                </c:pt>
                <c:pt idx="5547">
                  <c:v>3.5073122067510676E-2</c:v>
                </c:pt>
                <c:pt idx="5548">
                  <c:v>3.0532107221446725E-2</c:v>
                </c:pt>
                <c:pt idx="5549">
                  <c:v>2.7288154493454453E-2</c:v>
                </c:pt>
                <c:pt idx="5550">
                  <c:v>2.5480645237176192E-2</c:v>
                </c:pt>
                <c:pt idx="5551">
                  <c:v>2.455427820857925E-2</c:v>
                </c:pt>
                <c:pt idx="5552">
                  <c:v>2.3997864879277797E-2</c:v>
                </c:pt>
                <c:pt idx="5553">
                  <c:v>2.3812888029629997E-2</c:v>
                </c:pt>
                <c:pt idx="5554">
                  <c:v>2.404420176546207E-2</c:v>
                </c:pt>
                <c:pt idx="5555">
                  <c:v>2.5110320842791078E-2</c:v>
                </c:pt>
                <c:pt idx="5556">
                  <c:v>2.696379629016421E-2</c:v>
                </c:pt>
                <c:pt idx="5557">
                  <c:v>2.9790717042497583E-2</c:v>
                </c:pt>
                <c:pt idx="5558">
                  <c:v>3.3358657278690695E-2</c:v>
                </c:pt>
                <c:pt idx="5559">
                  <c:v>3.7019271287252353E-2</c:v>
                </c:pt>
                <c:pt idx="5560">
                  <c:v>3.9845821344496324E-2</c:v>
                </c:pt>
                <c:pt idx="5561">
                  <c:v>4.1840531620959132E-2</c:v>
                </c:pt>
                <c:pt idx="5562">
                  <c:v>4.3369278169952508E-2</c:v>
                </c:pt>
                <c:pt idx="5563">
                  <c:v>4.4110668348901649E-2</c:v>
                </c:pt>
                <c:pt idx="5564">
                  <c:v>4.4621486182197745E-2</c:v>
                </c:pt>
                <c:pt idx="5565">
                  <c:v>4.4806463031845545E-2</c:v>
                </c:pt>
                <c:pt idx="5566">
                  <c:v>4.4296386588728476E-2</c:v>
                </c:pt>
                <c:pt idx="5567">
                  <c:v>4.2905909308109225E-2</c:v>
                </c:pt>
                <c:pt idx="5568">
                  <c:v>9.0052180275560501E-3</c:v>
                </c:pt>
                <c:pt idx="5569">
                  <c:v>8.21823235260144E-3</c:v>
                </c:pt>
                <c:pt idx="5570">
                  <c:v>7.1991915516357308E-3</c:v>
                </c:pt>
                <c:pt idx="5571">
                  <c:v>3.3061517219733494E-3</c:v>
                </c:pt>
                <c:pt idx="5572">
                  <c:v>-1.2348631240906016E-3</c:v>
                </c:pt>
                <c:pt idx="5573">
                  <c:v>-4.4788158520828736E-3</c:v>
                </c:pt>
                <c:pt idx="5574">
                  <c:v>-6.2863251083611349E-3</c:v>
                </c:pt>
                <c:pt idx="5575">
                  <c:v>-7.2126921369580765E-3</c:v>
                </c:pt>
                <c:pt idx="5576">
                  <c:v>-7.7691054662595294E-3</c:v>
                </c:pt>
                <c:pt idx="5577">
                  <c:v>-7.9540823159073293E-3</c:v>
                </c:pt>
                <c:pt idx="5578">
                  <c:v>-7.7227685800752566E-3</c:v>
                </c:pt>
                <c:pt idx="5579">
                  <c:v>-6.656649502746248E-3</c:v>
                </c:pt>
                <c:pt idx="5580">
                  <c:v>-4.8031740553731161E-3</c:v>
                </c:pt>
                <c:pt idx="5581">
                  <c:v>-1.9762533030397433E-3</c:v>
                </c:pt>
                <c:pt idx="5582">
                  <c:v>1.591686933153369E-3</c:v>
                </c:pt>
                <c:pt idx="5583">
                  <c:v>5.2523009417150268E-3</c:v>
                </c:pt>
                <c:pt idx="5584">
                  <c:v>8.0788509989589974E-3</c:v>
                </c:pt>
                <c:pt idx="5585">
                  <c:v>1.0073561275421805E-2</c:v>
                </c:pt>
                <c:pt idx="5586">
                  <c:v>1.1602307824415181E-2</c:v>
                </c:pt>
                <c:pt idx="5587">
                  <c:v>1.2343698003364323E-2</c:v>
                </c:pt>
                <c:pt idx="5588">
                  <c:v>1.2854515836660418E-2</c:v>
                </c:pt>
                <c:pt idx="5589">
                  <c:v>1.3039492686308218E-2</c:v>
                </c:pt>
                <c:pt idx="5590">
                  <c:v>1.2529416243191149E-2</c:v>
                </c:pt>
                <c:pt idx="5591">
                  <c:v>1.1138938962571898E-2</c:v>
                </c:pt>
                <c:pt idx="5592">
                  <c:v>-2.7727244904365622E-2</c:v>
                </c:pt>
                <c:pt idx="5593">
                  <c:v>-2.8514230579320121E-2</c:v>
                </c:pt>
                <c:pt idx="5594">
                  <c:v>-2.953327138028583E-2</c:v>
                </c:pt>
                <c:pt idx="5595">
                  <c:v>-3.3426311209948212E-2</c:v>
                </c:pt>
                <c:pt idx="5596">
                  <c:v>-3.7967326056012163E-2</c:v>
                </c:pt>
                <c:pt idx="5597">
                  <c:v>-4.1211278784004546E-2</c:v>
                </c:pt>
                <c:pt idx="5598">
                  <c:v>-4.3018788040282696E-2</c:v>
                </c:pt>
                <c:pt idx="5599">
                  <c:v>-4.3945155068879749E-2</c:v>
                </c:pt>
                <c:pt idx="5600">
                  <c:v>-4.4501568398181202E-2</c:v>
                </c:pt>
                <c:pt idx="5601">
                  <c:v>-4.468654524782889E-2</c:v>
                </c:pt>
                <c:pt idx="5602">
                  <c:v>-4.4455231511996818E-2</c:v>
                </c:pt>
                <c:pt idx="5603">
                  <c:v>-4.3389112434667809E-2</c:v>
                </c:pt>
                <c:pt idx="5604">
                  <c:v>-4.1535636987294788E-2</c:v>
                </c:pt>
                <c:pt idx="5605">
                  <c:v>-3.8708716234961416E-2</c:v>
                </c:pt>
                <c:pt idx="5606">
                  <c:v>-3.5140775998768303E-2</c:v>
                </c:pt>
                <c:pt idx="5607">
                  <c:v>-3.1480161990206534E-2</c:v>
                </c:pt>
                <c:pt idx="5608">
                  <c:v>-2.8653611932962675E-2</c:v>
                </c:pt>
                <c:pt idx="5609">
                  <c:v>-2.6658901656499756E-2</c:v>
                </c:pt>
                <c:pt idx="5610">
                  <c:v>-2.5130155107506491E-2</c:v>
                </c:pt>
                <c:pt idx="5611">
                  <c:v>-2.4388764928557238E-2</c:v>
                </c:pt>
                <c:pt idx="5612">
                  <c:v>-2.3877947095261254E-2</c:v>
                </c:pt>
                <c:pt idx="5613">
                  <c:v>-2.3692970245613454E-2</c:v>
                </c:pt>
                <c:pt idx="5614">
                  <c:v>-2.4203046688730412E-2</c:v>
                </c:pt>
                <c:pt idx="5615">
                  <c:v>-2.5593523969349663E-2</c:v>
                </c:pt>
                <c:pt idx="5616">
                  <c:v>-4.2623722663518548E-2</c:v>
                </c:pt>
                <c:pt idx="5617">
                  <c:v>-4.3410708338473103E-2</c:v>
                </c:pt>
                <c:pt idx="5618">
                  <c:v>-4.4429749139438812E-2</c:v>
                </c:pt>
                <c:pt idx="5619">
                  <c:v>-4.8322788969101194E-2</c:v>
                </c:pt>
                <c:pt idx="5620">
                  <c:v>-5.2863803815165145E-2</c:v>
                </c:pt>
                <c:pt idx="5621">
                  <c:v>-5.6107756543157472E-2</c:v>
                </c:pt>
                <c:pt idx="5622">
                  <c:v>-5.7915265799435678E-2</c:v>
                </c:pt>
                <c:pt idx="5623">
                  <c:v>-5.8841632828032675E-2</c:v>
                </c:pt>
                <c:pt idx="5624">
                  <c:v>-5.9398046157334128E-2</c:v>
                </c:pt>
                <c:pt idx="5625">
                  <c:v>-5.9583023006981872E-2</c:v>
                </c:pt>
                <c:pt idx="5626">
                  <c:v>-5.93517092711498E-2</c:v>
                </c:pt>
                <c:pt idx="5627">
                  <c:v>-5.8285590193820791E-2</c:v>
                </c:pt>
                <c:pt idx="5628">
                  <c:v>-5.6432114746447715E-2</c:v>
                </c:pt>
                <c:pt idx="5629">
                  <c:v>-5.3605193994114342E-2</c:v>
                </c:pt>
                <c:pt idx="5630">
                  <c:v>-5.003725375792123E-2</c:v>
                </c:pt>
                <c:pt idx="5631">
                  <c:v>-4.6376639749359516E-2</c:v>
                </c:pt>
                <c:pt idx="5632">
                  <c:v>-4.3550089692115601E-2</c:v>
                </c:pt>
                <c:pt idx="5633">
                  <c:v>-4.1555379415652738E-2</c:v>
                </c:pt>
                <c:pt idx="5634">
                  <c:v>-4.0026632866659417E-2</c:v>
                </c:pt>
                <c:pt idx="5635">
                  <c:v>-3.928524268771022E-2</c:v>
                </c:pt>
                <c:pt idx="5636">
                  <c:v>-3.877442485441418E-2</c:v>
                </c:pt>
                <c:pt idx="5637">
                  <c:v>-3.858944800476638E-2</c:v>
                </c:pt>
                <c:pt idx="5638">
                  <c:v>-3.9099524447883394E-2</c:v>
                </c:pt>
                <c:pt idx="5639">
                  <c:v>-4.0490001728502645E-2</c:v>
                </c:pt>
                <c:pt idx="5640">
                  <c:v>-4.2623722663518548E-2</c:v>
                </c:pt>
                <c:pt idx="5641">
                  <c:v>-4.3410708338473103E-2</c:v>
                </c:pt>
                <c:pt idx="5642">
                  <c:v>-4.4429749139438812E-2</c:v>
                </c:pt>
                <c:pt idx="5643">
                  <c:v>-4.8322788969101194E-2</c:v>
                </c:pt>
                <c:pt idx="5644">
                  <c:v>-5.2863803815165145E-2</c:v>
                </c:pt>
                <c:pt idx="5645">
                  <c:v>-5.6107756543157472E-2</c:v>
                </c:pt>
                <c:pt idx="5646">
                  <c:v>-5.7915265799435678E-2</c:v>
                </c:pt>
                <c:pt idx="5647">
                  <c:v>-5.8841632828032675E-2</c:v>
                </c:pt>
                <c:pt idx="5648">
                  <c:v>-5.9398046157334128E-2</c:v>
                </c:pt>
                <c:pt idx="5649">
                  <c:v>-5.9583023006981872E-2</c:v>
                </c:pt>
                <c:pt idx="5650">
                  <c:v>-5.93517092711498E-2</c:v>
                </c:pt>
                <c:pt idx="5651">
                  <c:v>-5.8285590193820791E-2</c:v>
                </c:pt>
                <c:pt idx="5652">
                  <c:v>-5.6432114746447715E-2</c:v>
                </c:pt>
                <c:pt idx="5653">
                  <c:v>-5.3605193994114342E-2</c:v>
                </c:pt>
                <c:pt idx="5654">
                  <c:v>-5.003725375792123E-2</c:v>
                </c:pt>
                <c:pt idx="5655">
                  <c:v>-4.6376639749359516E-2</c:v>
                </c:pt>
                <c:pt idx="5656">
                  <c:v>-4.3550089692115601E-2</c:v>
                </c:pt>
                <c:pt idx="5657">
                  <c:v>-4.1555379415652738E-2</c:v>
                </c:pt>
                <c:pt idx="5658">
                  <c:v>-4.0026632866659417E-2</c:v>
                </c:pt>
                <c:pt idx="5659">
                  <c:v>-3.928524268771022E-2</c:v>
                </c:pt>
                <c:pt idx="5660">
                  <c:v>-3.877442485441418E-2</c:v>
                </c:pt>
                <c:pt idx="5661">
                  <c:v>-3.858944800476638E-2</c:v>
                </c:pt>
                <c:pt idx="5662">
                  <c:v>-3.9099524447883394E-2</c:v>
                </c:pt>
                <c:pt idx="5663">
                  <c:v>-4.0490001728502645E-2</c:v>
                </c:pt>
                <c:pt idx="5664">
                  <c:v>-2.2761752317981276E-2</c:v>
                </c:pt>
                <c:pt idx="5665">
                  <c:v>-2.3548737992935775E-2</c:v>
                </c:pt>
                <c:pt idx="5666">
                  <c:v>-2.4567778793901485E-2</c:v>
                </c:pt>
                <c:pt idx="5667">
                  <c:v>-2.8460818623563866E-2</c:v>
                </c:pt>
                <c:pt idx="5668">
                  <c:v>-3.3001833469627817E-2</c:v>
                </c:pt>
                <c:pt idx="5669">
                  <c:v>-3.62457861976202E-2</c:v>
                </c:pt>
                <c:pt idx="5670">
                  <c:v>-3.805329545389835E-2</c:v>
                </c:pt>
                <c:pt idx="5671">
                  <c:v>-3.8979662482495403E-2</c:v>
                </c:pt>
                <c:pt idx="5672">
                  <c:v>-3.9536075811796856E-2</c:v>
                </c:pt>
                <c:pt idx="5673">
                  <c:v>-3.9721052661444545E-2</c:v>
                </c:pt>
                <c:pt idx="5674">
                  <c:v>-3.9489738925612472E-2</c:v>
                </c:pt>
                <c:pt idx="5675">
                  <c:v>-3.8423619848283463E-2</c:v>
                </c:pt>
                <c:pt idx="5676">
                  <c:v>-3.6570144400910443E-2</c:v>
                </c:pt>
                <c:pt idx="5677">
                  <c:v>-3.374322364857707E-2</c:v>
                </c:pt>
                <c:pt idx="5678">
                  <c:v>-3.0175283412383958E-2</c:v>
                </c:pt>
                <c:pt idx="5679">
                  <c:v>-2.6514669403822189E-2</c:v>
                </c:pt>
                <c:pt idx="5680">
                  <c:v>-2.3688119346578329E-2</c:v>
                </c:pt>
                <c:pt idx="5681">
                  <c:v>-2.169340907011541E-2</c:v>
                </c:pt>
                <c:pt idx="5682">
                  <c:v>-2.0164662521122145E-2</c:v>
                </c:pt>
                <c:pt idx="5683">
                  <c:v>-1.9423272342172893E-2</c:v>
                </c:pt>
                <c:pt idx="5684">
                  <c:v>-1.8912454508876908E-2</c:v>
                </c:pt>
                <c:pt idx="5685">
                  <c:v>-1.8727477659229108E-2</c:v>
                </c:pt>
                <c:pt idx="5686">
                  <c:v>-1.9237554102346066E-2</c:v>
                </c:pt>
                <c:pt idx="5687">
                  <c:v>-2.0628031382965317E-2</c:v>
                </c:pt>
                <c:pt idx="5688">
                  <c:v>8.2470143891399394E-2</c:v>
                </c:pt>
                <c:pt idx="5689">
                  <c:v>8.1683158216444784E-2</c:v>
                </c:pt>
                <c:pt idx="5690">
                  <c:v>8.0664117415479075E-2</c:v>
                </c:pt>
                <c:pt idx="5691">
                  <c:v>7.6771077585816694E-2</c:v>
                </c:pt>
                <c:pt idx="5692">
                  <c:v>7.2230062739752743E-2</c:v>
                </c:pt>
                <c:pt idx="5693">
                  <c:v>6.8986110011760471E-2</c:v>
                </c:pt>
                <c:pt idx="5694">
                  <c:v>6.717860075548221E-2</c:v>
                </c:pt>
                <c:pt idx="5695">
                  <c:v>6.6252233726885268E-2</c:v>
                </c:pt>
                <c:pt idx="5696">
                  <c:v>6.5695820397583815E-2</c:v>
                </c:pt>
                <c:pt idx="5697">
                  <c:v>6.5510843547936015E-2</c:v>
                </c:pt>
                <c:pt idx="5698">
                  <c:v>6.5742157283768088E-2</c:v>
                </c:pt>
                <c:pt idx="5699">
                  <c:v>6.6808276361097096E-2</c:v>
                </c:pt>
                <c:pt idx="5700">
                  <c:v>6.8661751808470228E-2</c:v>
                </c:pt>
                <c:pt idx="5701">
                  <c:v>7.1488672560803601E-2</c:v>
                </c:pt>
                <c:pt idx="5702">
                  <c:v>7.5056612796996713E-2</c:v>
                </c:pt>
                <c:pt idx="5703">
                  <c:v>7.8717226805558371E-2</c:v>
                </c:pt>
                <c:pt idx="5704">
                  <c:v>8.1543776862802342E-2</c:v>
                </c:pt>
                <c:pt idx="5705">
                  <c:v>8.353848713926515E-2</c:v>
                </c:pt>
                <c:pt idx="5706">
                  <c:v>8.5067233688258526E-2</c:v>
                </c:pt>
                <c:pt idx="5707">
                  <c:v>8.5808623867207667E-2</c:v>
                </c:pt>
                <c:pt idx="5708">
                  <c:v>8.6319441700503763E-2</c:v>
                </c:pt>
                <c:pt idx="5709">
                  <c:v>8.6504418550151563E-2</c:v>
                </c:pt>
                <c:pt idx="5710">
                  <c:v>8.5994342107034494E-2</c:v>
                </c:pt>
                <c:pt idx="5711">
                  <c:v>8.4603864826415243E-2</c:v>
                </c:pt>
                <c:pt idx="5712">
                  <c:v>7.7504651305015049E-2</c:v>
                </c:pt>
                <c:pt idx="5713">
                  <c:v>7.6717665630060439E-2</c:v>
                </c:pt>
                <c:pt idx="5714">
                  <c:v>7.5698624829094729E-2</c:v>
                </c:pt>
                <c:pt idx="5715">
                  <c:v>7.1805584999432348E-2</c:v>
                </c:pt>
                <c:pt idx="5716">
                  <c:v>6.7264570153368397E-2</c:v>
                </c:pt>
                <c:pt idx="5717">
                  <c:v>6.4020617425376125E-2</c:v>
                </c:pt>
                <c:pt idx="5718">
                  <c:v>6.2213108169097864E-2</c:v>
                </c:pt>
                <c:pt idx="5719">
                  <c:v>6.1286741140500922E-2</c:v>
                </c:pt>
                <c:pt idx="5720">
                  <c:v>6.0730327811199469E-2</c:v>
                </c:pt>
                <c:pt idx="5721">
                  <c:v>6.0545350961551669E-2</c:v>
                </c:pt>
                <c:pt idx="5722">
                  <c:v>6.0776664697383742E-2</c:v>
                </c:pt>
                <c:pt idx="5723">
                  <c:v>6.1842783774712751E-2</c:v>
                </c:pt>
                <c:pt idx="5724">
                  <c:v>6.3696259222085883E-2</c:v>
                </c:pt>
                <c:pt idx="5725">
                  <c:v>6.6523179974419255E-2</c:v>
                </c:pt>
                <c:pt idx="5726">
                  <c:v>7.0091120210612368E-2</c:v>
                </c:pt>
                <c:pt idx="5727">
                  <c:v>7.3751734219174025E-2</c:v>
                </c:pt>
                <c:pt idx="5728">
                  <c:v>7.6578284276417996E-2</c:v>
                </c:pt>
                <c:pt idx="5729">
                  <c:v>7.8572994552880804E-2</c:v>
                </c:pt>
                <c:pt idx="5730">
                  <c:v>8.010174110187418E-2</c:v>
                </c:pt>
                <c:pt idx="5731">
                  <c:v>8.0843131280823322E-2</c:v>
                </c:pt>
                <c:pt idx="5732">
                  <c:v>8.1353949114119417E-2</c:v>
                </c:pt>
                <c:pt idx="5733">
                  <c:v>8.1538925963767217E-2</c:v>
                </c:pt>
                <c:pt idx="5734">
                  <c:v>8.1028849520650148E-2</c:v>
                </c:pt>
                <c:pt idx="5735">
                  <c:v>7.9638372240030897E-2</c:v>
                </c:pt>
                <c:pt idx="5736">
                  <c:v>4.9048009350400545E-2</c:v>
                </c:pt>
                <c:pt idx="5737">
                  <c:v>4.8261023675446046E-2</c:v>
                </c:pt>
                <c:pt idx="5738">
                  <c:v>4.7241982874480337E-2</c:v>
                </c:pt>
                <c:pt idx="5739">
                  <c:v>4.3348943044817956E-2</c:v>
                </c:pt>
                <c:pt idx="5740">
                  <c:v>3.8807928198754005E-2</c:v>
                </c:pt>
                <c:pt idx="5741">
                  <c:v>3.5563975470761622E-2</c:v>
                </c:pt>
                <c:pt idx="5742">
                  <c:v>3.3756466214483472E-2</c:v>
                </c:pt>
                <c:pt idx="5743">
                  <c:v>3.2830099185886419E-2</c:v>
                </c:pt>
                <c:pt idx="5744">
                  <c:v>3.2273685856584966E-2</c:v>
                </c:pt>
                <c:pt idx="5745">
                  <c:v>3.2088709006937277E-2</c:v>
                </c:pt>
                <c:pt idx="5746">
                  <c:v>3.232002274276935E-2</c:v>
                </c:pt>
                <c:pt idx="5747">
                  <c:v>3.3386141820098358E-2</c:v>
                </c:pt>
                <c:pt idx="5748">
                  <c:v>3.523961726747149E-2</c:v>
                </c:pt>
                <c:pt idx="5749">
                  <c:v>3.8066538019804752E-2</c:v>
                </c:pt>
                <c:pt idx="5750">
                  <c:v>4.1634478255997975E-2</c:v>
                </c:pt>
                <c:pt idx="5751">
                  <c:v>4.5295092264559633E-2</c:v>
                </c:pt>
                <c:pt idx="5752">
                  <c:v>4.8121642321803493E-2</c:v>
                </c:pt>
                <c:pt idx="5753">
                  <c:v>5.0116352598266412E-2</c:v>
                </c:pt>
                <c:pt idx="5754">
                  <c:v>5.1645099147259788E-2</c:v>
                </c:pt>
                <c:pt idx="5755">
                  <c:v>5.2386489326208929E-2</c:v>
                </c:pt>
                <c:pt idx="5756">
                  <c:v>5.2897307159505025E-2</c:v>
                </c:pt>
                <c:pt idx="5757">
                  <c:v>5.3082284009152825E-2</c:v>
                </c:pt>
                <c:pt idx="5758">
                  <c:v>5.2572207566035756E-2</c:v>
                </c:pt>
                <c:pt idx="5759">
                  <c:v>5.1181730285416505E-2</c:v>
                </c:pt>
                <c:pt idx="5760">
                  <c:v>9.4375143891399449E-2</c:v>
                </c:pt>
                <c:pt idx="5761">
                  <c:v>9.3588158216444839E-2</c:v>
                </c:pt>
                <c:pt idx="5762">
                  <c:v>9.256911741547913E-2</c:v>
                </c:pt>
                <c:pt idx="5763">
                  <c:v>8.8676077585816748E-2</c:v>
                </c:pt>
                <c:pt idx="5764">
                  <c:v>8.4135062739752797E-2</c:v>
                </c:pt>
                <c:pt idx="5765">
                  <c:v>8.0891110011760525E-2</c:v>
                </c:pt>
                <c:pt idx="5766">
                  <c:v>7.9083600755482264E-2</c:v>
                </c:pt>
                <c:pt idx="5767">
                  <c:v>7.8157233726885322E-2</c:v>
                </c:pt>
                <c:pt idx="5768">
                  <c:v>7.760082039758387E-2</c:v>
                </c:pt>
                <c:pt idx="5769">
                  <c:v>7.741584354793607E-2</c:v>
                </c:pt>
                <c:pt idx="5770">
                  <c:v>7.7647157283768142E-2</c:v>
                </c:pt>
                <c:pt idx="5771">
                  <c:v>7.8713276361097151E-2</c:v>
                </c:pt>
                <c:pt idx="5772">
                  <c:v>8.0566751808470172E-2</c:v>
                </c:pt>
                <c:pt idx="5773">
                  <c:v>8.3393672560803656E-2</c:v>
                </c:pt>
                <c:pt idx="5774">
                  <c:v>8.6961612796996657E-2</c:v>
                </c:pt>
                <c:pt idx="5775">
                  <c:v>9.0622226805558426E-2</c:v>
                </c:pt>
                <c:pt idx="5776">
                  <c:v>9.3448776862802396E-2</c:v>
                </c:pt>
                <c:pt idx="5777">
                  <c:v>9.5443487139265204E-2</c:v>
                </c:pt>
                <c:pt idx="5778">
                  <c:v>9.6972233688258469E-2</c:v>
                </c:pt>
                <c:pt idx="5779">
                  <c:v>9.7713623867207722E-2</c:v>
                </c:pt>
                <c:pt idx="5780">
                  <c:v>9.8224441700503706E-2</c:v>
                </c:pt>
                <c:pt idx="5781">
                  <c:v>9.8409418550151506E-2</c:v>
                </c:pt>
                <c:pt idx="5782">
                  <c:v>9.7899342107034548E-2</c:v>
                </c:pt>
                <c:pt idx="5783">
                  <c:v>9.6508864826415297E-2</c:v>
                </c:pt>
                <c:pt idx="5784">
                  <c:v>1.0482476820187214E-3</c:v>
                </c:pt>
                <c:pt idx="5785">
                  <c:v>2.6126200706422242E-4</c:v>
                </c:pt>
                <c:pt idx="5786">
                  <c:v>-7.5777879390148684E-4</c:v>
                </c:pt>
                <c:pt idx="5787">
                  <c:v>-4.6508186235638682E-3</c:v>
                </c:pt>
                <c:pt idx="5788">
                  <c:v>-9.1918334696278192E-3</c:v>
                </c:pt>
                <c:pt idx="5789">
                  <c:v>-1.2435786197620202E-2</c:v>
                </c:pt>
                <c:pt idx="5790">
                  <c:v>-1.4243295453898352E-2</c:v>
                </c:pt>
                <c:pt idx="5791">
                  <c:v>-1.5169662482495405E-2</c:v>
                </c:pt>
                <c:pt idx="5792">
                  <c:v>-1.5726075811796858E-2</c:v>
                </c:pt>
                <c:pt idx="5793">
                  <c:v>-1.5911052661444547E-2</c:v>
                </c:pt>
                <c:pt idx="5794">
                  <c:v>-1.5679738925612474E-2</c:v>
                </c:pt>
                <c:pt idx="5795">
                  <c:v>-1.4613619848283466E-2</c:v>
                </c:pt>
                <c:pt idx="5796">
                  <c:v>-1.2760144400910445E-2</c:v>
                </c:pt>
                <c:pt idx="5797">
                  <c:v>-9.933223648577072E-3</c:v>
                </c:pt>
                <c:pt idx="5798">
                  <c:v>-6.3652834123839597E-3</c:v>
                </c:pt>
                <c:pt idx="5799">
                  <c:v>-2.7046694038221908E-3</c:v>
                </c:pt>
                <c:pt idx="5800">
                  <c:v>1.2188065342166876E-4</c:v>
                </c:pt>
                <c:pt idx="5801">
                  <c:v>2.1165909298845875E-3</c:v>
                </c:pt>
                <c:pt idx="5802">
                  <c:v>3.6453374788778525E-3</c:v>
                </c:pt>
                <c:pt idx="5803">
                  <c:v>4.3867276578271053E-3</c:v>
                </c:pt>
                <c:pt idx="5804">
                  <c:v>4.8975454911230898E-3</c:v>
                </c:pt>
                <c:pt idx="5805">
                  <c:v>5.0825223407708897E-3</c:v>
                </c:pt>
                <c:pt idx="5806">
                  <c:v>4.5724458976539317E-3</c:v>
                </c:pt>
                <c:pt idx="5807">
                  <c:v>3.1819686170346806E-3</c:v>
                </c:pt>
                <c:pt idx="5808">
                  <c:v>1.0482476820187214E-3</c:v>
                </c:pt>
                <c:pt idx="5809">
                  <c:v>2.6126200706422242E-4</c:v>
                </c:pt>
                <c:pt idx="5810">
                  <c:v>-7.5777879390148684E-4</c:v>
                </c:pt>
                <c:pt idx="5811">
                  <c:v>-4.6508186235638682E-3</c:v>
                </c:pt>
                <c:pt idx="5812">
                  <c:v>-9.1918334696278192E-3</c:v>
                </c:pt>
                <c:pt idx="5813">
                  <c:v>-1.2435786197620202E-2</c:v>
                </c:pt>
                <c:pt idx="5814">
                  <c:v>-1.4243295453898352E-2</c:v>
                </c:pt>
                <c:pt idx="5815">
                  <c:v>-1.5169662482495405E-2</c:v>
                </c:pt>
                <c:pt idx="5816">
                  <c:v>-1.5726075811796858E-2</c:v>
                </c:pt>
                <c:pt idx="5817">
                  <c:v>-1.5911052661444547E-2</c:v>
                </c:pt>
                <c:pt idx="5818">
                  <c:v>-1.5679738925612474E-2</c:v>
                </c:pt>
                <c:pt idx="5819">
                  <c:v>-1.4613619848283466E-2</c:v>
                </c:pt>
                <c:pt idx="5820">
                  <c:v>-1.2760144400910445E-2</c:v>
                </c:pt>
                <c:pt idx="5821">
                  <c:v>-9.933223648577072E-3</c:v>
                </c:pt>
                <c:pt idx="5822">
                  <c:v>-6.3652834123839597E-3</c:v>
                </c:pt>
                <c:pt idx="5823">
                  <c:v>-2.7046694038221908E-3</c:v>
                </c:pt>
                <c:pt idx="5824">
                  <c:v>1.2188065342166876E-4</c:v>
                </c:pt>
                <c:pt idx="5825">
                  <c:v>2.1165909298845875E-3</c:v>
                </c:pt>
                <c:pt idx="5826">
                  <c:v>3.6453374788778525E-3</c:v>
                </c:pt>
                <c:pt idx="5827">
                  <c:v>4.3867276578271053E-3</c:v>
                </c:pt>
                <c:pt idx="5828">
                  <c:v>4.8975454911230898E-3</c:v>
                </c:pt>
                <c:pt idx="5829">
                  <c:v>5.0825223407708897E-3</c:v>
                </c:pt>
                <c:pt idx="5830">
                  <c:v>4.5724458976539317E-3</c:v>
                </c:pt>
                <c:pt idx="5831">
                  <c:v>3.1819686170346806E-3</c:v>
                </c:pt>
                <c:pt idx="5832">
                  <c:v>-2.2620807089041017E-3</c:v>
                </c:pt>
                <c:pt idx="5833">
                  <c:v>-3.0490663838587118E-3</c:v>
                </c:pt>
                <c:pt idx="5834">
                  <c:v>-4.068107184824421E-3</c:v>
                </c:pt>
                <c:pt idx="5835">
                  <c:v>-7.9611470144868024E-3</c:v>
                </c:pt>
                <c:pt idx="5836">
                  <c:v>-1.2502161860550753E-2</c:v>
                </c:pt>
                <c:pt idx="5837">
                  <c:v>-1.5746114588543025E-2</c:v>
                </c:pt>
                <c:pt idx="5838">
                  <c:v>-1.7553623844821287E-2</c:v>
                </c:pt>
                <c:pt idx="5839">
                  <c:v>-1.8479990873418228E-2</c:v>
                </c:pt>
                <c:pt idx="5840">
                  <c:v>-1.9036404202719681E-2</c:v>
                </c:pt>
                <c:pt idx="5841">
                  <c:v>-1.9221381052367481E-2</c:v>
                </c:pt>
                <c:pt idx="5842">
                  <c:v>-1.8990067316535408E-2</c:v>
                </c:pt>
                <c:pt idx="5843">
                  <c:v>-1.79239482392064E-2</c:v>
                </c:pt>
                <c:pt idx="5844">
                  <c:v>-1.6070472791833268E-2</c:v>
                </c:pt>
                <c:pt idx="5845">
                  <c:v>-1.3243552039499895E-2</c:v>
                </c:pt>
                <c:pt idx="5846">
                  <c:v>-9.6756118033067828E-3</c:v>
                </c:pt>
                <c:pt idx="5847">
                  <c:v>-6.014997794745125E-3</c:v>
                </c:pt>
                <c:pt idx="5848">
                  <c:v>-3.1884477375011544E-3</c:v>
                </c:pt>
                <c:pt idx="5849">
                  <c:v>-1.1937374610383467E-3</c:v>
                </c:pt>
                <c:pt idx="5850">
                  <c:v>3.3500908795502937E-4</c:v>
                </c:pt>
                <c:pt idx="5851">
                  <c:v>1.0763992669041711E-3</c:v>
                </c:pt>
                <c:pt idx="5852">
                  <c:v>1.5872171002002666E-3</c:v>
                </c:pt>
                <c:pt idx="5853">
                  <c:v>1.7721939498480666E-3</c:v>
                </c:pt>
                <c:pt idx="5854">
                  <c:v>1.2621175067309975E-3</c:v>
                </c:pt>
                <c:pt idx="5855">
                  <c:v>-1.2835977388825359E-4</c:v>
                </c:pt>
                <c:pt idx="5856">
                  <c:v>-7.2275732952884475E-3</c:v>
                </c:pt>
                <c:pt idx="5857">
                  <c:v>-8.0145589702430575E-3</c:v>
                </c:pt>
                <c:pt idx="5858">
                  <c:v>-9.0335997712087668E-3</c:v>
                </c:pt>
                <c:pt idx="5859">
                  <c:v>-1.2926639600871148E-2</c:v>
                </c:pt>
                <c:pt idx="5860">
                  <c:v>-1.7467654446935099E-2</c:v>
                </c:pt>
                <c:pt idx="5861">
                  <c:v>-2.0711607174927371E-2</c:v>
                </c:pt>
                <c:pt idx="5862">
                  <c:v>-2.2519116431205632E-2</c:v>
                </c:pt>
                <c:pt idx="5863">
                  <c:v>-2.3445483459802574E-2</c:v>
                </c:pt>
                <c:pt idx="5864">
                  <c:v>-2.4001896789104027E-2</c:v>
                </c:pt>
                <c:pt idx="5865">
                  <c:v>-2.4186873638751827E-2</c:v>
                </c:pt>
                <c:pt idx="5866">
                  <c:v>-2.3955559902919754E-2</c:v>
                </c:pt>
                <c:pt idx="5867">
                  <c:v>-2.2889440825590746E-2</c:v>
                </c:pt>
                <c:pt idx="5868">
                  <c:v>-2.1035965378217614E-2</c:v>
                </c:pt>
                <c:pt idx="5869">
                  <c:v>-1.8209044625884241E-2</c:v>
                </c:pt>
                <c:pt idx="5870">
                  <c:v>-1.4641104389691129E-2</c:v>
                </c:pt>
                <c:pt idx="5871">
                  <c:v>-1.0980490381129471E-2</c:v>
                </c:pt>
                <c:pt idx="5872">
                  <c:v>-8.1539403238855002E-3</c:v>
                </c:pt>
                <c:pt idx="5873">
                  <c:v>-6.1592300474226924E-3</c:v>
                </c:pt>
                <c:pt idx="5874">
                  <c:v>-4.6304834984293164E-3</c:v>
                </c:pt>
                <c:pt idx="5875">
                  <c:v>-3.8890933194801747E-3</c:v>
                </c:pt>
                <c:pt idx="5876">
                  <c:v>-3.3782754861840791E-3</c:v>
                </c:pt>
                <c:pt idx="5877">
                  <c:v>-3.1932986365362792E-3</c:v>
                </c:pt>
                <c:pt idx="5878">
                  <c:v>-3.7033750796533482E-3</c:v>
                </c:pt>
                <c:pt idx="5879">
                  <c:v>-5.0938523602725994E-3</c:v>
                </c:pt>
                <c:pt idx="5880">
                  <c:v>2.9504889636633114E-2</c:v>
                </c:pt>
                <c:pt idx="5881">
                  <c:v>2.8717903961678615E-2</c:v>
                </c:pt>
                <c:pt idx="5882">
                  <c:v>2.7698863160712905E-2</c:v>
                </c:pt>
                <c:pt idx="5883">
                  <c:v>2.3805823331050524E-2</c:v>
                </c:pt>
                <c:pt idx="5884">
                  <c:v>1.9264808484986573E-2</c:v>
                </c:pt>
                <c:pt idx="5885">
                  <c:v>1.602085575699419E-2</c:v>
                </c:pt>
                <c:pt idx="5886">
                  <c:v>1.421334650071604E-2</c:v>
                </c:pt>
                <c:pt idx="5887">
                  <c:v>1.3286979472118987E-2</c:v>
                </c:pt>
                <c:pt idx="5888">
                  <c:v>1.2730566142817534E-2</c:v>
                </c:pt>
                <c:pt idx="5889">
                  <c:v>1.2545589293169845E-2</c:v>
                </c:pt>
                <c:pt idx="5890">
                  <c:v>1.2776903029001918E-2</c:v>
                </c:pt>
                <c:pt idx="5891">
                  <c:v>1.3843022106330927E-2</c:v>
                </c:pt>
                <c:pt idx="5892">
                  <c:v>1.5696497553704059E-2</c:v>
                </c:pt>
                <c:pt idx="5893">
                  <c:v>1.852341830603732E-2</c:v>
                </c:pt>
                <c:pt idx="5894">
                  <c:v>2.2091358542230544E-2</c:v>
                </c:pt>
                <c:pt idx="5895">
                  <c:v>2.5751972550792201E-2</c:v>
                </c:pt>
                <c:pt idx="5896">
                  <c:v>2.8578522608036061E-2</c:v>
                </c:pt>
                <c:pt idx="5897">
                  <c:v>3.057323288449898E-2</c:v>
                </c:pt>
                <c:pt idx="5898">
                  <c:v>3.2101979433492356E-2</c:v>
                </c:pt>
                <c:pt idx="5899">
                  <c:v>3.2843369612441498E-2</c:v>
                </c:pt>
                <c:pt idx="5900">
                  <c:v>3.3354187445737593E-2</c:v>
                </c:pt>
                <c:pt idx="5901">
                  <c:v>3.3539164295385393E-2</c:v>
                </c:pt>
                <c:pt idx="5902">
                  <c:v>3.3029087852268324E-2</c:v>
                </c:pt>
                <c:pt idx="5903">
                  <c:v>3.1638610571649073E-2</c:v>
                </c:pt>
                <c:pt idx="5904">
                  <c:v>2.9504889636633114E-2</c:v>
                </c:pt>
                <c:pt idx="5905">
                  <c:v>2.8717903961678615E-2</c:v>
                </c:pt>
                <c:pt idx="5906">
                  <c:v>2.7698863160712905E-2</c:v>
                </c:pt>
                <c:pt idx="5907">
                  <c:v>2.3805823331050524E-2</c:v>
                </c:pt>
                <c:pt idx="5908">
                  <c:v>1.9264808484986573E-2</c:v>
                </c:pt>
                <c:pt idx="5909">
                  <c:v>1.602085575699419E-2</c:v>
                </c:pt>
                <c:pt idx="5910">
                  <c:v>1.421334650071604E-2</c:v>
                </c:pt>
                <c:pt idx="5911">
                  <c:v>1.3286979472118987E-2</c:v>
                </c:pt>
                <c:pt idx="5912">
                  <c:v>1.2730566142817534E-2</c:v>
                </c:pt>
                <c:pt idx="5913">
                  <c:v>1.2545589293169845E-2</c:v>
                </c:pt>
                <c:pt idx="5914">
                  <c:v>1.2776903029001918E-2</c:v>
                </c:pt>
                <c:pt idx="5915">
                  <c:v>1.3843022106330927E-2</c:v>
                </c:pt>
                <c:pt idx="5916">
                  <c:v>1.5696497553704059E-2</c:v>
                </c:pt>
                <c:pt idx="5917">
                  <c:v>1.852341830603732E-2</c:v>
                </c:pt>
                <c:pt idx="5918">
                  <c:v>2.2091358542230544E-2</c:v>
                </c:pt>
                <c:pt idx="5919">
                  <c:v>2.5751972550792201E-2</c:v>
                </c:pt>
                <c:pt idx="5920">
                  <c:v>2.8578522608036061E-2</c:v>
                </c:pt>
                <c:pt idx="5921">
                  <c:v>3.057323288449898E-2</c:v>
                </c:pt>
                <c:pt idx="5922">
                  <c:v>3.2101979433492356E-2</c:v>
                </c:pt>
                <c:pt idx="5923">
                  <c:v>3.2843369612441498E-2</c:v>
                </c:pt>
                <c:pt idx="5924">
                  <c:v>3.3354187445737593E-2</c:v>
                </c:pt>
                <c:pt idx="5925">
                  <c:v>3.3539164295385393E-2</c:v>
                </c:pt>
                <c:pt idx="5926">
                  <c:v>3.3029087852268324E-2</c:v>
                </c:pt>
                <c:pt idx="5927">
                  <c:v>3.1638610571649073E-2</c:v>
                </c:pt>
                <c:pt idx="5928">
                  <c:v>-2.2620807089041017E-3</c:v>
                </c:pt>
                <c:pt idx="5929">
                  <c:v>-3.0490663838587118E-3</c:v>
                </c:pt>
                <c:pt idx="5930">
                  <c:v>-4.068107184824421E-3</c:v>
                </c:pt>
                <c:pt idx="5931">
                  <c:v>-7.9611470144868024E-3</c:v>
                </c:pt>
                <c:pt idx="5932">
                  <c:v>-1.2502161860550753E-2</c:v>
                </c:pt>
                <c:pt idx="5933">
                  <c:v>-1.5746114588543025E-2</c:v>
                </c:pt>
                <c:pt idx="5934">
                  <c:v>-1.7553623844821287E-2</c:v>
                </c:pt>
                <c:pt idx="5935">
                  <c:v>-1.8479990873418228E-2</c:v>
                </c:pt>
                <c:pt idx="5936">
                  <c:v>-1.9036404202719681E-2</c:v>
                </c:pt>
                <c:pt idx="5937">
                  <c:v>-1.9221381052367481E-2</c:v>
                </c:pt>
                <c:pt idx="5938">
                  <c:v>-1.8990067316535408E-2</c:v>
                </c:pt>
                <c:pt idx="5939">
                  <c:v>-1.79239482392064E-2</c:v>
                </c:pt>
                <c:pt idx="5940">
                  <c:v>-1.6070472791833268E-2</c:v>
                </c:pt>
                <c:pt idx="5941">
                  <c:v>-1.3243552039499895E-2</c:v>
                </c:pt>
                <c:pt idx="5942">
                  <c:v>-9.6756118033067828E-3</c:v>
                </c:pt>
                <c:pt idx="5943">
                  <c:v>-6.014997794745125E-3</c:v>
                </c:pt>
                <c:pt idx="5944">
                  <c:v>-3.1884477375011544E-3</c:v>
                </c:pt>
                <c:pt idx="5945">
                  <c:v>-1.1937374610383467E-3</c:v>
                </c:pt>
                <c:pt idx="5946">
                  <c:v>3.3500908795502937E-4</c:v>
                </c:pt>
                <c:pt idx="5947">
                  <c:v>1.0763992669041711E-3</c:v>
                </c:pt>
                <c:pt idx="5948">
                  <c:v>1.5872171002002666E-3</c:v>
                </c:pt>
                <c:pt idx="5949">
                  <c:v>1.7721939498480666E-3</c:v>
                </c:pt>
                <c:pt idx="5950">
                  <c:v>1.2621175067309975E-3</c:v>
                </c:pt>
                <c:pt idx="5951">
                  <c:v>-1.2835977388825359E-4</c:v>
                </c:pt>
                <c:pt idx="5952">
                  <c:v>8.924986528108847E-2</c:v>
                </c:pt>
                <c:pt idx="5953">
                  <c:v>8.8462879606133971E-2</c:v>
                </c:pt>
                <c:pt idx="5954">
                  <c:v>8.7443838805168261E-2</c:v>
                </c:pt>
                <c:pt idx="5955">
                  <c:v>8.355079897550588E-2</c:v>
                </c:pt>
                <c:pt idx="5956">
                  <c:v>7.9009784129441929E-2</c:v>
                </c:pt>
                <c:pt idx="5957">
                  <c:v>7.5765831401449546E-2</c:v>
                </c:pt>
                <c:pt idx="5958">
                  <c:v>7.3958322145171396E-2</c:v>
                </c:pt>
                <c:pt idx="5959">
                  <c:v>7.3031955116574343E-2</c:v>
                </c:pt>
                <c:pt idx="5960">
                  <c:v>7.247554178727289E-2</c:v>
                </c:pt>
                <c:pt idx="5961">
                  <c:v>7.2290564937625201E-2</c:v>
                </c:pt>
                <c:pt idx="5962">
                  <c:v>7.2521878673457274E-2</c:v>
                </c:pt>
                <c:pt idx="5963">
                  <c:v>7.3587997750786283E-2</c:v>
                </c:pt>
                <c:pt idx="5964">
                  <c:v>7.5441473198159303E-2</c:v>
                </c:pt>
                <c:pt idx="5965">
                  <c:v>7.8268393950492676E-2</c:v>
                </c:pt>
                <c:pt idx="5966">
                  <c:v>8.1836334186685789E-2</c:v>
                </c:pt>
                <c:pt idx="5967">
                  <c:v>8.5496948195247557E-2</c:v>
                </c:pt>
                <c:pt idx="5968">
                  <c:v>8.8323498252491417E-2</c:v>
                </c:pt>
                <c:pt idx="5969">
                  <c:v>9.0318208528954336E-2</c:v>
                </c:pt>
                <c:pt idx="5970">
                  <c:v>9.1846955077947601E-2</c:v>
                </c:pt>
                <c:pt idx="5971">
                  <c:v>9.2588345256896853E-2</c:v>
                </c:pt>
                <c:pt idx="5972">
                  <c:v>9.3099163090192838E-2</c:v>
                </c:pt>
                <c:pt idx="5973">
                  <c:v>9.3284139939840638E-2</c:v>
                </c:pt>
                <c:pt idx="5974">
                  <c:v>9.277406349672368E-2</c:v>
                </c:pt>
                <c:pt idx="5975">
                  <c:v>9.1383586216104429E-2</c:v>
                </c:pt>
                <c:pt idx="5976">
                  <c:v>2.902625298093664E-2</c:v>
                </c:pt>
                <c:pt idx="5977">
                  <c:v>2.8239267305982141E-2</c:v>
                </c:pt>
                <c:pt idx="5978">
                  <c:v>2.7220226505016432E-2</c:v>
                </c:pt>
                <c:pt idx="5979">
                  <c:v>2.332718667535405E-2</c:v>
                </c:pt>
                <c:pt idx="5980">
                  <c:v>1.8786171829290099E-2</c:v>
                </c:pt>
                <c:pt idx="5981">
                  <c:v>1.5542219101297716E-2</c:v>
                </c:pt>
                <c:pt idx="5982">
                  <c:v>1.3734709845019566E-2</c:v>
                </c:pt>
                <c:pt idx="5983">
                  <c:v>1.2808342816422513E-2</c:v>
                </c:pt>
                <c:pt idx="5984">
                  <c:v>1.225192948712106E-2</c:v>
                </c:pt>
                <c:pt idx="5985">
                  <c:v>1.2066952637473372E-2</c:v>
                </c:pt>
                <c:pt idx="5986">
                  <c:v>1.2298266373305444E-2</c:v>
                </c:pt>
                <c:pt idx="5987">
                  <c:v>1.3364385450634453E-2</c:v>
                </c:pt>
                <c:pt idx="5988">
                  <c:v>1.5217860898007474E-2</c:v>
                </c:pt>
                <c:pt idx="5989">
                  <c:v>1.8044781650340846E-2</c:v>
                </c:pt>
                <c:pt idx="5990">
                  <c:v>2.1612721886533959E-2</c:v>
                </c:pt>
                <c:pt idx="5991">
                  <c:v>2.5273335895095728E-2</c:v>
                </c:pt>
                <c:pt idx="5992">
                  <c:v>2.8099885952339587E-2</c:v>
                </c:pt>
                <c:pt idx="5993">
                  <c:v>3.0094596228802506E-2</c:v>
                </c:pt>
                <c:pt idx="5994">
                  <c:v>3.1623342777795771E-2</c:v>
                </c:pt>
                <c:pt idx="5995">
                  <c:v>3.2364732956745024E-2</c:v>
                </c:pt>
                <c:pt idx="5996">
                  <c:v>3.2875550790041008E-2</c:v>
                </c:pt>
                <c:pt idx="5997">
                  <c:v>3.3060527639688808E-2</c:v>
                </c:pt>
                <c:pt idx="5998">
                  <c:v>3.255045119657185E-2</c:v>
                </c:pt>
                <c:pt idx="5999">
                  <c:v>3.1159973915952599E-2</c:v>
                </c:pt>
                <c:pt idx="6000">
                  <c:v>2.902625298093664E-2</c:v>
                </c:pt>
                <c:pt idx="6001">
                  <c:v>2.8239267305982141E-2</c:v>
                </c:pt>
                <c:pt idx="6002">
                  <c:v>2.7220226505016432E-2</c:v>
                </c:pt>
                <c:pt idx="6003">
                  <c:v>2.332718667535405E-2</c:v>
                </c:pt>
                <c:pt idx="6004">
                  <c:v>1.8786171829290099E-2</c:v>
                </c:pt>
                <c:pt idx="6005">
                  <c:v>1.5542219101297716E-2</c:v>
                </c:pt>
                <c:pt idx="6006">
                  <c:v>1.3734709845019566E-2</c:v>
                </c:pt>
                <c:pt idx="6007">
                  <c:v>1.2808342816422513E-2</c:v>
                </c:pt>
                <c:pt idx="6008">
                  <c:v>1.225192948712106E-2</c:v>
                </c:pt>
                <c:pt idx="6009">
                  <c:v>1.2066952637473372E-2</c:v>
                </c:pt>
                <c:pt idx="6010">
                  <c:v>1.2298266373305444E-2</c:v>
                </c:pt>
                <c:pt idx="6011">
                  <c:v>1.3364385450634453E-2</c:v>
                </c:pt>
                <c:pt idx="6012">
                  <c:v>1.5217860898007474E-2</c:v>
                </c:pt>
                <c:pt idx="6013">
                  <c:v>1.8044781650340846E-2</c:v>
                </c:pt>
                <c:pt idx="6014">
                  <c:v>2.1612721886533959E-2</c:v>
                </c:pt>
                <c:pt idx="6015">
                  <c:v>2.5273335895095728E-2</c:v>
                </c:pt>
                <c:pt idx="6016">
                  <c:v>2.8099885952339587E-2</c:v>
                </c:pt>
                <c:pt idx="6017">
                  <c:v>3.0094596228802506E-2</c:v>
                </c:pt>
                <c:pt idx="6018">
                  <c:v>3.1623342777795771E-2</c:v>
                </c:pt>
                <c:pt idx="6019">
                  <c:v>3.2364732956745024E-2</c:v>
                </c:pt>
                <c:pt idx="6020">
                  <c:v>3.2875550790041008E-2</c:v>
                </c:pt>
                <c:pt idx="6021">
                  <c:v>3.3060527639688808E-2</c:v>
                </c:pt>
                <c:pt idx="6022">
                  <c:v>3.255045119657185E-2</c:v>
                </c:pt>
                <c:pt idx="6023">
                  <c:v>3.1159973915952599E-2</c:v>
                </c:pt>
                <c:pt idx="6024">
                  <c:v>2.902625298093664E-2</c:v>
                </c:pt>
                <c:pt idx="6025">
                  <c:v>2.8239267305982141E-2</c:v>
                </c:pt>
                <c:pt idx="6026">
                  <c:v>2.7220226505016432E-2</c:v>
                </c:pt>
                <c:pt idx="6027">
                  <c:v>2.332718667535405E-2</c:v>
                </c:pt>
                <c:pt idx="6028">
                  <c:v>1.8786171829290099E-2</c:v>
                </c:pt>
                <c:pt idx="6029">
                  <c:v>1.5542219101297716E-2</c:v>
                </c:pt>
                <c:pt idx="6030">
                  <c:v>1.3734709845019566E-2</c:v>
                </c:pt>
                <c:pt idx="6031">
                  <c:v>1.2808342816422513E-2</c:v>
                </c:pt>
                <c:pt idx="6032">
                  <c:v>1.225192948712106E-2</c:v>
                </c:pt>
                <c:pt idx="6033">
                  <c:v>1.2066952637473372E-2</c:v>
                </c:pt>
                <c:pt idx="6034">
                  <c:v>1.2298266373305444E-2</c:v>
                </c:pt>
                <c:pt idx="6035">
                  <c:v>1.3364385450634453E-2</c:v>
                </c:pt>
                <c:pt idx="6036">
                  <c:v>1.5217860898007474E-2</c:v>
                </c:pt>
                <c:pt idx="6037">
                  <c:v>1.8044781650340846E-2</c:v>
                </c:pt>
                <c:pt idx="6038">
                  <c:v>2.1612721886533959E-2</c:v>
                </c:pt>
                <c:pt idx="6039">
                  <c:v>2.5273335895095728E-2</c:v>
                </c:pt>
                <c:pt idx="6040">
                  <c:v>2.8099885952339587E-2</c:v>
                </c:pt>
                <c:pt idx="6041">
                  <c:v>3.0094596228802506E-2</c:v>
                </c:pt>
                <c:pt idx="6042">
                  <c:v>3.1623342777795771E-2</c:v>
                </c:pt>
                <c:pt idx="6043">
                  <c:v>3.2364732956745024E-2</c:v>
                </c:pt>
                <c:pt idx="6044">
                  <c:v>3.2875550790041008E-2</c:v>
                </c:pt>
                <c:pt idx="6045">
                  <c:v>3.3060527639688808E-2</c:v>
                </c:pt>
                <c:pt idx="6046">
                  <c:v>3.255045119657185E-2</c:v>
                </c:pt>
                <c:pt idx="6047">
                  <c:v>3.1159973915952599E-2</c:v>
                </c:pt>
                <c:pt idx="6048">
                  <c:v>6.4103551717396901E-2</c:v>
                </c:pt>
                <c:pt idx="6049">
                  <c:v>6.3316566042442401E-2</c:v>
                </c:pt>
                <c:pt idx="6050">
                  <c:v>6.2297525241476692E-2</c:v>
                </c:pt>
                <c:pt idx="6051">
                  <c:v>5.8404485411814311E-2</c:v>
                </c:pt>
                <c:pt idx="6052">
                  <c:v>5.386347056575036E-2</c:v>
                </c:pt>
                <c:pt idx="6053">
                  <c:v>5.0619517837757977E-2</c:v>
                </c:pt>
                <c:pt idx="6054">
                  <c:v>4.8812008581479827E-2</c:v>
                </c:pt>
                <c:pt idx="6055">
                  <c:v>4.7885641552882774E-2</c:v>
                </c:pt>
                <c:pt idx="6056">
                  <c:v>4.7329228223581321E-2</c:v>
                </c:pt>
                <c:pt idx="6057">
                  <c:v>4.7144251373933632E-2</c:v>
                </c:pt>
                <c:pt idx="6058">
                  <c:v>4.7375565109765705E-2</c:v>
                </c:pt>
                <c:pt idx="6059">
                  <c:v>4.8441684187094713E-2</c:v>
                </c:pt>
                <c:pt idx="6060">
                  <c:v>5.0295159634467734E-2</c:v>
                </c:pt>
                <c:pt idx="6061">
                  <c:v>5.3122080386801107E-2</c:v>
                </c:pt>
                <c:pt idx="6062">
                  <c:v>5.6690020622994219E-2</c:v>
                </c:pt>
                <c:pt idx="6063">
                  <c:v>6.0350634631555988E-2</c:v>
                </c:pt>
                <c:pt idx="6064">
                  <c:v>6.3177184688799848E-2</c:v>
                </c:pt>
                <c:pt idx="6065">
                  <c:v>6.5171894965262767E-2</c:v>
                </c:pt>
                <c:pt idx="6066">
                  <c:v>6.6700641514256032E-2</c:v>
                </c:pt>
                <c:pt idx="6067">
                  <c:v>6.7442031693205284E-2</c:v>
                </c:pt>
                <c:pt idx="6068">
                  <c:v>6.7952849526501269E-2</c:v>
                </c:pt>
                <c:pt idx="6069">
                  <c:v>6.8137826376149069E-2</c:v>
                </c:pt>
                <c:pt idx="6070">
                  <c:v>6.7627749933032111E-2</c:v>
                </c:pt>
                <c:pt idx="6071">
                  <c:v>6.623727265241286E-2</c:v>
                </c:pt>
                <c:pt idx="6072">
                  <c:v>7.5091184399379562E-3</c:v>
                </c:pt>
                <c:pt idx="6073">
                  <c:v>6.7221327649833462E-3</c:v>
                </c:pt>
                <c:pt idx="6074">
                  <c:v>5.703091964017637E-3</c:v>
                </c:pt>
                <c:pt idx="6075">
                  <c:v>1.8100521343552556E-3</c:v>
                </c:pt>
                <c:pt idx="6076">
                  <c:v>-2.7309627117086954E-3</c:v>
                </c:pt>
                <c:pt idx="6077">
                  <c:v>-5.9749154397009674E-3</c:v>
                </c:pt>
                <c:pt idx="6078">
                  <c:v>-7.7824246959792287E-3</c:v>
                </c:pt>
                <c:pt idx="6079">
                  <c:v>-8.7087917245761703E-3</c:v>
                </c:pt>
                <c:pt idx="6080">
                  <c:v>-9.2652050538776232E-3</c:v>
                </c:pt>
                <c:pt idx="6081">
                  <c:v>-9.4501819035254231E-3</c:v>
                </c:pt>
                <c:pt idx="6082">
                  <c:v>-9.2188681676933504E-3</c:v>
                </c:pt>
                <c:pt idx="6083">
                  <c:v>-8.1527490903643418E-3</c:v>
                </c:pt>
                <c:pt idx="6084">
                  <c:v>-6.29927364299121E-3</c:v>
                </c:pt>
                <c:pt idx="6085">
                  <c:v>-3.4723528906578371E-3</c:v>
                </c:pt>
                <c:pt idx="6086">
                  <c:v>9.5587345535275148E-5</c:v>
                </c:pt>
                <c:pt idx="6087">
                  <c:v>3.756201354096933E-3</c:v>
                </c:pt>
                <c:pt idx="6088">
                  <c:v>6.5827514113409036E-3</c:v>
                </c:pt>
                <c:pt idx="6089">
                  <c:v>8.5774616878037113E-3</c:v>
                </c:pt>
                <c:pt idx="6090">
                  <c:v>1.0106208236797087E-2</c:v>
                </c:pt>
                <c:pt idx="6091">
                  <c:v>1.0847598415746229E-2</c:v>
                </c:pt>
                <c:pt idx="6092">
                  <c:v>1.1358416249042325E-2</c:v>
                </c:pt>
                <c:pt idx="6093">
                  <c:v>1.1543393098690125E-2</c:v>
                </c:pt>
                <c:pt idx="6094">
                  <c:v>1.1033316655573056E-2</c:v>
                </c:pt>
                <c:pt idx="6095">
                  <c:v>9.6428393749538044E-3</c:v>
                </c:pt>
                <c:pt idx="6096">
                  <c:v>7.5091184399379562E-3</c:v>
                </c:pt>
                <c:pt idx="6097">
                  <c:v>6.7221327649833462E-3</c:v>
                </c:pt>
                <c:pt idx="6098">
                  <c:v>5.703091964017637E-3</c:v>
                </c:pt>
                <c:pt idx="6099">
                  <c:v>1.8100521343552556E-3</c:v>
                </c:pt>
                <c:pt idx="6100">
                  <c:v>-2.7309627117086954E-3</c:v>
                </c:pt>
                <c:pt idx="6101">
                  <c:v>-5.9749154397009674E-3</c:v>
                </c:pt>
                <c:pt idx="6102">
                  <c:v>-7.7824246959792287E-3</c:v>
                </c:pt>
                <c:pt idx="6103">
                  <c:v>-8.7087917245761703E-3</c:v>
                </c:pt>
                <c:pt idx="6104">
                  <c:v>-9.2652050538776232E-3</c:v>
                </c:pt>
                <c:pt idx="6105">
                  <c:v>-9.4501819035254231E-3</c:v>
                </c:pt>
                <c:pt idx="6106">
                  <c:v>-9.2188681676933504E-3</c:v>
                </c:pt>
                <c:pt idx="6107">
                  <c:v>-8.1527490903643418E-3</c:v>
                </c:pt>
                <c:pt idx="6108">
                  <c:v>-6.29927364299121E-3</c:v>
                </c:pt>
                <c:pt idx="6109">
                  <c:v>-3.4723528906578371E-3</c:v>
                </c:pt>
                <c:pt idx="6110">
                  <c:v>9.5587345535275148E-5</c:v>
                </c:pt>
                <c:pt idx="6111">
                  <c:v>3.756201354096933E-3</c:v>
                </c:pt>
                <c:pt idx="6112">
                  <c:v>6.5827514113409036E-3</c:v>
                </c:pt>
                <c:pt idx="6113">
                  <c:v>8.5774616878037113E-3</c:v>
                </c:pt>
                <c:pt idx="6114">
                  <c:v>1.0106208236797087E-2</c:v>
                </c:pt>
                <c:pt idx="6115">
                  <c:v>1.0847598415746229E-2</c:v>
                </c:pt>
                <c:pt idx="6116">
                  <c:v>1.1358416249042325E-2</c:v>
                </c:pt>
                <c:pt idx="6117">
                  <c:v>1.1543393098690125E-2</c:v>
                </c:pt>
                <c:pt idx="6118">
                  <c:v>1.1033316655573056E-2</c:v>
                </c:pt>
                <c:pt idx="6119">
                  <c:v>9.6428393749538044E-3</c:v>
                </c:pt>
                <c:pt idx="6120">
                  <c:v>6.7732730740089786E-2</c:v>
                </c:pt>
                <c:pt idx="6121">
                  <c:v>6.6945745065135176E-2</c:v>
                </c:pt>
                <c:pt idx="6122">
                  <c:v>6.5926704264169467E-2</c:v>
                </c:pt>
                <c:pt idx="6123">
                  <c:v>6.2033664434507085E-2</c:v>
                </c:pt>
                <c:pt idx="6124">
                  <c:v>5.7492649588443134E-2</c:v>
                </c:pt>
                <c:pt idx="6125">
                  <c:v>5.4248696860450862E-2</c:v>
                </c:pt>
                <c:pt idx="6126">
                  <c:v>5.2441187604172601E-2</c:v>
                </c:pt>
                <c:pt idx="6127">
                  <c:v>5.1514820575575659E-2</c:v>
                </c:pt>
                <c:pt idx="6128">
                  <c:v>5.0958407246274207E-2</c:v>
                </c:pt>
                <c:pt idx="6129">
                  <c:v>5.0773430396626407E-2</c:v>
                </c:pt>
                <c:pt idx="6130">
                  <c:v>5.1004744132458479E-2</c:v>
                </c:pt>
                <c:pt idx="6131">
                  <c:v>5.2070863209787488E-2</c:v>
                </c:pt>
                <c:pt idx="6132">
                  <c:v>5.3924338657160509E-2</c:v>
                </c:pt>
                <c:pt idx="6133">
                  <c:v>5.6751259409493993E-2</c:v>
                </c:pt>
                <c:pt idx="6134">
                  <c:v>6.0319199645686994E-2</c:v>
                </c:pt>
                <c:pt idx="6135">
                  <c:v>6.3979813654248763E-2</c:v>
                </c:pt>
                <c:pt idx="6136">
                  <c:v>6.6806363711492733E-2</c:v>
                </c:pt>
                <c:pt idx="6137">
                  <c:v>6.8801073987955541E-2</c:v>
                </c:pt>
                <c:pt idx="6138">
                  <c:v>7.0329820536948806E-2</c:v>
                </c:pt>
                <c:pt idx="6139">
                  <c:v>7.1071210715898059E-2</c:v>
                </c:pt>
                <c:pt idx="6140">
                  <c:v>7.1582028549194043E-2</c:v>
                </c:pt>
                <c:pt idx="6141">
                  <c:v>7.1767005398841843E-2</c:v>
                </c:pt>
                <c:pt idx="6142">
                  <c:v>7.1256928955724885E-2</c:v>
                </c:pt>
                <c:pt idx="6143">
                  <c:v>6.9866451675105634E-2</c:v>
                </c:pt>
                <c:pt idx="6144">
                  <c:v>-3.9172449043656243E-3</c:v>
                </c:pt>
                <c:pt idx="6145">
                  <c:v>-4.7042305793201233E-3</c:v>
                </c:pt>
                <c:pt idx="6146">
                  <c:v>-5.7232713802858326E-3</c:v>
                </c:pt>
                <c:pt idx="6147">
                  <c:v>-9.616311209948214E-3</c:v>
                </c:pt>
                <c:pt idx="6148">
                  <c:v>-1.4157326056012165E-2</c:v>
                </c:pt>
                <c:pt idx="6149">
                  <c:v>-1.7401278784004548E-2</c:v>
                </c:pt>
                <c:pt idx="6150">
                  <c:v>-1.9208788040282698E-2</c:v>
                </c:pt>
                <c:pt idx="6151">
                  <c:v>-2.0135155068879751E-2</c:v>
                </c:pt>
                <c:pt idx="6152">
                  <c:v>-2.0691568398181204E-2</c:v>
                </c:pt>
                <c:pt idx="6153">
                  <c:v>-2.0876545247828893E-2</c:v>
                </c:pt>
                <c:pt idx="6154">
                  <c:v>-2.064523151199682E-2</c:v>
                </c:pt>
                <c:pt idx="6155">
                  <c:v>-1.9579112434667811E-2</c:v>
                </c:pt>
                <c:pt idx="6156">
                  <c:v>-1.7725636987294791E-2</c:v>
                </c:pt>
                <c:pt idx="6157">
                  <c:v>-1.4898716234961418E-2</c:v>
                </c:pt>
                <c:pt idx="6158">
                  <c:v>-1.1330775998768305E-2</c:v>
                </c:pt>
                <c:pt idx="6159">
                  <c:v>-7.6701619902065366E-3</c:v>
                </c:pt>
                <c:pt idx="6160">
                  <c:v>-4.843611932962677E-3</c:v>
                </c:pt>
                <c:pt idx="6161">
                  <c:v>-2.8489016564997582E-3</c:v>
                </c:pt>
                <c:pt idx="6162">
                  <c:v>-1.3201551075064932E-3</c:v>
                </c:pt>
                <c:pt idx="6163">
                  <c:v>-5.7876492855724049E-4</c:v>
                </c:pt>
                <c:pt idx="6164">
                  <c:v>-6.7947095261255974E-5</c:v>
                </c:pt>
                <c:pt idx="6165">
                  <c:v>1.1702975438654395E-4</c:v>
                </c:pt>
                <c:pt idx="6166">
                  <c:v>-3.9304668873041404E-4</c:v>
                </c:pt>
                <c:pt idx="6167">
                  <c:v>-1.7835239693496652E-3</c:v>
                </c:pt>
                <c:pt idx="6168">
                  <c:v>-1.0856752317981222E-2</c:v>
                </c:pt>
                <c:pt idx="6169">
                  <c:v>-1.1643737992935832E-2</c:v>
                </c:pt>
                <c:pt idx="6170">
                  <c:v>-1.2662778793901541E-2</c:v>
                </c:pt>
                <c:pt idx="6171">
                  <c:v>-1.6555818623563923E-2</c:v>
                </c:pt>
                <c:pt idx="6172">
                  <c:v>-2.1096833469627874E-2</c:v>
                </c:pt>
                <c:pt idx="6173">
                  <c:v>-2.4340786197620146E-2</c:v>
                </c:pt>
                <c:pt idx="6174">
                  <c:v>-2.6148295453898407E-2</c:v>
                </c:pt>
                <c:pt idx="6175">
                  <c:v>-2.7074662482495349E-2</c:v>
                </c:pt>
                <c:pt idx="6176">
                  <c:v>-2.7631075811796801E-2</c:v>
                </c:pt>
                <c:pt idx="6177">
                  <c:v>-2.7816052661444601E-2</c:v>
                </c:pt>
                <c:pt idx="6178">
                  <c:v>-2.7584738925612529E-2</c:v>
                </c:pt>
                <c:pt idx="6179">
                  <c:v>-2.651861984828352E-2</c:v>
                </c:pt>
                <c:pt idx="6180">
                  <c:v>-2.4665144400910388E-2</c:v>
                </c:pt>
                <c:pt idx="6181">
                  <c:v>-2.1838223648577015E-2</c:v>
                </c:pt>
                <c:pt idx="6182">
                  <c:v>-1.8270283412383903E-2</c:v>
                </c:pt>
                <c:pt idx="6183">
                  <c:v>-1.4609669403822245E-2</c:v>
                </c:pt>
                <c:pt idx="6184">
                  <c:v>-1.1783119346578275E-2</c:v>
                </c:pt>
                <c:pt idx="6185">
                  <c:v>-9.7884090701154669E-3</c:v>
                </c:pt>
                <c:pt idx="6186">
                  <c:v>-8.2596625211220909E-3</c:v>
                </c:pt>
                <c:pt idx="6187">
                  <c:v>-7.5182723421729492E-3</c:v>
                </c:pt>
                <c:pt idx="6188">
                  <c:v>-7.0074545088768536E-3</c:v>
                </c:pt>
                <c:pt idx="6189">
                  <c:v>-6.8224776592290537E-3</c:v>
                </c:pt>
                <c:pt idx="6190">
                  <c:v>-7.3325541023461227E-3</c:v>
                </c:pt>
                <c:pt idx="6191">
                  <c:v>-8.7230313829653738E-3</c:v>
                </c:pt>
                <c:pt idx="6192">
                  <c:v>-1.0856752317981222E-2</c:v>
                </c:pt>
                <c:pt idx="6193">
                  <c:v>-1.1643737992935832E-2</c:v>
                </c:pt>
                <c:pt idx="6194">
                  <c:v>-1.2662778793901541E-2</c:v>
                </c:pt>
                <c:pt idx="6195">
                  <c:v>-1.6555818623563923E-2</c:v>
                </c:pt>
                <c:pt idx="6196">
                  <c:v>-2.1096833469627874E-2</c:v>
                </c:pt>
                <c:pt idx="6197">
                  <c:v>-2.4340786197620146E-2</c:v>
                </c:pt>
                <c:pt idx="6198">
                  <c:v>-2.6148295453898407E-2</c:v>
                </c:pt>
                <c:pt idx="6199">
                  <c:v>-2.7074662482495349E-2</c:v>
                </c:pt>
                <c:pt idx="6200">
                  <c:v>-2.7631075811796801E-2</c:v>
                </c:pt>
                <c:pt idx="6201">
                  <c:v>-2.7816052661444601E-2</c:v>
                </c:pt>
                <c:pt idx="6202">
                  <c:v>-2.7584738925612529E-2</c:v>
                </c:pt>
                <c:pt idx="6203">
                  <c:v>-2.651861984828352E-2</c:v>
                </c:pt>
                <c:pt idx="6204">
                  <c:v>-2.4665144400910388E-2</c:v>
                </c:pt>
                <c:pt idx="6205">
                  <c:v>-2.1838223648577015E-2</c:v>
                </c:pt>
                <c:pt idx="6206">
                  <c:v>-1.8270283412383903E-2</c:v>
                </c:pt>
                <c:pt idx="6207">
                  <c:v>-1.4609669403822245E-2</c:v>
                </c:pt>
                <c:pt idx="6208">
                  <c:v>-1.1783119346578275E-2</c:v>
                </c:pt>
                <c:pt idx="6209">
                  <c:v>-9.7884090701154669E-3</c:v>
                </c:pt>
                <c:pt idx="6210">
                  <c:v>-8.2596625211220909E-3</c:v>
                </c:pt>
                <c:pt idx="6211">
                  <c:v>-7.5182723421729492E-3</c:v>
                </c:pt>
                <c:pt idx="6212">
                  <c:v>-7.0074545088768536E-3</c:v>
                </c:pt>
                <c:pt idx="6213">
                  <c:v>-6.8224776592290537E-3</c:v>
                </c:pt>
                <c:pt idx="6214">
                  <c:v>-7.3325541023461227E-3</c:v>
                </c:pt>
                <c:pt idx="6215">
                  <c:v>-8.7230313829653738E-3</c:v>
                </c:pt>
                <c:pt idx="6216">
                  <c:v>-1.0856752317981222E-2</c:v>
                </c:pt>
                <c:pt idx="6217">
                  <c:v>-1.1643737992935832E-2</c:v>
                </c:pt>
                <c:pt idx="6218">
                  <c:v>-1.2662778793901541E-2</c:v>
                </c:pt>
                <c:pt idx="6219">
                  <c:v>-1.6555818623563923E-2</c:v>
                </c:pt>
                <c:pt idx="6220">
                  <c:v>-2.1096833469627874E-2</c:v>
                </c:pt>
                <c:pt idx="6221">
                  <c:v>-2.4340786197620146E-2</c:v>
                </c:pt>
                <c:pt idx="6222">
                  <c:v>-2.6148295453898407E-2</c:v>
                </c:pt>
                <c:pt idx="6223">
                  <c:v>-2.7074662482495349E-2</c:v>
                </c:pt>
                <c:pt idx="6224">
                  <c:v>-2.7631075811796801E-2</c:v>
                </c:pt>
                <c:pt idx="6225">
                  <c:v>-2.7816052661444601E-2</c:v>
                </c:pt>
                <c:pt idx="6226">
                  <c:v>-2.7584738925612529E-2</c:v>
                </c:pt>
                <c:pt idx="6227">
                  <c:v>-2.651861984828352E-2</c:v>
                </c:pt>
                <c:pt idx="6228">
                  <c:v>-2.4665144400910388E-2</c:v>
                </c:pt>
                <c:pt idx="6229">
                  <c:v>-2.1838223648577015E-2</c:v>
                </c:pt>
                <c:pt idx="6230">
                  <c:v>-1.8270283412383903E-2</c:v>
                </c:pt>
                <c:pt idx="6231">
                  <c:v>-1.4609669403822245E-2</c:v>
                </c:pt>
                <c:pt idx="6232">
                  <c:v>-1.1783119346578275E-2</c:v>
                </c:pt>
                <c:pt idx="6233">
                  <c:v>-9.7884090701154669E-3</c:v>
                </c:pt>
                <c:pt idx="6234">
                  <c:v>-8.2596625211220909E-3</c:v>
                </c:pt>
                <c:pt idx="6235">
                  <c:v>-7.5182723421729492E-3</c:v>
                </c:pt>
                <c:pt idx="6236">
                  <c:v>-7.0074545088768536E-3</c:v>
                </c:pt>
                <c:pt idx="6237">
                  <c:v>-6.8224776592290537E-3</c:v>
                </c:pt>
                <c:pt idx="6238">
                  <c:v>-7.3325541023461227E-3</c:v>
                </c:pt>
                <c:pt idx="6239">
                  <c:v>-8.7230313829653738E-3</c:v>
                </c:pt>
                <c:pt idx="6240">
                  <c:v>-5.8912597315968762E-3</c:v>
                </c:pt>
                <c:pt idx="6241">
                  <c:v>-6.6782454065514862E-3</c:v>
                </c:pt>
                <c:pt idx="6242">
                  <c:v>-7.6972862075171955E-3</c:v>
                </c:pt>
                <c:pt idx="6243">
                  <c:v>-1.1590326037179577E-2</c:v>
                </c:pt>
                <c:pt idx="6244">
                  <c:v>-1.6131340883243528E-2</c:v>
                </c:pt>
                <c:pt idx="6245">
                  <c:v>-1.93752936112358E-2</c:v>
                </c:pt>
                <c:pt idx="6246">
                  <c:v>-2.1182802867514061E-2</c:v>
                </c:pt>
                <c:pt idx="6247">
                  <c:v>-2.2109169896111003E-2</c:v>
                </c:pt>
                <c:pt idx="6248">
                  <c:v>-2.2665583225412456E-2</c:v>
                </c:pt>
                <c:pt idx="6249">
                  <c:v>-2.2850560075060256E-2</c:v>
                </c:pt>
                <c:pt idx="6250">
                  <c:v>-2.2619246339228183E-2</c:v>
                </c:pt>
                <c:pt idx="6251">
                  <c:v>-2.1553127261899174E-2</c:v>
                </c:pt>
                <c:pt idx="6252">
                  <c:v>-1.9699651814526153E-2</c:v>
                </c:pt>
                <c:pt idx="6253">
                  <c:v>-1.687273106219267E-2</c:v>
                </c:pt>
                <c:pt idx="6254">
                  <c:v>-1.3304790825999668E-2</c:v>
                </c:pt>
                <c:pt idx="6255">
                  <c:v>-9.6441768174378995E-3</c:v>
                </c:pt>
                <c:pt idx="6256">
                  <c:v>-6.8176267601939289E-3</c:v>
                </c:pt>
                <c:pt idx="6257">
                  <c:v>-4.8229164837311211E-3</c:v>
                </c:pt>
                <c:pt idx="6258">
                  <c:v>-3.2941699347378561E-3</c:v>
                </c:pt>
                <c:pt idx="6259">
                  <c:v>-2.5527797557886034E-3</c:v>
                </c:pt>
                <c:pt idx="6260">
                  <c:v>-2.0419619224926189E-3</c:v>
                </c:pt>
                <c:pt idx="6261">
                  <c:v>-1.856985072844819E-3</c:v>
                </c:pt>
                <c:pt idx="6262">
                  <c:v>-2.3670615159617769E-3</c:v>
                </c:pt>
                <c:pt idx="6263">
                  <c:v>-3.7575387965810281E-3</c:v>
                </c:pt>
                <c:pt idx="6264">
                  <c:v>-1.0856752317981222E-2</c:v>
                </c:pt>
                <c:pt idx="6265">
                  <c:v>-1.1643737992935832E-2</c:v>
                </c:pt>
                <c:pt idx="6266">
                  <c:v>-1.2662778793901541E-2</c:v>
                </c:pt>
                <c:pt idx="6267">
                  <c:v>-1.6555818623563923E-2</c:v>
                </c:pt>
                <c:pt idx="6268">
                  <c:v>-2.1096833469627874E-2</c:v>
                </c:pt>
                <c:pt idx="6269">
                  <c:v>-2.4340786197620146E-2</c:v>
                </c:pt>
                <c:pt idx="6270">
                  <c:v>-2.6148295453898407E-2</c:v>
                </c:pt>
                <c:pt idx="6271">
                  <c:v>-2.7074662482495349E-2</c:v>
                </c:pt>
                <c:pt idx="6272">
                  <c:v>-2.7631075811796801E-2</c:v>
                </c:pt>
                <c:pt idx="6273">
                  <c:v>-2.7816052661444601E-2</c:v>
                </c:pt>
                <c:pt idx="6274">
                  <c:v>-2.7584738925612529E-2</c:v>
                </c:pt>
                <c:pt idx="6275">
                  <c:v>-2.651861984828352E-2</c:v>
                </c:pt>
                <c:pt idx="6276">
                  <c:v>-2.4665144400910388E-2</c:v>
                </c:pt>
                <c:pt idx="6277">
                  <c:v>-2.1838223648577015E-2</c:v>
                </c:pt>
                <c:pt idx="6278">
                  <c:v>-1.8270283412383903E-2</c:v>
                </c:pt>
                <c:pt idx="6279">
                  <c:v>-1.4609669403822245E-2</c:v>
                </c:pt>
                <c:pt idx="6280">
                  <c:v>-1.1783119346578275E-2</c:v>
                </c:pt>
                <c:pt idx="6281">
                  <c:v>-9.7884090701154669E-3</c:v>
                </c:pt>
                <c:pt idx="6282">
                  <c:v>-8.2596625211220909E-3</c:v>
                </c:pt>
                <c:pt idx="6283">
                  <c:v>-7.5182723421729492E-3</c:v>
                </c:pt>
                <c:pt idx="6284">
                  <c:v>-7.0074545088768536E-3</c:v>
                </c:pt>
                <c:pt idx="6285">
                  <c:v>-6.8224776592290537E-3</c:v>
                </c:pt>
                <c:pt idx="6286">
                  <c:v>-7.3325541023461227E-3</c:v>
                </c:pt>
                <c:pt idx="6287">
                  <c:v>-8.7230313829653738E-3</c:v>
                </c:pt>
                <c:pt idx="6288">
                  <c:v>-3.071872266351855E-2</c:v>
                </c:pt>
                <c:pt idx="6289">
                  <c:v>-3.1505708338473104E-2</c:v>
                </c:pt>
                <c:pt idx="6290">
                  <c:v>-3.2524749139438813E-2</c:v>
                </c:pt>
                <c:pt idx="6291">
                  <c:v>-3.6417788969101195E-2</c:v>
                </c:pt>
                <c:pt idx="6292">
                  <c:v>-4.0958803815165146E-2</c:v>
                </c:pt>
                <c:pt idx="6293">
                  <c:v>-4.4202756543157473E-2</c:v>
                </c:pt>
                <c:pt idx="6294">
                  <c:v>-4.6010265799435679E-2</c:v>
                </c:pt>
                <c:pt idx="6295">
                  <c:v>-4.6936632828032676E-2</c:v>
                </c:pt>
                <c:pt idx="6296">
                  <c:v>-4.7493046157334129E-2</c:v>
                </c:pt>
                <c:pt idx="6297">
                  <c:v>-4.7678023006981873E-2</c:v>
                </c:pt>
                <c:pt idx="6298">
                  <c:v>-4.7446709271149801E-2</c:v>
                </c:pt>
                <c:pt idx="6299">
                  <c:v>-4.6380590193820792E-2</c:v>
                </c:pt>
                <c:pt idx="6300">
                  <c:v>-4.4527114746447716E-2</c:v>
                </c:pt>
                <c:pt idx="6301">
                  <c:v>-4.1700193994114343E-2</c:v>
                </c:pt>
                <c:pt idx="6302">
                  <c:v>-3.8132253757921231E-2</c:v>
                </c:pt>
                <c:pt idx="6303">
                  <c:v>-3.4471639749359517E-2</c:v>
                </c:pt>
                <c:pt idx="6304">
                  <c:v>-3.1645089692115602E-2</c:v>
                </c:pt>
                <c:pt idx="6305">
                  <c:v>-2.9650379415652739E-2</c:v>
                </c:pt>
                <c:pt idx="6306">
                  <c:v>-2.8121632866659474E-2</c:v>
                </c:pt>
                <c:pt idx="6307">
                  <c:v>-2.7380242687710221E-2</c:v>
                </c:pt>
                <c:pt idx="6308">
                  <c:v>-2.6869424854414237E-2</c:v>
                </c:pt>
                <c:pt idx="6309">
                  <c:v>-2.6684448004766437E-2</c:v>
                </c:pt>
                <c:pt idx="6310">
                  <c:v>-2.7194524447883395E-2</c:v>
                </c:pt>
                <c:pt idx="6311">
                  <c:v>-2.8585001728502646E-2</c:v>
                </c:pt>
                <c:pt idx="6312">
                  <c:v>2.5875710613940339E-2</c:v>
                </c:pt>
                <c:pt idx="6313">
                  <c:v>2.508872493898584E-2</c:v>
                </c:pt>
                <c:pt idx="6314">
                  <c:v>2.4069684138020131E-2</c:v>
                </c:pt>
                <c:pt idx="6315">
                  <c:v>2.017664430835775E-2</c:v>
                </c:pt>
                <c:pt idx="6316">
                  <c:v>1.5635629462293799E-2</c:v>
                </c:pt>
                <c:pt idx="6317">
                  <c:v>1.2391676734301416E-2</c:v>
                </c:pt>
                <c:pt idx="6318">
                  <c:v>1.0584167478023265E-2</c:v>
                </c:pt>
                <c:pt idx="6319">
                  <c:v>9.6578004494262126E-3</c:v>
                </c:pt>
                <c:pt idx="6320">
                  <c:v>9.1013871201247598E-3</c:v>
                </c:pt>
                <c:pt idx="6321">
                  <c:v>8.9164102704770709E-3</c:v>
                </c:pt>
                <c:pt idx="6322">
                  <c:v>9.1477240063091436E-3</c:v>
                </c:pt>
                <c:pt idx="6323">
                  <c:v>1.0213843083638152E-2</c:v>
                </c:pt>
                <c:pt idx="6324">
                  <c:v>1.2067318531011284E-2</c:v>
                </c:pt>
                <c:pt idx="6325">
                  <c:v>1.4894239283344546E-2</c:v>
                </c:pt>
                <c:pt idx="6326">
                  <c:v>1.8462179519537769E-2</c:v>
                </c:pt>
                <c:pt idx="6327">
                  <c:v>2.2122793528099427E-2</c:v>
                </c:pt>
                <c:pt idx="6328">
                  <c:v>2.4949343585343287E-2</c:v>
                </c:pt>
                <c:pt idx="6329">
                  <c:v>2.6944053861806205E-2</c:v>
                </c:pt>
                <c:pt idx="6330">
                  <c:v>2.8472800410799581E-2</c:v>
                </c:pt>
                <c:pt idx="6331">
                  <c:v>2.9214190589748723E-2</c:v>
                </c:pt>
                <c:pt idx="6332">
                  <c:v>2.9725008423044819E-2</c:v>
                </c:pt>
                <c:pt idx="6333">
                  <c:v>2.9909985272692619E-2</c:v>
                </c:pt>
                <c:pt idx="6334">
                  <c:v>2.939990882957555E-2</c:v>
                </c:pt>
                <c:pt idx="6335">
                  <c:v>2.8009431548956298E-2</c:v>
                </c:pt>
                <c:pt idx="6336">
                  <c:v>-1.0856752317981222E-2</c:v>
                </c:pt>
                <c:pt idx="6337">
                  <c:v>-1.1643737992935832E-2</c:v>
                </c:pt>
                <c:pt idx="6338">
                  <c:v>-1.2662778793901541E-2</c:v>
                </c:pt>
                <c:pt idx="6339">
                  <c:v>-1.6555818623563923E-2</c:v>
                </c:pt>
                <c:pt idx="6340">
                  <c:v>-2.1096833469627874E-2</c:v>
                </c:pt>
                <c:pt idx="6341">
                  <c:v>-2.4340786197620146E-2</c:v>
                </c:pt>
                <c:pt idx="6342">
                  <c:v>-2.6148295453898407E-2</c:v>
                </c:pt>
                <c:pt idx="6343">
                  <c:v>-2.7074662482495349E-2</c:v>
                </c:pt>
                <c:pt idx="6344">
                  <c:v>-2.7631075811796801E-2</c:v>
                </c:pt>
                <c:pt idx="6345">
                  <c:v>-2.7816052661444601E-2</c:v>
                </c:pt>
                <c:pt idx="6346">
                  <c:v>-2.7584738925612529E-2</c:v>
                </c:pt>
                <c:pt idx="6347">
                  <c:v>-2.651861984828352E-2</c:v>
                </c:pt>
                <c:pt idx="6348">
                  <c:v>-2.4665144400910388E-2</c:v>
                </c:pt>
                <c:pt idx="6349">
                  <c:v>-2.1838223648577015E-2</c:v>
                </c:pt>
                <c:pt idx="6350">
                  <c:v>-1.8270283412383903E-2</c:v>
                </c:pt>
                <c:pt idx="6351">
                  <c:v>-1.4609669403822245E-2</c:v>
                </c:pt>
                <c:pt idx="6352">
                  <c:v>-1.1783119346578275E-2</c:v>
                </c:pt>
                <c:pt idx="6353">
                  <c:v>-9.7884090701154669E-3</c:v>
                </c:pt>
                <c:pt idx="6354">
                  <c:v>-8.2596625211220909E-3</c:v>
                </c:pt>
                <c:pt idx="6355">
                  <c:v>-7.5182723421729492E-3</c:v>
                </c:pt>
                <c:pt idx="6356">
                  <c:v>-7.0074545088768536E-3</c:v>
                </c:pt>
                <c:pt idx="6357">
                  <c:v>-6.8224776592290537E-3</c:v>
                </c:pt>
                <c:pt idx="6358">
                  <c:v>-7.3325541023461227E-3</c:v>
                </c:pt>
                <c:pt idx="6359">
                  <c:v>-8.7230313829653738E-3</c:v>
                </c:pt>
                <c:pt idx="6360">
                  <c:v>4.0772188373093377E-2</c:v>
                </c:pt>
                <c:pt idx="6361">
                  <c:v>3.9985202698138766E-2</c:v>
                </c:pt>
                <c:pt idx="6362">
                  <c:v>3.8966161897173057E-2</c:v>
                </c:pt>
                <c:pt idx="6363">
                  <c:v>3.5073122067510676E-2</c:v>
                </c:pt>
                <c:pt idx="6364">
                  <c:v>3.0532107221446725E-2</c:v>
                </c:pt>
                <c:pt idx="6365">
                  <c:v>2.7288154493454453E-2</c:v>
                </c:pt>
                <c:pt idx="6366">
                  <c:v>2.5480645237176192E-2</c:v>
                </c:pt>
                <c:pt idx="6367">
                  <c:v>2.455427820857925E-2</c:v>
                </c:pt>
                <c:pt idx="6368">
                  <c:v>2.3997864879277797E-2</c:v>
                </c:pt>
                <c:pt idx="6369">
                  <c:v>2.3812888029629997E-2</c:v>
                </c:pt>
                <c:pt idx="6370">
                  <c:v>2.404420176546207E-2</c:v>
                </c:pt>
                <c:pt idx="6371">
                  <c:v>2.5110320842791078E-2</c:v>
                </c:pt>
                <c:pt idx="6372">
                  <c:v>2.696379629016421E-2</c:v>
                </c:pt>
                <c:pt idx="6373">
                  <c:v>2.9790717042497583E-2</c:v>
                </c:pt>
                <c:pt idx="6374">
                  <c:v>3.3358657278690695E-2</c:v>
                </c:pt>
                <c:pt idx="6375">
                  <c:v>3.7019271287252353E-2</c:v>
                </c:pt>
                <c:pt idx="6376">
                  <c:v>3.9845821344496324E-2</c:v>
                </c:pt>
                <c:pt idx="6377">
                  <c:v>4.1840531620959132E-2</c:v>
                </c:pt>
                <c:pt idx="6378">
                  <c:v>4.3369278169952508E-2</c:v>
                </c:pt>
                <c:pt idx="6379">
                  <c:v>4.4110668348901649E-2</c:v>
                </c:pt>
                <c:pt idx="6380">
                  <c:v>4.4621486182197745E-2</c:v>
                </c:pt>
                <c:pt idx="6381">
                  <c:v>4.4806463031845545E-2</c:v>
                </c:pt>
                <c:pt idx="6382">
                  <c:v>4.4296386588728476E-2</c:v>
                </c:pt>
                <c:pt idx="6383">
                  <c:v>4.2905909308109225E-2</c:v>
                </c:pt>
                <c:pt idx="6384">
                  <c:v>7.2539158718630703E-2</c:v>
                </c:pt>
                <c:pt idx="6385">
                  <c:v>7.1752173043676204E-2</c:v>
                </c:pt>
                <c:pt idx="6386">
                  <c:v>7.0733132242710495E-2</c:v>
                </c:pt>
                <c:pt idx="6387">
                  <c:v>6.6840092413048113E-2</c:v>
                </c:pt>
                <c:pt idx="6388">
                  <c:v>6.2299077566984162E-2</c:v>
                </c:pt>
                <c:pt idx="6389">
                  <c:v>5.9055124838991779E-2</c:v>
                </c:pt>
                <c:pt idx="6390">
                  <c:v>5.7247615582713629E-2</c:v>
                </c:pt>
                <c:pt idx="6391">
                  <c:v>5.6321248554116576E-2</c:v>
                </c:pt>
                <c:pt idx="6392">
                  <c:v>5.5764835224815124E-2</c:v>
                </c:pt>
                <c:pt idx="6393">
                  <c:v>5.5579858375167435E-2</c:v>
                </c:pt>
                <c:pt idx="6394">
                  <c:v>5.5811172110999507E-2</c:v>
                </c:pt>
                <c:pt idx="6395">
                  <c:v>5.6877291188328516E-2</c:v>
                </c:pt>
                <c:pt idx="6396">
                  <c:v>5.8730766635701537E-2</c:v>
                </c:pt>
                <c:pt idx="6397">
                  <c:v>6.155768738803491E-2</c:v>
                </c:pt>
                <c:pt idx="6398">
                  <c:v>6.5125627624228022E-2</c:v>
                </c:pt>
                <c:pt idx="6399">
                  <c:v>6.8786241632789791E-2</c:v>
                </c:pt>
                <c:pt idx="6400">
                  <c:v>7.161279169003365E-2</c:v>
                </c:pt>
                <c:pt idx="6401">
                  <c:v>7.3607501966496569E-2</c:v>
                </c:pt>
                <c:pt idx="6402">
                  <c:v>7.5136248515489834E-2</c:v>
                </c:pt>
                <c:pt idx="6403">
                  <c:v>7.5877638694439087E-2</c:v>
                </c:pt>
                <c:pt idx="6404">
                  <c:v>7.6388456527735071E-2</c:v>
                </c:pt>
                <c:pt idx="6405">
                  <c:v>7.6573433377382871E-2</c:v>
                </c:pt>
                <c:pt idx="6406">
                  <c:v>7.6063356934265913E-2</c:v>
                </c:pt>
                <c:pt idx="6407">
                  <c:v>7.4672879653646662E-2</c:v>
                </c:pt>
                <c:pt idx="6408">
                  <c:v>7.3500538320946385E-3</c:v>
                </c:pt>
                <c:pt idx="6409">
                  <c:v>6.5630681571400284E-3</c:v>
                </c:pt>
                <c:pt idx="6410">
                  <c:v>5.5440273561743192E-3</c:v>
                </c:pt>
                <c:pt idx="6411">
                  <c:v>1.6509875265119378E-3</c:v>
                </c:pt>
                <c:pt idx="6412">
                  <c:v>-2.8900273195520132E-3</c:v>
                </c:pt>
                <c:pt idx="6413">
                  <c:v>-6.1339800475442852E-3</c:v>
                </c:pt>
                <c:pt idx="6414">
                  <c:v>-7.9414893038225465E-3</c:v>
                </c:pt>
                <c:pt idx="6415">
                  <c:v>-8.8678563324194881E-3</c:v>
                </c:pt>
                <c:pt idx="6416">
                  <c:v>-9.4242696617209409E-3</c:v>
                </c:pt>
                <c:pt idx="6417">
                  <c:v>-9.6092465113687409E-3</c:v>
                </c:pt>
                <c:pt idx="6418">
                  <c:v>-9.3779327755366682E-3</c:v>
                </c:pt>
                <c:pt idx="6419">
                  <c:v>-8.3118136982076596E-3</c:v>
                </c:pt>
                <c:pt idx="6420">
                  <c:v>-6.4583382508346387E-3</c:v>
                </c:pt>
                <c:pt idx="6421">
                  <c:v>-3.6314174985011549E-3</c:v>
                </c:pt>
                <c:pt idx="6422">
                  <c:v>-6.3477262308153648E-5</c:v>
                </c:pt>
                <c:pt idx="6423">
                  <c:v>3.5971367462536152E-3</c:v>
                </c:pt>
                <c:pt idx="6424">
                  <c:v>6.4236868034975858E-3</c:v>
                </c:pt>
                <c:pt idx="6425">
                  <c:v>8.4183970799603935E-3</c:v>
                </c:pt>
                <c:pt idx="6426">
                  <c:v>9.9471436289536586E-3</c:v>
                </c:pt>
                <c:pt idx="6427">
                  <c:v>1.0688533807902911E-2</c:v>
                </c:pt>
                <c:pt idx="6428">
                  <c:v>1.1199351641198896E-2</c:v>
                </c:pt>
                <c:pt idx="6429">
                  <c:v>1.1384328490846696E-2</c:v>
                </c:pt>
                <c:pt idx="6430">
                  <c:v>1.0874252047729738E-2</c:v>
                </c:pt>
                <c:pt idx="6431">
                  <c:v>9.4837747671104866E-3</c:v>
                </c:pt>
                <c:pt idx="6432">
                  <c:v>1.9255053832094582E-2</c:v>
                </c:pt>
                <c:pt idx="6433">
                  <c:v>1.8468068157140083E-2</c:v>
                </c:pt>
                <c:pt idx="6434">
                  <c:v>1.7449027356174374E-2</c:v>
                </c:pt>
                <c:pt idx="6435">
                  <c:v>1.3555987526511992E-2</c:v>
                </c:pt>
                <c:pt idx="6436">
                  <c:v>9.0149726804480412E-3</c:v>
                </c:pt>
                <c:pt idx="6437">
                  <c:v>5.7710199524556582E-3</c:v>
                </c:pt>
                <c:pt idx="6438">
                  <c:v>3.963510696177508E-3</c:v>
                </c:pt>
                <c:pt idx="6439">
                  <c:v>3.0371436675804553E-3</c:v>
                </c:pt>
                <c:pt idx="6440">
                  <c:v>2.4807303382790025E-3</c:v>
                </c:pt>
                <c:pt idx="6441">
                  <c:v>2.2957534886313136E-3</c:v>
                </c:pt>
                <c:pt idx="6442">
                  <c:v>2.5270672244633863E-3</c:v>
                </c:pt>
                <c:pt idx="6443">
                  <c:v>3.5931863017923948E-3</c:v>
                </c:pt>
                <c:pt idx="6444">
                  <c:v>5.4466617491654157E-3</c:v>
                </c:pt>
                <c:pt idx="6445">
                  <c:v>8.2735825014987885E-3</c:v>
                </c:pt>
                <c:pt idx="6446">
                  <c:v>1.1841522737691901E-2</c:v>
                </c:pt>
                <c:pt idx="6447">
                  <c:v>1.550213674625367E-2</c:v>
                </c:pt>
                <c:pt idx="6448">
                  <c:v>1.8328686803497529E-2</c:v>
                </c:pt>
                <c:pt idx="6449">
                  <c:v>2.0323397079960448E-2</c:v>
                </c:pt>
                <c:pt idx="6450">
                  <c:v>2.1852143628953713E-2</c:v>
                </c:pt>
                <c:pt idx="6451">
                  <c:v>2.2593533807902966E-2</c:v>
                </c:pt>
                <c:pt idx="6452">
                  <c:v>2.310435164119895E-2</c:v>
                </c:pt>
                <c:pt idx="6453">
                  <c:v>2.328932849084675E-2</c:v>
                </c:pt>
                <c:pt idx="6454">
                  <c:v>2.2779252047729792E-2</c:v>
                </c:pt>
                <c:pt idx="6455">
                  <c:v>2.1388774767110541E-2</c:v>
                </c:pt>
                <c:pt idx="6456">
                  <c:v>1.9255053832094582E-2</c:v>
                </c:pt>
                <c:pt idx="6457">
                  <c:v>1.8468068157140083E-2</c:v>
                </c:pt>
                <c:pt idx="6458">
                  <c:v>1.7449027356174374E-2</c:v>
                </c:pt>
                <c:pt idx="6459">
                  <c:v>1.3555987526511992E-2</c:v>
                </c:pt>
                <c:pt idx="6460">
                  <c:v>9.0149726804480412E-3</c:v>
                </c:pt>
                <c:pt idx="6461">
                  <c:v>5.7710199524556582E-3</c:v>
                </c:pt>
                <c:pt idx="6462">
                  <c:v>3.963510696177508E-3</c:v>
                </c:pt>
                <c:pt idx="6463">
                  <c:v>3.0371436675804553E-3</c:v>
                </c:pt>
                <c:pt idx="6464">
                  <c:v>2.4807303382790025E-3</c:v>
                </c:pt>
                <c:pt idx="6465">
                  <c:v>2.2957534886313136E-3</c:v>
                </c:pt>
                <c:pt idx="6466">
                  <c:v>2.5270672244633863E-3</c:v>
                </c:pt>
                <c:pt idx="6467">
                  <c:v>3.5931863017923948E-3</c:v>
                </c:pt>
                <c:pt idx="6468">
                  <c:v>5.4466617491654157E-3</c:v>
                </c:pt>
                <c:pt idx="6469">
                  <c:v>8.2735825014987885E-3</c:v>
                </c:pt>
                <c:pt idx="6470">
                  <c:v>1.1841522737691901E-2</c:v>
                </c:pt>
                <c:pt idx="6471">
                  <c:v>1.550213674625367E-2</c:v>
                </c:pt>
                <c:pt idx="6472">
                  <c:v>1.8328686803497529E-2</c:v>
                </c:pt>
                <c:pt idx="6473">
                  <c:v>2.0323397079960448E-2</c:v>
                </c:pt>
                <c:pt idx="6474">
                  <c:v>2.1852143628953713E-2</c:v>
                </c:pt>
                <c:pt idx="6475">
                  <c:v>2.2593533807902966E-2</c:v>
                </c:pt>
                <c:pt idx="6476">
                  <c:v>2.310435164119895E-2</c:v>
                </c:pt>
                <c:pt idx="6477">
                  <c:v>2.328932849084675E-2</c:v>
                </c:pt>
                <c:pt idx="6478">
                  <c:v>2.2779252047729792E-2</c:v>
                </c:pt>
                <c:pt idx="6479">
                  <c:v>2.1388774767110541E-2</c:v>
                </c:pt>
                <c:pt idx="6480">
                  <c:v>8.2788994523169346E-2</c:v>
                </c:pt>
                <c:pt idx="6481">
                  <c:v>8.2002008848214736E-2</c:v>
                </c:pt>
                <c:pt idx="6482">
                  <c:v>8.0982968047249027E-2</c:v>
                </c:pt>
                <c:pt idx="6483">
                  <c:v>7.7089928217586645E-2</c:v>
                </c:pt>
                <c:pt idx="6484">
                  <c:v>7.2548913371522694E-2</c:v>
                </c:pt>
                <c:pt idx="6485">
                  <c:v>6.9304960643530422E-2</c:v>
                </c:pt>
                <c:pt idx="6486">
                  <c:v>6.7497451387252161E-2</c:v>
                </c:pt>
                <c:pt idx="6487">
                  <c:v>6.6571084358655219E-2</c:v>
                </c:pt>
                <c:pt idx="6488">
                  <c:v>6.6014671029353766E-2</c:v>
                </c:pt>
                <c:pt idx="6489">
                  <c:v>6.5829694179705966E-2</c:v>
                </c:pt>
                <c:pt idx="6490">
                  <c:v>6.6061007915538039E-2</c:v>
                </c:pt>
                <c:pt idx="6491">
                  <c:v>6.7127126992867048E-2</c:v>
                </c:pt>
                <c:pt idx="6492">
                  <c:v>6.8980602440240069E-2</c:v>
                </c:pt>
                <c:pt idx="6493">
                  <c:v>7.1807523192573552E-2</c:v>
                </c:pt>
                <c:pt idx="6494">
                  <c:v>7.5375463428766554E-2</c:v>
                </c:pt>
                <c:pt idx="6495">
                  <c:v>7.9036077437328323E-2</c:v>
                </c:pt>
                <c:pt idx="6496">
                  <c:v>8.1862627494572293E-2</c:v>
                </c:pt>
                <c:pt idx="6497">
                  <c:v>8.3857337771035101E-2</c:v>
                </c:pt>
                <c:pt idx="6498">
                  <c:v>8.5386084320028366E-2</c:v>
                </c:pt>
                <c:pt idx="6499">
                  <c:v>8.6127474498977619E-2</c:v>
                </c:pt>
                <c:pt idx="6500">
                  <c:v>8.6638292332273603E-2</c:v>
                </c:pt>
                <c:pt idx="6501">
                  <c:v>8.6823269181921403E-2</c:v>
                </c:pt>
                <c:pt idx="6502">
                  <c:v>8.6313192738804445E-2</c:v>
                </c:pt>
                <c:pt idx="6503">
                  <c:v>8.4922715458185194E-2</c:v>
                </c:pt>
                <c:pt idx="6504">
                  <c:v>1.9255053832094582E-2</c:v>
                </c:pt>
                <c:pt idx="6505">
                  <c:v>1.8468068157140083E-2</c:v>
                </c:pt>
                <c:pt idx="6506">
                  <c:v>1.7449027356174374E-2</c:v>
                </c:pt>
                <c:pt idx="6507">
                  <c:v>1.3555987526511992E-2</c:v>
                </c:pt>
                <c:pt idx="6508">
                  <c:v>9.0149726804480412E-3</c:v>
                </c:pt>
                <c:pt idx="6509">
                  <c:v>5.7710199524556582E-3</c:v>
                </c:pt>
                <c:pt idx="6510">
                  <c:v>3.963510696177508E-3</c:v>
                </c:pt>
                <c:pt idx="6511">
                  <c:v>3.0371436675804553E-3</c:v>
                </c:pt>
                <c:pt idx="6512">
                  <c:v>2.4807303382790025E-3</c:v>
                </c:pt>
                <c:pt idx="6513">
                  <c:v>2.2957534886313136E-3</c:v>
                </c:pt>
                <c:pt idx="6514">
                  <c:v>2.5270672244633863E-3</c:v>
                </c:pt>
                <c:pt idx="6515">
                  <c:v>3.5931863017923948E-3</c:v>
                </c:pt>
                <c:pt idx="6516">
                  <c:v>5.4466617491654157E-3</c:v>
                </c:pt>
                <c:pt idx="6517">
                  <c:v>8.2735825014987885E-3</c:v>
                </c:pt>
                <c:pt idx="6518">
                  <c:v>1.1841522737691901E-2</c:v>
                </c:pt>
                <c:pt idx="6519">
                  <c:v>1.550213674625367E-2</c:v>
                </c:pt>
                <c:pt idx="6520">
                  <c:v>1.8328686803497529E-2</c:v>
                </c:pt>
                <c:pt idx="6521">
                  <c:v>2.0323397079960448E-2</c:v>
                </c:pt>
                <c:pt idx="6522">
                  <c:v>2.1852143628953713E-2</c:v>
                </c:pt>
                <c:pt idx="6523">
                  <c:v>2.2593533807902966E-2</c:v>
                </c:pt>
                <c:pt idx="6524">
                  <c:v>2.310435164119895E-2</c:v>
                </c:pt>
                <c:pt idx="6525">
                  <c:v>2.328932849084675E-2</c:v>
                </c:pt>
                <c:pt idx="6526">
                  <c:v>2.2779252047729792E-2</c:v>
                </c:pt>
                <c:pt idx="6527">
                  <c:v>2.1388774767110541E-2</c:v>
                </c:pt>
                <c:pt idx="6528">
                  <c:v>1.9255053832094582E-2</c:v>
                </c:pt>
                <c:pt idx="6529">
                  <c:v>1.8468068157140083E-2</c:v>
                </c:pt>
                <c:pt idx="6530">
                  <c:v>1.7449027356174374E-2</c:v>
                </c:pt>
                <c:pt idx="6531">
                  <c:v>1.3555987526511992E-2</c:v>
                </c:pt>
                <c:pt idx="6532">
                  <c:v>9.0149726804480412E-3</c:v>
                </c:pt>
                <c:pt idx="6533">
                  <c:v>5.7710199524556582E-3</c:v>
                </c:pt>
                <c:pt idx="6534">
                  <c:v>3.963510696177508E-3</c:v>
                </c:pt>
                <c:pt idx="6535">
                  <c:v>3.0371436675804553E-3</c:v>
                </c:pt>
                <c:pt idx="6536">
                  <c:v>2.4807303382790025E-3</c:v>
                </c:pt>
                <c:pt idx="6537">
                  <c:v>2.2957534886313136E-3</c:v>
                </c:pt>
                <c:pt idx="6538">
                  <c:v>2.5270672244633863E-3</c:v>
                </c:pt>
                <c:pt idx="6539">
                  <c:v>3.5931863017923948E-3</c:v>
                </c:pt>
                <c:pt idx="6540">
                  <c:v>5.4466617491654157E-3</c:v>
                </c:pt>
                <c:pt idx="6541">
                  <c:v>8.2735825014987885E-3</c:v>
                </c:pt>
                <c:pt idx="6542">
                  <c:v>1.1841522737691901E-2</c:v>
                </c:pt>
                <c:pt idx="6543">
                  <c:v>1.550213674625367E-2</c:v>
                </c:pt>
                <c:pt idx="6544">
                  <c:v>1.8328686803497529E-2</c:v>
                </c:pt>
                <c:pt idx="6545">
                  <c:v>2.0323397079960448E-2</c:v>
                </c:pt>
                <c:pt idx="6546">
                  <c:v>2.1852143628953713E-2</c:v>
                </c:pt>
                <c:pt idx="6547">
                  <c:v>2.2593533807902966E-2</c:v>
                </c:pt>
                <c:pt idx="6548">
                  <c:v>2.310435164119895E-2</c:v>
                </c:pt>
                <c:pt idx="6549">
                  <c:v>2.328932849084675E-2</c:v>
                </c:pt>
                <c:pt idx="6550">
                  <c:v>2.2779252047729792E-2</c:v>
                </c:pt>
                <c:pt idx="6551">
                  <c:v>2.1388774767110541E-2</c:v>
                </c:pt>
                <c:pt idx="6552">
                  <c:v>3.9117024177631854E-2</c:v>
                </c:pt>
                <c:pt idx="6553">
                  <c:v>3.8330038502677355E-2</c:v>
                </c:pt>
                <c:pt idx="6554">
                  <c:v>3.7310997701711646E-2</c:v>
                </c:pt>
                <c:pt idx="6555">
                  <c:v>3.3417957872049264E-2</c:v>
                </c:pt>
                <c:pt idx="6556">
                  <c:v>2.8876943025985313E-2</c:v>
                </c:pt>
                <c:pt idx="6557">
                  <c:v>2.563299029799293E-2</c:v>
                </c:pt>
                <c:pt idx="6558">
                  <c:v>2.382548104171478E-2</c:v>
                </c:pt>
                <c:pt idx="6559">
                  <c:v>2.2899114013117727E-2</c:v>
                </c:pt>
                <c:pt idx="6560">
                  <c:v>2.2342700683816274E-2</c:v>
                </c:pt>
                <c:pt idx="6561">
                  <c:v>2.2157723834168586E-2</c:v>
                </c:pt>
                <c:pt idx="6562">
                  <c:v>2.2389037570000658E-2</c:v>
                </c:pt>
                <c:pt idx="6563">
                  <c:v>2.3455156647329667E-2</c:v>
                </c:pt>
                <c:pt idx="6564">
                  <c:v>2.5308632094702799E-2</c:v>
                </c:pt>
                <c:pt idx="6565">
                  <c:v>2.8135552847036061E-2</c:v>
                </c:pt>
                <c:pt idx="6566">
                  <c:v>3.1703493083229284E-2</c:v>
                </c:pt>
                <c:pt idx="6567">
                  <c:v>3.5364107091790942E-2</c:v>
                </c:pt>
                <c:pt idx="6568">
                  <c:v>3.8190657149034801E-2</c:v>
                </c:pt>
                <c:pt idx="6569">
                  <c:v>4.018536742549772E-2</c:v>
                </c:pt>
                <c:pt idx="6570">
                  <c:v>4.1714113974491096E-2</c:v>
                </c:pt>
                <c:pt idx="6571">
                  <c:v>4.2455504153440238E-2</c:v>
                </c:pt>
                <c:pt idx="6572">
                  <c:v>4.2966321986736333E-2</c:v>
                </c:pt>
                <c:pt idx="6573">
                  <c:v>4.3151298836384133E-2</c:v>
                </c:pt>
                <c:pt idx="6574">
                  <c:v>4.2641222393267064E-2</c:v>
                </c:pt>
                <c:pt idx="6575">
                  <c:v>4.1250745112647813E-2</c:v>
                </c:pt>
                <c:pt idx="6576">
                  <c:v>6.7573666132246357E-2</c:v>
                </c:pt>
                <c:pt idx="6577">
                  <c:v>6.6786680457291858E-2</c:v>
                </c:pt>
                <c:pt idx="6578">
                  <c:v>6.5767639656326149E-2</c:v>
                </c:pt>
                <c:pt idx="6579">
                  <c:v>6.1874599826663768E-2</c:v>
                </c:pt>
                <c:pt idx="6580">
                  <c:v>5.7333584980599817E-2</c:v>
                </c:pt>
                <c:pt idx="6581">
                  <c:v>5.4089632252607434E-2</c:v>
                </c:pt>
                <c:pt idx="6582">
                  <c:v>5.2282122996329283E-2</c:v>
                </c:pt>
                <c:pt idx="6583">
                  <c:v>5.1355755967732231E-2</c:v>
                </c:pt>
                <c:pt idx="6584">
                  <c:v>5.0799342638430778E-2</c:v>
                </c:pt>
                <c:pt idx="6585">
                  <c:v>5.0614365788783089E-2</c:v>
                </c:pt>
                <c:pt idx="6586">
                  <c:v>5.0845679524615162E-2</c:v>
                </c:pt>
                <c:pt idx="6587">
                  <c:v>5.191179860194417E-2</c:v>
                </c:pt>
                <c:pt idx="6588">
                  <c:v>5.3765274049317191E-2</c:v>
                </c:pt>
                <c:pt idx="6589">
                  <c:v>5.6592194801650564E-2</c:v>
                </c:pt>
                <c:pt idx="6590">
                  <c:v>6.0160135037843676E-2</c:v>
                </c:pt>
                <c:pt idx="6591">
                  <c:v>6.3820749046405445E-2</c:v>
                </c:pt>
                <c:pt idx="6592">
                  <c:v>6.6647299103649305E-2</c:v>
                </c:pt>
                <c:pt idx="6593">
                  <c:v>6.8642009380112223E-2</c:v>
                </c:pt>
                <c:pt idx="6594">
                  <c:v>7.0170755929105488E-2</c:v>
                </c:pt>
                <c:pt idx="6595">
                  <c:v>7.0912146108054741E-2</c:v>
                </c:pt>
                <c:pt idx="6596">
                  <c:v>7.1422963941350726E-2</c:v>
                </c:pt>
                <c:pt idx="6597">
                  <c:v>7.1607940790998525E-2</c:v>
                </c:pt>
                <c:pt idx="6598">
                  <c:v>7.1097864347881568E-2</c:v>
                </c:pt>
                <c:pt idx="6599">
                  <c:v>6.9707387067262316E-2</c:v>
                </c:pt>
                <c:pt idx="6600">
                  <c:v>1.2634397050248825E-2</c:v>
                </c:pt>
                <c:pt idx="6601">
                  <c:v>1.1847411375294326E-2</c:v>
                </c:pt>
                <c:pt idx="6602">
                  <c:v>1.0828370574328616E-2</c:v>
                </c:pt>
                <c:pt idx="6603">
                  <c:v>6.9353307446662349E-3</c:v>
                </c:pt>
                <c:pt idx="6604">
                  <c:v>2.3943158986022839E-3</c:v>
                </c:pt>
                <c:pt idx="6605">
                  <c:v>-8.496368293900991E-4</c:v>
                </c:pt>
                <c:pt idx="6606">
                  <c:v>-2.6571460856682494E-3</c:v>
                </c:pt>
                <c:pt idx="6607">
                  <c:v>-3.5835131142653021E-3</c:v>
                </c:pt>
                <c:pt idx="6608">
                  <c:v>-4.1399264435667549E-3</c:v>
                </c:pt>
                <c:pt idx="6609">
                  <c:v>-4.3249032932144438E-3</c:v>
                </c:pt>
                <c:pt idx="6610">
                  <c:v>-4.0935895573823711E-3</c:v>
                </c:pt>
                <c:pt idx="6611">
                  <c:v>-3.0274704800533625E-3</c:v>
                </c:pt>
                <c:pt idx="6612">
                  <c:v>-1.1739950326803417E-3</c:v>
                </c:pt>
                <c:pt idx="6613">
                  <c:v>1.6529257196530311E-3</c:v>
                </c:pt>
                <c:pt idx="6614">
                  <c:v>5.2208659558461434E-3</c:v>
                </c:pt>
                <c:pt idx="6615">
                  <c:v>8.8814799644079123E-3</c:v>
                </c:pt>
                <c:pt idx="6616">
                  <c:v>1.1708030021651772E-2</c:v>
                </c:pt>
                <c:pt idx="6617">
                  <c:v>1.3702740298114691E-2</c:v>
                </c:pt>
                <c:pt idx="6618">
                  <c:v>1.5231486847107956E-2</c:v>
                </c:pt>
                <c:pt idx="6619">
                  <c:v>1.5972877026057208E-2</c:v>
                </c:pt>
                <c:pt idx="6620">
                  <c:v>1.6483694859353193E-2</c:v>
                </c:pt>
                <c:pt idx="6621">
                  <c:v>1.6668671709000993E-2</c:v>
                </c:pt>
                <c:pt idx="6622">
                  <c:v>1.6158595265884035E-2</c:v>
                </c:pt>
                <c:pt idx="6623">
                  <c:v>1.4768117985264784E-2</c:v>
                </c:pt>
                <c:pt idx="6624">
                  <c:v>-1.9132573295288502E-2</c:v>
                </c:pt>
                <c:pt idx="6625">
                  <c:v>-1.9919558970243001E-2</c:v>
                </c:pt>
                <c:pt idx="6626">
                  <c:v>-2.093859977120871E-2</c:v>
                </c:pt>
                <c:pt idx="6627">
                  <c:v>-2.4831639600871092E-2</c:v>
                </c:pt>
                <c:pt idx="6628">
                  <c:v>-2.9372654446935043E-2</c:v>
                </c:pt>
                <c:pt idx="6629">
                  <c:v>-3.2616607174927426E-2</c:v>
                </c:pt>
                <c:pt idx="6630">
                  <c:v>-3.4424116431205576E-2</c:v>
                </c:pt>
                <c:pt idx="6631">
                  <c:v>-3.5350483459802629E-2</c:v>
                </c:pt>
                <c:pt idx="6632">
                  <c:v>-3.5906896789104081E-2</c:v>
                </c:pt>
                <c:pt idx="6633">
                  <c:v>-3.609187363875177E-2</c:v>
                </c:pt>
                <c:pt idx="6634">
                  <c:v>-3.5860559902919698E-2</c:v>
                </c:pt>
                <c:pt idx="6635">
                  <c:v>-3.4794440825590689E-2</c:v>
                </c:pt>
                <c:pt idx="6636">
                  <c:v>-3.2940965378217668E-2</c:v>
                </c:pt>
                <c:pt idx="6637">
                  <c:v>-3.0114044625884295E-2</c:v>
                </c:pt>
                <c:pt idx="6638">
                  <c:v>-2.6546104389691183E-2</c:v>
                </c:pt>
                <c:pt idx="6639">
                  <c:v>-2.2885490381129414E-2</c:v>
                </c:pt>
                <c:pt idx="6640">
                  <c:v>-2.0058940323885555E-2</c:v>
                </c:pt>
                <c:pt idx="6641">
                  <c:v>-1.8064230047422636E-2</c:v>
                </c:pt>
                <c:pt idx="6642">
                  <c:v>-1.6535483498429371E-2</c:v>
                </c:pt>
                <c:pt idx="6643">
                  <c:v>-1.5794093319480118E-2</c:v>
                </c:pt>
                <c:pt idx="6644">
                  <c:v>-1.5283275486184134E-2</c:v>
                </c:pt>
                <c:pt idx="6645">
                  <c:v>-1.5098298636536334E-2</c:v>
                </c:pt>
                <c:pt idx="6646">
                  <c:v>-1.5608375079653292E-2</c:v>
                </c:pt>
                <c:pt idx="6647">
                  <c:v>-1.6998852360272543E-2</c:v>
                </c:pt>
                <c:pt idx="6648">
                  <c:v>6.9595483800952707E-3</c:v>
                </c:pt>
                <c:pt idx="6649">
                  <c:v>6.1725627051407717E-3</c:v>
                </c:pt>
                <c:pt idx="6650">
                  <c:v>5.1535219041750624E-3</c:v>
                </c:pt>
                <c:pt idx="6651">
                  <c:v>1.260482074512681E-3</c:v>
                </c:pt>
                <c:pt idx="6652">
                  <c:v>-3.28053277155127E-3</c:v>
                </c:pt>
                <c:pt idx="6653">
                  <c:v>-6.524485499543653E-3</c:v>
                </c:pt>
                <c:pt idx="6654">
                  <c:v>-8.3319947558218033E-3</c:v>
                </c:pt>
                <c:pt idx="6655">
                  <c:v>-9.2583617844188559E-3</c:v>
                </c:pt>
                <c:pt idx="6656">
                  <c:v>-9.8147751137203088E-3</c:v>
                </c:pt>
                <c:pt idx="6657">
                  <c:v>-9.9997519633679977E-3</c:v>
                </c:pt>
                <c:pt idx="6658">
                  <c:v>-9.7684382275359249E-3</c:v>
                </c:pt>
                <c:pt idx="6659">
                  <c:v>-8.7023191502069164E-3</c:v>
                </c:pt>
                <c:pt idx="6660">
                  <c:v>-6.8488437028338955E-3</c:v>
                </c:pt>
                <c:pt idx="6661">
                  <c:v>-4.0219229505005227E-3</c:v>
                </c:pt>
                <c:pt idx="6662">
                  <c:v>-4.5398271430741044E-4</c:v>
                </c:pt>
                <c:pt idx="6663">
                  <c:v>3.2066312942543584E-3</c:v>
                </c:pt>
                <c:pt idx="6664">
                  <c:v>6.033181351498218E-3</c:v>
                </c:pt>
                <c:pt idx="6665">
                  <c:v>8.0278916279611368E-3</c:v>
                </c:pt>
                <c:pt idx="6666">
                  <c:v>9.5566381769544018E-3</c:v>
                </c:pt>
                <c:pt idx="6667">
                  <c:v>1.0298028355903655E-2</c:v>
                </c:pt>
                <c:pt idx="6668">
                  <c:v>1.0808846189199639E-2</c:v>
                </c:pt>
                <c:pt idx="6669">
                  <c:v>1.0993823038847439E-2</c:v>
                </c:pt>
                <c:pt idx="6670">
                  <c:v>1.0483746595730481E-2</c:v>
                </c:pt>
                <c:pt idx="6671">
                  <c:v>9.0932693151112298E-3</c:v>
                </c:pt>
                <c:pt idx="6672">
                  <c:v>-4.4669392310979272E-2</c:v>
                </c:pt>
                <c:pt idx="6673">
                  <c:v>-4.5456377985933827E-2</c:v>
                </c:pt>
                <c:pt idx="6674">
                  <c:v>-4.6475418786899536E-2</c:v>
                </c:pt>
                <c:pt idx="6675">
                  <c:v>-5.0368458616561917E-2</c:v>
                </c:pt>
                <c:pt idx="6676">
                  <c:v>-5.4909473462625868E-2</c:v>
                </c:pt>
                <c:pt idx="6677">
                  <c:v>-5.8153426190618196E-2</c:v>
                </c:pt>
                <c:pt idx="6678">
                  <c:v>-5.9960935446896402E-2</c:v>
                </c:pt>
                <c:pt idx="6679">
                  <c:v>-6.0887302475493399E-2</c:v>
                </c:pt>
                <c:pt idx="6680">
                  <c:v>-6.1443715804794852E-2</c:v>
                </c:pt>
                <c:pt idx="6681">
                  <c:v>-6.1628692654442596E-2</c:v>
                </c:pt>
                <c:pt idx="6682">
                  <c:v>-6.1397378918610523E-2</c:v>
                </c:pt>
                <c:pt idx="6683">
                  <c:v>-6.0331259841281515E-2</c:v>
                </c:pt>
                <c:pt idx="6684">
                  <c:v>-5.8477784393908439E-2</c:v>
                </c:pt>
                <c:pt idx="6685">
                  <c:v>-5.5650863641575066E-2</c:v>
                </c:pt>
                <c:pt idx="6686">
                  <c:v>-5.2082923405381953E-2</c:v>
                </c:pt>
                <c:pt idx="6687">
                  <c:v>-4.842230939682024E-2</c:v>
                </c:pt>
                <c:pt idx="6688">
                  <c:v>-4.5595759339576325E-2</c:v>
                </c:pt>
                <c:pt idx="6689">
                  <c:v>-4.3601049063113462E-2</c:v>
                </c:pt>
                <c:pt idx="6690">
                  <c:v>-4.2072302514120141E-2</c:v>
                </c:pt>
                <c:pt idx="6691">
                  <c:v>-4.1330912335170944E-2</c:v>
                </c:pt>
                <c:pt idx="6692">
                  <c:v>-4.0820094501874904E-2</c:v>
                </c:pt>
                <c:pt idx="6693">
                  <c:v>-4.0635117652227104E-2</c:v>
                </c:pt>
                <c:pt idx="6694">
                  <c:v>-4.1145194095344118E-2</c:v>
                </c:pt>
                <c:pt idx="6695">
                  <c:v>-4.2535671375963369E-2</c:v>
                </c:pt>
                <c:pt idx="6696">
                  <c:v>1.8864548380095325E-2</c:v>
                </c:pt>
                <c:pt idx="6697">
                  <c:v>1.8077562705140715E-2</c:v>
                </c:pt>
                <c:pt idx="6698">
                  <c:v>1.7058521904175006E-2</c:v>
                </c:pt>
                <c:pt idx="6699">
                  <c:v>1.3165482074512624E-2</c:v>
                </c:pt>
                <c:pt idx="6700">
                  <c:v>8.6244672284486734E-3</c:v>
                </c:pt>
                <c:pt idx="6701">
                  <c:v>5.3805145004564014E-3</c:v>
                </c:pt>
                <c:pt idx="6702">
                  <c:v>3.5730052441781401E-3</c:v>
                </c:pt>
                <c:pt idx="6703">
                  <c:v>2.6466382155811985E-3</c:v>
                </c:pt>
                <c:pt idx="6704">
                  <c:v>2.0902248862797457E-3</c:v>
                </c:pt>
                <c:pt idx="6705">
                  <c:v>1.9052480366319458E-3</c:v>
                </c:pt>
                <c:pt idx="6706">
                  <c:v>2.1365617724640185E-3</c:v>
                </c:pt>
                <c:pt idx="6707">
                  <c:v>3.202680849793027E-3</c:v>
                </c:pt>
                <c:pt idx="6708">
                  <c:v>5.0561562971661589E-3</c:v>
                </c:pt>
                <c:pt idx="6709">
                  <c:v>7.8830770494995317E-3</c:v>
                </c:pt>
                <c:pt idx="6710">
                  <c:v>1.1451017285692644E-2</c:v>
                </c:pt>
                <c:pt idx="6711">
                  <c:v>1.5111631294254302E-2</c:v>
                </c:pt>
                <c:pt idx="6712">
                  <c:v>1.7938181351498272E-2</c:v>
                </c:pt>
                <c:pt idx="6713">
                  <c:v>1.993289162796108E-2</c:v>
                </c:pt>
                <c:pt idx="6714">
                  <c:v>2.1461638176954456E-2</c:v>
                </c:pt>
                <c:pt idx="6715">
                  <c:v>2.2203028355903598E-2</c:v>
                </c:pt>
                <c:pt idx="6716">
                  <c:v>2.2713846189199693E-2</c:v>
                </c:pt>
                <c:pt idx="6717">
                  <c:v>2.2898823038847493E-2</c:v>
                </c:pt>
                <c:pt idx="6718">
                  <c:v>2.2388746595730424E-2</c:v>
                </c:pt>
                <c:pt idx="6719">
                  <c:v>2.0998269315111173E-2</c:v>
                </c:pt>
                <c:pt idx="6720">
                  <c:v>-2.1497093574519122E-2</c:v>
                </c:pt>
                <c:pt idx="6721">
                  <c:v>-2.2284079249473621E-2</c:v>
                </c:pt>
                <c:pt idx="6722">
                  <c:v>-2.330312005043933E-2</c:v>
                </c:pt>
                <c:pt idx="6723">
                  <c:v>-2.7196159880101711E-2</c:v>
                </c:pt>
                <c:pt idx="6724">
                  <c:v>-3.1737174726165662E-2</c:v>
                </c:pt>
                <c:pt idx="6725">
                  <c:v>-3.4981127454158045E-2</c:v>
                </c:pt>
                <c:pt idx="6726">
                  <c:v>-3.6788636710436196E-2</c:v>
                </c:pt>
                <c:pt idx="6727">
                  <c:v>-3.7715003739033248E-2</c:v>
                </c:pt>
                <c:pt idx="6728">
                  <c:v>-3.8271417068334701E-2</c:v>
                </c:pt>
                <c:pt idx="6729">
                  <c:v>-3.845639391798239E-2</c:v>
                </c:pt>
                <c:pt idx="6730">
                  <c:v>-3.8225080182150317E-2</c:v>
                </c:pt>
                <c:pt idx="6731">
                  <c:v>-3.7158961104821309E-2</c:v>
                </c:pt>
                <c:pt idx="6732">
                  <c:v>-3.5305485657448288E-2</c:v>
                </c:pt>
                <c:pt idx="6733">
                  <c:v>-3.2478564905114915E-2</c:v>
                </c:pt>
                <c:pt idx="6734">
                  <c:v>-2.8910624668921803E-2</c:v>
                </c:pt>
                <c:pt idx="6735">
                  <c:v>-2.5250010660360034E-2</c:v>
                </c:pt>
                <c:pt idx="6736">
                  <c:v>-2.2423460603116174E-2</c:v>
                </c:pt>
                <c:pt idx="6737">
                  <c:v>-2.0428750326653256E-2</c:v>
                </c:pt>
                <c:pt idx="6738">
                  <c:v>-1.8900003777659991E-2</c:v>
                </c:pt>
                <c:pt idx="6739">
                  <c:v>-1.8158613598710738E-2</c:v>
                </c:pt>
                <c:pt idx="6740">
                  <c:v>-1.7647795765414753E-2</c:v>
                </c:pt>
                <c:pt idx="6741">
                  <c:v>-1.7462818915766953E-2</c:v>
                </c:pt>
                <c:pt idx="6742">
                  <c:v>-1.7972895358883911E-2</c:v>
                </c:pt>
                <c:pt idx="6743">
                  <c:v>-1.9363372639503162E-2</c:v>
                </c:pt>
                <c:pt idx="6744">
                  <c:v>-4.9953735529133514E-2</c:v>
                </c:pt>
                <c:pt idx="6745">
                  <c:v>-5.0740721204088068E-2</c:v>
                </c:pt>
                <c:pt idx="6746">
                  <c:v>-5.1759762005053778E-2</c:v>
                </c:pt>
                <c:pt idx="6747">
                  <c:v>-5.5652801834716159E-2</c:v>
                </c:pt>
                <c:pt idx="6748">
                  <c:v>-6.019381668078011E-2</c:v>
                </c:pt>
                <c:pt idx="6749">
                  <c:v>-6.3437769408772438E-2</c:v>
                </c:pt>
                <c:pt idx="6750">
                  <c:v>-6.5245278665050643E-2</c:v>
                </c:pt>
                <c:pt idx="6751">
                  <c:v>-6.617164569364764E-2</c:v>
                </c:pt>
                <c:pt idx="6752">
                  <c:v>-6.6728059022949093E-2</c:v>
                </c:pt>
                <c:pt idx="6753">
                  <c:v>-6.6913035872596838E-2</c:v>
                </c:pt>
                <c:pt idx="6754">
                  <c:v>-6.6681722136764765E-2</c:v>
                </c:pt>
                <c:pt idx="6755">
                  <c:v>-6.5615603059435756E-2</c:v>
                </c:pt>
                <c:pt idx="6756">
                  <c:v>-6.376212761206268E-2</c:v>
                </c:pt>
                <c:pt idx="6757">
                  <c:v>-6.0935206859729307E-2</c:v>
                </c:pt>
                <c:pt idx="6758">
                  <c:v>-5.7367266623536195E-2</c:v>
                </c:pt>
                <c:pt idx="6759">
                  <c:v>-5.3706652614974482E-2</c:v>
                </c:pt>
                <c:pt idx="6760">
                  <c:v>-5.0880102557730567E-2</c:v>
                </c:pt>
                <c:pt idx="6761">
                  <c:v>-4.8885392281267703E-2</c:v>
                </c:pt>
                <c:pt idx="6762">
                  <c:v>-4.7356645732274383E-2</c:v>
                </c:pt>
                <c:pt idx="6763">
                  <c:v>-4.6615255553325186E-2</c:v>
                </c:pt>
                <c:pt idx="6764">
                  <c:v>-4.6104437720029146E-2</c:v>
                </c:pt>
                <c:pt idx="6765">
                  <c:v>-4.5919460870381346E-2</c:v>
                </c:pt>
                <c:pt idx="6766">
                  <c:v>-4.6429537313498359E-2</c:v>
                </c:pt>
                <c:pt idx="6767">
                  <c:v>-4.782001459411761E-2</c:v>
                </c:pt>
                <c:pt idx="6768">
                  <c:v>-4.9953735529133514E-2</c:v>
                </c:pt>
                <c:pt idx="6769">
                  <c:v>-5.0740721204088068E-2</c:v>
                </c:pt>
                <c:pt idx="6770">
                  <c:v>-5.1759762005053778E-2</c:v>
                </c:pt>
                <c:pt idx="6771">
                  <c:v>-5.5652801834716159E-2</c:v>
                </c:pt>
                <c:pt idx="6772">
                  <c:v>-6.019381668078011E-2</c:v>
                </c:pt>
                <c:pt idx="6773">
                  <c:v>-6.3437769408772438E-2</c:v>
                </c:pt>
                <c:pt idx="6774">
                  <c:v>-6.5245278665050643E-2</c:v>
                </c:pt>
                <c:pt idx="6775">
                  <c:v>-6.617164569364764E-2</c:v>
                </c:pt>
                <c:pt idx="6776">
                  <c:v>-6.6728059022949093E-2</c:v>
                </c:pt>
                <c:pt idx="6777">
                  <c:v>-6.6913035872596838E-2</c:v>
                </c:pt>
                <c:pt idx="6778">
                  <c:v>-6.6681722136764765E-2</c:v>
                </c:pt>
                <c:pt idx="6779">
                  <c:v>-6.5615603059435756E-2</c:v>
                </c:pt>
                <c:pt idx="6780">
                  <c:v>-6.376212761206268E-2</c:v>
                </c:pt>
                <c:pt idx="6781">
                  <c:v>-6.0935206859729307E-2</c:v>
                </c:pt>
                <c:pt idx="6782">
                  <c:v>-5.7367266623536195E-2</c:v>
                </c:pt>
                <c:pt idx="6783">
                  <c:v>-5.3706652614974482E-2</c:v>
                </c:pt>
                <c:pt idx="6784">
                  <c:v>-5.0880102557730567E-2</c:v>
                </c:pt>
                <c:pt idx="6785">
                  <c:v>-4.8885392281267703E-2</c:v>
                </c:pt>
                <c:pt idx="6786">
                  <c:v>-4.7356645732274383E-2</c:v>
                </c:pt>
                <c:pt idx="6787">
                  <c:v>-4.6615255553325186E-2</c:v>
                </c:pt>
                <c:pt idx="6788">
                  <c:v>-4.6104437720029146E-2</c:v>
                </c:pt>
                <c:pt idx="6789">
                  <c:v>-4.5919460870381346E-2</c:v>
                </c:pt>
                <c:pt idx="6790">
                  <c:v>-4.6429537313498359E-2</c:v>
                </c:pt>
                <c:pt idx="6791">
                  <c:v>-4.782001459411761E-2</c:v>
                </c:pt>
                <c:pt idx="6792">
                  <c:v>1.0269876771018205E-2</c:v>
                </c:pt>
                <c:pt idx="6793">
                  <c:v>9.4828910960635948E-3</c:v>
                </c:pt>
                <c:pt idx="6794">
                  <c:v>8.4638502950978856E-3</c:v>
                </c:pt>
                <c:pt idx="6795">
                  <c:v>4.5708104654355042E-3</c:v>
                </c:pt>
                <c:pt idx="6796">
                  <c:v>2.9795619371553173E-5</c:v>
                </c:pt>
                <c:pt idx="6797">
                  <c:v>-3.2141571086207188E-3</c:v>
                </c:pt>
                <c:pt idx="6798">
                  <c:v>-5.0216663648989801E-3</c:v>
                </c:pt>
                <c:pt idx="6799">
                  <c:v>-5.9480333934959218E-3</c:v>
                </c:pt>
                <c:pt idx="6800">
                  <c:v>-6.5044467227973746E-3</c:v>
                </c:pt>
                <c:pt idx="6801">
                  <c:v>-6.6894235724451745E-3</c:v>
                </c:pt>
                <c:pt idx="6802">
                  <c:v>-6.4581098366131018E-3</c:v>
                </c:pt>
                <c:pt idx="6803">
                  <c:v>-5.3919907592840932E-3</c:v>
                </c:pt>
                <c:pt idx="6804">
                  <c:v>-3.5385153119109614E-3</c:v>
                </c:pt>
                <c:pt idx="6805">
                  <c:v>-7.1159455957758855E-4</c:v>
                </c:pt>
                <c:pt idx="6806">
                  <c:v>2.8563456766155237E-3</c:v>
                </c:pt>
                <c:pt idx="6807">
                  <c:v>6.5169596851771816E-3</c:v>
                </c:pt>
                <c:pt idx="6808">
                  <c:v>9.3435097424211522E-3</c:v>
                </c:pt>
                <c:pt idx="6809">
                  <c:v>1.133822001888396E-2</c:v>
                </c:pt>
                <c:pt idx="6810">
                  <c:v>1.2866966567877336E-2</c:v>
                </c:pt>
                <c:pt idx="6811">
                  <c:v>1.3608356746826478E-2</c:v>
                </c:pt>
                <c:pt idx="6812">
                  <c:v>1.4119174580122573E-2</c:v>
                </c:pt>
                <c:pt idx="6813">
                  <c:v>1.4304151429770373E-2</c:v>
                </c:pt>
                <c:pt idx="6814">
                  <c:v>1.3794074986653304E-2</c:v>
                </c:pt>
                <c:pt idx="6815">
                  <c:v>1.2403597706034053E-2</c:v>
                </c:pt>
                <c:pt idx="6816">
                  <c:v>-2.6580812174864965E-2</c:v>
                </c:pt>
                <c:pt idx="6817">
                  <c:v>-2.7367797849819464E-2</c:v>
                </c:pt>
                <c:pt idx="6818">
                  <c:v>-2.8386838650785173E-2</c:v>
                </c:pt>
                <c:pt idx="6819">
                  <c:v>-3.2279878480447555E-2</c:v>
                </c:pt>
                <c:pt idx="6820">
                  <c:v>-3.6820893326511506E-2</c:v>
                </c:pt>
                <c:pt idx="6821">
                  <c:v>-4.0064846054503889E-2</c:v>
                </c:pt>
                <c:pt idx="6822">
                  <c:v>-4.1872355310782039E-2</c:v>
                </c:pt>
                <c:pt idx="6823">
                  <c:v>-4.2798722339379092E-2</c:v>
                </c:pt>
                <c:pt idx="6824">
                  <c:v>-4.3355135668680544E-2</c:v>
                </c:pt>
                <c:pt idx="6825">
                  <c:v>-4.3540112518328233E-2</c:v>
                </c:pt>
                <c:pt idx="6826">
                  <c:v>-4.3308798782496161E-2</c:v>
                </c:pt>
                <c:pt idx="6827">
                  <c:v>-4.2242679705167152E-2</c:v>
                </c:pt>
                <c:pt idx="6828">
                  <c:v>-4.0389204257794131E-2</c:v>
                </c:pt>
                <c:pt idx="6829">
                  <c:v>-3.7562283505460758E-2</c:v>
                </c:pt>
                <c:pt idx="6830">
                  <c:v>-3.3994343269267646E-2</c:v>
                </c:pt>
                <c:pt idx="6831">
                  <c:v>-3.0333729260705877E-2</c:v>
                </c:pt>
                <c:pt idx="6832">
                  <c:v>-2.7507179203462018E-2</c:v>
                </c:pt>
                <c:pt idx="6833">
                  <c:v>-2.5512468926999099E-2</c:v>
                </c:pt>
                <c:pt idx="6834">
                  <c:v>-2.3983722378005834E-2</c:v>
                </c:pt>
                <c:pt idx="6835">
                  <c:v>-2.3242332199056581E-2</c:v>
                </c:pt>
                <c:pt idx="6836">
                  <c:v>-2.2731514365760597E-2</c:v>
                </c:pt>
                <c:pt idx="6837">
                  <c:v>-2.2546537516112797E-2</c:v>
                </c:pt>
                <c:pt idx="6838">
                  <c:v>-2.3056613959229755E-2</c:v>
                </c:pt>
                <c:pt idx="6839">
                  <c:v>-2.4447091239849006E-2</c:v>
                </c:pt>
                <c:pt idx="6840">
                  <c:v>-2.3503354550659328E-2</c:v>
                </c:pt>
                <c:pt idx="6841">
                  <c:v>-2.4290340225613827E-2</c:v>
                </c:pt>
                <c:pt idx="6842">
                  <c:v>-2.5309381026579536E-2</c:v>
                </c:pt>
                <c:pt idx="6843">
                  <c:v>-2.9202420856241917E-2</c:v>
                </c:pt>
                <c:pt idx="6844">
                  <c:v>-3.3743435702305868E-2</c:v>
                </c:pt>
                <c:pt idx="6845">
                  <c:v>-3.6987388430298251E-2</c:v>
                </c:pt>
                <c:pt idx="6846">
                  <c:v>-3.8794897686576402E-2</c:v>
                </c:pt>
                <c:pt idx="6847">
                  <c:v>-3.9721264715173454E-2</c:v>
                </c:pt>
                <c:pt idx="6848">
                  <c:v>-4.0277678044474907E-2</c:v>
                </c:pt>
                <c:pt idx="6849">
                  <c:v>-4.0462654894122596E-2</c:v>
                </c:pt>
                <c:pt idx="6850">
                  <c:v>-4.0231341158290523E-2</c:v>
                </c:pt>
                <c:pt idx="6851">
                  <c:v>-3.9165222080961515E-2</c:v>
                </c:pt>
                <c:pt idx="6852">
                  <c:v>-3.7311746633588494E-2</c:v>
                </c:pt>
                <c:pt idx="6853">
                  <c:v>-3.4484825881255121E-2</c:v>
                </c:pt>
                <c:pt idx="6854">
                  <c:v>-3.0916885645062009E-2</c:v>
                </c:pt>
                <c:pt idx="6855">
                  <c:v>-2.725627163650024E-2</c:v>
                </c:pt>
                <c:pt idx="6856">
                  <c:v>-2.442972157925638E-2</c:v>
                </c:pt>
                <c:pt idx="6857">
                  <c:v>-2.2435011302793462E-2</c:v>
                </c:pt>
                <c:pt idx="6858">
                  <c:v>-2.0906264753800197E-2</c:v>
                </c:pt>
                <c:pt idx="6859">
                  <c:v>-2.0164874574850944E-2</c:v>
                </c:pt>
                <c:pt idx="6860">
                  <c:v>-1.9654056741554959E-2</c:v>
                </c:pt>
                <c:pt idx="6861">
                  <c:v>-1.9469079891907159E-2</c:v>
                </c:pt>
                <c:pt idx="6862">
                  <c:v>-1.9979156335024117E-2</c:v>
                </c:pt>
                <c:pt idx="6863">
                  <c:v>-2.1369633615643369E-2</c:v>
                </c:pt>
                <c:pt idx="6864">
                  <c:v>5.2953049072337E-2</c:v>
                </c:pt>
                <c:pt idx="6865">
                  <c:v>5.216606339738239E-2</c:v>
                </c:pt>
                <c:pt idx="6866">
                  <c:v>5.114702259641668E-2</c:v>
                </c:pt>
                <c:pt idx="6867">
                  <c:v>4.7253982766754299E-2</c:v>
                </c:pt>
                <c:pt idx="6868">
                  <c:v>4.2712967920690348E-2</c:v>
                </c:pt>
                <c:pt idx="6869">
                  <c:v>3.9469015192698076E-2</c:v>
                </c:pt>
                <c:pt idx="6870">
                  <c:v>3.7661505936419815E-2</c:v>
                </c:pt>
                <c:pt idx="6871">
                  <c:v>3.6735138907822873E-2</c:v>
                </c:pt>
                <c:pt idx="6872">
                  <c:v>3.617872557852142E-2</c:v>
                </c:pt>
                <c:pt idx="6873">
                  <c:v>3.599374872887362E-2</c:v>
                </c:pt>
                <c:pt idx="6874">
                  <c:v>3.6225062464705693E-2</c:v>
                </c:pt>
                <c:pt idx="6875">
                  <c:v>3.7291181542034701E-2</c:v>
                </c:pt>
                <c:pt idx="6876">
                  <c:v>3.9144656989407833E-2</c:v>
                </c:pt>
                <c:pt idx="6877">
                  <c:v>4.1971577741741206E-2</c:v>
                </c:pt>
                <c:pt idx="6878">
                  <c:v>4.5539517977934318E-2</c:v>
                </c:pt>
                <c:pt idx="6879">
                  <c:v>4.9200131986495976E-2</c:v>
                </c:pt>
                <c:pt idx="6880">
                  <c:v>5.2026682043739947E-2</c:v>
                </c:pt>
                <c:pt idx="6881">
                  <c:v>5.4021392320202755E-2</c:v>
                </c:pt>
                <c:pt idx="6882">
                  <c:v>5.5550138869196131E-2</c:v>
                </c:pt>
                <c:pt idx="6883">
                  <c:v>5.6291529048145272E-2</c:v>
                </c:pt>
                <c:pt idx="6884">
                  <c:v>5.6802346881441368E-2</c:v>
                </c:pt>
                <c:pt idx="6885">
                  <c:v>5.6987323731089168E-2</c:v>
                </c:pt>
                <c:pt idx="6886">
                  <c:v>5.6477247287972099E-2</c:v>
                </c:pt>
                <c:pt idx="6887">
                  <c:v>5.5086770007352848E-2</c:v>
                </c:pt>
                <c:pt idx="6888">
                  <c:v>7.2815019417874272E-2</c:v>
                </c:pt>
                <c:pt idx="6889">
                  <c:v>7.2028033742919773E-2</c:v>
                </c:pt>
                <c:pt idx="6890">
                  <c:v>7.1008992941954063E-2</c:v>
                </c:pt>
                <c:pt idx="6891">
                  <c:v>6.7115953112291682E-2</c:v>
                </c:pt>
                <c:pt idx="6892">
                  <c:v>6.2574938266227731E-2</c:v>
                </c:pt>
                <c:pt idx="6893">
                  <c:v>5.9330985538235348E-2</c:v>
                </c:pt>
                <c:pt idx="6894">
                  <c:v>5.7523476281957198E-2</c:v>
                </c:pt>
                <c:pt idx="6895">
                  <c:v>5.6597109253360145E-2</c:v>
                </c:pt>
                <c:pt idx="6896">
                  <c:v>5.6040695924058692E-2</c:v>
                </c:pt>
                <c:pt idx="6897">
                  <c:v>5.5855719074411003E-2</c:v>
                </c:pt>
                <c:pt idx="6898">
                  <c:v>5.6087032810243076E-2</c:v>
                </c:pt>
                <c:pt idx="6899">
                  <c:v>5.7153151887572085E-2</c:v>
                </c:pt>
                <c:pt idx="6900">
                  <c:v>5.9006627334945105E-2</c:v>
                </c:pt>
                <c:pt idx="6901">
                  <c:v>6.1833548087278478E-2</c:v>
                </c:pt>
                <c:pt idx="6902">
                  <c:v>6.540148832347159E-2</c:v>
                </c:pt>
                <c:pt idx="6903">
                  <c:v>6.9062102332033359E-2</c:v>
                </c:pt>
                <c:pt idx="6904">
                  <c:v>7.1888652389277219E-2</c:v>
                </c:pt>
                <c:pt idx="6905">
                  <c:v>7.3883362665740138E-2</c:v>
                </c:pt>
                <c:pt idx="6906">
                  <c:v>7.5412109214733403E-2</c:v>
                </c:pt>
                <c:pt idx="6907">
                  <c:v>7.6153499393682655E-2</c:v>
                </c:pt>
                <c:pt idx="6908">
                  <c:v>7.666431722697864E-2</c:v>
                </c:pt>
                <c:pt idx="6909">
                  <c:v>7.684929407662644E-2</c:v>
                </c:pt>
                <c:pt idx="6910">
                  <c:v>7.6339217633509482E-2</c:v>
                </c:pt>
                <c:pt idx="6911">
                  <c:v>7.4948740352890231E-2</c:v>
                </c:pt>
                <c:pt idx="6912">
                  <c:v>7.2815019417874272E-2</c:v>
                </c:pt>
                <c:pt idx="6913">
                  <c:v>7.2028033742919773E-2</c:v>
                </c:pt>
                <c:pt idx="6914">
                  <c:v>7.1008992941954063E-2</c:v>
                </c:pt>
                <c:pt idx="6915">
                  <c:v>6.7115953112291682E-2</c:v>
                </c:pt>
                <c:pt idx="6916">
                  <c:v>6.2574938266227731E-2</c:v>
                </c:pt>
                <c:pt idx="6917">
                  <c:v>5.9330985538235348E-2</c:v>
                </c:pt>
                <c:pt idx="6918">
                  <c:v>5.7523476281957198E-2</c:v>
                </c:pt>
                <c:pt idx="6919">
                  <c:v>5.6597109253360145E-2</c:v>
                </c:pt>
                <c:pt idx="6920">
                  <c:v>5.6040695924058692E-2</c:v>
                </c:pt>
                <c:pt idx="6921">
                  <c:v>5.5855719074411003E-2</c:v>
                </c:pt>
                <c:pt idx="6922">
                  <c:v>5.6087032810243076E-2</c:v>
                </c:pt>
                <c:pt idx="6923">
                  <c:v>5.7153151887572085E-2</c:v>
                </c:pt>
                <c:pt idx="6924">
                  <c:v>5.9006627334945105E-2</c:v>
                </c:pt>
                <c:pt idx="6925">
                  <c:v>6.1833548087278478E-2</c:v>
                </c:pt>
                <c:pt idx="6926">
                  <c:v>6.540148832347159E-2</c:v>
                </c:pt>
                <c:pt idx="6927">
                  <c:v>6.9062102332033359E-2</c:v>
                </c:pt>
                <c:pt idx="6928">
                  <c:v>7.1888652389277219E-2</c:v>
                </c:pt>
                <c:pt idx="6929">
                  <c:v>7.3883362665740138E-2</c:v>
                </c:pt>
                <c:pt idx="6930">
                  <c:v>7.5412109214733403E-2</c:v>
                </c:pt>
                <c:pt idx="6931">
                  <c:v>7.6153499393682655E-2</c:v>
                </c:pt>
                <c:pt idx="6932">
                  <c:v>7.666431722697864E-2</c:v>
                </c:pt>
                <c:pt idx="6933">
                  <c:v>7.684929407662644E-2</c:v>
                </c:pt>
                <c:pt idx="6934">
                  <c:v>7.6339217633509482E-2</c:v>
                </c:pt>
                <c:pt idx="6935">
                  <c:v>7.4948740352890231E-2</c:v>
                </c:pt>
                <c:pt idx="6936">
                  <c:v>7.6125347808797206E-2</c:v>
                </c:pt>
                <c:pt idx="6937">
                  <c:v>7.5338362133842596E-2</c:v>
                </c:pt>
                <c:pt idx="6938">
                  <c:v>7.4319321332876886E-2</c:v>
                </c:pt>
                <c:pt idx="6939">
                  <c:v>7.0426281503214505E-2</c:v>
                </c:pt>
                <c:pt idx="6940">
                  <c:v>6.5885266657150554E-2</c:v>
                </c:pt>
                <c:pt idx="6941">
                  <c:v>6.2641313929158282E-2</c:v>
                </c:pt>
                <c:pt idx="6942">
                  <c:v>6.0833804672880021E-2</c:v>
                </c:pt>
                <c:pt idx="6943">
                  <c:v>5.9907437644283079E-2</c:v>
                </c:pt>
                <c:pt idx="6944">
                  <c:v>5.9351024314981626E-2</c:v>
                </c:pt>
                <c:pt idx="6945">
                  <c:v>5.9166047465333826E-2</c:v>
                </c:pt>
                <c:pt idx="6946">
                  <c:v>5.9397361201165899E-2</c:v>
                </c:pt>
                <c:pt idx="6947">
                  <c:v>6.0463480278494908E-2</c:v>
                </c:pt>
                <c:pt idx="6948">
                  <c:v>6.231695572586804E-2</c:v>
                </c:pt>
                <c:pt idx="6949">
                  <c:v>6.5143876478201412E-2</c:v>
                </c:pt>
                <c:pt idx="6950">
                  <c:v>6.8711816714394525E-2</c:v>
                </c:pt>
                <c:pt idx="6951">
                  <c:v>7.2372430722956183E-2</c:v>
                </c:pt>
                <c:pt idx="6952">
                  <c:v>7.5198980780200153E-2</c:v>
                </c:pt>
                <c:pt idx="6953">
                  <c:v>7.7193691056662961E-2</c:v>
                </c:pt>
                <c:pt idx="6954">
                  <c:v>7.8722437605656337E-2</c:v>
                </c:pt>
                <c:pt idx="6955">
                  <c:v>7.9463827784605479E-2</c:v>
                </c:pt>
                <c:pt idx="6956">
                  <c:v>7.9974645617901574E-2</c:v>
                </c:pt>
                <c:pt idx="6957">
                  <c:v>8.0159622467549374E-2</c:v>
                </c:pt>
                <c:pt idx="6958">
                  <c:v>7.9649546024432305E-2</c:v>
                </c:pt>
                <c:pt idx="6959">
                  <c:v>7.8259068743813054E-2</c:v>
                </c:pt>
                <c:pt idx="6960">
                  <c:v>3.0798213267798302E-2</c:v>
                </c:pt>
                <c:pt idx="6961">
                  <c:v>3.0011227592843803E-2</c:v>
                </c:pt>
                <c:pt idx="6962">
                  <c:v>2.8992186791878094E-2</c:v>
                </c:pt>
                <c:pt idx="6963">
                  <c:v>2.5099146962215713E-2</c:v>
                </c:pt>
                <c:pt idx="6964">
                  <c:v>2.0558132116151762E-2</c:v>
                </c:pt>
                <c:pt idx="6965">
                  <c:v>1.7314179388159379E-2</c:v>
                </c:pt>
                <c:pt idx="6966">
                  <c:v>1.5506670131881228E-2</c:v>
                </c:pt>
                <c:pt idx="6967">
                  <c:v>1.4580303103284176E-2</c:v>
                </c:pt>
                <c:pt idx="6968">
                  <c:v>1.4023889773982723E-2</c:v>
                </c:pt>
                <c:pt idx="6969">
                  <c:v>1.3838912924335034E-2</c:v>
                </c:pt>
                <c:pt idx="6970">
                  <c:v>1.4070226660167107E-2</c:v>
                </c:pt>
                <c:pt idx="6971">
                  <c:v>1.5136345737496115E-2</c:v>
                </c:pt>
                <c:pt idx="6972">
                  <c:v>1.6989821184869247E-2</c:v>
                </c:pt>
                <c:pt idx="6973">
                  <c:v>1.9816741937202509E-2</c:v>
                </c:pt>
                <c:pt idx="6974">
                  <c:v>2.3384682173395732E-2</c:v>
                </c:pt>
                <c:pt idx="6975">
                  <c:v>2.704529618195739E-2</c:v>
                </c:pt>
                <c:pt idx="6976">
                  <c:v>2.987184623920125E-2</c:v>
                </c:pt>
                <c:pt idx="6977">
                  <c:v>3.1866556515664168E-2</c:v>
                </c:pt>
                <c:pt idx="6978">
                  <c:v>3.3395303064657544E-2</c:v>
                </c:pt>
                <c:pt idx="6979">
                  <c:v>3.4136693243606686E-2</c:v>
                </c:pt>
                <c:pt idx="6980">
                  <c:v>3.4647511076902782E-2</c:v>
                </c:pt>
                <c:pt idx="6981">
                  <c:v>3.4832487926550582E-2</c:v>
                </c:pt>
                <c:pt idx="6982">
                  <c:v>3.4322411483433513E-2</c:v>
                </c:pt>
                <c:pt idx="6983">
                  <c:v>3.2931934202814261E-2</c:v>
                </c:pt>
                <c:pt idx="6984">
                  <c:v>-8.9257274232762418E-3</c:v>
                </c:pt>
                <c:pt idx="6985">
                  <c:v>-9.7127130982308518E-3</c:v>
                </c:pt>
                <c:pt idx="6986">
                  <c:v>-1.0731753899196561E-2</c:v>
                </c:pt>
                <c:pt idx="6987">
                  <c:v>-1.4624793728858942E-2</c:v>
                </c:pt>
                <c:pt idx="6988">
                  <c:v>-1.9165808574922893E-2</c:v>
                </c:pt>
                <c:pt idx="6989">
                  <c:v>-2.2409761302915165E-2</c:v>
                </c:pt>
                <c:pt idx="6990">
                  <c:v>-2.4217270559193427E-2</c:v>
                </c:pt>
                <c:pt idx="6991">
                  <c:v>-2.5143637587790368E-2</c:v>
                </c:pt>
                <c:pt idx="6992">
                  <c:v>-2.5700050917091821E-2</c:v>
                </c:pt>
                <c:pt idx="6993">
                  <c:v>-2.5885027766739621E-2</c:v>
                </c:pt>
                <c:pt idx="6994">
                  <c:v>-2.5653714030907548E-2</c:v>
                </c:pt>
                <c:pt idx="6995">
                  <c:v>-2.458759495357854E-2</c:v>
                </c:pt>
                <c:pt idx="6996">
                  <c:v>-2.2734119506205408E-2</c:v>
                </c:pt>
                <c:pt idx="6997">
                  <c:v>-1.9907198753872035E-2</c:v>
                </c:pt>
                <c:pt idx="6998">
                  <c:v>-1.6339258517678923E-2</c:v>
                </c:pt>
                <c:pt idx="6999">
                  <c:v>-1.2678644509117265E-2</c:v>
                </c:pt>
                <c:pt idx="7000">
                  <c:v>-9.8520944518732945E-3</c:v>
                </c:pt>
                <c:pt idx="7001">
                  <c:v>-7.8573841754104867E-3</c:v>
                </c:pt>
                <c:pt idx="7002">
                  <c:v>-6.3286376264171107E-3</c:v>
                </c:pt>
                <c:pt idx="7003">
                  <c:v>-5.587247447467969E-3</c:v>
                </c:pt>
                <c:pt idx="7004">
                  <c:v>-5.0764296141718734E-3</c:v>
                </c:pt>
                <c:pt idx="7005">
                  <c:v>-4.8914527645240735E-3</c:v>
                </c:pt>
                <c:pt idx="7006">
                  <c:v>-5.4015292076411425E-3</c:v>
                </c:pt>
                <c:pt idx="7007">
                  <c:v>-6.7920064882603937E-3</c:v>
                </c:pt>
                <c:pt idx="7008">
                  <c:v>-5.3106429234774322E-2</c:v>
                </c:pt>
                <c:pt idx="7009">
                  <c:v>-5.3893414909728876E-2</c:v>
                </c:pt>
                <c:pt idx="7010">
                  <c:v>-5.4912455710694585E-2</c:v>
                </c:pt>
                <c:pt idx="7011">
                  <c:v>-5.8805495540356967E-2</c:v>
                </c:pt>
                <c:pt idx="7012">
                  <c:v>-6.3346510386420918E-2</c:v>
                </c:pt>
                <c:pt idx="7013">
                  <c:v>-6.6590463114413245E-2</c:v>
                </c:pt>
                <c:pt idx="7014">
                  <c:v>-6.8397972370691451E-2</c:v>
                </c:pt>
                <c:pt idx="7015">
                  <c:v>-6.9324339399288448E-2</c:v>
                </c:pt>
                <c:pt idx="7016">
                  <c:v>-6.9880752728589901E-2</c:v>
                </c:pt>
                <c:pt idx="7017">
                  <c:v>-7.0065729578237645E-2</c:v>
                </c:pt>
                <c:pt idx="7018">
                  <c:v>-6.9834415842405573E-2</c:v>
                </c:pt>
                <c:pt idx="7019">
                  <c:v>-6.8768296765076564E-2</c:v>
                </c:pt>
                <c:pt idx="7020">
                  <c:v>-6.6914821317703488E-2</c:v>
                </c:pt>
                <c:pt idx="7021">
                  <c:v>-6.4087900565370115E-2</c:v>
                </c:pt>
                <c:pt idx="7022">
                  <c:v>-6.0519960329177003E-2</c:v>
                </c:pt>
                <c:pt idx="7023">
                  <c:v>-5.6859346320615289E-2</c:v>
                </c:pt>
                <c:pt idx="7024">
                  <c:v>-5.4032796263371374E-2</c:v>
                </c:pt>
                <c:pt idx="7025">
                  <c:v>-5.2038085986908511E-2</c:v>
                </c:pt>
                <c:pt idx="7026">
                  <c:v>-5.0509339437915191E-2</c:v>
                </c:pt>
                <c:pt idx="7027">
                  <c:v>-4.9767949258965993E-2</c:v>
                </c:pt>
                <c:pt idx="7028">
                  <c:v>-4.9257131425669953E-2</c:v>
                </c:pt>
                <c:pt idx="7029">
                  <c:v>-4.9072154576022153E-2</c:v>
                </c:pt>
                <c:pt idx="7030">
                  <c:v>-4.9582231019139167E-2</c:v>
                </c:pt>
                <c:pt idx="7031">
                  <c:v>-5.0972708299758418E-2</c:v>
                </c:pt>
                <c:pt idx="7032">
                  <c:v>-5.64167576256972E-2</c:v>
                </c:pt>
                <c:pt idx="7033">
                  <c:v>-5.7203743300651755E-2</c:v>
                </c:pt>
                <c:pt idx="7034">
                  <c:v>-5.8222784101617464E-2</c:v>
                </c:pt>
                <c:pt idx="7035">
                  <c:v>-6.2115823931279845E-2</c:v>
                </c:pt>
                <c:pt idx="7036">
                  <c:v>-6.6656838777343796E-2</c:v>
                </c:pt>
                <c:pt idx="7037">
                  <c:v>-6.9900791505336124E-2</c:v>
                </c:pt>
                <c:pt idx="7038">
                  <c:v>-7.170830076161433E-2</c:v>
                </c:pt>
                <c:pt idx="7039">
                  <c:v>-7.2634667790211327E-2</c:v>
                </c:pt>
                <c:pt idx="7040">
                  <c:v>-7.319108111951278E-2</c:v>
                </c:pt>
                <c:pt idx="7041">
                  <c:v>-7.3376057969160524E-2</c:v>
                </c:pt>
                <c:pt idx="7042">
                  <c:v>-7.3144744233328451E-2</c:v>
                </c:pt>
                <c:pt idx="7043">
                  <c:v>-7.2078625155999443E-2</c:v>
                </c:pt>
                <c:pt idx="7044">
                  <c:v>-7.0225149708626367E-2</c:v>
                </c:pt>
                <c:pt idx="7045">
                  <c:v>-6.7398228956292994E-2</c:v>
                </c:pt>
                <c:pt idx="7046">
                  <c:v>-6.3830288720099881E-2</c:v>
                </c:pt>
                <c:pt idx="7047">
                  <c:v>-6.0169674711538168E-2</c:v>
                </c:pt>
                <c:pt idx="7048">
                  <c:v>-5.7343124654294253E-2</c:v>
                </c:pt>
                <c:pt idx="7049">
                  <c:v>-5.534841437783139E-2</c:v>
                </c:pt>
                <c:pt idx="7050">
                  <c:v>-5.3819667828838069E-2</c:v>
                </c:pt>
                <c:pt idx="7051">
                  <c:v>-5.3078277649888872E-2</c:v>
                </c:pt>
                <c:pt idx="7052">
                  <c:v>-5.2567459816592832E-2</c:v>
                </c:pt>
                <c:pt idx="7053">
                  <c:v>-5.2382482966945032E-2</c:v>
                </c:pt>
                <c:pt idx="7054">
                  <c:v>-5.2892559410062046E-2</c:v>
                </c:pt>
                <c:pt idx="7055">
                  <c:v>-5.4283036690681297E-2</c:v>
                </c:pt>
                <c:pt idx="7056">
                  <c:v>-5.5037454129479357E-2</c:v>
                </c:pt>
                <c:pt idx="7057">
                  <c:v>-5.5824439804433912E-2</c:v>
                </c:pt>
                <c:pt idx="7058">
                  <c:v>-5.6843480605399621E-2</c:v>
                </c:pt>
                <c:pt idx="7059">
                  <c:v>-6.0736520435062002E-2</c:v>
                </c:pt>
                <c:pt idx="7060">
                  <c:v>-6.5277535281125953E-2</c:v>
                </c:pt>
                <c:pt idx="7061">
                  <c:v>-6.8521488009118281E-2</c:v>
                </c:pt>
                <c:pt idx="7062">
                  <c:v>-7.0328997265396487E-2</c:v>
                </c:pt>
                <c:pt idx="7063">
                  <c:v>-7.1255364293993484E-2</c:v>
                </c:pt>
                <c:pt idx="7064">
                  <c:v>-7.1811777623294937E-2</c:v>
                </c:pt>
                <c:pt idx="7065">
                  <c:v>-7.1996754472942681E-2</c:v>
                </c:pt>
                <c:pt idx="7066">
                  <c:v>-7.1765440737110608E-2</c:v>
                </c:pt>
                <c:pt idx="7067">
                  <c:v>-7.06993216597816E-2</c:v>
                </c:pt>
                <c:pt idx="7068">
                  <c:v>-6.8845846212408524E-2</c:v>
                </c:pt>
                <c:pt idx="7069">
                  <c:v>-6.6018925460075151E-2</c:v>
                </c:pt>
                <c:pt idx="7070">
                  <c:v>-6.2450985223882038E-2</c:v>
                </c:pt>
                <c:pt idx="7071">
                  <c:v>-5.8790371215320325E-2</c:v>
                </c:pt>
                <c:pt idx="7072">
                  <c:v>-5.596382115807641E-2</c:v>
                </c:pt>
                <c:pt idx="7073">
                  <c:v>-5.3969110881613547E-2</c:v>
                </c:pt>
                <c:pt idx="7074">
                  <c:v>-5.2440364332620226E-2</c:v>
                </c:pt>
                <c:pt idx="7075">
                  <c:v>-5.1698974153671029E-2</c:v>
                </c:pt>
                <c:pt idx="7076">
                  <c:v>-5.1188156320374989E-2</c:v>
                </c:pt>
                <c:pt idx="7077">
                  <c:v>-5.1003179470727189E-2</c:v>
                </c:pt>
                <c:pt idx="7078">
                  <c:v>-5.1513255913844203E-2</c:v>
                </c:pt>
                <c:pt idx="7079">
                  <c:v>-5.2903733194463454E-2</c:v>
                </c:pt>
                <c:pt idx="7080">
                  <c:v>-7.4899424475016629E-2</c:v>
                </c:pt>
                <c:pt idx="7081">
                  <c:v>-7.5686410149971184E-2</c:v>
                </c:pt>
                <c:pt idx="7082">
                  <c:v>-7.6705450950936893E-2</c:v>
                </c:pt>
                <c:pt idx="7083">
                  <c:v>-8.0598490780599275E-2</c:v>
                </c:pt>
                <c:pt idx="7084">
                  <c:v>-8.5139505626663226E-2</c:v>
                </c:pt>
                <c:pt idx="7085">
                  <c:v>-8.8383458354655553E-2</c:v>
                </c:pt>
                <c:pt idx="7086">
                  <c:v>-9.0190967610933759E-2</c:v>
                </c:pt>
                <c:pt idx="7087">
                  <c:v>-9.1117334639530756E-2</c:v>
                </c:pt>
                <c:pt idx="7088">
                  <c:v>-9.1673747968832209E-2</c:v>
                </c:pt>
                <c:pt idx="7089">
                  <c:v>-9.1858724818479953E-2</c:v>
                </c:pt>
                <c:pt idx="7090">
                  <c:v>-9.162741108264788E-2</c:v>
                </c:pt>
                <c:pt idx="7091">
                  <c:v>-9.0561292005318872E-2</c:v>
                </c:pt>
                <c:pt idx="7092">
                  <c:v>-8.8707816557945796E-2</c:v>
                </c:pt>
                <c:pt idx="7093">
                  <c:v>-8.5880895805612423E-2</c:v>
                </c:pt>
                <c:pt idx="7094">
                  <c:v>-8.231295556941931E-2</c:v>
                </c:pt>
                <c:pt idx="7095">
                  <c:v>-7.8652341560857597E-2</c:v>
                </c:pt>
                <c:pt idx="7096">
                  <c:v>-7.5825791503613682E-2</c:v>
                </c:pt>
                <c:pt idx="7097">
                  <c:v>-7.3831081227150819E-2</c:v>
                </c:pt>
                <c:pt idx="7098">
                  <c:v>-7.2302334678157498E-2</c:v>
                </c:pt>
                <c:pt idx="7099">
                  <c:v>-7.1560944499208301E-2</c:v>
                </c:pt>
                <c:pt idx="7100">
                  <c:v>-7.1050126665912261E-2</c:v>
                </c:pt>
                <c:pt idx="7101">
                  <c:v>-7.0865149816264461E-2</c:v>
                </c:pt>
                <c:pt idx="7102">
                  <c:v>-7.1375226259381475E-2</c:v>
                </c:pt>
                <c:pt idx="7103">
                  <c:v>-7.2765703540000726E-2</c:v>
                </c:pt>
                <c:pt idx="7104">
                  <c:v>-7.4899424475016629E-2</c:v>
                </c:pt>
                <c:pt idx="7105">
                  <c:v>-7.5686410149971184E-2</c:v>
                </c:pt>
                <c:pt idx="7106">
                  <c:v>-7.6705450950936893E-2</c:v>
                </c:pt>
                <c:pt idx="7107">
                  <c:v>-8.0598490780599275E-2</c:v>
                </c:pt>
                <c:pt idx="7108">
                  <c:v>-8.5139505626663226E-2</c:v>
                </c:pt>
                <c:pt idx="7109">
                  <c:v>-8.8383458354655553E-2</c:v>
                </c:pt>
                <c:pt idx="7110">
                  <c:v>-9.0190967610933759E-2</c:v>
                </c:pt>
                <c:pt idx="7111">
                  <c:v>-9.1117334639530756E-2</c:v>
                </c:pt>
                <c:pt idx="7112">
                  <c:v>-9.1673747968832209E-2</c:v>
                </c:pt>
                <c:pt idx="7113">
                  <c:v>-9.1858724818479953E-2</c:v>
                </c:pt>
                <c:pt idx="7114">
                  <c:v>-9.162741108264788E-2</c:v>
                </c:pt>
                <c:pt idx="7115">
                  <c:v>-9.0561292005318872E-2</c:v>
                </c:pt>
                <c:pt idx="7116">
                  <c:v>-8.8707816557945796E-2</c:v>
                </c:pt>
                <c:pt idx="7117">
                  <c:v>-8.5880895805612423E-2</c:v>
                </c:pt>
                <c:pt idx="7118">
                  <c:v>-8.231295556941931E-2</c:v>
                </c:pt>
                <c:pt idx="7119">
                  <c:v>-7.8652341560857597E-2</c:v>
                </c:pt>
                <c:pt idx="7120">
                  <c:v>-7.5825791503613682E-2</c:v>
                </c:pt>
                <c:pt idx="7121">
                  <c:v>-7.3831081227150819E-2</c:v>
                </c:pt>
                <c:pt idx="7122">
                  <c:v>-7.2302334678157498E-2</c:v>
                </c:pt>
                <c:pt idx="7123">
                  <c:v>-7.1560944499208301E-2</c:v>
                </c:pt>
                <c:pt idx="7124">
                  <c:v>-7.1050126665912261E-2</c:v>
                </c:pt>
                <c:pt idx="7125">
                  <c:v>-7.0865149816264461E-2</c:v>
                </c:pt>
                <c:pt idx="7126">
                  <c:v>-7.1375226259381475E-2</c:v>
                </c:pt>
                <c:pt idx="7127">
                  <c:v>-7.2765703540000726E-2</c:v>
                </c:pt>
                <c:pt idx="7128">
                  <c:v>-2.6580812174864965E-2</c:v>
                </c:pt>
                <c:pt idx="7129">
                  <c:v>-2.7367797849819464E-2</c:v>
                </c:pt>
                <c:pt idx="7130">
                  <c:v>-2.8386838650785173E-2</c:v>
                </c:pt>
                <c:pt idx="7131">
                  <c:v>-3.2279878480447555E-2</c:v>
                </c:pt>
                <c:pt idx="7132">
                  <c:v>-3.6820893326511506E-2</c:v>
                </c:pt>
                <c:pt idx="7133">
                  <c:v>-4.0064846054503889E-2</c:v>
                </c:pt>
                <c:pt idx="7134">
                  <c:v>-4.1872355310782039E-2</c:v>
                </c:pt>
                <c:pt idx="7135">
                  <c:v>-4.2798722339379092E-2</c:v>
                </c:pt>
                <c:pt idx="7136">
                  <c:v>-4.3355135668680544E-2</c:v>
                </c:pt>
                <c:pt idx="7137">
                  <c:v>-4.3540112518328233E-2</c:v>
                </c:pt>
                <c:pt idx="7138">
                  <c:v>-4.3308798782496161E-2</c:v>
                </c:pt>
                <c:pt idx="7139">
                  <c:v>-4.2242679705167152E-2</c:v>
                </c:pt>
                <c:pt idx="7140">
                  <c:v>-4.0389204257794131E-2</c:v>
                </c:pt>
                <c:pt idx="7141">
                  <c:v>-3.7562283505460758E-2</c:v>
                </c:pt>
                <c:pt idx="7142">
                  <c:v>-3.3994343269267646E-2</c:v>
                </c:pt>
                <c:pt idx="7143">
                  <c:v>-3.0333729260705877E-2</c:v>
                </c:pt>
                <c:pt idx="7144">
                  <c:v>-2.7507179203462018E-2</c:v>
                </c:pt>
                <c:pt idx="7145">
                  <c:v>-2.5512468926999099E-2</c:v>
                </c:pt>
                <c:pt idx="7146">
                  <c:v>-2.3983722378005834E-2</c:v>
                </c:pt>
                <c:pt idx="7147">
                  <c:v>-2.3242332199056581E-2</c:v>
                </c:pt>
                <c:pt idx="7148">
                  <c:v>-2.2731514365760597E-2</c:v>
                </c:pt>
                <c:pt idx="7149">
                  <c:v>-2.2546537516112797E-2</c:v>
                </c:pt>
                <c:pt idx="7150">
                  <c:v>-2.3056613959229755E-2</c:v>
                </c:pt>
                <c:pt idx="7151">
                  <c:v>-2.4447091239849006E-2</c:v>
                </c:pt>
                <c:pt idx="7152">
                  <c:v>3.3642800125286754E-2</c:v>
                </c:pt>
                <c:pt idx="7153">
                  <c:v>3.2855814450332255E-2</c:v>
                </c:pt>
                <c:pt idx="7154">
                  <c:v>3.1836773649366545E-2</c:v>
                </c:pt>
                <c:pt idx="7155">
                  <c:v>2.7943733819704164E-2</c:v>
                </c:pt>
                <c:pt idx="7156">
                  <c:v>2.3402718973640213E-2</c:v>
                </c:pt>
                <c:pt idx="7157">
                  <c:v>2.015876624564783E-2</c:v>
                </c:pt>
                <c:pt idx="7158">
                  <c:v>1.835125698936968E-2</c:v>
                </c:pt>
                <c:pt idx="7159">
                  <c:v>1.7424889960772627E-2</c:v>
                </c:pt>
                <c:pt idx="7160">
                  <c:v>1.6868476631471174E-2</c:v>
                </c:pt>
                <c:pt idx="7161">
                  <c:v>1.6683499781823485E-2</c:v>
                </c:pt>
                <c:pt idx="7162">
                  <c:v>1.6914813517655558E-2</c:v>
                </c:pt>
                <c:pt idx="7163">
                  <c:v>1.7980932594984567E-2</c:v>
                </c:pt>
                <c:pt idx="7164">
                  <c:v>1.9834408042357698E-2</c:v>
                </c:pt>
                <c:pt idx="7165">
                  <c:v>2.266132879469096E-2</c:v>
                </c:pt>
                <c:pt idx="7166">
                  <c:v>2.6229269030884184E-2</c:v>
                </c:pt>
                <c:pt idx="7167">
                  <c:v>2.9889883039445841E-2</c:v>
                </c:pt>
                <c:pt idx="7168">
                  <c:v>3.2716433096689701E-2</c:v>
                </c:pt>
                <c:pt idx="7169">
                  <c:v>3.471114337315262E-2</c:v>
                </c:pt>
                <c:pt idx="7170">
                  <c:v>3.6239889922145996E-2</c:v>
                </c:pt>
                <c:pt idx="7171">
                  <c:v>3.6981280101095138E-2</c:v>
                </c:pt>
                <c:pt idx="7172">
                  <c:v>3.7492097934391233E-2</c:v>
                </c:pt>
                <c:pt idx="7173">
                  <c:v>3.7677074784039033E-2</c:v>
                </c:pt>
                <c:pt idx="7174">
                  <c:v>3.7166998340921964E-2</c:v>
                </c:pt>
                <c:pt idx="7175">
                  <c:v>3.5776521060302713E-2</c:v>
                </c:pt>
                <c:pt idx="7176">
                  <c:v>2.5048128516209633E-2</c:v>
                </c:pt>
                <c:pt idx="7177">
                  <c:v>2.4261142841255134E-2</c:v>
                </c:pt>
                <c:pt idx="7178">
                  <c:v>2.3242102040289425E-2</c:v>
                </c:pt>
                <c:pt idx="7179">
                  <c:v>1.9349062210627044E-2</c:v>
                </c:pt>
                <c:pt idx="7180">
                  <c:v>1.4808047364563093E-2</c:v>
                </c:pt>
                <c:pt idx="7181">
                  <c:v>1.156409463657071E-2</c:v>
                </c:pt>
                <c:pt idx="7182">
                  <c:v>9.7565853802925595E-3</c:v>
                </c:pt>
                <c:pt idx="7183">
                  <c:v>8.8302183516955068E-3</c:v>
                </c:pt>
                <c:pt idx="7184">
                  <c:v>8.273805022394054E-3</c:v>
                </c:pt>
                <c:pt idx="7185">
                  <c:v>8.0888281727463651E-3</c:v>
                </c:pt>
                <c:pt idx="7186">
                  <c:v>8.3201419085784378E-3</c:v>
                </c:pt>
                <c:pt idx="7187">
                  <c:v>9.3862609859074464E-3</c:v>
                </c:pt>
                <c:pt idx="7188">
                  <c:v>1.1239736433280467E-2</c:v>
                </c:pt>
                <c:pt idx="7189">
                  <c:v>1.406665718561384E-2</c:v>
                </c:pt>
                <c:pt idx="7190">
                  <c:v>1.7634597421806952E-2</c:v>
                </c:pt>
                <c:pt idx="7191">
                  <c:v>2.1295211430368721E-2</c:v>
                </c:pt>
                <c:pt idx="7192">
                  <c:v>2.4121761487612581E-2</c:v>
                </c:pt>
                <c:pt idx="7193">
                  <c:v>2.61164717640755E-2</c:v>
                </c:pt>
                <c:pt idx="7194">
                  <c:v>2.7645218313068765E-2</c:v>
                </c:pt>
                <c:pt idx="7195">
                  <c:v>2.8386608492018017E-2</c:v>
                </c:pt>
                <c:pt idx="7196">
                  <c:v>2.8897426325314002E-2</c:v>
                </c:pt>
                <c:pt idx="7197">
                  <c:v>2.9082403174961802E-2</c:v>
                </c:pt>
                <c:pt idx="7198">
                  <c:v>2.8572326731844844E-2</c:v>
                </c:pt>
                <c:pt idx="7199">
                  <c:v>2.7181849451225593E-2</c:v>
                </c:pt>
                <c:pt idx="7200">
                  <c:v>2.5048128516209633E-2</c:v>
                </c:pt>
                <c:pt idx="7201">
                  <c:v>2.4261142841255134E-2</c:v>
                </c:pt>
                <c:pt idx="7202">
                  <c:v>2.3242102040289425E-2</c:v>
                </c:pt>
                <c:pt idx="7203">
                  <c:v>1.9349062210627044E-2</c:v>
                </c:pt>
                <c:pt idx="7204">
                  <c:v>1.4808047364563093E-2</c:v>
                </c:pt>
                <c:pt idx="7205">
                  <c:v>1.156409463657071E-2</c:v>
                </c:pt>
                <c:pt idx="7206">
                  <c:v>9.7565853802925595E-3</c:v>
                </c:pt>
                <c:pt idx="7207">
                  <c:v>8.8302183516955068E-3</c:v>
                </c:pt>
                <c:pt idx="7208">
                  <c:v>8.273805022394054E-3</c:v>
                </c:pt>
                <c:pt idx="7209">
                  <c:v>8.0888281727463651E-3</c:v>
                </c:pt>
                <c:pt idx="7210">
                  <c:v>8.3201419085784378E-3</c:v>
                </c:pt>
                <c:pt idx="7211">
                  <c:v>9.3862609859074464E-3</c:v>
                </c:pt>
                <c:pt idx="7212">
                  <c:v>1.1239736433280467E-2</c:v>
                </c:pt>
                <c:pt idx="7213">
                  <c:v>1.406665718561384E-2</c:v>
                </c:pt>
                <c:pt idx="7214">
                  <c:v>1.7634597421806952E-2</c:v>
                </c:pt>
                <c:pt idx="7215">
                  <c:v>2.1295211430368721E-2</c:v>
                </c:pt>
                <c:pt idx="7216">
                  <c:v>2.4121761487612581E-2</c:v>
                </c:pt>
                <c:pt idx="7217">
                  <c:v>2.61164717640755E-2</c:v>
                </c:pt>
                <c:pt idx="7218">
                  <c:v>2.7645218313068765E-2</c:v>
                </c:pt>
                <c:pt idx="7219">
                  <c:v>2.8386608492018017E-2</c:v>
                </c:pt>
                <c:pt idx="7220">
                  <c:v>2.8897426325314002E-2</c:v>
                </c:pt>
                <c:pt idx="7221">
                  <c:v>2.9082403174961802E-2</c:v>
                </c:pt>
                <c:pt idx="7222">
                  <c:v>2.8572326731844844E-2</c:v>
                </c:pt>
                <c:pt idx="7223">
                  <c:v>2.7181849451225593E-2</c:v>
                </c:pt>
                <c:pt idx="7224">
                  <c:v>4.4910098861747016E-2</c:v>
                </c:pt>
                <c:pt idx="7225">
                  <c:v>4.4123113186792406E-2</c:v>
                </c:pt>
                <c:pt idx="7226">
                  <c:v>4.3104072385826697E-2</c:v>
                </c:pt>
                <c:pt idx="7227">
                  <c:v>3.9211032556164316E-2</c:v>
                </c:pt>
                <c:pt idx="7228">
                  <c:v>3.4670017710100365E-2</c:v>
                </c:pt>
                <c:pt idx="7229">
                  <c:v>3.1426064982108093E-2</c:v>
                </c:pt>
                <c:pt idx="7230">
                  <c:v>2.9618555725829832E-2</c:v>
                </c:pt>
                <c:pt idx="7231">
                  <c:v>2.869218869723289E-2</c:v>
                </c:pt>
                <c:pt idx="7232">
                  <c:v>2.8135775367931437E-2</c:v>
                </c:pt>
                <c:pt idx="7233">
                  <c:v>2.7950798518283637E-2</c:v>
                </c:pt>
                <c:pt idx="7234">
                  <c:v>2.818211225411571E-2</c:v>
                </c:pt>
                <c:pt idx="7235">
                  <c:v>2.9248231331444718E-2</c:v>
                </c:pt>
                <c:pt idx="7236">
                  <c:v>3.110170677881785E-2</c:v>
                </c:pt>
                <c:pt idx="7237">
                  <c:v>3.3928627531151223E-2</c:v>
                </c:pt>
                <c:pt idx="7238">
                  <c:v>3.7496567767344335E-2</c:v>
                </c:pt>
                <c:pt idx="7239">
                  <c:v>4.1157181775905993E-2</c:v>
                </c:pt>
                <c:pt idx="7240">
                  <c:v>4.3983731833149964E-2</c:v>
                </c:pt>
                <c:pt idx="7241">
                  <c:v>4.5978442109612772E-2</c:v>
                </c:pt>
                <c:pt idx="7242">
                  <c:v>4.7507188658606148E-2</c:v>
                </c:pt>
                <c:pt idx="7243">
                  <c:v>4.8248578837555289E-2</c:v>
                </c:pt>
                <c:pt idx="7244">
                  <c:v>4.8759396670851385E-2</c:v>
                </c:pt>
                <c:pt idx="7245">
                  <c:v>4.8944373520499185E-2</c:v>
                </c:pt>
                <c:pt idx="7246">
                  <c:v>4.8434297077382116E-2</c:v>
                </c:pt>
                <c:pt idx="7247">
                  <c:v>4.7043819796762865E-2</c:v>
                </c:pt>
                <c:pt idx="7248">
                  <c:v>3.2496367395786208E-2</c:v>
                </c:pt>
                <c:pt idx="7249">
                  <c:v>3.1709381720831598E-2</c:v>
                </c:pt>
                <c:pt idx="7250">
                  <c:v>3.0690340919865888E-2</c:v>
                </c:pt>
                <c:pt idx="7251">
                  <c:v>2.6797301090203507E-2</c:v>
                </c:pt>
                <c:pt idx="7252">
                  <c:v>2.2256286244139556E-2</c:v>
                </c:pt>
                <c:pt idx="7253">
                  <c:v>1.9012333516147284E-2</c:v>
                </c:pt>
                <c:pt idx="7254">
                  <c:v>1.7204824259869023E-2</c:v>
                </c:pt>
                <c:pt idx="7255">
                  <c:v>1.6278457231272081E-2</c:v>
                </c:pt>
                <c:pt idx="7256">
                  <c:v>1.5722043901970628E-2</c:v>
                </c:pt>
                <c:pt idx="7257">
                  <c:v>1.5537067052322828E-2</c:v>
                </c:pt>
                <c:pt idx="7258">
                  <c:v>1.5768380788154901E-2</c:v>
                </c:pt>
                <c:pt idx="7259">
                  <c:v>1.683449986548391E-2</c:v>
                </c:pt>
                <c:pt idx="7260">
                  <c:v>1.868797531285693E-2</c:v>
                </c:pt>
                <c:pt idx="7261">
                  <c:v>2.1514896065190414E-2</c:v>
                </c:pt>
                <c:pt idx="7262">
                  <c:v>2.5082836301383415E-2</c:v>
                </c:pt>
                <c:pt idx="7263">
                  <c:v>2.8743450309945184E-2</c:v>
                </c:pt>
                <c:pt idx="7264">
                  <c:v>3.1570000367189155E-2</c:v>
                </c:pt>
                <c:pt idx="7265">
                  <c:v>3.3564710643651963E-2</c:v>
                </c:pt>
                <c:pt idx="7266">
                  <c:v>3.5093457192645228E-2</c:v>
                </c:pt>
                <c:pt idx="7267">
                  <c:v>3.583484737159448E-2</c:v>
                </c:pt>
                <c:pt idx="7268">
                  <c:v>3.6345665204890465E-2</c:v>
                </c:pt>
                <c:pt idx="7269">
                  <c:v>3.6530642054538265E-2</c:v>
                </c:pt>
                <c:pt idx="7270">
                  <c:v>3.6020565611421307E-2</c:v>
                </c:pt>
                <c:pt idx="7271">
                  <c:v>3.4630088330802056E-2</c:v>
                </c:pt>
                <c:pt idx="7272">
                  <c:v>8.389243732014362E-2</c:v>
                </c:pt>
                <c:pt idx="7273">
                  <c:v>8.310545164518901E-2</c:v>
                </c:pt>
                <c:pt idx="7274">
                  <c:v>8.2086410844223301E-2</c:v>
                </c:pt>
                <c:pt idx="7275">
                  <c:v>7.819337101456092E-2</c:v>
                </c:pt>
                <c:pt idx="7276">
                  <c:v>7.3652356168496969E-2</c:v>
                </c:pt>
                <c:pt idx="7277">
                  <c:v>7.0408403440504697E-2</c:v>
                </c:pt>
                <c:pt idx="7278">
                  <c:v>6.8600894184226435E-2</c:v>
                </c:pt>
                <c:pt idx="7279">
                  <c:v>6.7674527155629494E-2</c:v>
                </c:pt>
                <c:pt idx="7280">
                  <c:v>6.7118113826328041E-2</c:v>
                </c:pt>
                <c:pt idx="7281">
                  <c:v>6.6933136976680241E-2</c:v>
                </c:pt>
                <c:pt idx="7282">
                  <c:v>6.7164450712512314E-2</c:v>
                </c:pt>
                <c:pt idx="7283">
                  <c:v>6.8230569789841322E-2</c:v>
                </c:pt>
                <c:pt idx="7284">
                  <c:v>7.0084045237214454E-2</c:v>
                </c:pt>
                <c:pt idx="7285">
                  <c:v>7.2910965989547827E-2</c:v>
                </c:pt>
                <c:pt idx="7286">
                  <c:v>7.6478906225740939E-2</c:v>
                </c:pt>
                <c:pt idx="7287">
                  <c:v>8.0139520234302597E-2</c:v>
                </c:pt>
                <c:pt idx="7288">
                  <c:v>8.2966070291546568E-2</c:v>
                </c:pt>
                <c:pt idx="7289">
                  <c:v>8.4960780568009375E-2</c:v>
                </c:pt>
                <c:pt idx="7290">
                  <c:v>8.6489527117002751E-2</c:v>
                </c:pt>
                <c:pt idx="7291">
                  <c:v>8.7230917295951893E-2</c:v>
                </c:pt>
                <c:pt idx="7292">
                  <c:v>8.7741735129247989E-2</c:v>
                </c:pt>
                <c:pt idx="7293">
                  <c:v>8.7926711978895788E-2</c:v>
                </c:pt>
                <c:pt idx="7294">
                  <c:v>8.7416635535778719E-2</c:v>
                </c:pt>
                <c:pt idx="7295">
                  <c:v>8.6026158255159468E-2</c:v>
                </c:pt>
                <c:pt idx="7296">
                  <c:v>3.8068546744545184E-3</c:v>
                </c:pt>
                <c:pt idx="7297">
                  <c:v>3.0198689994999084E-3</c:v>
                </c:pt>
                <c:pt idx="7298">
                  <c:v>2.0008281985341991E-3</c:v>
                </c:pt>
                <c:pt idx="7299">
                  <c:v>-1.8922116311281822E-3</c:v>
                </c:pt>
                <c:pt idx="7300">
                  <c:v>-6.4332264771921333E-3</c:v>
                </c:pt>
                <c:pt idx="7301">
                  <c:v>-9.6771792051844052E-3</c:v>
                </c:pt>
                <c:pt idx="7302">
                  <c:v>-1.1484688461462667E-2</c:v>
                </c:pt>
                <c:pt idx="7303">
                  <c:v>-1.2411055490059608E-2</c:v>
                </c:pt>
                <c:pt idx="7304">
                  <c:v>-1.2967468819361061E-2</c:v>
                </c:pt>
                <c:pt idx="7305">
                  <c:v>-1.3152445669008861E-2</c:v>
                </c:pt>
                <c:pt idx="7306">
                  <c:v>-1.2921131933176788E-2</c:v>
                </c:pt>
                <c:pt idx="7307">
                  <c:v>-1.185501285584778E-2</c:v>
                </c:pt>
                <c:pt idx="7308">
                  <c:v>-1.0001537408474648E-2</c:v>
                </c:pt>
                <c:pt idx="7309">
                  <c:v>-7.174616656141275E-3</c:v>
                </c:pt>
                <c:pt idx="7310">
                  <c:v>-3.6066764199481627E-3</c:v>
                </c:pt>
                <c:pt idx="7311">
                  <c:v>5.393758861349518E-5</c:v>
                </c:pt>
                <c:pt idx="7312">
                  <c:v>2.8804876458574658E-3</c:v>
                </c:pt>
                <c:pt idx="7313">
                  <c:v>4.8751979223202735E-3</c:v>
                </c:pt>
                <c:pt idx="7314">
                  <c:v>6.4039444713136495E-3</c:v>
                </c:pt>
                <c:pt idx="7315">
                  <c:v>7.1453346502627912E-3</c:v>
                </c:pt>
                <c:pt idx="7316">
                  <c:v>7.6561524835588868E-3</c:v>
                </c:pt>
                <c:pt idx="7317">
                  <c:v>7.8411293332066867E-3</c:v>
                </c:pt>
                <c:pt idx="7318">
                  <c:v>7.3310528900896177E-3</c:v>
                </c:pt>
                <c:pt idx="7319">
                  <c:v>5.9405756094703666E-3</c:v>
                </c:pt>
                <c:pt idx="7320">
                  <c:v>2.366882501999179E-2</c:v>
                </c:pt>
                <c:pt idx="7321">
                  <c:v>2.288183934503718E-2</c:v>
                </c:pt>
                <c:pt idx="7322">
                  <c:v>2.1862798544071471E-2</c:v>
                </c:pt>
                <c:pt idx="7323">
                  <c:v>1.796975871440909E-2</c:v>
                </c:pt>
                <c:pt idx="7324">
                  <c:v>1.3428743868345139E-2</c:v>
                </c:pt>
                <c:pt idx="7325">
                  <c:v>1.0184791140352867E-2</c:v>
                </c:pt>
                <c:pt idx="7326">
                  <c:v>8.3772818840746055E-3</c:v>
                </c:pt>
                <c:pt idx="7327">
                  <c:v>7.4509148554776639E-3</c:v>
                </c:pt>
                <c:pt idx="7328">
                  <c:v>6.894501526176211E-3</c:v>
                </c:pt>
                <c:pt idx="7329">
                  <c:v>6.7095246765284111E-3</c:v>
                </c:pt>
                <c:pt idx="7330">
                  <c:v>6.9408384123604838E-3</c:v>
                </c:pt>
                <c:pt idx="7331">
                  <c:v>8.0069574896894924E-3</c:v>
                </c:pt>
                <c:pt idx="7332">
                  <c:v>9.8604329370626242E-3</c:v>
                </c:pt>
                <c:pt idx="7333">
                  <c:v>1.2687353689395997E-2</c:v>
                </c:pt>
                <c:pt idx="7334">
                  <c:v>1.6255293925589109E-2</c:v>
                </c:pt>
                <c:pt idx="7335">
                  <c:v>1.9915907934150767E-2</c:v>
                </c:pt>
                <c:pt idx="7336">
                  <c:v>2.2742457991394738E-2</c:v>
                </c:pt>
                <c:pt idx="7337">
                  <c:v>2.4737168267857546E-2</c:v>
                </c:pt>
                <c:pt idx="7338">
                  <c:v>2.6265914816850922E-2</c:v>
                </c:pt>
                <c:pt idx="7339">
                  <c:v>2.7007304995800063E-2</c:v>
                </c:pt>
                <c:pt idx="7340">
                  <c:v>2.7518122829096159E-2</c:v>
                </c:pt>
                <c:pt idx="7341">
                  <c:v>2.7703099678743959E-2</c:v>
                </c:pt>
                <c:pt idx="7342">
                  <c:v>2.719302323562689E-2</c:v>
                </c:pt>
                <c:pt idx="7343">
                  <c:v>2.5802545955007639E-2</c:v>
                </c:pt>
                <c:pt idx="7344">
                  <c:v>4.053931760637608E-2</c:v>
                </c:pt>
                <c:pt idx="7345">
                  <c:v>3.9752331931421581E-2</c:v>
                </c:pt>
                <c:pt idx="7346">
                  <c:v>3.8733291130455871E-2</c:v>
                </c:pt>
                <c:pt idx="7347">
                  <c:v>3.484025130079349E-2</c:v>
                </c:pt>
                <c:pt idx="7348">
                  <c:v>3.0299236454729539E-2</c:v>
                </c:pt>
                <c:pt idx="7349">
                  <c:v>2.7055283726737156E-2</c:v>
                </c:pt>
                <c:pt idx="7350">
                  <c:v>2.5247774470459006E-2</c:v>
                </c:pt>
                <c:pt idx="7351">
                  <c:v>2.4321407441861953E-2</c:v>
                </c:pt>
                <c:pt idx="7352">
                  <c:v>2.37649941125605E-2</c:v>
                </c:pt>
                <c:pt idx="7353">
                  <c:v>2.3580017262912811E-2</c:v>
                </c:pt>
                <c:pt idx="7354">
                  <c:v>2.3811330998744884E-2</c:v>
                </c:pt>
                <c:pt idx="7355">
                  <c:v>2.4877450076073893E-2</c:v>
                </c:pt>
                <c:pt idx="7356">
                  <c:v>2.6730925523447024E-2</c:v>
                </c:pt>
                <c:pt idx="7357">
                  <c:v>2.9557846275780286E-2</c:v>
                </c:pt>
                <c:pt idx="7358">
                  <c:v>3.312578651197351E-2</c:v>
                </c:pt>
                <c:pt idx="7359">
                  <c:v>3.6786400520535167E-2</c:v>
                </c:pt>
                <c:pt idx="7360">
                  <c:v>3.9612950577779027E-2</c:v>
                </c:pt>
                <c:pt idx="7361">
                  <c:v>4.1607660854241946E-2</c:v>
                </c:pt>
                <c:pt idx="7362">
                  <c:v>4.3136407403235322E-2</c:v>
                </c:pt>
                <c:pt idx="7363">
                  <c:v>4.3877797582184463E-2</c:v>
                </c:pt>
                <c:pt idx="7364">
                  <c:v>4.4388615415480559E-2</c:v>
                </c:pt>
                <c:pt idx="7365">
                  <c:v>4.4573592265128359E-2</c:v>
                </c:pt>
                <c:pt idx="7366">
                  <c:v>4.406351582201129E-2</c:v>
                </c:pt>
                <c:pt idx="7367">
                  <c:v>4.2673038541392039E-2</c:v>
                </c:pt>
                <c:pt idx="7368">
                  <c:v>4.5504810192760536E-2</c:v>
                </c:pt>
                <c:pt idx="7369">
                  <c:v>4.4717824517805926E-2</c:v>
                </c:pt>
                <c:pt idx="7370">
                  <c:v>4.3698783716840217E-2</c:v>
                </c:pt>
                <c:pt idx="7371">
                  <c:v>3.9805743887177836E-2</c:v>
                </c:pt>
                <c:pt idx="7372">
                  <c:v>3.5264729041113885E-2</c:v>
                </c:pt>
                <c:pt idx="7373">
                  <c:v>3.2020776313121613E-2</c:v>
                </c:pt>
                <c:pt idx="7374">
                  <c:v>3.0213267056843351E-2</c:v>
                </c:pt>
                <c:pt idx="7375">
                  <c:v>2.928690002824641E-2</c:v>
                </c:pt>
                <c:pt idx="7376">
                  <c:v>2.8730486698944957E-2</c:v>
                </c:pt>
                <c:pt idx="7377">
                  <c:v>2.8545509849297157E-2</c:v>
                </c:pt>
                <c:pt idx="7378">
                  <c:v>2.877682358512923E-2</c:v>
                </c:pt>
                <c:pt idx="7379">
                  <c:v>2.9842942662458238E-2</c:v>
                </c:pt>
                <c:pt idx="7380">
                  <c:v>3.1696418109831259E-2</c:v>
                </c:pt>
                <c:pt idx="7381">
                  <c:v>3.4523338862164743E-2</c:v>
                </c:pt>
                <c:pt idx="7382">
                  <c:v>3.8091279098357744E-2</c:v>
                </c:pt>
                <c:pt idx="7383">
                  <c:v>4.1751893106919513E-2</c:v>
                </c:pt>
                <c:pt idx="7384">
                  <c:v>4.4578443164163484E-2</c:v>
                </c:pt>
                <c:pt idx="7385">
                  <c:v>4.6573153440626291E-2</c:v>
                </c:pt>
                <c:pt idx="7386">
                  <c:v>4.8101899989619556E-2</c:v>
                </c:pt>
                <c:pt idx="7387">
                  <c:v>4.8843290168568809E-2</c:v>
                </c:pt>
                <c:pt idx="7388">
                  <c:v>4.9354108001864794E-2</c:v>
                </c:pt>
                <c:pt idx="7389">
                  <c:v>4.9539084851512594E-2</c:v>
                </c:pt>
                <c:pt idx="7390">
                  <c:v>4.9029008408395636E-2</c:v>
                </c:pt>
                <c:pt idx="7391">
                  <c:v>4.7638531127776385E-2</c:v>
                </c:pt>
                <c:pt idx="7392">
                  <c:v>7.3961452147374929E-2</c:v>
                </c:pt>
                <c:pt idx="7393">
                  <c:v>7.3174466472420319E-2</c:v>
                </c:pt>
                <c:pt idx="7394">
                  <c:v>7.2155425671454609E-2</c:v>
                </c:pt>
                <c:pt idx="7395">
                  <c:v>6.8262385841792228E-2</c:v>
                </c:pt>
                <c:pt idx="7396">
                  <c:v>6.3721370995728277E-2</c:v>
                </c:pt>
                <c:pt idx="7397">
                  <c:v>6.0477418267736005E-2</c:v>
                </c:pt>
                <c:pt idx="7398">
                  <c:v>5.8669909011457744E-2</c:v>
                </c:pt>
                <c:pt idx="7399">
                  <c:v>5.7743541982860802E-2</c:v>
                </c:pt>
                <c:pt idx="7400">
                  <c:v>5.7187128653559349E-2</c:v>
                </c:pt>
                <c:pt idx="7401">
                  <c:v>5.7002151803911549E-2</c:v>
                </c:pt>
                <c:pt idx="7402">
                  <c:v>5.7233465539743622E-2</c:v>
                </c:pt>
                <c:pt idx="7403">
                  <c:v>5.8299584617072631E-2</c:v>
                </c:pt>
                <c:pt idx="7404">
                  <c:v>6.0153060064445762E-2</c:v>
                </c:pt>
                <c:pt idx="7405">
                  <c:v>6.2979980816779135E-2</c:v>
                </c:pt>
                <c:pt idx="7406">
                  <c:v>6.6547921052972248E-2</c:v>
                </c:pt>
                <c:pt idx="7407">
                  <c:v>7.0208535061533905E-2</c:v>
                </c:pt>
                <c:pt idx="7408">
                  <c:v>7.3035085118777876E-2</c:v>
                </c:pt>
                <c:pt idx="7409">
                  <c:v>7.5029795395240684E-2</c:v>
                </c:pt>
                <c:pt idx="7410">
                  <c:v>7.655854194423406E-2</c:v>
                </c:pt>
                <c:pt idx="7411">
                  <c:v>7.7299932123183202E-2</c:v>
                </c:pt>
                <c:pt idx="7412">
                  <c:v>7.7810749956479297E-2</c:v>
                </c:pt>
                <c:pt idx="7413">
                  <c:v>7.7995726806127097E-2</c:v>
                </c:pt>
                <c:pt idx="7414">
                  <c:v>7.7485650363010028E-2</c:v>
                </c:pt>
                <c:pt idx="7415">
                  <c:v>7.6095173082390777E-2</c:v>
                </c:pt>
                <c:pt idx="7416">
                  <c:v>3.6910138583683305E-2</c:v>
                </c:pt>
                <c:pt idx="7417">
                  <c:v>3.6123152908728806E-2</c:v>
                </c:pt>
                <c:pt idx="7418">
                  <c:v>3.5104112107763097E-2</c:v>
                </c:pt>
                <c:pt idx="7419">
                  <c:v>3.1211072278100715E-2</c:v>
                </c:pt>
                <c:pt idx="7420">
                  <c:v>2.6670057432036764E-2</c:v>
                </c:pt>
                <c:pt idx="7421">
                  <c:v>2.3426104704044381E-2</c:v>
                </c:pt>
                <c:pt idx="7422">
                  <c:v>2.1618595447766231E-2</c:v>
                </c:pt>
                <c:pt idx="7423">
                  <c:v>2.0692228419169179E-2</c:v>
                </c:pt>
                <c:pt idx="7424">
                  <c:v>2.0135815089867726E-2</c:v>
                </c:pt>
                <c:pt idx="7425">
                  <c:v>1.9950838240220037E-2</c:v>
                </c:pt>
                <c:pt idx="7426">
                  <c:v>2.018215197605211E-2</c:v>
                </c:pt>
                <c:pt idx="7427">
                  <c:v>2.1248271053381118E-2</c:v>
                </c:pt>
                <c:pt idx="7428">
                  <c:v>2.310174650075425E-2</c:v>
                </c:pt>
                <c:pt idx="7429">
                  <c:v>2.5928667253087512E-2</c:v>
                </c:pt>
                <c:pt idx="7430">
                  <c:v>2.9496607489280735E-2</c:v>
                </c:pt>
                <c:pt idx="7431">
                  <c:v>3.3157221497842393E-2</c:v>
                </c:pt>
                <c:pt idx="7432">
                  <c:v>3.5983771555086252E-2</c:v>
                </c:pt>
                <c:pt idx="7433">
                  <c:v>3.7978481831549171E-2</c:v>
                </c:pt>
                <c:pt idx="7434">
                  <c:v>3.9507228380542547E-2</c:v>
                </c:pt>
                <c:pt idx="7435">
                  <c:v>4.0248618559491689E-2</c:v>
                </c:pt>
                <c:pt idx="7436">
                  <c:v>4.0759436392787785E-2</c:v>
                </c:pt>
                <c:pt idx="7437">
                  <c:v>4.0944413242435584E-2</c:v>
                </c:pt>
                <c:pt idx="7438">
                  <c:v>4.0434336799318515E-2</c:v>
                </c:pt>
                <c:pt idx="7439">
                  <c:v>3.9043859518699264E-2</c:v>
                </c:pt>
                <c:pt idx="7440">
                  <c:v>3.194464599729907E-2</c:v>
                </c:pt>
                <c:pt idx="7441">
                  <c:v>3.115766032234446E-2</c:v>
                </c:pt>
                <c:pt idx="7442">
                  <c:v>3.0138619521378751E-2</c:v>
                </c:pt>
                <c:pt idx="7443">
                  <c:v>2.624557969171637E-2</c:v>
                </c:pt>
                <c:pt idx="7444">
                  <c:v>2.1704564845652419E-2</c:v>
                </c:pt>
                <c:pt idx="7445">
                  <c:v>1.8460612117660147E-2</c:v>
                </c:pt>
                <c:pt idx="7446">
                  <c:v>1.6653102861381885E-2</c:v>
                </c:pt>
                <c:pt idx="7447">
                  <c:v>1.5726735832784944E-2</c:v>
                </c:pt>
                <c:pt idx="7448">
                  <c:v>1.5170322503483491E-2</c:v>
                </c:pt>
                <c:pt idx="7449">
                  <c:v>1.4985345653835691E-2</c:v>
                </c:pt>
                <c:pt idx="7450">
                  <c:v>1.5216659389667764E-2</c:v>
                </c:pt>
                <c:pt idx="7451">
                  <c:v>1.6282778466996772E-2</c:v>
                </c:pt>
                <c:pt idx="7452">
                  <c:v>1.8136253914369793E-2</c:v>
                </c:pt>
                <c:pt idx="7453">
                  <c:v>2.0963174666703277E-2</c:v>
                </c:pt>
                <c:pt idx="7454">
                  <c:v>2.4531114902896278E-2</c:v>
                </c:pt>
                <c:pt idx="7455">
                  <c:v>2.8191728911458047E-2</c:v>
                </c:pt>
                <c:pt idx="7456">
                  <c:v>3.1018278968702018E-2</c:v>
                </c:pt>
                <c:pt idx="7457">
                  <c:v>3.3012989245164825E-2</c:v>
                </c:pt>
                <c:pt idx="7458">
                  <c:v>3.454173579415809E-2</c:v>
                </c:pt>
                <c:pt idx="7459">
                  <c:v>3.5283125973107343E-2</c:v>
                </c:pt>
                <c:pt idx="7460">
                  <c:v>3.5793943806403328E-2</c:v>
                </c:pt>
                <c:pt idx="7461">
                  <c:v>3.5978920656051128E-2</c:v>
                </c:pt>
                <c:pt idx="7462">
                  <c:v>3.546884421293417E-2</c:v>
                </c:pt>
                <c:pt idx="7463">
                  <c:v>3.4078366932314919E-2</c:v>
                </c:pt>
                <c:pt idx="7464">
                  <c:v>2.6979153410914614E-2</c:v>
                </c:pt>
                <c:pt idx="7465">
                  <c:v>2.6192167735960115E-2</c:v>
                </c:pt>
                <c:pt idx="7466">
                  <c:v>2.5173126934994405E-2</c:v>
                </c:pt>
                <c:pt idx="7467">
                  <c:v>2.1280087105332024E-2</c:v>
                </c:pt>
                <c:pt idx="7468">
                  <c:v>1.6739072259268073E-2</c:v>
                </c:pt>
                <c:pt idx="7469">
                  <c:v>1.349511953127569E-2</c:v>
                </c:pt>
                <c:pt idx="7470">
                  <c:v>1.168761027499754E-2</c:v>
                </c:pt>
                <c:pt idx="7471">
                  <c:v>1.0761243246400487E-2</c:v>
                </c:pt>
                <c:pt idx="7472">
                  <c:v>1.0204829917099034E-2</c:v>
                </c:pt>
                <c:pt idx="7473">
                  <c:v>1.0019853067451345E-2</c:v>
                </c:pt>
                <c:pt idx="7474">
                  <c:v>1.0251166803283418E-2</c:v>
                </c:pt>
                <c:pt idx="7475">
                  <c:v>1.1317285880612427E-2</c:v>
                </c:pt>
                <c:pt idx="7476">
                  <c:v>1.3170761327985558E-2</c:v>
                </c:pt>
                <c:pt idx="7477">
                  <c:v>1.599768208031882E-2</c:v>
                </c:pt>
                <c:pt idx="7478">
                  <c:v>1.9565622316512044E-2</c:v>
                </c:pt>
                <c:pt idx="7479">
                  <c:v>2.3226236325073701E-2</c:v>
                </c:pt>
                <c:pt idx="7480">
                  <c:v>2.6052786382317561E-2</c:v>
                </c:pt>
                <c:pt idx="7481">
                  <c:v>2.804749665878048E-2</c:v>
                </c:pt>
                <c:pt idx="7482">
                  <c:v>2.9576243207773856E-2</c:v>
                </c:pt>
                <c:pt idx="7483">
                  <c:v>3.0317633386722997E-2</c:v>
                </c:pt>
                <c:pt idx="7484">
                  <c:v>3.0828451220019093E-2</c:v>
                </c:pt>
                <c:pt idx="7485">
                  <c:v>3.1013428069666893E-2</c:v>
                </c:pt>
                <c:pt idx="7486">
                  <c:v>3.0503351626549824E-2</c:v>
                </c:pt>
                <c:pt idx="7487">
                  <c:v>2.9112874345930573E-2</c:v>
                </c:pt>
                <c:pt idx="7488">
                  <c:v>4.0397254411717043E-3</c:v>
                </c:pt>
                <c:pt idx="7489">
                  <c:v>3.2527397662170943E-3</c:v>
                </c:pt>
                <c:pt idx="7490">
                  <c:v>2.233698965251496E-3</c:v>
                </c:pt>
                <c:pt idx="7491">
                  <c:v>-1.6593408644108854E-3</c:v>
                </c:pt>
                <c:pt idx="7492">
                  <c:v>-6.2003557104749474E-3</c:v>
                </c:pt>
                <c:pt idx="7493">
                  <c:v>-9.4443084384672193E-3</c:v>
                </c:pt>
                <c:pt idx="7494">
                  <c:v>-1.1251817694745481E-2</c:v>
                </c:pt>
                <c:pt idx="7495">
                  <c:v>-1.2178184723342422E-2</c:v>
                </c:pt>
                <c:pt idx="7496">
                  <c:v>-1.2734598052643875E-2</c:v>
                </c:pt>
                <c:pt idx="7497">
                  <c:v>-1.2919574902291564E-2</c:v>
                </c:pt>
                <c:pt idx="7498">
                  <c:v>-1.2688261166459491E-2</c:v>
                </c:pt>
                <c:pt idx="7499">
                  <c:v>-1.1622142089130594E-2</c:v>
                </c:pt>
                <c:pt idx="7500">
                  <c:v>-9.7686666417574619E-3</c:v>
                </c:pt>
                <c:pt idx="7501">
                  <c:v>-6.9417458894240891E-3</c:v>
                </c:pt>
                <c:pt idx="7502">
                  <c:v>-3.3738056532309768E-3</c:v>
                </c:pt>
                <c:pt idx="7503">
                  <c:v>2.8680835533079208E-4</c:v>
                </c:pt>
                <c:pt idx="7504">
                  <c:v>3.1133584125746516E-3</c:v>
                </c:pt>
                <c:pt idx="7505">
                  <c:v>5.1080686890375704E-3</c:v>
                </c:pt>
                <c:pt idx="7506">
                  <c:v>6.6368152380308354E-3</c:v>
                </c:pt>
                <c:pt idx="7507">
                  <c:v>7.3782054169800881E-3</c:v>
                </c:pt>
                <c:pt idx="7508">
                  <c:v>7.8890232502760727E-3</c:v>
                </c:pt>
                <c:pt idx="7509">
                  <c:v>8.0740000999238726E-3</c:v>
                </c:pt>
                <c:pt idx="7510">
                  <c:v>7.5639236568069146E-3</c:v>
                </c:pt>
                <c:pt idx="7511">
                  <c:v>6.1734463761876635E-3</c:v>
                </c:pt>
                <c:pt idx="7512">
                  <c:v>7.2939705024877011E-4</c:v>
                </c:pt>
                <c:pt idx="7513">
                  <c:v>-5.7588624705728897E-5</c:v>
                </c:pt>
                <c:pt idx="7514">
                  <c:v>-1.0766294256714382E-3</c:v>
                </c:pt>
                <c:pt idx="7515">
                  <c:v>-4.9696692553338195E-3</c:v>
                </c:pt>
                <c:pt idx="7516">
                  <c:v>-9.5106841013977705E-3</c:v>
                </c:pt>
                <c:pt idx="7517">
                  <c:v>-1.2754636829390154E-2</c:v>
                </c:pt>
                <c:pt idx="7518">
                  <c:v>-1.4562146085668304E-2</c:v>
                </c:pt>
                <c:pt idx="7519">
                  <c:v>-1.5488513114265356E-2</c:v>
                </c:pt>
                <c:pt idx="7520">
                  <c:v>-1.6044926443566809E-2</c:v>
                </c:pt>
                <c:pt idx="7521">
                  <c:v>-1.6229903293214498E-2</c:v>
                </c:pt>
                <c:pt idx="7522">
                  <c:v>-1.5998589557382425E-2</c:v>
                </c:pt>
                <c:pt idx="7523">
                  <c:v>-1.4932470480053417E-2</c:v>
                </c:pt>
                <c:pt idx="7524">
                  <c:v>-1.3078995032680285E-2</c:v>
                </c:pt>
                <c:pt idx="7525">
                  <c:v>-1.0252074280347023E-2</c:v>
                </c:pt>
                <c:pt idx="7526">
                  <c:v>-6.6841340441538E-3</c:v>
                </c:pt>
                <c:pt idx="7527">
                  <c:v>-3.0235200355921421E-3</c:v>
                </c:pt>
                <c:pt idx="7528">
                  <c:v>-1.9696997834828256E-4</c:v>
                </c:pt>
                <c:pt idx="7529">
                  <c:v>1.7977402981146362E-3</c:v>
                </c:pt>
                <c:pt idx="7530">
                  <c:v>3.3264868471080122E-3</c:v>
                </c:pt>
                <c:pt idx="7531">
                  <c:v>4.067877026057154E-3</c:v>
                </c:pt>
                <c:pt idx="7532">
                  <c:v>4.5786948593532495E-3</c:v>
                </c:pt>
                <c:pt idx="7533">
                  <c:v>4.7636717090010494E-3</c:v>
                </c:pt>
                <c:pt idx="7534">
                  <c:v>4.2535952658839804E-3</c:v>
                </c:pt>
                <c:pt idx="7535">
                  <c:v>2.8631179852647293E-3</c:v>
                </c:pt>
                <c:pt idx="7536">
                  <c:v>-1.5822244904365568E-2</c:v>
                </c:pt>
                <c:pt idx="7537">
                  <c:v>-1.6609230579320178E-2</c:v>
                </c:pt>
                <c:pt idx="7538">
                  <c:v>-1.7628271380285887E-2</c:v>
                </c:pt>
                <c:pt idx="7539">
                  <c:v>-2.1521311209948268E-2</c:v>
                </c:pt>
                <c:pt idx="7540">
                  <c:v>-2.6062326056012219E-2</c:v>
                </c:pt>
                <c:pt idx="7541">
                  <c:v>-2.9306278784004491E-2</c:v>
                </c:pt>
                <c:pt idx="7542">
                  <c:v>-3.1113788040282753E-2</c:v>
                </c:pt>
                <c:pt idx="7543">
                  <c:v>-3.2040155068879694E-2</c:v>
                </c:pt>
                <c:pt idx="7544">
                  <c:v>-3.2596568398181147E-2</c:v>
                </c:pt>
                <c:pt idx="7545">
                  <c:v>-3.2781545247828947E-2</c:v>
                </c:pt>
                <c:pt idx="7546">
                  <c:v>-3.2550231511996874E-2</c:v>
                </c:pt>
                <c:pt idx="7547">
                  <c:v>-3.1484112434667866E-2</c:v>
                </c:pt>
                <c:pt idx="7548">
                  <c:v>-2.9630636987294734E-2</c:v>
                </c:pt>
                <c:pt idx="7549">
                  <c:v>-2.6803716234961361E-2</c:v>
                </c:pt>
                <c:pt idx="7550">
                  <c:v>-2.3235775998768249E-2</c:v>
                </c:pt>
                <c:pt idx="7551">
                  <c:v>-1.9575161990206591E-2</c:v>
                </c:pt>
                <c:pt idx="7552">
                  <c:v>-1.674861193296262E-2</c:v>
                </c:pt>
                <c:pt idx="7553">
                  <c:v>-1.4753901656499813E-2</c:v>
                </c:pt>
                <c:pt idx="7554">
                  <c:v>-1.3225155107506437E-2</c:v>
                </c:pt>
                <c:pt idx="7555">
                  <c:v>-1.2483764928557295E-2</c:v>
                </c:pt>
                <c:pt idx="7556">
                  <c:v>-1.1972947095261199E-2</c:v>
                </c:pt>
                <c:pt idx="7557">
                  <c:v>-1.1787970245613399E-2</c:v>
                </c:pt>
                <c:pt idx="7558">
                  <c:v>-1.2298046688730468E-2</c:v>
                </c:pt>
                <c:pt idx="7559">
                  <c:v>-1.368852396934972E-2</c:v>
                </c:pt>
                <c:pt idx="7560">
                  <c:v>2.2174876771018259E-2</c:v>
                </c:pt>
                <c:pt idx="7561">
                  <c:v>2.1387891096063649E-2</c:v>
                </c:pt>
                <c:pt idx="7562">
                  <c:v>2.036885029509794E-2</c:v>
                </c:pt>
                <c:pt idx="7563">
                  <c:v>1.6475810465435559E-2</c:v>
                </c:pt>
                <c:pt idx="7564">
                  <c:v>1.1934795619371608E-2</c:v>
                </c:pt>
                <c:pt idx="7565">
                  <c:v>8.6908428913793356E-3</c:v>
                </c:pt>
                <c:pt idx="7566">
                  <c:v>6.8833336351010743E-3</c:v>
                </c:pt>
                <c:pt idx="7567">
                  <c:v>5.9569666065041327E-3</c:v>
                </c:pt>
                <c:pt idx="7568">
                  <c:v>5.4005532772026799E-3</c:v>
                </c:pt>
                <c:pt idx="7569">
                  <c:v>5.2155764275548799E-3</c:v>
                </c:pt>
                <c:pt idx="7570">
                  <c:v>5.4468901633869526E-3</c:v>
                </c:pt>
                <c:pt idx="7571">
                  <c:v>6.5130092407159612E-3</c:v>
                </c:pt>
                <c:pt idx="7572">
                  <c:v>8.366484688088982E-3</c:v>
                </c:pt>
                <c:pt idx="7573">
                  <c:v>1.1193405440422466E-2</c:v>
                </c:pt>
                <c:pt idx="7574">
                  <c:v>1.4761345676615467E-2</c:v>
                </c:pt>
                <c:pt idx="7575">
                  <c:v>1.8421959685177236E-2</c:v>
                </c:pt>
                <c:pt idx="7576">
                  <c:v>2.1248509742421207E-2</c:v>
                </c:pt>
                <c:pt idx="7577">
                  <c:v>2.3243220018884014E-2</c:v>
                </c:pt>
                <c:pt idx="7578">
                  <c:v>2.4771966567877279E-2</c:v>
                </c:pt>
                <c:pt idx="7579">
                  <c:v>2.5513356746826532E-2</c:v>
                </c:pt>
                <c:pt idx="7580">
                  <c:v>2.6024174580122517E-2</c:v>
                </c:pt>
                <c:pt idx="7581">
                  <c:v>2.6209151429770317E-2</c:v>
                </c:pt>
                <c:pt idx="7582">
                  <c:v>2.5699074986653359E-2</c:v>
                </c:pt>
                <c:pt idx="7583">
                  <c:v>2.4308597706034107E-2</c:v>
                </c:pt>
                <c:pt idx="7584">
                  <c:v>-9.5920935745190672E-3</c:v>
                </c:pt>
                <c:pt idx="7585">
                  <c:v>-1.0379079249473677E-2</c:v>
                </c:pt>
                <c:pt idx="7586">
                  <c:v>-1.1398120050439386E-2</c:v>
                </c:pt>
                <c:pt idx="7587">
                  <c:v>-1.5291159880101768E-2</c:v>
                </c:pt>
                <c:pt idx="7588">
                  <c:v>-1.9832174726165719E-2</c:v>
                </c:pt>
                <c:pt idx="7589">
                  <c:v>-2.3076127454157991E-2</c:v>
                </c:pt>
                <c:pt idx="7590">
                  <c:v>-2.4883636710436252E-2</c:v>
                </c:pt>
                <c:pt idx="7591">
                  <c:v>-2.5810003739033194E-2</c:v>
                </c:pt>
                <c:pt idx="7592">
                  <c:v>-2.6366417068334647E-2</c:v>
                </c:pt>
                <c:pt idx="7593">
                  <c:v>-2.6551393917982447E-2</c:v>
                </c:pt>
                <c:pt idx="7594">
                  <c:v>-2.6320080182150374E-2</c:v>
                </c:pt>
                <c:pt idx="7595">
                  <c:v>-2.5253961104821365E-2</c:v>
                </c:pt>
                <c:pt idx="7596">
                  <c:v>-2.3400485657448233E-2</c:v>
                </c:pt>
                <c:pt idx="7597">
                  <c:v>-2.0573564905114861E-2</c:v>
                </c:pt>
                <c:pt idx="7598">
                  <c:v>-1.7005624668921748E-2</c:v>
                </c:pt>
                <c:pt idx="7599">
                  <c:v>-1.334501066036009E-2</c:v>
                </c:pt>
                <c:pt idx="7600">
                  <c:v>-1.051846060311612E-2</c:v>
                </c:pt>
                <c:pt idx="7601">
                  <c:v>-8.5237503266533121E-3</c:v>
                </c:pt>
                <c:pt idx="7602">
                  <c:v>-6.9950037776599361E-3</c:v>
                </c:pt>
                <c:pt idx="7603">
                  <c:v>-6.2536135987107944E-3</c:v>
                </c:pt>
                <c:pt idx="7604">
                  <c:v>-5.7427957654146988E-3</c:v>
                </c:pt>
                <c:pt idx="7605">
                  <c:v>-5.5578189157668989E-3</c:v>
                </c:pt>
                <c:pt idx="7606">
                  <c:v>-6.0678953588839679E-3</c:v>
                </c:pt>
                <c:pt idx="7607">
                  <c:v>-7.458372639503219E-3</c:v>
                </c:pt>
                <c:pt idx="7608">
                  <c:v>-9.5920935745190672E-3</c:v>
                </c:pt>
                <c:pt idx="7609">
                  <c:v>-1.0379079249473677E-2</c:v>
                </c:pt>
                <c:pt idx="7610">
                  <c:v>-1.1398120050439386E-2</c:v>
                </c:pt>
                <c:pt idx="7611">
                  <c:v>-1.5291159880101768E-2</c:v>
                </c:pt>
                <c:pt idx="7612">
                  <c:v>-1.9832174726165719E-2</c:v>
                </c:pt>
                <c:pt idx="7613">
                  <c:v>-2.3076127454157991E-2</c:v>
                </c:pt>
                <c:pt idx="7614">
                  <c:v>-2.4883636710436252E-2</c:v>
                </c:pt>
                <c:pt idx="7615">
                  <c:v>-2.5810003739033194E-2</c:v>
                </c:pt>
                <c:pt idx="7616">
                  <c:v>-2.6366417068334647E-2</c:v>
                </c:pt>
                <c:pt idx="7617">
                  <c:v>-2.6551393917982447E-2</c:v>
                </c:pt>
                <c:pt idx="7618">
                  <c:v>-2.6320080182150374E-2</c:v>
                </c:pt>
                <c:pt idx="7619">
                  <c:v>-2.5253961104821365E-2</c:v>
                </c:pt>
                <c:pt idx="7620">
                  <c:v>-2.3400485657448233E-2</c:v>
                </c:pt>
                <c:pt idx="7621">
                  <c:v>-2.0573564905114861E-2</c:v>
                </c:pt>
                <c:pt idx="7622">
                  <c:v>-1.7005624668921748E-2</c:v>
                </c:pt>
                <c:pt idx="7623">
                  <c:v>-1.334501066036009E-2</c:v>
                </c:pt>
                <c:pt idx="7624">
                  <c:v>-1.051846060311612E-2</c:v>
                </c:pt>
                <c:pt idx="7625">
                  <c:v>-8.5237503266533121E-3</c:v>
                </c:pt>
                <c:pt idx="7626">
                  <c:v>-6.9950037776599361E-3</c:v>
                </c:pt>
                <c:pt idx="7627">
                  <c:v>-6.2536135987107944E-3</c:v>
                </c:pt>
                <c:pt idx="7628">
                  <c:v>-5.7427957654146988E-3</c:v>
                </c:pt>
                <c:pt idx="7629">
                  <c:v>-5.5578189157668989E-3</c:v>
                </c:pt>
                <c:pt idx="7630">
                  <c:v>-6.0678953588839679E-3</c:v>
                </c:pt>
                <c:pt idx="7631">
                  <c:v>-7.458372639503219E-3</c:v>
                </c:pt>
                <c:pt idx="7632">
                  <c:v>1.8864548380095325E-2</c:v>
                </c:pt>
                <c:pt idx="7633">
                  <c:v>1.8077562705140715E-2</c:v>
                </c:pt>
                <c:pt idx="7634">
                  <c:v>1.7058521904175006E-2</c:v>
                </c:pt>
                <c:pt idx="7635">
                  <c:v>1.3165482074512624E-2</c:v>
                </c:pt>
                <c:pt idx="7636">
                  <c:v>8.6244672284486734E-3</c:v>
                </c:pt>
                <c:pt idx="7637">
                  <c:v>5.3805145004564014E-3</c:v>
                </c:pt>
                <c:pt idx="7638">
                  <c:v>3.5730052441781401E-3</c:v>
                </c:pt>
                <c:pt idx="7639">
                  <c:v>2.6466382155811985E-3</c:v>
                </c:pt>
                <c:pt idx="7640">
                  <c:v>2.0902248862797457E-3</c:v>
                </c:pt>
                <c:pt idx="7641">
                  <c:v>1.9052480366319458E-3</c:v>
                </c:pt>
                <c:pt idx="7642">
                  <c:v>2.1365617724640185E-3</c:v>
                </c:pt>
                <c:pt idx="7643">
                  <c:v>3.202680849793027E-3</c:v>
                </c:pt>
                <c:pt idx="7644">
                  <c:v>5.0561562971661589E-3</c:v>
                </c:pt>
                <c:pt idx="7645">
                  <c:v>7.8830770494995317E-3</c:v>
                </c:pt>
                <c:pt idx="7646">
                  <c:v>1.1451017285692644E-2</c:v>
                </c:pt>
                <c:pt idx="7647">
                  <c:v>1.5111631294254302E-2</c:v>
                </c:pt>
                <c:pt idx="7648">
                  <c:v>1.7938181351498272E-2</c:v>
                </c:pt>
                <c:pt idx="7649">
                  <c:v>1.993289162796108E-2</c:v>
                </c:pt>
                <c:pt idx="7650">
                  <c:v>2.1461638176954456E-2</c:v>
                </c:pt>
                <c:pt idx="7651">
                  <c:v>2.2203028355903598E-2</c:v>
                </c:pt>
                <c:pt idx="7652">
                  <c:v>2.2713846189199693E-2</c:v>
                </c:pt>
                <c:pt idx="7653">
                  <c:v>2.2898823038847493E-2</c:v>
                </c:pt>
                <c:pt idx="7654">
                  <c:v>2.2388746595730424E-2</c:v>
                </c:pt>
                <c:pt idx="7655">
                  <c:v>2.0998269315111173E-2</c:v>
                </c:pt>
                <c:pt idx="7656">
                  <c:v>2.2174876771018259E-2</c:v>
                </c:pt>
                <c:pt idx="7657">
                  <c:v>2.1387891096063649E-2</c:v>
                </c:pt>
                <c:pt idx="7658">
                  <c:v>2.036885029509794E-2</c:v>
                </c:pt>
                <c:pt idx="7659">
                  <c:v>1.6475810465435559E-2</c:v>
                </c:pt>
                <c:pt idx="7660">
                  <c:v>1.1934795619371608E-2</c:v>
                </c:pt>
                <c:pt idx="7661">
                  <c:v>8.6908428913793356E-3</c:v>
                </c:pt>
                <c:pt idx="7662">
                  <c:v>6.8833336351010743E-3</c:v>
                </c:pt>
                <c:pt idx="7663">
                  <c:v>5.9569666065041327E-3</c:v>
                </c:pt>
                <c:pt idx="7664">
                  <c:v>5.4005532772026799E-3</c:v>
                </c:pt>
                <c:pt idx="7665">
                  <c:v>5.2155764275548799E-3</c:v>
                </c:pt>
                <c:pt idx="7666">
                  <c:v>5.4468901633869526E-3</c:v>
                </c:pt>
                <c:pt idx="7667">
                  <c:v>6.5130092407159612E-3</c:v>
                </c:pt>
                <c:pt idx="7668">
                  <c:v>8.366484688088982E-3</c:v>
                </c:pt>
                <c:pt idx="7669">
                  <c:v>1.1193405440422466E-2</c:v>
                </c:pt>
                <c:pt idx="7670">
                  <c:v>1.4761345676615467E-2</c:v>
                </c:pt>
                <c:pt idx="7671">
                  <c:v>1.8421959685177236E-2</c:v>
                </c:pt>
                <c:pt idx="7672">
                  <c:v>2.1248509742421207E-2</c:v>
                </c:pt>
                <c:pt idx="7673">
                  <c:v>2.3243220018884014E-2</c:v>
                </c:pt>
                <c:pt idx="7674">
                  <c:v>2.4771966567877279E-2</c:v>
                </c:pt>
                <c:pt idx="7675">
                  <c:v>2.5513356746826532E-2</c:v>
                </c:pt>
                <c:pt idx="7676">
                  <c:v>2.6024174580122517E-2</c:v>
                </c:pt>
                <c:pt idx="7677">
                  <c:v>2.6209151429770317E-2</c:v>
                </c:pt>
                <c:pt idx="7678">
                  <c:v>2.5699074986653359E-2</c:v>
                </c:pt>
                <c:pt idx="7679">
                  <c:v>2.4308597706034107E-2</c:v>
                </c:pt>
                <c:pt idx="7680">
                  <c:v>3.5097339702939823E-2</c:v>
                </c:pt>
                <c:pt idx="7681">
                  <c:v>3.4310354027985324E-2</c:v>
                </c:pt>
                <c:pt idx="7682">
                  <c:v>3.3291313227019614E-2</c:v>
                </c:pt>
                <c:pt idx="7683">
                  <c:v>2.9398273397357233E-2</c:v>
                </c:pt>
                <c:pt idx="7684">
                  <c:v>2.4857258551293282E-2</c:v>
                </c:pt>
                <c:pt idx="7685">
                  <c:v>2.1613305823300899E-2</c:v>
                </c:pt>
                <c:pt idx="7686">
                  <c:v>1.9805796567022749E-2</c:v>
                </c:pt>
                <c:pt idx="7687">
                  <c:v>1.8879429538425696E-2</c:v>
                </c:pt>
                <c:pt idx="7688">
                  <c:v>1.8323016209124243E-2</c:v>
                </c:pt>
                <c:pt idx="7689">
                  <c:v>1.8138039359476554E-2</c:v>
                </c:pt>
                <c:pt idx="7690">
                  <c:v>1.8369353095308627E-2</c:v>
                </c:pt>
                <c:pt idx="7691">
                  <c:v>1.9435472172637636E-2</c:v>
                </c:pt>
                <c:pt idx="7692">
                  <c:v>2.1288947620010656E-2</c:v>
                </c:pt>
                <c:pt idx="7693">
                  <c:v>2.4115868372344029E-2</c:v>
                </c:pt>
                <c:pt idx="7694">
                  <c:v>2.7683808608537142E-2</c:v>
                </c:pt>
                <c:pt idx="7695">
                  <c:v>3.134442261709891E-2</c:v>
                </c:pt>
                <c:pt idx="7696">
                  <c:v>3.417097267434277E-2</c:v>
                </c:pt>
                <c:pt idx="7697">
                  <c:v>3.6165682950805689E-2</c:v>
                </c:pt>
                <c:pt idx="7698">
                  <c:v>3.7694429499798954E-2</c:v>
                </c:pt>
                <c:pt idx="7699">
                  <c:v>3.8435819678748206E-2</c:v>
                </c:pt>
                <c:pt idx="7700">
                  <c:v>3.8946637512044191E-2</c:v>
                </c:pt>
                <c:pt idx="7701">
                  <c:v>3.9131614361691991E-2</c:v>
                </c:pt>
                <c:pt idx="7702">
                  <c:v>3.8621537918575033E-2</c:v>
                </c:pt>
                <c:pt idx="7703">
                  <c:v>3.7231060637955782E-2</c:v>
                </c:pt>
                <c:pt idx="7704">
                  <c:v>5.4959310048477206E-2</c:v>
                </c:pt>
                <c:pt idx="7705">
                  <c:v>5.4172324373522596E-2</c:v>
                </c:pt>
                <c:pt idx="7706">
                  <c:v>5.3153283572556886E-2</c:v>
                </c:pt>
                <c:pt idx="7707">
                  <c:v>4.9260243742894505E-2</c:v>
                </c:pt>
                <c:pt idx="7708">
                  <c:v>4.4719228896830554E-2</c:v>
                </c:pt>
                <c:pt idx="7709">
                  <c:v>4.1475276168838282E-2</c:v>
                </c:pt>
                <c:pt idx="7710">
                  <c:v>3.9667766912560021E-2</c:v>
                </c:pt>
                <c:pt idx="7711">
                  <c:v>3.8741399883963079E-2</c:v>
                </c:pt>
                <c:pt idx="7712">
                  <c:v>3.8184986554661626E-2</c:v>
                </c:pt>
                <c:pt idx="7713">
                  <c:v>3.8000009705013826E-2</c:v>
                </c:pt>
                <c:pt idx="7714">
                  <c:v>3.8231323440845899E-2</c:v>
                </c:pt>
                <c:pt idx="7715">
                  <c:v>3.9297442518174908E-2</c:v>
                </c:pt>
                <c:pt idx="7716">
                  <c:v>4.1150917965548039E-2</c:v>
                </c:pt>
                <c:pt idx="7717">
                  <c:v>4.3977838717881412E-2</c:v>
                </c:pt>
                <c:pt idx="7718">
                  <c:v>4.7545778954074525E-2</c:v>
                </c:pt>
                <c:pt idx="7719">
                  <c:v>5.1206392962636182E-2</c:v>
                </c:pt>
                <c:pt idx="7720">
                  <c:v>5.4032943019880153E-2</c:v>
                </c:pt>
                <c:pt idx="7721">
                  <c:v>5.6027653296342961E-2</c:v>
                </c:pt>
                <c:pt idx="7722">
                  <c:v>5.7556399845336337E-2</c:v>
                </c:pt>
                <c:pt idx="7723">
                  <c:v>5.8297790024285479E-2</c:v>
                </c:pt>
                <c:pt idx="7724">
                  <c:v>5.8808607857581574E-2</c:v>
                </c:pt>
                <c:pt idx="7725">
                  <c:v>5.8993584707229374E-2</c:v>
                </c:pt>
                <c:pt idx="7726">
                  <c:v>5.8483508264112305E-2</c:v>
                </c:pt>
                <c:pt idx="7727">
                  <c:v>5.7093030983493054E-2</c:v>
                </c:pt>
                <c:pt idx="7728">
                  <c:v>2.8867188373093322E-2</c:v>
                </c:pt>
                <c:pt idx="7729">
                  <c:v>2.8080202698138823E-2</c:v>
                </c:pt>
                <c:pt idx="7730">
                  <c:v>2.7061161897173114E-2</c:v>
                </c:pt>
                <c:pt idx="7731">
                  <c:v>2.3168122067510732E-2</c:v>
                </c:pt>
                <c:pt idx="7732">
                  <c:v>1.8627107221446781E-2</c:v>
                </c:pt>
                <c:pt idx="7733">
                  <c:v>1.5383154493454398E-2</c:v>
                </c:pt>
                <c:pt idx="7734">
                  <c:v>1.3575645237176248E-2</c:v>
                </c:pt>
                <c:pt idx="7735">
                  <c:v>1.2649278208579195E-2</c:v>
                </c:pt>
                <c:pt idx="7736">
                  <c:v>1.2092864879277743E-2</c:v>
                </c:pt>
                <c:pt idx="7737">
                  <c:v>1.1907888029630054E-2</c:v>
                </c:pt>
                <c:pt idx="7738">
                  <c:v>1.2139201765462126E-2</c:v>
                </c:pt>
                <c:pt idx="7739">
                  <c:v>1.3205320842791135E-2</c:v>
                </c:pt>
                <c:pt idx="7740">
                  <c:v>1.5058796290164156E-2</c:v>
                </c:pt>
                <c:pt idx="7741">
                  <c:v>1.7885717042497529E-2</c:v>
                </c:pt>
                <c:pt idx="7742">
                  <c:v>2.1453657278690641E-2</c:v>
                </c:pt>
                <c:pt idx="7743">
                  <c:v>2.511427128725241E-2</c:v>
                </c:pt>
                <c:pt idx="7744">
                  <c:v>2.7940821344496269E-2</c:v>
                </c:pt>
                <c:pt idx="7745">
                  <c:v>2.9935531620959188E-2</c:v>
                </c:pt>
                <c:pt idx="7746">
                  <c:v>3.1464278169952453E-2</c:v>
                </c:pt>
                <c:pt idx="7747">
                  <c:v>3.2205668348901706E-2</c:v>
                </c:pt>
                <c:pt idx="7748">
                  <c:v>3.271648618219769E-2</c:v>
                </c:pt>
                <c:pt idx="7749">
                  <c:v>3.290146303184549E-2</c:v>
                </c:pt>
                <c:pt idx="7750">
                  <c:v>3.2391386588728532E-2</c:v>
                </c:pt>
                <c:pt idx="7751">
                  <c:v>3.1000909308109281E-2</c:v>
                </c:pt>
                <c:pt idx="7752">
                  <c:v>8.5780472282322218E-2</c:v>
                </c:pt>
                <c:pt idx="7753">
                  <c:v>8.4993486607367719E-2</c:v>
                </c:pt>
                <c:pt idx="7754">
                  <c:v>8.3974445806402009E-2</c:v>
                </c:pt>
                <c:pt idx="7755">
                  <c:v>8.0081405976739628E-2</c:v>
                </c:pt>
                <c:pt idx="7756">
                  <c:v>7.5540391130675677E-2</c:v>
                </c:pt>
                <c:pt idx="7757">
                  <c:v>7.2296438402683294E-2</c:v>
                </c:pt>
                <c:pt idx="7758">
                  <c:v>7.0488929146405144E-2</c:v>
                </c:pt>
                <c:pt idx="7759">
                  <c:v>6.9562562117808091E-2</c:v>
                </c:pt>
                <c:pt idx="7760">
                  <c:v>6.9006148788506638E-2</c:v>
                </c:pt>
                <c:pt idx="7761">
                  <c:v>6.8821171938858949E-2</c:v>
                </c:pt>
                <c:pt idx="7762">
                  <c:v>6.9052485674691022E-2</c:v>
                </c:pt>
                <c:pt idx="7763">
                  <c:v>7.0118604752020031E-2</c:v>
                </c:pt>
                <c:pt idx="7764">
                  <c:v>7.1972080199393162E-2</c:v>
                </c:pt>
                <c:pt idx="7765">
                  <c:v>7.4799000951726424E-2</c:v>
                </c:pt>
                <c:pt idx="7766">
                  <c:v>7.8366941187919648E-2</c:v>
                </c:pt>
                <c:pt idx="7767">
                  <c:v>8.2027555196481305E-2</c:v>
                </c:pt>
                <c:pt idx="7768">
                  <c:v>8.4854105253725165E-2</c:v>
                </c:pt>
                <c:pt idx="7769">
                  <c:v>8.6848815530188084E-2</c:v>
                </c:pt>
                <c:pt idx="7770">
                  <c:v>8.837756207918146E-2</c:v>
                </c:pt>
                <c:pt idx="7771">
                  <c:v>8.9118952258130602E-2</c:v>
                </c:pt>
                <c:pt idx="7772">
                  <c:v>8.9629770091426697E-2</c:v>
                </c:pt>
                <c:pt idx="7773">
                  <c:v>8.9814746941074497E-2</c:v>
                </c:pt>
                <c:pt idx="7774">
                  <c:v>8.9304670497957428E-2</c:v>
                </c:pt>
                <c:pt idx="7775">
                  <c:v>8.7914193217338177E-2</c:v>
                </c:pt>
                <c:pt idx="7776">
                  <c:v>2.0591367395786153E-2</c:v>
                </c:pt>
                <c:pt idx="7777">
                  <c:v>1.9804381720831543E-2</c:v>
                </c:pt>
                <c:pt idx="7778">
                  <c:v>1.8785340919865834E-2</c:v>
                </c:pt>
                <c:pt idx="7779">
                  <c:v>1.4892301090203452E-2</c:v>
                </c:pt>
                <c:pt idx="7780">
                  <c:v>1.0351286244139501E-2</c:v>
                </c:pt>
                <c:pt idx="7781">
                  <c:v>7.1073335161472295E-3</c:v>
                </c:pt>
                <c:pt idx="7782">
                  <c:v>5.2998242598689682E-3</c:v>
                </c:pt>
                <c:pt idx="7783">
                  <c:v>4.3734572312720266E-3</c:v>
                </c:pt>
                <c:pt idx="7784">
                  <c:v>3.8170439019705737E-3</c:v>
                </c:pt>
                <c:pt idx="7785">
                  <c:v>3.6320670523227738E-3</c:v>
                </c:pt>
                <c:pt idx="7786">
                  <c:v>3.8633807881548465E-3</c:v>
                </c:pt>
                <c:pt idx="7787">
                  <c:v>4.9294998654838551E-3</c:v>
                </c:pt>
                <c:pt idx="7788">
                  <c:v>6.782975312856987E-3</c:v>
                </c:pt>
                <c:pt idx="7789">
                  <c:v>9.6098960651903598E-3</c:v>
                </c:pt>
                <c:pt idx="7790">
                  <c:v>1.3177836301383472E-2</c:v>
                </c:pt>
                <c:pt idx="7791">
                  <c:v>1.683845030994513E-2</c:v>
                </c:pt>
                <c:pt idx="7792">
                  <c:v>1.96650003671891E-2</c:v>
                </c:pt>
                <c:pt idx="7793">
                  <c:v>2.1659710643651908E-2</c:v>
                </c:pt>
                <c:pt idx="7794">
                  <c:v>2.3188457192645284E-2</c:v>
                </c:pt>
                <c:pt idx="7795">
                  <c:v>2.3929847371594426E-2</c:v>
                </c:pt>
                <c:pt idx="7796">
                  <c:v>2.4440665204890522E-2</c:v>
                </c:pt>
                <c:pt idx="7797">
                  <c:v>2.4625642054538321E-2</c:v>
                </c:pt>
                <c:pt idx="7798">
                  <c:v>2.4115565611421252E-2</c:v>
                </c:pt>
                <c:pt idx="7799">
                  <c:v>2.2725088330802001E-2</c:v>
                </c:pt>
                <c:pt idx="7800">
                  <c:v>7.2939705024877011E-4</c:v>
                </c:pt>
                <c:pt idx="7801">
                  <c:v>-5.7588624705728897E-5</c:v>
                </c:pt>
                <c:pt idx="7802">
                  <c:v>-1.0766294256714382E-3</c:v>
                </c:pt>
                <c:pt idx="7803">
                  <c:v>-4.9696692553338195E-3</c:v>
                </c:pt>
                <c:pt idx="7804">
                  <c:v>-9.5106841013977705E-3</c:v>
                </c:pt>
                <c:pt idx="7805">
                  <c:v>-1.2754636829390154E-2</c:v>
                </c:pt>
                <c:pt idx="7806">
                  <c:v>-1.4562146085668304E-2</c:v>
                </c:pt>
                <c:pt idx="7807">
                  <c:v>-1.5488513114265356E-2</c:v>
                </c:pt>
                <c:pt idx="7808">
                  <c:v>-1.6044926443566809E-2</c:v>
                </c:pt>
                <c:pt idx="7809">
                  <c:v>-1.6229903293214498E-2</c:v>
                </c:pt>
                <c:pt idx="7810">
                  <c:v>-1.5998589557382425E-2</c:v>
                </c:pt>
                <c:pt idx="7811">
                  <c:v>-1.4932470480053417E-2</c:v>
                </c:pt>
                <c:pt idx="7812">
                  <c:v>-1.3078995032680285E-2</c:v>
                </c:pt>
                <c:pt idx="7813">
                  <c:v>-1.0252074280347023E-2</c:v>
                </c:pt>
                <c:pt idx="7814">
                  <c:v>-6.6841340441538E-3</c:v>
                </c:pt>
                <c:pt idx="7815">
                  <c:v>-3.0235200355921421E-3</c:v>
                </c:pt>
                <c:pt idx="7816">
                  <c:v>-1.9696997834828256E-4</c:v>
                </c:pt>
                <c:pt idx="7817">
                  <c:v>1.7977402981146362E-3</c:v>
                </c:pt>
                <c:pt idx="7818">
                  <c:v>3.3264868471080122E-3</c:v>
                </c:pt>
                <c:pt idx="7819">
                  <c:v>4.067877026057154E-3</c:v>
                </c:pt>
                <c:pt idx="7820">
                  <c:v>4.5786948593532495E-3</c:v>
                </c:pt>
                <c:pt idx="7821">
                  <c:v>4.7636717090010494E-3</c:v>
                </c:pt>
                <c:pt idx="7822">
                  <c:v>4.2535952658839804E-3</c:v>
                </c:pt>
                <c:pt idx="7823">
                  <c:v>2.8631179852647293E-3</c:v>
                </c:pt>
                <c:pt idx="7824">
                  <c:v>7.2939705024877011E-4</c:v>
                </c:pt>
                <c:pt idx="7825">
                  <c:v>-5.7588624705728897E-5</c:v>
                </c:pt>
                <c:pt idx="7826">
                  <c:v>-1.0766294256714382E-3</c:v>
                </c:pt>
                <c:pt idx="7827">
                  <c:v>-4.9696692553338195E-3</c:v>
                </c:pt>
                <c:pt idx="7828">
                  <c:v>-9.5106841013977705E-3</c:v>
                </c:pt>
                <c:pt idx="7829">
                  <c:v>-1.2754636829390154E-2</c:v>
                </c:pt>
                <c:pt idx="7830">
                  <c:v>-1.4562146085668304E-2</c:v>
                </c:pt>
                <c:pt idx="7831">
                  <c:v>-1.5488513114265356E-2</c:v>
                </c:pt>
                <c:pt idx="7832">
                  <c:v>-1.6044926443566809E-2</c:v>
                </c:pt>
                <c:pt idx="7833">
                  <c:v>-1.6229903293214498E-2</c:v>
                </c:pt>
                <c:pt idx="7834">
                  <c:v>-1.5998589557382425E-2</c:v>
                </c:pt>
                <c:pt idx="7835">
                  <c:v>-1.4932470480053417E-2</c:v>
                </c:pt>
                <c:pt idx="7836">
                  <c:v>-1.3078995032680285E-2</c:v>
                </c:pt>
                <c:pt idx="7837">
                  <c:v>-1.0252074280347023E-2</c:v>
                </c:pt>
                <c:pt idx="7838">
                  <c:v>-6.6841340441538E-3</c:v>
                </c:pt>
                <c:pt idx="7839">
                  <c:v>-3.0235200355921421E-3</c:v>
                </c:pt>
                <c:pt idx="7840">
                  <c:v>-1.9696997834828256E-4</c:v>
                </c:pt>
                <c:pt idx="7841">
                  <c:v>1.7977402981146362E-3</c:v>
                </c:pt>
                <c:pt idx="7842">
                  <c:v>3.3264868471080122E-3</c:v>
                </c:pt>
                <c:pt idx="7843">
                  <c:v>4.067877026057154E-3</c:v>
                </c:pt>
                <c:pt idx="7844">
                  <c:v>4.5786948593532495E-3</c:v>
                </c:pt>
                <c:pt idx="7845">
                  <c:v>4.7636717090010494E-3</c:v>
                </c:pt>
                <c:pt idx="7846">
                  <c:v>4.2535952658839804E-3</c:v>
                </c:pt>
                <c:pt idx="7847">
                  <c:v>2.8631179852647293E-3</c:v>
                </c:pt>
                <c:pt idx="7848">
                  <c:v>7.2939705024877011E-4</c:v>
                </c:pt>
                <c:pt idx="7849">
                  <c:v>-5.7588624705728897E-5</c:v>
                </c:pt>
                <c:pt idx="7850">
                  <c:v>-1.0766294256714382E-3</c:v>
                </c:pt>
                <c:pt idx="7851">
                  <c:v>-4.9696692553338195E-3</c:v>
                </c:pt>
                <c:pt idx="7852">
                  <c:v>-9.5106841013977705E-3</c:v>
                </c:pt>
                <c:pt idx="7853">
                  <c:v>-1.2754636829390154E-2</c:v>
                </c:pt>
                <c:pt idx="7854">
                  <c:v>-1.4562146085668304E-2</c:v>
                </c:pt>
                <c:pt idx="7855">
                  <c:v>-1.5488513114265356E-2</c:v>
                </c:pt>
                <c:pt idx="7856">
                  <c:v>-1.6044926443566809E-2</c:v>
                </c:pt>
                <c:pt idx="7857">
                  <c:v>-1.6229903293214498E-2</c:v>
                </c:pt>
                <c:pt idx="7858">
                  <c:v>-1.5998589557382425E-2</c:v>
                </c:pt>
                <c:pt idx="7859">
                  <c:v>-1.4932470480053417E-2</c:v>
                </c:pt>
                <c:pt idx="7860">
                  <c:v>-1.3078995032680285E-2</c:v>
                </c:pt>
                <c:pt idx="7861">
                  <c:v>-1.0252074280347023E-2</c:v>
                </c:pt>
                <c:pt idx="7862">
                  <c:v>-6.6841340441538E-3</c:v>
                </c:pt>
                <c:pt idx="7863">
                  <c:v>-3.0235200355921421E-3</c:v>
                </c:pt>
                <c:pt idx="7864">
                  <c:v>-1.9696997834828256E-4</c:v>
                </c:pt>
                <c:pt idx="7865">
                  <c:v>1.7977402981146362E-3</c:v>
                </c:pt>
                <c:pt idx="7866">
                  <c:v>3.3264868471080122E-3</c:v>
                </c:pt>
                <c:pt idx="7867">
                  <c:v>4.067877026057154E-3</c:v>
                </c:pt>
                <c:pt idx="7868">
                  <c:v>4.5786948593532495E-3</c:v>
                </c:pt>
                <c:pt idx="7869">
                  <c:v>4.7636717090010494E-3</c:v>
                </c:pt>
                <c:pt idx="7870">
                  <c:v>4.2535952658839804E-3</c:v>
                </c:pt>
                <c:pt idx="7871">
                  <c:v>2.8631179852647293E-3</c:v>
                </c:pt>
                <c:pt idx="7872">
                  <c:v>9.7685472282322272E-2</c:v>
                </c:pt>
                <c:pt idx="7873">
                  <c:v>9.6898486607367773E-2</c:v>
                </c:pt>
                <c:pt idx="7874">
                  <c:v>9.5879445806401953E-2</c:v>
                </c:pt>
                <c:pt idx="7875">
                  <c:v>9.1986405976739571E-2</c:v>
                </c:pt>
                <c:pt idx="7876">
                  <c:v>8.7445391130675731E-2</c:v>
                </c:pt>
                <c:pt idx="7877">
                  <c:v>8.4201438402683348E-2</c:v>
                </c:pt>
                <c:pt idx="7878">
                  <c:v>8.2393929146405198E-2</c:v>
                </c:pt>
                <c:pt idx="7879">
                  <c:v>8.1467562117808145E-2</c:v>
                </c:pt>
                <c:pt idx="7880">
                  <c:v>8.0911148788506693E-2</c:v>
                </c:pt>
                <c:pt idx="7881">
                  <c:v>8.0726171938858893E-2</c:v>
                </c:pt>
                <c:pt idx="7882">
                  <c:v>8.0957485674690965E-2</c:v>
                </c:pt>
                <c:pt idx="7883">
                  <c:v>8.2023604752020085E-2</c:v>
                </c:pt>
                <c:pt idx="7884">
                  <c:v>8.3877080199393106E-2</c:v>
                </c:pt>
                <c:pt idx="7885">
                  <c:v>8.6704000951726479E-2</c:v>
                </c:pt>
                <c:pt idx="7886">
                  <c:v>9.0271941187919591E-2</c:v>
                </c:pt>
                <c:pt idx="7887">
                  <c:v>9.3932555196481249E-2</c:v>
                </c:pt>
                <c:pt idx="7888">
                  <c:v>9.6759105253725219E-2</c:v>
                </c:pt>
                <c:pt idx="7889">
                  <c:v>9.8753815530188027E-2</c:v>
                </c:pt>
                <c:pt idx="7890">
                  <c:v>0.1002825620791814</c:v>
                </c:pt>
                <c:pt idx="7891">
                  <c:v>0.10102395225813054</c:v>
                </c:pt>
                <c:pt idx="7892">
                  <c:v>0.10153477009142664</c:v>
                </c:pt>
                <c:pt idx="7893">
                  <c:v>0.10171974694107444</c:v>
                </c:pt>
                <c:pt idx="7894">
                  <c:v>0.10120967049795737</c:v>
                </c:pt>
                <c:pt idx="7895">
                  <c:v>9.981919321733812E-2</c:v>
                </c:pt>
                <c:pt idx="7896">
                  <c:v>9.0052180275560501E-3</c:v>
                </c:pt>
                <c:pt idx="7897">
                  <c:v>8.21823235260144E-3</c:v>
                </c:pt>
                <c:pt idx="7898">
                  <c:v>7.1991915516357308E-3</c:v>
                </c:pt>
                <c:pt idx="7899">
                  <c:v>3.3061517219733494E-3</c:v>
                </c:pt>
                <c:pt idx="7900">
                  <c:v>-1.2348631240906016E-3</c:v>
                </c:pt>
                <c:pt idx="7901">
                  <c:v>-4.4788158520828736E-3</c:v>
                </c:pt>
                <c:pt idx="7902">
                  <c:v>-6.2863251083611349E-3</c:v>
                </c:pt>
                <c:pt idx="7903">
                  <c:v>-7.2126921369580765E-3</c:v>
                </c:pt>
                <c:pt idx="7904">
                  <c:v>-7.7691054662595294E-3</c:v>
                </c:pt>
                <c:pt idx="7905">
                  <c:v>-7.9540823159073293E-3</c:v>
                </c:pt>
                <c:pt idx="7906">
                  <c:v>-7.7227685800752566E-3</c:v>
                </c:pt>
                <c:pt idx="7907">
                  <c:v>-6.656649502746248E-3</c:v>
                </c:pt>
                <c:pt idx="7908">
                  <c:v>-4.8031740553731161E-3</c:v>
                </c:pt>
                <c:pt idx="7909">
                  <c:v>-1.9762533030397433E-3</c:v>
                </c:pt>
                <c:pt idx="7910">
                  <c:v>1.591686933153369E-3</c:v>
                </c:pt>
                <c:pt idx="7911">
                  <c:v>5.2523009417150268E-3</c:v>
                </c:pt>
                <c:pt idx="7912">
                  <c:v>8.0788509989589974E-3</c:v>
                </c:pt>
                <c:pt idx="7913">
                  <c:v>1.0073561275421805E-2</c:v>
                </c:pt>
                <c:pt idx="7914">
                  <c:v>1.1602307824415181E-2</c:v>
                </c:pt>
                <c:pt idx="7915">
                  <c:v>1.2343698003364323E-2</c:v>
                </c:pt>
                <c:pt idx="7916">
                  <c:v>1.2854515836660418E-2</c:v>
                </c:pt>
                <c:pt idx="7917">
                  <c:v>1.3039492686308218E-2</c:v>
                </c:pt>
                <c:pt idx="7918">
                  <c:v>1.2529416243191149E-2</c:v>
                </c:pt>
                <c:pt idx="7919">
                  <c:v>1.1138938962571898E-2</c:v>
                </c:pt>
                <c:pt idx="7920">
                  <c:v>1.346197914797953E-2</c:v>
                </c:pt>
                <c:pt idx="7921">
                  <c:v>1.2674993473025031E-2</c:v>
                </c:pt>
                <c:pt idx="7922">
                  <c:v>1.1655952672059322E-2</c:v>
                </c:pt>
                <c:pt idx="7923">
                  <c:v>7.7629128423969407E-3</c:v>
                </c:pt>
                <c:pt idx="7924">
                  <c:v>3.2218979963329897E-3</c:v>
                </c:pt>
                <c:pt idx="7925">
                  <c:v>-2.2054731659393312E-5</c:v>
                </c:pt>
                <c:pt idx="7926">
                  <c:v>-1.8295639879375436E-3</c:v>
                </c:pt>
                <c:pt idx="7927">
                  <c:v>-2.7559310165345963E-3</c:v>
                </c:pt>
                <c:pt idx="7928">
                  <c:v>-3.3123443458360491E-3</c:v>
                </c:pt>
                <c:pt idx="7929">
                  <c:v>-3.497321195483738E-3</c:v>
                </c:pt>
                <c:pt idx="7930">
                  <c:v>-3.2660074596516653E-3</c:v>
                </c:pt>
                <c:pt idx="7931">
                  <c:v>-2.1998883823226567E-3</c:v>
                </c:pt>
                <c:pt idx="7932">
                  <c:v>-3.4641293494963588E-4</c:v>
                </c:pt>
                <c:pt idx="7933">
                  <c:v>2.4805078173837369E-3</c:v>
                </c:pt>
                <c:pt idx="7934">
                  <c:v>6.0484480535768492E-3</c:v>
                </c:pt>
                <c:pt idx="7935">
                  <c:v>9.7090620621386181E-3</c:v>
                </c:pt>
                <c:pt idx="7936">
                  <c:v>1.2535612119382478E-2</c:v>
                </c:pt>
                <c:pt idx="7937">
                  <c:v>1.4530322395845396E-2</c:v>
                </c:pt>
                <c:pt idx="7938">
                  <c:v>1.6059068944838661E-2</c:v>
                </c:pt>
                <c:pt idx="7939">
                  <c:v>1.6800459123787914E-2</c:v>
                </c:pt>
                <c:pt idx="7940">
                  <c:v>1.7311276957083899E-2</c:v>
                </c:pt>
                <c:pt idx="7941">
                  <c:v>1.7496253806731699E-2</c:v>
                </c:pt>
                <c:pt idx="7942">
                  <c:v>1.6986177363614741E-2</c:v>
                </c:pt>
                <c:pt idx="7943">
                  <c:v>1.5595700082995489E-2</c:v>
                </c:pt>
                <c:pt idx="7944">
                  <c:v>-6.3999911975577417E-3</c:v>
                </c:pt>
                <c:pt idx="7945">
                  <c:v>-7.1869768725122407E-3</c:v>
                </c:pt>
                <c:pt idx="7946">
                  <c:v>-8.206017673478061E-3</c:v>
                </c:pt>
                <c:pt idx="7947">
                  <c:v>-1.2099057503140442E-2</c:v>
                </c:pt>
                <c:pt idx="7948">
                  <c:v>-1.6640072349204282E-2</c:v>
                </c:pt>
                <c:pt idx="7949">
                  <c:v>-1.9884025077196665E-2</c:v>
                </c:pt>
                <c:pt idx="7950">
                  <c:v>-2.1691534333474816E-2</c:v>
                </c:pt>
                <c:pt idx="7951">
                  <c:v>-2.2617901362071868E-2</c:v>
                </c:pt>
                <c:pt idx="7952">
                  <c:v>-2.3174314691373321E-2</c:v>
                </c:pt>
                <c:pt idx="7953">
                  <c:v>-2.3359291541021121E-2</c:v>
                </c:pt>
                <c:pt idx="7954">
                  <c:v>-2.3127977805189048E-2</c:v>
                </c:pt>
                <c:pt idx="7955">
                  <c:v>-2.2061858727859929E-2</c:v>
                </c:pt>
                <c:pt idx="7956">
                  <c:v>-2.0208383280486908E-2</c:v>
                </c:pt>
                <c:pt idx="7957">
                  <c:v>-1.7381462528153535E-2</c:v>
                </c:pt>
                <c:pt idx="7958">
                  <c:v>-1.3813522291960423E-2</c:v>
                </c:pt>
                <c:pt idx="7959">
                  <c:v>-1.0152908283398765E-2</c:v>
                </c:pt>
                <c:pt idx="7960">
                  <c:v>-7.3263582261547944E-3</c:v>
                </c:pt>
                <c:pt idx="7961">
                  <c:v>-5.3316479496919866E-3</c:v>
                </c:pt>
                <c:pt idx="7962">
                  <c:v>-3.8029014006986106E-3</c:v>
                </c:pt>
                <c:pt idx="7963">
                  <c:v>-3.0615112217494689E-3</c:v>
                </c:pt>
                <c:pt idx="7964">
                  <c:v>-2.5506933884533733E-3</c:v>
                </c:pt>
                <c:pt idx="7965">
                  <c:v>-2.3657165388055734E-3</c:v>
                </c:pt>
                <c:pt idx="7966">
                  <c:v>-2.8757929819226424E-3</c:v>
                </c:pt>
                <c:pt idx="7967">
                  <c:v>-4.2662702625418936E-3</c:v>
                </c:pt>
                <c:pt idx="7968">
                  <c:v>-1.1365483783942087E-2</c:v>
                </c:pt>
                <c:pt idx="7969">
                  <c:v>-1.2152469458896586E-2</c:v>
                </c:pt>
                <c:pt idx="7970">
                  <c:v>-1.3171510259862296E-2</c:v>
                </c:pt>
                <c:pt idx="7971">
                  <c:v>-1.7064550089524677E-2</c:v>
                </c:pt>
                <c:pt idx="7972">
                  <c:v>-2.1605564935588628E-2</c:v>
                </c:pt>
                <c:pt idx="7973">
                  <c:v>-2.4849517663581011E-2</c:v>
                </c:pt>
                <c:pt idx="7974">
                  <c:v>-2.6657026919859161E-2</c:v>
                </c:pt>
                <c:pt idx="7975">
                  <c:v>-2.7583393948456214E-2</c:v>
                </c:pt>
                <c:pt idx="7976">
                  <c:v>-2.8139807277757667E-2</c:v>
                </c:pt>
                <c:pt idx="7977">
                  <c:v>-2.8324784127405356E-2</c:v>
                </c:pt>
                <c:pt idx="7978">
                  <c:v>-2.8093470391573283E-2</c:v>
                </c:pt>
                <c:pt idx="7979">
                  <c:v>-2.7027351314244275E-2</c:v>
                </c:pt>
                <c:pt idx="7980">
                  <c:v>-2.5173875866871254E-2</c:v>
                </c:pt>
                <c:pt idx="7981">
                  <c:v>-2.2346955114537881E-2</c:v>
                </c:pt>
                <c:pt idx="7982">
                  <c:v>-1.8779014878344769E-2</c:v>
                </c:pt>
                <c:pt idx="7983">
                  <c:v>-1.5118400869783E-2</c:v>
                </c:pt>
                <c:pt idx="7984">
                  <c:v>-1.229185081253914E-2</c:v>
                </c:pt>
                <c:pt idx="7985">
                  <c:v>-1.0297140536076221E-2</c:v>
                </c:pt>
                <c:pt idx="7986">
                  <c:v>-8.7683939870829564E-3</c:v>
                </c:pt>
                <c:pt idx="7987">
                  <c:v>-8.0270038081337036E-3</c:v>
                </c:pt>
                <c:pt idx="7988">
                  <c:v>-7.5161859748377191E-3</c:v>
                </c:pt>
                <c:pt idx="7989">
                  <c:v>-7.3312091251899192E-3</c:v>
                </c:pt>
                <c:pt idx="7990">
                  <c:v>-7.8412855683068772E-3</c:v>
                </c:pt>
                <c:pt idx="7991">
                  <c:v>-9.2317628489261283E-3</c:v>
                </c:pt>
                <c:pt idx="7992">
                  <c:v>8.4964865615951846E-3</c:v>
                </c:pt>
                <c:pt idx="7993">
                  <c:v>7.7095008866406856E-3</c:v>
                </c:pt>
                <c:pt idx="7994">
                  <c:v>6.6904600856749763E-3</c:v>
                </c:pt>
                <c:pt idx="7995">
                  <c:v>2.7974202560125949E-3</c:v>
                </c:pt>
                <c:pt idx="7996">
                  <c:v>-1.7435945900513561E-3</c:v>
                </c:pt>
                <c:pt idx="7997">
                  <c:v>-4.9875473180437391E-3</c:v>
                </c:pt>
                <c:pt idx="7998">
                  <c:v>-6.7950565743218894E-3</c:v>
                </c:pt>
                <c:pt idx="7999">
                  <c:v>-7.721423602918942E-3</c:v>
                </c:pt>
                <c:pt idx="8000">
                  <c:v>-8.2778369322203948E-3</c:v>
                </c:pt>
                <c:pt idx="8001">
                  <c:v>-8.4628137818680838E-3</c:v>
                </c:pt>
                <c:pt idx="8002">
                  <c:v>-8.231500046036011E-3</c:v>
                </c:pt>
                <c:pt idx="8003">
                  <c:v>-7.1653809687070025E-3</c:v>
                </c:pt>
                <c:pt idx="8004">
                  <c:v>-5.3119055213338706E-3</c:v>
                </c:pt>
                <c:pt idx="8005">
                  <c:v>-2.4849847690006088E-3</c:v>
                </c:pt>
                <c:pt idx="8006">
                  <c:v>1.0829554671926145E-3</c:v>
                </c:pt>
                <c:pt idx="8007">
                  <c:v>4.7435694757542723E-3</c:v>
                </c:pt>
                <c:pt idx="8008">
                  <c:v>7.5701195329981319E-3</c:v>
                </c:pt>
                <c:pt idx="8009">
                  <c:v>9.5648298094610507E-3</c:v>
                </c:pt>
                <c:pt idx="8010">
                  <c:v>1.1093576358454427E-2</c:v>
                </c:pt>
                <c:pt idx="8011">
                  <c:v>1.1834966537403568E-2</c:v>
                </c:pt>
                <c:pt idx="8012">
                  <c:v>1.2345784370699664E-2</c:v>
                </c:pt>
                <c:pt idx="8013">
                  <c:v>1.2530761220347464E-2</c:v>
                </c:pt>
                <c:pt idx="8014">
                  <c:v>1.2020684777230395E-2</c:v>
                </c:pt>
                <c:pt idx="8015">
                  <c:v>1.0630207496611144E-2</c:v>
                </c:pt>
                <c:pt idx="8016">
                  <c:v>8.4964865615951846E-3</c:v>
                </c:pt>
                <c:pt idx="8017">
                  <c:v>7.7095008866406856E-3</c:v>
                </c:pt>
                <c:pt idx="8018">
                  <c:v>6.6904600856749763E-3</c:v>
                </c:pt>
                <c:pt idx="8019">
                  <c:v>2.7974202560125949E-3</c:v>
                </c:pt>
                <c:pt idx="8020">
                  <c:v>-1.7435945900513561E-3</c:v>
                </c:pt>
                <c:pt idx="8021">
                  <c:v>-4.9875473180437391E-3</c:v>
                </c:pt>
                <c:pt idx="8022">
                  <c:v>-6.7950565743218894E-3</c:v>
                </c:pt>
                <c:pt idx="8023">
                  <c:v>-7.721423602918942E-3</c:v>
                </c:pt>
                <c:pt idx="8024">
                  <c:v>-8.2778369322203948E-3</c:v>
                </c:pt>
                <c:pt idx="8025">
                  <c:v>-8.4628137818680838E-3</c:v>
                </c:pt>
                <c:pt idx="8026">
                  <c:v>-8.231500046036011E-3</c:v>
                </c:pt>
                <c:pt idx="8027">
                  <c:v>-7.1653809687070025E-3</c:v>
                </c:pt>
                <c:pt idx="8028">
                  <c:v>-5.3119055213338706E-3</c:v>
                </c:pt>
                <c:pt idx="8029">
                  <c:v>-2.4849847690006088E-3</c:v>
                </c:pt>
                <c:pt idx="8030">
                  <c:v>1.0829554671926145E-3</c:v>
                </c:pt>
                <c:pt idx="8031">
                  <c:v>4.7435694757542723E-3</c:v>
                </c:pt>
                <c:pt idx="8032">
                  <c:v>7.5701195329981319E-3</c:v>
                </c:pt>
                <c:pt idx="8033">
                  <c:v>9.5648298094610507E-3</c:v>
                </c:pt>
                <c:pt idx="8034">
                  <c:v>1.1093576358454427E-2</c:v>
                </c:pt>
                <c:pt idx="8035">
                  <c:v>1.1834966537403568E-2</c:v>
                </c:pt>
                <c:pt idx="8036">
                  <c:v>1.2345784370699664E-2</c:v>
                </c:pt>
                <c:pt idx="8037">
                  <c:v>1.2530761220347464E-2</c:v>
                </c:pt>
                <c:pt idx="8038">
                  <c:v>1.2020684777230395E-2</c:v>
                </c:pt>
                <c:pt idx="8039">
                  <c:v>1.0630207496611144E-2</c:v>
                </c:pt>
                <c:pt idx="8040">
                  <c:v>8.4964865615951846E-3</c:v>
                </c:pt>
                <c:pt idx="8041">
                  <c:v>7.7095008866406856E-3</c:v>
                </c:pt>
                <c:pt idx="8042">
                  <c:v>6.6904600856749763E-3</c:v>
                </c:pt>
                <c:pt idx="8043">
                  <c:v>2.7974202560125949E-3</c:v>
                </c:pt>
                <c:pt idx="8044">
                  <c:v>-1.7435945900513561E-3</c:v>
                </c:pt>
                <c:pt idx="8045">
                  <c:v>-4.9875473180437391E-3</c:v>
                </c:pt>
                <c:pt idx="8046">
                  <c:v>-6.7950565743218894E-3</c:v>
                </c:pt>
                <c:pt idx="8047">
                  <c:v>-7.721423602918942E-3</c:v>
                </c:pt>
                <c:pt idx="8048">
                  <c:v>-8.2778369322203948E-3</c:v>
                </c:pt>
                <c:pt idx="8049">
                  <c:v>-8.4628137818680838E-3</c:v>
                </c:pt>
                <c:pt idx="8050">
                  <c:v>-8.231500046036011E-3</c:v>
                </c:pt>
                <c:pt idx="8051">
                  <c:v>-7.1653809687070025E-3</c:v>
                </c:pt>
                <c:pt idx="8052">
                  <c:v>-5.3119055213338706E-3</c:v>
                </c:pt>
                <c:pt idx="8053">
                  <c:v>-2.4849847690006088E-3</c:v>
                </c:pt>
                <c:pt idx="8054">
                  <c:v>1.0829554671926145E-3</c:v>
                </c:pt>
                <c:pt idx="8055">
                  <c:v>4.7435694757542723E-3</c:v>
                </c:pt>
                <c:pt idx="8056">
                  <c:v>7.5701195329981319E-3</c:v>
                </c:pt>
                <c:pt idx="8057">
                  <c:v>9.5648298094610507E-3</c:v>
                </c:pt>
                <c:pt idx="8058">
                  <c:v>1.1093576358454427E-2</c:v>
                </c:pt>
                <c:pt idx="8059">
                  <c:v>1.1834966537403568E-2</c:v>
                </c:pt>
                <c:pt idx="8060">
                  <c:v>1.2345784370699664E-2</c:v>
                </c:pt>
                <c:pt idx="8061">
                  <c:v>1.2530761220347464E-2</c:v>
                </c:pt>
                <c:pt idx="8062">
                  <c:v>1.2020684777230395E-2</c:v>
                </c:pt>
                <c:pt idx="8063">
                  <c:v>1.0630207496611144E-2</c:v>
                </c:pt>
                <c:pt idx="8064">
                  <c:v>4.0263456907132622E-2</c:v>
                </c:pt>
                <c:pt idx="8065">
                  <c:v>3.9476471232178012E-2</c:v>
                </c:pt>
                <c:pt idx="8066">
                  <c:v>3.8457430431212303E-2</c:v>
                </c:pt>
                <c:pt idx="8067">
                  <c:v>3.4564390601549921E-2</c:v>
                </c:pt>
                <c:pt idx="8068">
                  <c:v>3.002337575548597E-2</c:v>
                </c:pt>
                <c:pt idx="8069">
                  <c:v>2.6779423027493698E-2</c:v>
                </c:pt>
                <c:pt idx="8070">
                  <c:v>2.4971913771215437E-2</c:v>
                </c:pt>
                <c:pt idx="8071">
                  <c:v>2.4045546742618495E-2</c:v>
                </c:pt>
                <c:pt idx="8072">
                  <c:v>2.3489133413317043E-2</c:v>
                </c:pt>
                <c:pt idx="8073">
                  <c:v>2.3304156563669243E-2</c:v>
                </c:pt>
                <c:pt idx="8074">
                  <c:v>2.3535470299501315E-2</c:v>
                </c:pt>
                <c:pt idx="8075">
                  <c:v>2.4601589376830324E-2</c:v>
                </c:pt>
                <c:pt idx="8076">
                  <c:v>2.6455064824203345E-2</c:v>
                </c:pt>
                <c:pt idx="8077">
                  <c:v>2.9281985576536829E-2</c:v>
                </c:pt>
                <c:pt idx="8078">
                  <c:v>3.284992581272983E-2</c:v>
                </c:pt>
                <c:pt idx="8079">
                  <c:v>3.6510539821291599E-2</c:v>
                </c:pt>
                <c:pt idx="8080">
                  <c:v>3.9337089878535569E-2</c:v>
                </c:pt>
                <c:pt idx="8081">
                  <c:v>4.1331800154998377E-2</c:v>
                </c:pt>
                <c:pt idx="8082">
                  <c:v>4.2860546703991642E-2</c:v>
                </c:pt>
                <c:pt idx="8083">
                  <c:v>4.3601936882940895E-2</c:v>
                </c:pt>
                <c:pt idx="8084">
                  <c:v>4.4112754716236879E-2</c:v>
                </c:pt>
                <c:pt idx="8085">
                  <c:v>4.4297731565884679E-2</c:v>
                </c:pt>
                <c:pt idx="8086">
                  <c:v>4.3787655122767721E-2</c:v>
                </c:pt>
                <c:pt idx="8087">
                  <c:v>4.239717784214847E-2</c:v>
                </c:pt>
                <c:pt idx="8088">
                  <c:v>8.4964865615951846E-3</c:v>
                </c:pt>
                <c:pt idx="8089">
                  <c:v>7.7095008866406856E-3</c:v>
                </c:pt>
                <c:pt idx="8090">
                  <c:v>6.6904600856749763E-3</c:v>
                </c:pt>
                <c:pt idx="8091">
                  <c:v>2.7974202560125949E-3</c:v>
                </c:pt>
                <c:pt idx="8092">
                  <c:v>-1.7435945900513561E-3</c:v>
                </c:pt>
                <c:pt idx="8093">
                  <c:v>-4.9875473180437391E-3</c:v>
                </c:pt>
                <c:pt idx="8094">
                  <c:v>-6.7950565743218894E-3</c:v>
                </c:pt>
                <c:pt idx="8095">
                  <c:v>-7.721423602918942E-3</c:v>
                </c:pt>
                <c:pt idx="8096">
                  <c:v>-8.2778369322203948E-3</c:v>
                </c:pt>
                <c:pt idx="8097">
                  <c:v>-8.4628137818680838E-3</c:v>
                </c:pt>
                <c:pt idx="8098">
                  <c:v>-8.231500046036011E-3</c:v>
                </c:pt>
                <c:pt idx="8099">
                  <c:v>-7.1653809687070025E-3</c:v>
                </c:pt>
                <c:pt idx="8100">
                  <c:v>-5.3119055213338706E-3</c:v>
                </c:pt>
                <c:pt idx="8101">
                  <c:v>-2.4849847690006088E-3</c:v>
                </c:pt>
                <c:pt idx="8102">
                  <c:v>1.0829554671926145E-3</c:v>
                </c:pt>
                <c:pt idx="8103">
                  <c:v>4.7435694757542723E-3</c:v>
                </c:pt>
                <c:pt idx="8104">
                  <c:v>7.5701195329981319E-3</c:v>
                </c:pt>
                <c:pt idx="8105">
                  <c:v>9.5648298094610507E-3</c:v>
                </c:pt>
                <c:pt idx="8106">
                  <c:v>1.1093576358454427E-2</c:v>
                </c:pt>
                <c:pt idx="8107">
                  <c:v>1.1834966537403568E-2</c:v>
                </c:pt>
                <c:pt idx="8108">
                  <c:v>1.2345784370699664E-2</c:v>
                </c:pt>
                <c:pt idx="8109">
                  <c:v>1.2530761220347464E-2</c:v>
                </c:pt>
                <c:pt idx="8110">
                  <c:v>1.2020684777230395E-2</c:v>
                </c:pt>
                <c:pt idx="8111">
                  <c:v>1.0630207496611144E-2</c:v>
                </c:pt>
                <c:pt idx="8112">
                  <c:v>-1.2902421965442001E-2</c:v>
                </c:pt>
                <c:pt idx="8113">
                  <c:v>-1.36894076403965E-2</c:v>
                </c:pt>
                <c:pt idx="8114">
                  <c:v>-1.470844844136221E-2</c:v>
                </c:pt>
                <c:pt idx="8115">
                  <c:v>-1.8601488271024591E-2</c:v>
                </c:pt>
                <c:pt idx="8116">
                  <c:v>-2.3142503117088542E-2</c:v>
                </c:pt>
                <c:pt idx="8117">
                  <c:v>-2.6386455845080925E-2</c:v>
                </c:pt>
                <c:pt idx="8118">
                  <c:v>-2.8193965101359075E-2</c:v>
                </c:pt>
                <c:pt idx="8119">
                  <c:v>-2.9120332129956128E-2</c:v>
                </c:pt>
                <c:pt idx="8120">
                  <c:v>-2.9676745459257581E-2</c:v>
                </c:pt>
                <c:pt idx="8121">
                  <c:v>-2.986172230890527E-2</c:v>
                </c:pt>
                <c:pt idx="8122">
                  <c:v>-2.9630408573073197E-2</c:v>
                </c:pt>
                <c:pt idx="8123">
                  <c:v>-2.8564289495744188E-2</c:v>
                </c:pt>
                <c:pt idx="8124">
                  <c:v>-2.6710814048371168E-2</c:v>
                </c:pt>
                <c:pt idx="8125">
                  <c:v>-2.3883893296037795E-2</c:v>
                </c:pt>
                <c:pt idx="8126">
                  <c:v>-2.0315953059844682E-2</c:v>
                </c:pt>
                <c:pt idx="8127">
                  <c:v>-1.6655339051282914E-2</c:v>
                </c:pt>
                <c:pt idx="8128">
                  <c:v>-1.3828788994039054E-2</c:v>
                </c:pt>
                <c:pt idx="8129">
                  <c:v>-1.1834078717576135E-2</c:v>
                </c:pt>
                <c:pt idx="8130">
                  <c:v>-1.030533216858287E-2</c:v>
                </c:pt>
                <c:pt idx="8131">
                  <c:v>-9.5639419896336175E-3</c:v>
                </c:pt>
                <c:pt idx="8132">
                  <c:v>-9.053124156337633E-3</c:v>
                </c:pt>
                <c:pt idx="8133">
                  <c:v>-8.8681473066898331E-3</c:v>
                </c:pt>
                <c:pt idx="8134">
                  <c:v>-9.3782237498067911E-3</c:v>
                </c:pt>
                <c:pt idx="8135">
                  <c:v>-1.0768701030426042E-2</c:v>
                </c:pt>
                <c:pt idx="8136">
                  <c:v>3.3051670055479154E-2</c:v>
                </c:pt>
                <c:pt idx="8137">
                  <c:v>3.2264684380524544E-2</c:v>
                </c:pt>
                <c:pt idx="8138">
                  <c:v>3.1245643579558835E-2</c:v>
                </c:pt>
                <c:pt idx="8139">
                  <c:v>2.7352603749896454E-2</c:v>
                </c:pt>
                <c:pt idx="8140">
                  <c:v>2.2811588903832503E-2</c:v>
                </c:pt>
                <c:pt idx="8141">
                  <c:v>1.9567636175840231E-2</c:v>
                </c:pt>
                <c:pt idx="8142">
                  <c:v>1.7760126919561969E-2</c:v>
                </c:pt>
                <c:pt idx="8143">
                  <c:v>1.6833759890965028E-2</c:v>
                </c:pt>
                <c:pt idx="8144">
                  <c:v>1.6277346561663575E-2</c:v>
                </c:pt>
                <c:pt idx="8145">
                  <c:v>1.6092369712015775E-2</c:v>
                </c:pt>
                <c:pt idx="8146">
                  <c:v>1.6323683447847848E-2</c:v>
                </c:pt>
                <c:pt idx="8147">
                  <c:v>1.7389802525176856E-2</c:v>
                </c:pt>
                <c:pt idx="8148">
                  <c:v>1.9243277972549988E-2</c:v>
                </c:pt>
                <c:pt idx="8149">
                  <c:v>2.2070198724883361E-2</c:v>
                </c:pt>
                <c:pt idx="8150">
                  <c:v>2.5638138961076473E-2</c:v>
                </c:pt>
                <c:pt idx="8151">
                  <c:v>2.9298752969638131E-2</c:v>
                </c:pt>
                <c:pt idx="8152">
                  <c:v>3.2125303026882102E-2</c:v>
                </c:pt>
                <c:pt idx="8153">
                  <c:v>3.4120013303344909E-2</c:v>
                </c:pt>
                <c:pt idx="8154">
                  <c:v>3.5648759852338285E-2</c:v>
                </c:pt>
                <c:pt idx="8155">
                  <c:v>3.6390150031287427E-2</c:v>
                </c:pt>
                <c:pt idx="8156">
                  <c:v>3.6900967864583523E-2</c:v>
                </c:pt>
                <c:pt idx="8157">
                  <c:v>3.7085944714231323E-2</c:v>
                </c:pt>
                <c:pt idx="8158">
                  <c:v>3.6575868271114254E-2</c:v>
                </c:pt>
                <c:pt idx="8159">
                  <c:v>3.5185390990495002E-2</c:v>
                </c:pt>
                <c:pt idx="8160">
                  <c:v>4.595028100864651E-3</c:v>
                </c:pt>
                <c:pt idx="8161">
                  <c:v>3.808042425910152E-3</c:v>
                </c:pt>
                <c:pt idx="8162">
                  <c:v>2.7890016249444427E-3</c:v>
                </c:pt>
                <c:pt idx="8163">
                  <c:v>-1.1040382047179387E-3</c:v>
                </c:pt>
                <c:pt idx="8164">
                  <c:v>-5.6450530507818897E-3</c:v>
                </c:pt>
                <c:pt idx="8165">
                  <c:v>-8.8890057787742727E-3</c:v>
                </c:pt>
                <c:pt idx="8166">
                  <c:v>-1.0696515035052423E-2</c:v>
                </c:pt>
                <c:pt idx="8167">
                  <c:v>-1.1622882063649476E-2</c:v>
                </c:pt>
                <c:pt idx="8168">
                  <c:v>-1.2179295392950928E-2</c:v>
                </c:pt>
                <c:pt idx="8169">
                  <c:v>-1.2364272242598617E-2</c:v>
                </c:pt>
                <c:pt idx="8170">
                  <c:v>-1.2132958506766545E-2</c:v>
                </c:pt>
                <c:pt idx="8171">
                  <c:v>-1.1066839429437536E-2</c:v>
                </c:pt>
                <c:pt idx="8172">
                  <c:v>-9.2133639820645152E-3</c:v>
                </c:pt>
                <c:pt idx="8173">
                  <c:v>-6.3864432297311424E-3</c:v>
                </c:pt>
                <c:pt idx="8174">
                  <c:v>-2.8185029935380301E-3</c:v>
                </c:pt>
                <c:pt idx="8175">
                  <c:v>8.4211101502373875E-4</c:v>
                </c:pt>
                <c:pt idx="8176">
                  <c:v>3.6686610722675983E-3</c:v>
                </c:pt>
                <c:pt idx="8177">
                  <c:v>5.6633713487305171E-3</c:v>
                </c:pt>
                <c:pt idx="8178">
                  <c:v>7.1921178977237821E-3</c:v>
                </c:pt>
                <c:pt idx="8179">
                  <c:v>7.9335080766730348E-3</c:v>
                </c:pt>
                <c:pt idx="8180">
                  <c:v>8.4443259099690193E-3</c:v>
                </c:pt>
                <c:pt idx="8181">
                  <c:v>8.6293027596168193E-3</c:v>
                </c:pt>
                <c:pt idx="8182">
                  <c:v>8.1192263164998613E-3</c:v>
                </c:pt>
                <c:pt idx="8183">
                  <c:v>6.7287490358806101E-3</c:v>
                </c:pt>
                <c:pt idx="8184">
                  <c:v>-1.0798205692889029E-3</c:v>
                </c:pt>
                <c:pt idx="8185">
                  <c:v>-1.8668062442434019E-3</c:v>
                </c:pt>
                <c:pt idx="8186">
                  <c:v>-2.8858470452091112E-3</c:v>
                </c:pt>
                <c:pt idx="8187">
                  <c:v>-6.7788868748714926E-3</c:v>
                </c:pt>
                <c:pt idx="8188">
                  <c:v>-1.1319901720935444E-2</c:v>
                </c:pt>
                <c:pt idx="8189">
                  <c:v>-1.4563854448927827E-2</c:v>
                </c:pt>
                <c:pt idx="8190">
                  <c:v>-1.6371363705205977E-2</c:v>
                </c:pt>
                <c:pt idx="8191">
                  <c:v>-1.729773073380303E-2</c:v>
                </c:pt>
                <c:pt idx="8192">
                  <c:v>-1.7854144063104482E-2</c:v>
                </c:pt>
                <c:pt idx="8193">
                  <c:v>-1.8039120912752171E-2</c:v>
                </c:pt>
                <c:pt idx="8194">
                  <c:v>-1.7807807176920099E-2</c:v>
                </c:pt>
                <c:pt idx="8195">
                  <c:v>-1.674168809959109E-2</c:v>
                </c:pt>
                <c:pt idx="8196">
                  <c:v>-1.4888212652217958E-2</c:v>
                </c:pt>
                <c:pt idx="8197">
                  <c:v>-1.2061291899884696E-2</c:v>
                </c:pt>
                <c:pt idx="8198">
                  <c:v>-8.493351663691473E-3</c:v>
                </c:pt>
                <c:pt idx="8199">
                  <c:v>-4.8327376551298151E-3</c:v>
                </c:pt>
                <c:pt idx="8200">
                  <c:v>-2.0061875978859556E-3</c:v>
                </c:pt>
                <c:pt idx="8201">
                  <c:v>-1.1477321423036813E-5</c:v>
                </c:pt>
                <c:pt idx="8202">
                  <c:v>1.5172692275703392E-3</c:v>
                </c:pt>
                <c:pt idx="8203">
                  <c:v>2.2586594065194809E-3</c:v>
                </c:pt>
                <c:pt idx="8204">
                  <c:v>2.7694772398155765E-3</c:v>
                </c:pt>
                <c:pt idx="8205">
                  <c:v>2.9544540894633764E-3</c:v>
                </c:pt>
                <c:pt idx="8206">
                  <c:v>2.4443776463463074E-3</c:v>
                </c:pt>
                <c:pt idx="8207">
                  <c:v>1.0539003657270563E-3</c:v>
                </c:pt>
                <c:pt idx="8208">
                  <c:v>-1.0798205692889029E-3</c:v>
                </c:pt>
                <c:pt idx="8209">
                  <c:v>-1.8668062442434019E-3</c:v>
                </c:pt>
                <c:pt idx="8210">
                  <c:v>-2.8858470452091112E-3</c:v>
                </c:pt>
                <c:pt idx="8211">
                  <c:v>-6.7788868748714926E-3</c:v>
                </c:pt>
                <c:pt idx="8212">
                  <c:v>-1.1319901720935444E-2</c:v>
                </c:pt>
                <c:pt idx="8213">
                  <c:v>-1.4563854448927827E-2</c:v>
                </c:pt>
                <c:pt idx="8214">
                  <c:v>-1.6371363705205977E-2</c:v>
                </c:pt>
                <c:pt idx="8215">
                  <c:v>-1.729773073380303E-2</c:v>
                </c:pt>
                <c:pt idx="8216">
                  <c:v>-1.7854144063104482E-2</c:v>
                </c:pt>
                <c:pt idx="8217">
                  <c:v>-1.8039120912752171E-2</c:v>
                </c:pt>
                <c:pt idx="8218">
                  <c:v>-1.7807807176920099E-2</c:v>
                </c:pt>
                <c:pt idx="8219">
                  <c:v>-1.674168809959109E-2</c:v>
                </c:pt>
                <c:pt idx="8220">
                  <c:v>-1.4888212652217958E-2</c:v>
                </c:pt>
                <c:pt idx="8221">
                  <c:v>-1.2061291899884696E-2</c:v>
                </c:pt>
                <c:pt idx="8222">
                  <c:v>-8.493351663691473E-3</c:v>
                </c:pt>
                <c:pt idx="8223">
                  <c:v>-4.8327376551298151E-3</c:v>
                </c:pt>
                <c:pt idx="8224">
                  <c:v>-2.0061875978859556E-3</c:v>
                </c:pt>
                <c:pt idx="8225">
                  <c:v>-1.1477321423036813E-5</c:v>
                </c:pt>
                <c:pt idx="8226">
                  <c:v>1.5172692275703392E-3</c:v>
                </c:pt>
                <c:pt idx="8227">
                  <c:v>2.2586594065194809E-3</c:v>
                </c:pt>
                <c:pt idx="8228">
                  <c:v>2.7694772398155765E-3</c:v>
                </c:pt>
                <c:pt idx="8229">
                  <c:v>2.9544540894633764E-3</c:v>
                </c:pt>
                <c:pt idx="8230">
                  <c:v>2.4443776463463074E-3</c:v>
                </c:pt>
                <c:pt idx="8231">
                  <c:v>1.0539003657270563E-3</c:v>
                </c:pt>
                <c:pt idx="8232">
                  <c:v>5.0549120121785807E-2</c:v>
                </c:pt>
                <c:pt idx="8233">
                  <c:v>4.9762134446831197E-2</c:v>
                </c:pt>
                <c:pt idx="8234">
                  <c:v>4.8743093645865487E-2</c:v>
                </c:pt>
                <c:pt idx="8235">
                  <c:v>4.4850053816203106E-2</c:v>
                </c:pt>
                <c:pt idx="8236">
                  <c:v>4.0309038970139155E-2</c:v>
                </c:pt>
                <c:pt idx="8237">
                  <c:v>3.7065086242146883E-2</c:v>
                </c:pt>
                <c:pt idx="8238">
                  <c:v>3.5257576985868622E-2</c:v>
                </c:pt>
                <c:pt idx="8239">
                  <c:v>3.433120995727168E-2</c:v>
                </c:pt>
                <c:pt idx="8240">
                  <c:v>3.3774796627970227E-2</c:v>
                </c:pt>
                <c:pt idx="8241">
                  <c:v>3.3589819778322427E-2</c:v>
                </c:pt>
                <c:pt idx="8242">
                  <c:v>3.38211335141545E-2</c:v>
                </c:pt>
                <c:pt idx="8243">
                  <c:v>3.4887252591483509E-2</c:v>
                </c:pt>
                <c:pt idx="8244">
                  <c:v>3.674072803885664E-2</c:v>
                </c:pt>
                <c:pt idx="8245">
                  <c:v>3.9567648791190013E-2</c:v>
                </c:pt>
                <c:pt idx="8246">
                  <c:v>4.3135589027383126E-2</c:v>
                </c:pt>
                <c:pt idx="8247">
                  <c:v>4.6796203035944783E-2</c:v>
                </c:pt>
                <c:pt idx="8248">
                  <c:v>4.9622753093188754E-2</c:v>
                </c:pt>
                <c:pt idx="8249">
                  <c:v>5.1617463369651562E-2</c:v>
                </c:pt>
                <c:pt idx="8250">
                  <c:v>5.3146209918644938E-2</c:v>
                </c:pt>
                <c:pt idx="8251">
                  <c:v>5.3887600097594079E-2</c:v>
                </c:pt>
                <c:pt idx="8252">
                  <c:v>5.4398417930890175E-2</c:v>
                </c:pt>
                <c:pt idx="8253">
                  <c:v>5.4583394780537975E-2</c:v>
                </c:pt>
                <c:pt idx="8254">
                  <c:v>5.4073318337420906E-2</c:v>
                </c:pt>
                <c:pt idx="8255">
                  <c:v>5.2682841056801655E-2</c:v>
                </c:pt>
                <c:pt idx="8256">
                  <c:v>-2.9536462523903295E-2</c:v>
                </c:pt>
                <c:pt idx="8257">
                  <c:v>-3.0323448198857794E-2</c:v>
                </c:pt>
                <c:pt idx="8258">
                  <c:v>-3.1342488999823503E-2</c:v>
                </c:pt>
                <c:pt idx="8259">
                  <c:v>-3.5235528829485885E-2</c:v>
                </c:pt>
                <c:pt idx="8260">
                  <c:v>-3.9776543675549836E-2</c:v>
                </c:pt>
                <c:pt idx="8261">
                  <c:v>-4.3020496403542219E-2</c:v>
                </c:pt>
                <c:pt idx="8262">
                  <c:v>-4.4828005659820369E-2</c:v>
                </c:pt>
                <c:pt idx="8263">
                  <c:v>-4.5754372688417422E-2</c:v>
                </c:pt>
                <c:pt idx="8264">
                  <c:v>-4.6310786017718875E-2</c:v>
                </c:pt>
                <c:pt idx="8265">
                  <c:v>-4.6495762867366563E-2</c:v>
                </c:pt>
                <c:pt idx="8266">
                  <c:v>-4.6264449131534491E-2</c:v>
                </c:pt>
                <c:pt idx="8267">
                  <c:v>-4.5198330054205482E-2</c:v>
                </c:pt>
                <c:pt idx="8268">
                  <c:v>-4.3344854606832461E-2</c:v>
                </c:pt>
                <c:pt idx="8269">
                  <c:v>-4.0517933854499089E-2</c:v>
                </c:pt>
                <c:pt idx="8270">
                  <c:v>-3.6949993618305976E-2</c:v>
                </c:pt>
                <c:pt idx="8271">
                  <c:v>-3.3289379609744207E-2</c:v>
                </c:pt>
                <c:pt idx="8272">
                  <c:v>-3.0462829552500348E-2</c:v>
                </c:pt>
                <c:pt idx="8273">
                  <c:v>-2.8468119276037429E-2</c:v>
                </c:pt>
                <c:pt idx="8274">
                  <c:v>-2.6939372727044164E-2</c:v>
                </c:pt>
                <c:pt idx="8275">
                  <c:v>-2.6197982548094911E-2</c:v>
                </c:pt>
                <c:pt idx="8276">
                  <c:v>-2.5687164714798927E-2</c:v>
                </c:pt>
                <c:pt idx="8277">
                  <c:v>-2.5502187865151127E-2</c:v>
                </c:pt>
                <c:pt idx="8278">
                  <c:v>-2.6012264308268085E-2</c:v>
                </c:pt>
                <c:pt idx="8279">
                  <c:v>-2.7402741588887336E-2</c:v>
                </c:pt>
                <c:pt idx="8280">
                  <c:v>4.5711761221112202E-4</c:v>
                </c:pt>
                <c:pt idx="8281">
                  <c:v>-3.2986806274348801E-4</c:v>
                </c:pt>
                <c:pt idx="8282">
                  <c:v>-1.3489088637091973E-3</c:v>
                </c:pt>
                <c:pt idx="8283">
                  <c:v>-5.2419486933715786E-3</c:v>
                </c:pt>
                <c:pt idx="8284">
                  <c:v>-9.7829635394355297E-3</c:v>
                </c:pt>
                <c:pt idx="8285">
                  <c:v>-1.3026916267427802E-2</c:v>
                </c:pt>
                <c:pt idx="8286">
                  <c:v>-1.4834425523706063E-2</c:v>
                </c:pt>
                <c:pt idx="8287">
                  <c:v>-1.5760792552303005E-2</c:v>
                </c:pt>
                <c:pt idx="8288">
                  <c:v>-1.6317205881604457E-2</c:v>
                </c:pt>
                <c:pt idx="8289">
                  <c:v>-1.6502182731252257E-2</c:v>
                </c:pt>
                <c:pt idx="8290">
                  <c:v>-1.6270868995420185E-2</c:v>
                </c:pt>
                <c:pt idx="8291">
                  <c:v>-1.5204749918091176E-2</c:v>
                </c:pt>
                <c:pt idx="8292">
                  <c:v>-1.3351274470718155E-2</c:v>
                </c:pt>
                <c:pt idx="8293">
                  <c:v>-1.0524353718384671E-2</c:v>
                </c:pt>
                <c:pt idx="8294">
                  <c:v>-6.9564134821916701E-3</c:v>
                </c:pt>
                <c:pt idx="8295">
                  <c:v>-3.2957994736299012E-3</c:v>
                </c:pt>
                <c:pt idx="8296">
                  <c:v>-4.6924941638593065E-4</c:v>
                </c:pt>
                <c:pt idx="8297">
                  <c:v>1.5254608600768771E-3</c:v>
                </c:pt>
                <c:pt idx="8298">
                  <c:v>3.0542074090701421E-3</c:v>
                </c:pt>
                <c:pt idx="8299">
                  <c:v>3.7955975880193948E-3</c:v>
                </c:pt>
                <c:pt idx="8300">
                  <c:v>4.3064154213153794E-3</c:v>
                </c:pt>
                <c:pt idx="8301">
                  <c:v>4.4913922709631793E-3</c:v>
                </c:pt>
                <c:pt idx="8302">
                  <c:v>3.9813158278462213E-3</c:v>
                </c:pt>
                <c:pt idx="8303">
                  <c:v>2.5908385472269702E-3</c:v>
                </c:pt>
                <c:pt idx="8304">
                  <c:v>6.1319662823645649E-3</c:v>
                </c:pt>
                <c:pt idx="8305">
                  <c:v>5.3449806074100659E-3</c:v>
                </c:pt>
                <c:pt idx="8306">
                  <c:v>4.3259398064443566E-3</c:v>
                </c:pt>
                <c:pt idx="8307">
                  <c:v>4.3289997678197523E-4</c:v>
                </c:pt>
                <c:pt idx="8308">
                  <c:v>-4.1081148692819758E-3</c:v>
                </c:pt>
                <c:pt idx="8309">
                  <c:v>-7.3520675972743588E-3</c:v>
                </c:pt>
                <c:pt idx="8310">
                  <c:v>-9.1595768535525091E-3</c:v>
                </c:pt>
                <c:pt idx="8311">
                  <c:v>-1.0085943882149562E-2</c:v>
                </c:pt>
                <c:pt idx="8312">
                  <c:v>-1.0642357211451015E-2</c:v>
                </c:pt>
                <c:pt idx="8313">
                  <c:v>-1.0827334061098703E-2</c:v>
                </c:pt>
                <c:pt idx="8314">
                  <c:v>-1.0596020325266631E-2</c:v>
                </c:pt>
                <c:pt idx="8315">
                  <c:v>-9.5299012479376222E-3</c:v>
                </c:pt>
                <c:pt idx="8316">
                  <c:v>-7.6764258005646013E-3</c:v>
                </c:pt>
                <c:pt idx="8317">
                  <c:v>-4.8495050482312285E-3</c:v>
                </c:pt>
                <c:pt idx="8318">
                  <c:v>-1.2815648120381162E-3</c:v>
                </c:pt>
                <c:pt idx="8319">
                  <c:v>2.3790491965236527E-3</c:v>
                </c:pt>
                <c:pt idx="8320">
                  <c:v>5.2055992537675122E-3</c:v>
                </c:pt>
                <c:pt idx="8321">
                  <c:v>7.200309530230431E-3</c:v>
                </c:pt>
                <c:pt idx="8322">
                  <c:v>8.729056079223696E-3</c:v>
                </c:pt>
                <c:pt idx="8323">
                  <c:v>9.4704462581729487E-3</c:v>
                </c:pt>
                <c:pt idx="8324">
                  <c:v>9.9812640914689332E-3</c:v>
                </c:pt>
                <c:pt idx="8325">
                  <c:v>1.0166240941116733E-2</c:v>
                </c:pt>
                <c:pt idx="8326">
                  <c:v>9.6561644979997752E-3</c:v>
                </c:pt>
                <c:pt idx="8327">
                  <c:v>8.265687217380524E-3</c:v>
                </c:pt>
                <c:pt idx="8328">
                  <c:v>3.7898936627901891E-2</c:v>
                </c:pt>
                <c:pt idx="8329">
                  <c:v>3.7111950952947392E-2</c:v>
                </c:pt>
                <c:pt idx="8330">
                  <c:v>3.6092910151981683E-2</c:v>
                </c:pt>
                <c:pt idx="8331">
                  <c:v>3.2199870322319302E-2</c:v>
                </c:pt>
                <c:pt idx="8332">
                  <c:v>2.7658855476255351E-2</c:v>
                </c:pt>
                <c:pt idx="8333">
                  <c:v>2.4414902748262968E-2</c:v>
                </c:pt>
                <c:pt idx="8334">
                  <c:v>2.2607393491984817E-2</c:v>
                </c:pt>
                <c:pt idx="8335">
                  <c:v>2.1681026463387765E-2</c:v>
                </c:pt>
                <c:pt idx="8336">
                  <c:v>2.1124613134086312E-2</c:v>
                </c:pt>
                <c:pt idx="8337">
                  <c:v>2.0939636284438623E-2</c:v>
                </c:pt>
                <c:pt idx="8338">
                  <c:v>2.1170950020270696E-2</c:v>
                </c:pt>
                <c:pt idx="8339">
                  <c:v>2.2237069097599704E-2</c:v>
                </c:pt>
                <c:pt idx="8340">
                  <c:v>2.4090544544972725E-2</c:v>
                </c:pt>
                <c:pt idx="8341">
                  <c:v>2.6917465297306098E-2</c:v>
                </c:pt>
                <c:pt idx="8342">
                  <c:v>3.048540553349921E-2</c:v>
                </c:pt>
                <c:pt idx="8343">
                  <c:v>3.4146019542060979E-2</c:v>
                </c:pt>
                <c:pt idx="8344">
                  <c:v>3.6972569599304839E-2</c:v>
                </c:pt>
                <c:pt idx="8345">
                  <c:v>3.8967279875767757E-2</c:v>
                </c:pt>
                <c:pt idx="8346">
                  <c:v>4.0496026424761022E-2</c:v>
                </c:pt>
                <c:pt idx="8347">
                  <c:v>4.1237416603710275E-2</c:v>
                </c:pt>
                <c:pt idx="8348">
                  <c:v>4.174823443700626E-2</c:v>
                </c:pt>
                <c:pt idx="8349">
                  <c:v>4.193321128665406E-2</c:v>
                </c:pt>
                <c:pt idx="8350">
                  <c:v>4.1423134843537102E-2</c:v>
                </c:pt>
                <c:pt idx="8351">
                  <c:v>4.003265756291785E-2</c:v>
                </c:pt>
                <c:pt idx="8352">
                  <c:v>4.822042725266984E-2</c:v>
                </c:pt>
                <c:pt idx="8353">
                  <c:v>4.7433441577715341E-2</c:v>
                </c:pt>
                <c:pt idx="8354">
                  <c:v>4.6414400776749631E-2</c:v>
                </c:pt>
                <c:pt idx="8355">
                  <c:v>4.252136094708725E-2</c:v>
                </c:pt>
                <c:pt idx="8356">
                  <c:v>3.7980346101023299E-2</c:v>
                </c:pt>
                <c:pt idx="8357">
                  <c:v>3.4736393373030916E-2</c:v>
                </c:pt>
                <c:pt idx="8358">
                  <c:v>3.2928884116752766E-2</c:v>
                </c:pt>
                <c:pt idx="8359">
                  <c:v>3.2002517088155713E-2</c:v>
                </c:pt>
                <c:pt idx="8360">
                  <c:v>3.144610375885426E-2</c:v>
                </c:pt>
                <c:pt idx="8361">
                  <c:v>3.1261126909206571E-2</c:v>
                </c:pt>
                <c:pt idx="8362">
                  <c:v>3.1492440645038644E-2</c:v>
                </c:pt>
                <c:pt idx="8363">
                  <c:v>3.2558559722367653E-2</c:v>
                </c:pt>
                <c:pt idx="8364">
                  <c:v>3.4412035169740673E-2</c:v>
                </c:pt>
                <c:pt idx="8365">
                  <c:v>3.7238955922074046E-2</c:v>
                </c:pt>
                <c:pt idx="8366">
                  <c:v>4.0806896158267159E-2</c:v>
                </c:pt>
                <c:pt idx="8367">
                  <c:v>4.4467510166828927E-2</c:v>
                </c:pt>
                <c:pt idx="8368">
                  <c:v>4.7294060224072787E-2</c:v>
                </c:pt>
                <c:pt idx="8369">
                  <c:v>4.9288770500535706E-2</c:v>
                </c:pt>
                <c:pt idx="8370">
                  <c:v>5.0817517049528971E-2</c:v>
                </c:pt>
                <c:pt idx="8371">
                  <c:v>5.1558907228478223E-2</c:v>
                </c:pt>
                <c:pt idx="8372">
                  <c:v>5.2069725061774208E-2</c:v>
                </c:pt>
                <c:pt idx="8373">
                  <c:v>5.2254701911422008E-2</c:v>
                </c:pt>
                <c:pt idx="8374">
                  <c:v>5.174462546830505E-2</c:v>
                </c:pt>
                <c:pt idx="8375">
                  <c:v>5.0354148187685799E-2</c:v>
                </c:pt>
                <c:pt idx="8376">
                  <c:v>4.822042725266984E-2</c:v>
                </c:pt>
                <c:pt idx="8377">
                  <c:v>4.7433441577715341E-2</c:v>
                </c:pt>
                <c:pt idx="8378">
                  <c:v>4.6414400776749631E-2</c:v>
                </c:pt>
                <c:pt idx="8379">
                  <c:v>4.252136094708725E-2</c:v>
                </c:pt>
                <c:pt idx="8380">
                  <c:v>3.7980346101023299E-2</c:v>
                </c:pt>
                <c:pt idx="8381">
                  <c:v>3.4736393373030916E-2</c:v>
                </c:pt>
                <c:pt idx="8382">
                  <c:v>3.2928884116752766E-2</c:v>
                </c:pt>
                <c:pt idx="8383">
                  <c:v>3.2002517088155713E-2</c:v>
                </c:pt>
                <c:pt idx="8384">
                  <c:v>3.144610375885426E-2</c:v>
                </c:pt>
                <c:pt idx="8385">
                  <c:v>3.1261126909206571E-2</c:v>
                </c:pt>
                <c:pt idx="8386">
                  <c:v>3.1492440645038644E-2</c:v>
                </c:pt>
                <c:pt idx="8387">
                  <c:v>3.2558559722367653E-2</c:v>
                </c:pt>
                <c:pt idx="8388">
                  <c:v>3.4412035169740673E-2</c:v>
                </c:pt>
                <c:pt idx="8389">
                  <c:v>3.7238955922074046E-2</c:v>
                </c:pt>
                <c:pt idx="8390">
                  <c:v>4.0806896158267159E-2</c:v>
                </c:pt>
                <c:pt idx="8391">
                  <c:v>4.4467510166828927E-2</c:v>
                </c:pt>
                <c:pt idx="8392">
                  <c:v>4.7294060224072787E-2</c:v>
                </c:pt>
                <c:pt idx="8393">
                  <c:v>4.9288770500535706E-2</c:v>
                </c:pt>
                <c:pt idx="8394">
                  <c:v>5.0817517049528971E-2</c:v>
                </c:pt>
                <c:pt idx="8395">
                  <c:v>5.1558907228478223E-2</c:v>
                </c:pt>
                <c:pt idx="8396">
                  <c:v>5.2069725061774208E-2</c:v>
                </c:pt>
                <c:pt idx="8397">
                  <c:v>5.2254701911422008E-2</c:v>
                </c:pt>
                <c:pt idx="8398">
                  <c:v>5.174462546830505E-2</c:v>
                </c:pt>
                <c:pt idx="8399">
                  <c:v>5.0354148187685799E-2</c:v>
                </c:pt>
                <c:pt idx="8400">
                  <c:v>3.6315427252669896E-2</c:v>
                </c:pt>
                <c:pt idx="8401">
                  <c:v>3.5528441577715286E-2</c:v>
                </c:pt>
                <c:pt idx="8402">
                  <c:v>3.4509400776749577E-2</c:v>
                </c:pt>
                <c:pt idx="8403">
                  <c:v>3.0616360947087196E-2</c:v>
                </c:pt>
                <c:pt idx="8404">
                  <c:v>2.6075346101023245E-2</c:v>
                </c:pt>
                <c:pt idx="8405">
                  <c:v>2.2831393373030973E-2</c:v>
                </c:pt>
                <c:pt idx="8406">
                  <c:v>2.1023884116752711E-2</c:v>
                </c:pt>
                <c:pt idx="8407">
                  <c:v>2.009751708815577E-2</c:v>
                </c:pt>
                <c:pt idx="8408">
                  <c:v>1.9541103758854317E-2</c:v>
                </c:pt>
                <c:pt idx="8409">
                  <c:v>1.9356126909206517E-2</c:v>
                </c:pt>
                <c:pt idx="8410">
                  <c:v>1.958744064503859E-2</c:v>
                </c:pt>
                <c:pt idx="8411">
                  <c:v>2.0653559722367598E-2</c:v>
                </c:pt>
                <c:pt idx="8412">
                  <c:v>2.2507035169740619E-2</c:v>
                </c:pt>
                <c:pt idx="8413">
                  <c:v>2.5333955922074103E-2</c:v>
                </c:pt>
                <c:pt idx="8414">
                  <c:v>2.8901896158267104E-2</c:v>
                </c:pt>
                <c:pt idx="8415">
                  <c:v>3.2562510166828873E-2</c:v>
                </c:pt>
                <c:pt idx="8416">
                  <c:v>3.5389060224072844E-2</c:v>
                </c:pt>
                <c:pt idx="8417">
                  <c:v>3.7383770500535651E-2</c:v>
                </c:pt>
                <c:pt idx="8418">
                  <c:v>3.8912517049528916E-2</c:v>
                </c:pt>
                <c:pt idx="8419">
                  <c:v>3.9653907228478169E-2</c:v>
                </c:pt>
                <c:pt idx="8420">
                  <c:v>4.0164725061774154E-2</c:v>
                </c:pt>
                <c:pt idx="8421">
                  <c:v>4.0349701911421954E-2</c:v>
                </c:pt>
                <c:pt idx="8422">
                  <c:v>3.9839625468304996E-2</c:v>
                </c:pt>
                <c:pt idx="8423">
                  <c:v>3.8449148187685744E-2</c:v>
                </c:pt>
                <c:pt idx="8424">
                  <c:v>0.13626298024389616</c:v>
                </c:pt>
                <c:pt idx="8425">
                  <c:v>0.13547599456894155</c:v>
                </c:pt>
                <c:pt idx="8426">
                  <c:v>0.13445695376797595</c:v>
                </c:pt>
                <c:pt idx="8427">
                  <c:v>0.13056391393831357</c:v>
                </c:pt>
                <c:pt idx="8428">
                  <c:v>0.12602289909224951</c:v>
                </c:pt>
                <c:pt idx="8429">
                  <c:v>0.12277894636425724</c:v>
                </c:pt>
                <c:pt idx="8430">
                  <c:v>0.12097143710797897</c:v>
                </c:pt>
                <c:pt idx="8431">
                  <c:v>0.12004507007938203</c:v>
                </c:pt>
                <c:pt idx="8432">
                  <c:v>0.11948865675008058</c:v>
                </c:pt>
                <c:pt idx="8433">
                  <c:v>0.11930367990043289</c:v>
                </c:pt>
                <c:pt idx="8434">
                  <c:v>0.11953499363626496</c:v>
                </c:pt>
                <c:pt idx="8435">
                  <c:v>0.12060111271359386</c:v>
                </c:pt>
                <c:pt idx="8436">
                  <c:v>0.12245458816096699</c:v>
                </c:pt>
                <c:pt idx="8437">
                  <c:v>0.12528150891330037</c:v>
                </c:pt>
                <c:pt idx="8438">
                  <c:v>0.12884944914949348</c:v>
                </c:pt>
                <c:pt idx="8439">
                  <c:v>0.13251006315805525</c:v>
                </c:pt>
                <c:pt idx="8440">
                  <c:v>0.13533661321529911</c:v>
                </c:pt>
                <c:pt idx="8441">
                  <c:v>0.13733132349176203</c:v>
                </c:pt>
                <c:pt idx="8442">
                  <c:v>0.13886007004075529</c:v>
                </c:pt>
                <c:pt idx="8443">
                  <c:v>0.13960146021970454</c:v>
                </c:pt>
                <c:pt idx="8444">
                  <c:v>0.14011227805300053</c:v>
                </c:pt>
                <c:pt idx="8445">
                  <c:v>0.14029725490264833</c:v>
                </c:pt>
                <c:pt idx="8446">
                  <c:v>0.13978717845953137</c:v>
                </c:pt>
                <c:pt idx="8447">
                  <c:v>0.13839670117891212</c:v>
                </c:pt>
                <c:pt idx="8448">
                  <c:v>0.10449600989835883</c:v>
                </c:pt>
                <c:pt idx="8449">
                  <c:v>0.10370902422340433</c:v>
                </c:pt>
                <c:pt idx="8450">
                  <c:v>0.10268998342243851</c:v>
                </c:pt>
                <c:pt idx="8451">
                  <c:v>9.8796943592776132E-2</c:v>
                </c:pt>
                <c:pt idx="8452">
                  <c:v>9.4255928746712292E-2</c:v>
                </c:pt>
                <c:pt idx="8453">
                  <c:v>9.1011976018719909E-2</c:v>
                </c:pt>
                <c:pt idx="8454">
                  <c:v>8.9204466762441759E-2</c:v>
                </c:pt>
                <c:pt idx="8455">
                  <c:v>8.8278099733844706E-2</c:v>
                </c:pt>
                <c:pt idx="8456">
                  <c:v>8.7721686404543253E-2</c:v>
                </c:pt>
                <c:pt idx="8457">
                  <c:v>8.7536709554895453E-2</c:v>
                </c:pt>
                <c:pt idx="8458">
                  <c:v>8.7768023290727526E-2</c:v>
                </c:pt>
                <c:pt idx="8459">
                  <c:v>8.8834142368056646E-2</c:v>
                </c:pt>
                <c:pt idx="8460">
                  <c:v>9.0687617815429666E-2</c:v>
                </c:pt>
                <c:pt idx="8461">
                  <c:v>9.3514538567763039E-2</c:v>
                </c:pt>
                <c:pt idx="8462">
                  <c:v>9.7082478803956151E-2</c:v>
                </c:pt>
                <c:pt idx="8463">
                  <c:v>0.10074309281251781</c:v>
                </c:pt>
                <c:pt idx="8464">
                  <c:v>0.10356964286976178</c:v>
                </c:pt>
                <c:pt idx="8465">
                  <c:v>0.10556435314622459</c:v>
                </c:pt>
                <c:pt idx="8466">
                  <c:v>0.10709309969521796</c:v>
                </c:pt>
                <c:pt idx="8467">
                  <c:v>0.10783448987416711</c:v>
                </c:pt>
                <c:pt idx="8468">
                  <c:v>0.1083453077074632</c:v>
                </c:pt>
                <c:pt idx="8469">
                  <c:v>0.108530284557111</c:v>
                </c:pt>
                <c:pt idx="8470">
                  <c:v>0.10802020811399393</c:v>
                </c:pt>
                <c:pt idx="8471">
                  <c:v>0.10662973083337468</c:v>
                </c:pt>
                <c:pt idx="8472">
                  <c:v>8.6407429762244581E-2</c:v>
                </c:pt>
                <c:pt idx="8473">
                  <c:v>8.5620444087289971E-2</c:v>
                </c:pt>
                <c:pt idx="8474">
                  <c:v>8.4601403286324262E-2</c:v>
                </c:pt>
                <c:pt idx="8475">
                  <c:v>8.070836345666188E-2</c:v>
                </c:pt>
                <c:pt idx="8476">
                  <c:v>7.6167348610597929E-2</c:v>
                </c:pt>
                <c:pt idx="8477">
                  <c:v>7.2923395882605657E-2</c:v>
                </c:pt>
                <c:pt idx="8478">
                  <c:v>7.1115886626327396E-2</c:v>
                </c:pt>
                <c:pt idx="8479">
                  <c:v>7.0189519597730454E-2</c:v>
                </c:pt>
                <c:pt idx="8480">
                  <c:v>6.9633106268429001E-2</c:v>
                </c:pt>
                <c:pt idx="8481">
                  <c:v>6.9448129418781201E-2</c:v>
                </c:pt>
                <c:pt idx="8482">
                  <c:v>6.9679443154613274E-2</c:v>
                </c:pt>
                <c:pt idx="8483">
                  <c:v>7.0745562231942283E-2</c:v>
                </c:pt>
                <c:pt idx="8484">
                  <c:v>7.2599037679315415E-2</c:v>
                </c:pt>
                <c:pt idx="8485">
                  <c:v>7.5425958431648787E-2</c:v>
                </c:pt>
                <c:pt idx="8486">
                  <c:v>7.89938986678419E-2</c:v>
                </c:pt>
                <c:pt idx="8487">
                  <c:v>8.2654512676403558E-2</c:v>
                </c:pt>
                <c:pt idx="8488">
                  <c:v>8.5481062733647528E-2</c:v>
                </c:pt>
                <c:pt idx="8489">
                  <c:v>8.7475773010110336E-2</c:v>
                </c:pt>
                <c:pt idx="8490">
                  <c:v>8.9004519559103712E-2</c:v>
                </c:pt>
                <c:pt idx="8491">
                  <c:v>8.9745909738052854E-2</c:v>
                </c:pt>
                <c:pt idx="8492">
                  <c:v>9.0256727571348949E-2</c:v>
                </c:pt>
                <c:pt idx="8493">
                  <c:v>9.0441704420996749E-2</c:v>
                </c:pt>
                <c:pt idx="8494">
                  <c:v>8.993162797787968E-2</c:v>
                </c:pt>
                <c:pt idx="8495">
                  <c:v>8.8541150697260429E-2</c:v>
                </c:pt>
                <c:pt idx="8496">
                  <c:v>0.11454522108508913</c:v>
                </c:pt>
                <c:pt idx="8497">
                  <c:v>0.11375823541013452</c:v>
                </c:pt>
                <c:pt idx="8498">
                  <c:v>0.11273919460916881</c:v>
                </c:pt>
                <c:pt idx="8499">
                  <c:v>0.10884615477950643</c:v>
                </c:pt>
                <c:pt idx="8500">
                  <c:v>0.10430513993344248</c:v>
                </c:pt>
                <c:pt idx="8501">
                  <c:v>0.10106118720545021</c:v>
                </c:pt>
                <c:pt idx="8502">
                  <c:v>9.9253677949171948E-2</c:v>
                </c:pt>
                <c:pt idx="8503">
                  <c:v>9.8327310920575006E-2</c:v>
                </c:pt>
                <c:pt idx="8504">
                  <c:v>9.7770897591273553E-2</c:v>
                </c:pt>
                <c:pt idx="8505">
                  <c:v>9.7585920741625753E-2</c:v>
                </c:pt>
                <c:pt idx="8506">
                  <c:v>9.7817234477457826E-2</c:v>
                </c:pt>
                <c:pt idx="8507">
                  <c:v>9.8883353554786835E-2</c:v>
                </c:pt>
                <c:pt idx="8508">
                  <c:v>0.10073682900215986</c:v>
                </c:pt>
                <c:pt idx="8509">
                  <c:v>0.10356374975449334</c:v>
                </c:pt>
                <c:pt idx="8510">
                  <c:v>0.10713168999068634</c:v>
                </c:pt>
                <c:pt idx="8511">
                  <c:v>0.11079230399924811</c:v>
                </c:pt>
                <c:pt idx="8512">
                  <c:v>0.11361885405649208</c:v>
                </c:pt>
                <c:pt idx="8513">
                  <c:v>0.11561356433295489</c:v>
                </c:pt>
                <c:pt idx="8514">
                  <c:v>0.11714231088194815</c:v>
                </c:pt>
                <c:pt idx="8515">
                  <c:v>0.11788370106089741</c:v>
                </c:pt>
                <c:pt idx="8516">
                  <c:v>0.11839451889419339</c:v>
                </c:pt>
                <c:pt idx="8517">
                  <c:v>0.11857949574384119</c:v>
                </c:pt>
                <c:pt idx="8518">
                  <c:v>0.11806941930072423</c:v>
                </c:pt>
                <c:pt idx="8519">
                  <c:v>0.11667894202010498</c:v>
                </c:pt>
                <c:pt idx="8520">
                  <c:v>0.12313989269416614</c:v>
                </c:pt>
                <c:pt idx="8521">
                  <c:v>0.12235290701921164</c:v>
                </c:pt>
                <c:pt idx="8522">
                  <c:v>0.12133386621824593</c:v>
                </c:pt>
                <c:pt idx="8523">
                  <c:v>0.11744082638858355</c:v>
                </c:pt>
                <c:pt idx="8524">
                  <c:v>0.1128998115425196</c:v>
                </c:pt>
                <c:pt idx="8525">
                  <c:v>0.10965585881452722</c:v>
                </c:pt>
                <c:pt idx="8526">
                  <c:v>0.10784834955824907</c:v>
                </c:pt>
                <c:pt idx="8527">
                  <c:v>0.10692198252965202</c:v>
                </c:pt>
                <c:pt idx="8528">
                  <c:v>0.10636556920035056</c:v>
                </c:pt>
                <c:pt idx="8529">
                  <c:v>0.10618059235070287</c:v>
                </c:pt>
                <c:pt idx="8530">
                  <c:v>0.10641190608653495</c:v>
                </c:pt>
                <c:pt idx="8531">
                  <c:v>0.10747802516386395</c:v>
                </c:pt>
                <c:pt idx="8532">
                  <c:v>0.10933150061123709</c:v>
                </c:pt>
                <c:pt idx="8533">
                  <c:v>0.11215842136357035</c:v>
                </c:pt>
                <c:pt idx="8534">
                  <c:v>0.11572636159976357</c:v>
                </c:pt>
                <c:pt idx="8535">
                  <c:v>0.11938697560832523</c:v>
                </c:pt>
                <c:pt idx="8536">
                  <c:v>0.12221352566556909</c:v>
                </c:pt>
                <c:pt idx="8537">
                  <c:v>0.12420823594203201</c:v>
                </c:pt>
                <c:pt idx="8538">
                  <c:v>0.12573698249102538</c:v>
                </c:pt>
                <c:pt idx="8539">
                  <c:v>0.12647837266997453</c:v>
                </c:pt>
                <c:pt idx="8540">
                  <c:v>0.12698919050327062</c:v>
                </c:pt>
                <c:pt idx="8541">
                  <c:v>0.12717416735291842</c:v>
                </c:pt>
                <c:pt idx="8542">
                  <c:v>0.12666409090980135</c:v>
                </c:pt>
                <c:pt idx="8543">
                  <c:v>0.1252736136291821</c:v>
                </c:pt>
                <c:pt idx="8544">
                  <c:v>4.8338653266631337E-2</c:v>
                </c:pt>
                <c:pt idx="8545">
                  <c:v>4.7551667591676838E-2</c:v>
                </c:pt>
                <c:pt idx="8546">
                  <c:v>4.6532626790711129E-2</c:v>
                </c:pt>
                <c:pt idx="8547">
                  <c:v>4.2639586961048748E-2</c:v>
                </c:pt>
                <c:pt idx="8548">
                  <c:v>3.8098572114984797E-2</c:v>
                </c:pt>
                <c:pt idx="8549">
                  <c:v>3.4854619386992414E-2</c:v>
                </c:pt>
                <c:pt idx="8550">
                  <c:v>3.3047110130714263E-2</c:v>
                </c:pt>
                <c:pt idx="8551">
                  <c:v>3.2120743102117211E-2</c:v>
                </c:pt>
                <c:pt idx="8552">
                  <c:v>3.1564329772815758E-2</c:v>
                </c:pt>
                <c:pt idx="8553">
                  <c:v>3.1379352923168069E-2</c:v>
                </c:pt>
                <c:pt idx="8554">
                  <c:v>3.1610666659000142E-2</c:v>
                </c:pt>
                <c:pt idx="8555">
                  <c:v>3.267678573632915E-2</c:v>
                </c:pt>
                <c:pt idx="8556">
                  <c:v>3.4530261183702282E-2</c:v>
                </c:pt>
                <c:pt idx="8557">
                  <c:v>3.7357181936035544E-2</c:v>
                </c:pt>
                <c:pt idx="8558">
                  <c:v>4.0925122172228767E-2</c:v>
                </c:pt>
                <c:pt idx="8559">
                  <c:v>4.4585736180790425E-2</c:v>
                </c:pt>
                <c:pt idx="8560">
                  <c:v>4.7412286238034285E-2</c:v>
                </c:pt>
                <c:pt idx="8561">
                  <c:v>4.9406996514497203E-2</c:v>
                </c:pt>
                <c:pt idx="8562">
                  <c:v>5.0935743063490579E-2</c:v>
                </c:pt>
                <c:pt idx="8563">
                  <c:v>5.1677133242439721E-2</c:v>
                </c:pt>
                <c:pt idx="8564">
                  <c:v>5.2187951075735817E-2</c:v>
                </c:pt>
                <c:pt idx="8565">
                  <c:v>5.2372927925383617E-2</c:v>
                </c:pt>
                <c:pt idx="8566">
                  <c:v>5.1862851482266548E-2</c:v>
                </c:pt>
                <c:pt idx="8567">
                  <c:v>5.0472374201647296E-2</c:v>
                </c:pt>
                <c:pt idx="8568">
                  <c:v>5.1648981657554272E-2</c:v>
                </c:pt>
                <c:pt idx="8569">
                  <c:v>5.0861995982599773E-2</c:v>
                </c:pt>
                <c:pt idx="8570">
                  <c:v>4.9842955181634063E-2</c:v>
                </c:pt>
                <c:pt idx="8571">
                  <c:v>4.5949915351971682E-2</c:v>
                </c:pt>
                <c:pt idx="8572">
                  <c:v>4.1408900505907731E-2</c:v>
                </c:pt>
                <c:pt idx="8573">
                  <c:v>3.8164947777915348E-2</c:v>
                </c:pt>
                <c:pt idx="8574">
                  <c:v>3.6357438521637198E-2</c:v>
                </c:pt>
                <c:pt idx="8575">
                  <c:v>3.5431071493040145E-2</c:v>
                </c:pt>
                <c:pt idx="8576">
                  <c:v>3.4874658163738692E-2</c:v>
                </c:pt>
                <c:pt idx="8577">
                  <c:v>3.4689681314091003E-2</c:v>
                </c:pt>
                <c:pt idx="8578">
                  <c:v>3.4920995049923076E-2</c:v>
                </c:pt>
                <c:pt idx="8579">
                  <c:v>3.5987114127252084E-2</c:v>
                </c:pt>
                <c:pt idx="8580">
                  <c:v>3.7840589574625105E-2</c:v>
                </c:pt>
                <c:pt idx="8581">
                  <c:v>4.0667510326958478E-2</c:v>
                </c:pt>
                <c:pt idx="8582">
                  <c:v>4.423545056315159E-2</c:v>
                </c:pt>
                <c:pt idx="8583">
                  <c:v>4.7896064571713359E-2</c:v>
                </c:pt>
                <c:pt idx="8584">
                  <c:v>5.0722614628957219E-2</c:v>
                </c:pt>
                <c:pt idx="8585">
                  <c:v>5.2717324905420138E-2</c:v>
                </c:pt>
                <c:pt idx="8586">
                  <c:v>5.4246071454413403E-2</c:v>
                </c:pt>
                <c:pt idx="8587">
                  <c:v>5.4987461633362655E-2</c:v>
                </c:pt>
                <c:pt idx="8588">
                  <c:v>5.549827946665864E-2</c:v>
                </c:pt>
                <c:pt idx="8589">
                  <c:v>5.568325631630644E-2</c:v>
                </c:pt>
                <c:pt idx="8590">
                  <c:v>5.5173179873189482E-2</c:v>
                </c:pt>
                <c:pt idx="8591">
                  <c:v>5.3782702592570231E-2</c:v>
                </c:pt>
                <c:pt idx="8592">
                  <c:v>-2.4807421965441945E-2</c:v>
                </c:pt>
                <c:pt idx="8593">
                  <c:v>-2.5594407640396555E-2</c:v>
                </c:pt>
                <c:pt idx="8594">
                  <c:v>-2.6613448441362264E-2</c:v>
                </c:pt>
                <c:pt idx="8595">
                  <c:v>-3.0506488271024645E-2</c:v>
                </c:pt>
                <c:pt idx="8596">
                  <c:v>-3.5047503117088596E-2</c:v>
                </c:pt>
                <c:pt idx="8597">
                  <c:v>-3.8291455845080868E-2</c:v>
                </c:pt>
                <c:pt idx="8598">
                  <c:v>-4.009896510135913E-2</c:v>
                </c:pt>
                <c:pt idx="8599">
                  <c:v>-4.1025332129956071E-2</c:v>
                </c:pt>
                <c:pt idx="8600">
                  <c:v>-4.1581745459257524E-2</c:v>
                </c:pt>
                <c:pt idx="8601">
                  <c:v>-4.1766722308905324E-2</c:v>
                </c:pt>
                <c:pt idx="8602">
                  <c:v>-4.1535408573073251E-2</c:v>
                </c:pt>
                <c:pt idx="8603">
                  <c:v>-4.0469289495744243E-2</c:v>
                </c:pt>
                <c:pt idx="8604">
                  <c:v>-3.8615814048371111E-2</c:v>
                </c:pt>
                <c:pt idx="8605">
                  <c:v>-3.5788893296037738E-2</c:v>
                </c:pt>
                <c:pt idx="8606">
                  <c:v>-3.2220953059844626E-2</c:v>
                </c:pt>
                <c:pt idx="8607">
                  <c:v>-2.8560339051282968E-2</c:v>
                </c:pt>
                <c:pt idx="8608">
                  <c:v>-2.5733788994038997E-2</c:v>
                </c:pt>
                <c:pt idx="8609">
                  <c:v>-2.373907871757619E-2</c:v>
                </c:pt>
                <c:pt idx="8610">
                  <c:v>-2.2210332168582814E-2</c:v>
                </c:pt>
                <c:pt idx="8611">
                  <c:v>-2.1468941989633672E-2</c:v>
                </c:pt>
                <c:pt idx="8612">
                  <c:v>-2.0958124156337576E-2</c:v>
                </c:pt>
                <c:pt idx="8613">
                  <c:v>-2.0773147306689776E-2</c:v>
                </c:pt>
                <c:pt idx="8614">
                  <c:v>-2.1283223749806846E-2</c:v>
                </c:pt>
                <c:pt idx="8615">
                  <c:v>-2.2673701030426097E-2</c:v>
                </c:pt>
                <c:pt idx="8616">
                  <c:v>2.6821518725632654E-2</c:v>
                </c:pt>
                <c:pt idx="8617">
                  <c:v>2.6034533050678044E-2</c:v>
                </c:pt>
                <c:pt idx="8618">
                  <c:v>2.5015492249712334E-2</c:v>
                </c:pt>
                <c:pt idx="8619">
                  <c:v>2.1122452420049953E-2</c:v>
                </c:pt>
                <c:pt idx="8620">
                  <c:v>1.6581437573986002E-2</c:v>
                </c:pt>
                <c:pt idx="8621">
                  <c:v>1.333748484599373E-2</c:v>
                </c:pt>
                <c:pt idx="8622">
                  <c:v>1.1529975589715469E-2</c:v>
                </c:pt>
                <c:pt idx="8623">
                  <c:v>1.0603608561118527E-2</c:v>
                </c:pt>
                <c:pt idx="8624">
                  <c:v>1.0047195231817074E-2</c:v>
                </c:pt>
                <c:pt idx="8625">
                  <c:v>9.8622183821692744E-3</c:v>
                </c:pt>
                <c:pt idx="8626">
                  <c:v>1.0093532118001347E-2</c:v>
                </c:pt>
                <c:pt idx="8627">
                  <c:v>1.1159651195330356E-2</c:v>
                </c:pt>
                <c:pt idx="8628">
                  <c:v>1.3013126642703488E-2</c:v>
                </c:pt>
                <c:pt idx="8629">
                  <c:v>1.584004739503686E-2</c:v>
                </c:pt>
                <c:pt idx="8630">
                  <c:v>1.9407987631229973E-2</c:v>
                </c:pt>
                <c:pt idx="8631">
                  <c:v>2.306860163979163E-2</c:v>
                </c:pt>
                <c:pt idx="8632">
                  <c:v>2.5895151697035601E-2</c:v>
                </c:pt>
                <c:pt idx="8633">
                  <c:v>2.7889861973498409E-2</c:v>
                </c:pt>
                <c:pt idx="8634">
                  <c:v>2.9418608522491785E-2</c:v>
                </c:pt>
                <c:pt idx="8635">
                  <c:v>3.0159998701440927E-2</c:v>
                </c:pt>
                <c:pt idx="8636">
                  <c:v>3.0670816534737022E-2</c:v>
                </c:pt>
                <c:pt idx="8637">
                  <c:v>3.0855793384384822E-2</c:v>
                </c:pt>
                <c:pt idx="8638">
                  <c:v>3.0345716941267753E-2</c:v>
                </c:pt>
                <c:pt idx="8639">
                  <c:v>2.8955239660648502E-2</c:v>
                </c:pt>
                <c:pt idx="8640">
                  <c:v>4.6683489071169926E-2</c:v>
                </c:pt>
                <c:pt idx="8641">
                  <c:v>4.5896503396215427E-2</c:v>
                </c:pt>
                <c:pt idx="8642">
                  <c:v>4.4877462595249717E-2</c:v>
                </c:pt>
                <c:pt idx="8643">
                  <c:v>4.0984422765587336E-2</c:v>
                </c:pt>
                <c:pt idx="8644">
                  <c:v>3.6443407919523385E-2</c:v>
                </c:pt>
                <c:pt idx="8645">
                  <c:v>3.3199455191531002E-2</c:v>
                </c:pt>
                <c:pt idx="8646">
                  <c:v>3.1391945935252852E-2</c:v>
                </c:pt>
                <c:pt idx="8647">
                  <c:v>3.0465578906655799E-2</c:v>
                </c:pt>
                <c:pt idx="8648">
                  <c:v>2.9909165577354346E-2</c:v>
                </c:pt>
                <c:pt idx="8649">
                  <c:v>2.9724188727706657E-2</c:v>
                </c:pt>
                <c:pt idx="8650">
                  <c:v>2.995550246353873E-2</c:v>
                </c:pt>
                <c:pt idx="8651">
                  <c:v>3.1021621540867739E-2</c:v>
                </c:pt>
                <c:pt idx="8652">
                  <c:v>3.287509698824076E-2</c:v>
                </c:pt>
                <c:pt idx="8653">
                  <c:v>3.5702017740574132E-2</c:v>
                </c:pt>
                <c:pt idx="8654">
                  <c:v>3.9269957976767245E-2</c:v>
                </c:pt>
                <c:pt idx="8655">
                  <c:v>4.2930571985329014E-2</c:v>
                </c:pt>
                <c:pt idx="8656">
                  <c:v>4.5757122042572873E-2</c:v>
                </c:pt>
                <c:pt idx="8657">
                  <c:v>4.7751832319035792E-2</c:v>
                </c:pt>
                <c:pt idx="8658">
                  <c:v>4.9280578868029057E-2</c:v>
                </c:pt>
                <c:pt idx="8659">
                  <c:v>5.002196904697831E-2</c:v>
                </c:pt>
                <c:pt idx="8660">
                  <c:v>5.0532786880274294E-2</c:v>
                </c:pt>
                <c:pt idx="8661">
                  <c:v>5.0717763729922094E-2</c:v>
                </c:pt>
                <c:pt idx="8662">
                  <c:v>5.0207687286805136E-2</c:v>
                </c:pt>
                <c:pt idx="8663">
                  <c:v>4.8817210006185885E-2</c:v>
                </c:pt>
                <c:pt idx="8664">
                  <c:v>9.5947909483013905E-2</c:v>
                </c:pt>
                <c:pt idx="8665">
                  <c:v>9.5160923808059406E-2</c:v>
                </c:pt>
                <c:pt idx="8666">
                  <c:v>9.4141883007093696E-2</c:v>
                </c:pt>
                <c:pt idx="8667">
                  <c:v>9.0248843177431315E-2</c:v>
                </c:pt>
                <c:pt idx="8668">
                  <c:v>8.5707828331367364E-2</c:v>
                </c:pt>
                <c:pt idx="8669">
                  <c:v>8.2463875603374981E-2</c:v>
                </c:pt>
                <c:pt idx="8670">
                  <c:v>8.0656366347096831E-2</c:v>
                </c:pt>
                <c:pt idx="8671">
                  <c:v>7.9729999318499778E-2</c:v>
                </c:pt>
                <c:pt idx="8672">
                  <c:v>7.9173585989198325E-2</c:v>
                </c:pt>
                <c:pt idx="8673">
                  <c:v>7.8988609139550636E-2</c:v>
                </c:pt>
                <c:pt idx="8674">
                  <c:v>7.9219922875382709E-2</c:v>
                </c:pt>
                <c:pt idx="8675">
                  <c:v>8.0286041952711718E-2</c:v>
                </c:pt>
                <c:pt idx="8676">
                  <c:v>8.2139517400084849E-2</c:v>
                </c:pt>
                <c:pt idx="8677">
                  <c:v>8.4966438152418111E-2</c:v>
                </c:pt>
                <c:pt idx="8678">
                  <c:v>8.8534378388611334E-2</c:v>
                </c:pt>
                <c:pt idx="8679">
                  <c:v>9.2194992397172992E-2</c:v>
                </c:pt>
                <c:pt idx="8680">
                  <c:v>9.5021542454416852E-2</c:v>
                </c:pt>
                <c:pt idx="8681">
                  <c:v>9.7016252730879771E-2</c:v>
                </c:pt>
                <c:pt idx="8682">
                  <c:v>9.8544999279873147E-2</c:v>
                </c:pt>
                <c:pt idx="8683">
                  <c:v>9.9286389458822288E-2</c:v>
                </c:pt>
                <c:pt idx="8684">
                  <c:v>9.9797207292118384E-2</c:v>
                </c:pt>
                <c:pt idx="8685">
                  <c:v>9.9982184141766184E-2</c:v>
                </c:pt>
                <c:pt idx="8686">
                  <c:v>9.9472107698649115E-2</c:v>
                </c:pt>
                <c:pt idx="8687">
                  <c:v>9.8081630418029864E-2</c:v>
                </c:pt>
                <c:pt idx="8688">
                  <c:v>8.7353237873936895E-2</c:v>
                </c:pt>
                <c:pt idx="8689">
                  <c:v>8.6566252198982285E-2</c:v>
                </c:pt>
                <c:pt idx="8690">
                  <c:v>8.5547211398016576E-2</c:v>
                </c:pt>
                <c:pt idx="8691">
                  <c:v>8.1654171568354195E-2</c:v>
                </c:pt>
                <c:pt idx="8692">
                  <c:v>7.7113156722290244E-2</c:v>
                </c:pt>
                <c:pt idx="8693">
                  <c:v>7.3869203994297972E-2</c:v>
                </c:pt>
                <c:pt idx="8694">
                  <c:v>7.206169473801971E-2</c:v>
                </c:pt>
                <c:pt idx="8695">
                  <c:v>7.1135327709422769E-2</c:v>
                </c:pt>
                <c:pt idx="8696">
                  <c:v>7.0578914380121316E-2</c:v>
                </c:pt>
                <c:pt idx="8697">
                  <c:v>7.0393937530473516E-2</c:v>
                </c:pt>
                <c:pt idx="8698">
                  <c:v>7.0625251266305589E-2</c:v>
                </c:pt>
                <c:pt idx="8699">
                  <c:v>7.1691370343634597E-2</c:v>
                </c:pt>
                <c:pt idx="8700">
                  <c:v>7.3544845791007618E-2</c:v>
                </c:pt>
                <c:pt idx="8701">
                  <c:v>7.6371766543341102E-2</c:v>
                </c:pt>
                <c:pt idx="8702">
                  <c:v>7.9939706779534103E-2</c:v>
                </c:pt>
                <c:pt idx="8703">
                  <c:v>8.3600320788095872E-2</c:v>
                </c:pt>
                <c:pt idx="8704">
                  <c:v>8.6426870845339843E-2</c:v>
                </c:pt>
                <c:pt idx="8705">
                  <c:v>8.842158112180265E-2</c:v>
                </c:pt>
                <c:pt idx="8706">
                  <c:v>8.9950327670795915E-2</c:v>
                </c:pt>
                <c:pt idx="8707">
                  <c:v>9.0691717849745168E-2</c:v>
                </c:pt>
                <c:pt idx="8708">
                  <c:v>9.1202535683041153E-2</c:v>
                </c:pt>
                <c:pt idx="8709">
                  <c:v>9.1387512532688953E-2</c:v>
                </c:pt>
                <c:pt idx="8710">
                  <c:v>9.0877436089571995E-2</c:v>
                </c:pt>
                <c:pt idx="8711">
                  <c:v>8.9486958808952743E-2</c:v>
                </c:pt>
                <c:pt idx="8712">
                  <c:v>0.10721520821947417</c:v>
                </c:pt>
                <c:pt idx="8713">
                  <c:v>0.10642822254451956</c:v>
                </c:pt>
                <c:pt idx="8714">
                  <c:v>0.10540918174355396</c:v>
                </c:pt>
                <c:pt idx="8715">
                  <c:v>0.10151614191389158</c:v>
                </c:pt>
                <c:pt idx="8716">
                  <c:v>9.6975127067827516E-2</c:v>
                </c:pt>
                <c:pt idx="8717">
                  <c:v>9.3731174339835244E-2</c:v>
                </c:pt>
                <c:pt idx="8718">
                  <c:v>9.1923665083556982E-2</c:v>
                </c:pt>
                <c:pt idx="8719">
                  <c:v>9.0997298054960041E-2</c:v>
                </c:pt>
                <c:pt idx="8720">
                  <c:v>9.0440884725658588E-2</c:v>
                </c:pt>
                <c:pt idx="8721">
                  <c:v>9.0255907876010899E-2</c:v>
                </c:pt>
                <c:pt idx="8722">
                  <c:v>9.0487221611842972E-2</c:v>
                </c:pt>
                <c:pt idx="8723">
                  <c:v>9.1553340689171869E-2</c:v>
                </c:pt>
                <c:pt idx="8724">
                  <c:v>9.3406816136545001E-2</c:v>
                </c:pt>
                <c:pt idx="8725">
                  <c:v>9.6233736888878374E-2</c:v>
                </c:pt>
                <c:pt idx="8726">
                  <c:v>9.9801677125071486E-2</c:v>
                </c:pt>
                <c:pt idx="8727">
                  <c:v>0.10346229113363326</c:v>
                </c:pt>
                <c:pt idx="8728">
                  <c:v>0.10628884119087711</c:v>
                </c:pt>
                <c:pt idx="8729">
                  <c:v>0.10828355146734003</c:v>
                </c:pt>
                <c:pt idx="8730">
                  <c:v>0.1098122980163333</c:v>
                </c:pt>
                <c:pt idx="8731">
                  <c:v>0.11055368819528255</c:v>
                </c:pt>
                <c:pt idx="8732">
                  <c:v>0.11106450602857854</c:v>
                </c:pt>
                <c:pt idx="8733">
                  <c:v>0.11124948287822634</c:v>
                </c:pt>
                <c:pt idx="8734">
                  <c:v>0.11073940643510938</c:v>
                </c:pt>
                <c:pt idx="8735">
                  <c:v>0.10934892915449013</c:v>
                </c:pt>
                <c:pt idx="8736">
                  <c:v>9.231873046032113E-2</c:v>
                </c:pt>
                <c:pt idx="8737">
                  <c:v>9.1531744785366631E-2</c:v>
                </c:pt>
                <c:pt idx="8738">
                  <c:v>9.0512703984400811E-2</c:v>
                </c:pt>
                <c:pt idx="8739">
                  <c:v>8.6619664154738429E-2</c:v>
                </c:pt>
                <c:pt idx="8740">
                  <c:v>8.2078649308674589E-2</c:v>
                </c:pt>
                <c:pt idx="8741">
                  <c:v>7.8834696580682206E-2</c:v>
                </c:pt>
                <c:pt idx="8742">
                  <c:v>7.7027187324404056E-2</c:v>
                </c:pt>
                <c:pt idx="8743">
                  <c:v>7.6100820295807003E-2</c:v>
                </c:pt>
                <c:pt idx="8744">
                  <c:v>7.5544406966505551E-2</c:v>
                </c:pt>
                <c:pt idx="8745">
                  <c:v>7.5359430116857751E-2</c:v>
                </c:pt>
                <c:pt idx="8746">
                  <c:v>7.5590743852689823E-2</c:v>
                </c:pt>
                <c:pt idx="8747">
                  <c:v>7.6656862930018943E-2</c:v>
                </c:pt>
                <c:pt idx="8748">
                  <c:v>7.8510338377391964E-2</c:v>
                </c:pt>
                <c:pt idx="8749">
                  <c:v>8.1337259129725337E-2</c:v>
                </c:pt>
                <c:pt idx="8750">
                  <c:v>8.4905199365918449E-2</c:v>
                </c:pt>
                <c:pt idx="8751">
                  <c:v>8.8565813374480107E-2</c:v>
                </c:pt>
                <c:pt idx="8752">
                  <c:v>9.1392363431724077E-2</c:v>
                </c:pt>
                <c:pt idx="8753">
                  <c:v>9.3387073708186885E-2</c:v>
                </c:pt>
                <c:pt idx="8754">
                  <c:v>9.4915820257180261E-2</c:v>
                </c:pt>
                <c:pt idx="8755">
                  <c:v>9.5657210436129403E-2</c:v>
                </c:pt>
                <c:pt idx="8756">
                  <c:v>9.6168028269425498E-2</c:v>
                </c:pt>
                <c:pt idx="8757">
                  <c:v>9.6353005119073298E-2</c:v>
                </c:pt>
                <c:pt idx="8758">
                  <c:v>9.5842928675956229E-2</c:v>
                </c:pt>
                <c:pt idx="8759">
                  <c:v>9.4452451395336978E-2</c:v>
                </c:pt>
              </c:numCache>
            </c:numRef>
          </c:val>
          <c:smooth val="0"/>
        </c:ser>
        <c:ser>
          <c:idx val="2"/>
          <c:order val="2"/>
          <c:tx>
            <c:v>VOC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all_duschense!$AN$2:$AN$8761</c:f>
              <c:numCache>
                <c:formatCode>0.00</c:formatCode>
                <c:ptCount val="8760"/>
                <c:pt idx="0">
                  <c:v>-1.4875476821383682E-2</c:v>
                </c:pt>
                <c:pt idx="1">
                  <c:v>-1.4875476821383682E-2</c:v>
                </c:pt>
                <c:pt idx="2">
                  <c:v>-1.4875476821383682E-2</c:v>
                </c:pt>
                <c:pt idx="3">
                  <c:v>-1.4875476821383682E-2</c:v>
                </c:pt>
                <c:pt idx="4">
                  <c:v>-1.4875476821383682E-2</c:v>
                </c:pt>
                <c:pt idx="5">
                  <c:v>-1.4875476821383682E-2</c:v>
                </c:pt>
                <c:pt idx="6">
                  <c:v>-1.4875476821383682E-2</c:v>
                </c:pt>
                <c:pt idx="7">
                  <c:v>-1.4875476821383682E-2</c:v>
                </c:pt>
                <c:pt idx="8">
                  <c:v>-1.4875476821383682E-2</c:v>
                </c:pt>
                <c:pt idx="9">
                  <c:v>-1.4875476821383682E-2</c:v>
                </c:pt>
                <c:pt idx="10">
                  <c:v>-1.4875476821383682E-2</c:v>
                </c:pt>
                <c:pt idx="11">
                  <c:v>-1.4875476821383682E-2</c:v>
                </c:pt>
                <c:pt idx="12">
                  <c:v>-1.4875476821383682E-2</c:v>
                </c:pt>
                <c:pt idx="13">
                  <c:v>-1.4875476821383682E-2</c:v>
                </c:pt>
                <c:pt idx="14">
                  <c:v>-1.4875476821383682E-2</c:v>
                </c:pt>
                <c:pt idx="15">
                  <c:v>-1.4875476821383682E-2</c:v>
                </c:pt>
                <c:pt idx="16">
                  <c:v>-1.4875476821383682E-2</c:v>
                </c:pt>
                <c:pt idx="17">
                  <c:v>-1.4875476821383682E-2</c:v>
                </c:pt>
                <c:pt idx="18">
                  <c:v>-1.4875476821383682E-2</c:v>
                </c:pt>
                <c:pt idx="19">
                  <c:v>-1.4875476821383682E-2</c:v>
                </c:pt>
                <c:pt idx="20">
                  <c:v>-1.4875476821383682E-2</c:v>
                </c:pt>
                <c:pt idx="21">
                  <c:v>-1.4875476821383682E-2</c:v>
                </c:pt>
                <c:pt idx="22">
                  <c:v>-1.4875476821383682E-2</c:v>
                </c:pt>
                <c:pt idx="23">
                  <c:v>-1.4875476821383682E-2</c:v>
                </c:pt>
                <c:pt idx="24">
                  <c:v>-1.4875476821383682E-2</c:v>
                </c:pt>
                <c:pt idx="25">
                  <c:v>-1.4875476821383682E-2</c:v>
                </c:pt>
                <c:pt idx="26">
                  <c:v>-1.4875476821383682E-2</c:v>
                </c:pt>
                <c:pt idx="27">
                  <c:v>-1.4875476821383682E-2</c:v>
                </c:pt>
                <c:pt idx="28">
                  <c:v>-1.4875476821383682E-2</c:v>
                </c:pt>
                <c:pt idx="29">
                  <c:v>-1.4875476821383682E-2</c:v>
                </c:pt>
                <c:pt idx="30">
                  <c:v>-1.4875476821383682E-2</c:v>
                </c:pt>
                <c:pt idx="31">
                  <c:v>-1.4875476821383682E-2</c:v>
                </c:pt>
                <c:pt idx="32">
                  <c:v>-1.4875476821383682E-2</c:v>
                </c:pt>
                <c:pt idx="33">
                  <c:v>-1.4875476821383682E-2</c:v>
                </c:pt>
                <c:pt idx="34">
                  <c:v>-1.4875476821383682E-2</c:v>
                </c:pt>
                <c:pt idx="35">
                  <c:v>-1.4875476821383682E-2</c:v>
                </c:pt>
                <c:pt idx="36">
                  <c:v>-1.4875476821383682E-2</c:v>
                </c:pt>
                <c:pt idx="37">
                  <c:v>-1.4875476821383682E-2</c:v>
                </c:pt>
                <c:pt idx="38">
                  <c:v>-1.4875476821383682E-2</c:v>
                </c:pt>
                <c:pt idx="39">
                  <c:v>-1.4875476821383682E-2</c:v>
                </c:pt>
                <c:pt idx="40">
                  <c:v>-1.4875476821383682E-2</c:v>
                </c:pt>
                <c:pt idx="41">
                  <c:v>-1.4875476821383682E-2</c:v>
                </c:pt>
                <c:pt idx="42">
                  <c:v>-1.4875476821383682E-2</c:v>
                </c:pt>
                <c:pt idx="43">
                  <c:v>-1.4875476821383682E-2</c:v>
                </c:pt>
                <c:pt idx="44">
                  <c:v>-1.4875476821383682E-2</c:v>
                </c:pt>
                <c:pt idx="45">
                  <c:v>-1.4875476821383682E-2</c:v>
                </c:pt>
                <c:pt idx="46">
                  <c:v>-1.4875476821383682E-2</c:v>
                </c:pt>
                <c:pt idx="47">
                  <c:v>-1.4875476821383682E-2</c:v>
                </c:pt>
                <c:pt idx="48">
                  <c:v>-1.4875476821383682E-2</c:v>
                </c:pt>
                <c:pt idx="49">
                  <c:v>-1.4875476821383682E-2</c:v>
                </c:pt>
                <c:pt idx="50">
                  <c:v>-1.4875476821383682E-2</c:v>
                </c:pt>
                <c:pt idx="51">
                  <c:v>-1.4875476821383682E-2</c:v>
                </c:pt>
                <c:pt idx="52">
                  <c:v>-1.4875476821383682E-2</c:v>
                </c:pt>
                <c:pt idx="53">
                  <c:v>-1.4875476821383682E-2</c:v>
                </c:pt>
                <c:pt idx="54">
                  <c:v>-1.4875476821383682E-2</c:v>
                </c:pt>
                <c:pt idx="55">
                  <c:v>-1.4875476821383682E-2</c:v>
                </c:pt>
                <c:pt idx="56">
                  <c:v>-1.4875476821383682E-2</c:v>
                </c:pt>
                <c:pt idx="57">
                  <c:v>-1.4875476821383682E-2</c:v>
                </c:pt>
                <c:pt idx="58">
                  <c:v>-1.4875476821383682E-2</c:v>
                </c:pt>
                <c:pt idx="59">
                  <c:v>-1.4875476821383682E-2</c:v>
                </c:pt>
                <c:pt idx="60">
                  <c:v>-1.4875476821383682E-2</c:v>
                </c:pt>
                <c:pt idx="61">
                  <c:v>-1.4875476821383682E-2</c:v>
                </c:pt>
                <c:pt idx="62">
                  <c:v>-1.4875476821383682E-2</c:v>
                </c:pt>
                <c:pt idx="63">
                  <c:v>-1.4875476821383682E-2</c:v>
                </c:pt>
                <c:pt idx="64">
                  <c:v>-1.4875476821383682E-2</c:v>
                </c:pt>
                <c:pt idx="65">
                  <c:v>-1.4875476821383682E-2</c:v>
                </c:pt>
                <c:pt idx="66">
                  <c:v>-1.4875476821383682E-2</c:v>
                </c:pt>
                <c:pt idx="67">
                  <c:v>-1.4875476821383682E-2</c:v>
                </c:pt>
                <c:pt idx="68">
                  <c:v>-1.4875476821383682E-2</c:v>
                </c:pt>
                <c:pt idx="69">
                  <c:v>-1.4875476821383682E-2</c:v>
                </c:pt>
                <c:pt idx="70">
                  <c:v>-1.4875476821383682E-2</c:v>
                </c:pt>
                <c:pt idx="71">
                  <c:v>-1.4875476821383682E-2</c:v>
                </c:pt>
                <c:pt idx="72">
                  <c:v>-1.0457406640233646E-2</c:v>
                </c:pt>
                <c:pt idx="73">
                  <c:v>-1.0457406640233646E-2</c:v>
                </c:pt>
                <c:pt idx="74">
                  <c:v>-1.0457406640233646E-2</c:v>
                </c:pt>
                <c:pt idx="75">
                  <c:v>-1.0457406640233646E-2</c:v>
                </c:pt>
                <c:pt idx="76">
                  <c:v>-1.0457406640233646E-2</c:v>
                </c:pt>
                <c:pt idx="77">
                  <c:v>-1.0457406640233646E-2</c:v>
                </c:pt>
                <c:pt idx="78">
                  <c:v>-1.0457406640233646E-2</c:v>
                </c:pt>
                <c:pt idx="79">
                  <c:v>-1.0457406640233646E-2</c:v>
                </c:pt>
                <c:pt idx="80">
                  <c:v>-1.0457406640233646E-2</c:v>
                </c:pt>
                <c:pt idx="81">
                  <c:v>-1.0457406640233646E-2</c:v>
                </c:pt>
                <c:pt idx="82">
                  <c:v>-1.0457406640233646E-2</c:v>
                </c:pt>
                <c:pt idx="83">
                  <c:v>-1.0457406640233646E-2</c:v>
                </c:pt>
                <c:pt idx="84">
                  <c:v>-1.0457406640233646E-2</c:v>
                </c:pt>
                <c:pt idx="85">
                  <c:v>-1.0457406640233646E-2</c:v>
                </c:pt>
                <c:pt idx="86">
                  <c:v>-1.0457406640233646E-2</c:v>
                </c:pt>
                <c:pt idx="87">
                  <c:v>-1.0457406640233646E-2</c:v>
                </c:pt>
                <c:pt idx="88">
                  <c:v>-1.0457406640233646E-2</c:v>
                </c:pt>
                <c:pt idx="89">
                  <c:v>-1.0457406640233646E-2</c:v>
                </c:pt>
                <c:pt idx="90">
                  <c:v>-1.0457406640233646E-2</c:v>
                </c:pt>
                <c:pt idx="91">
                  <c:v>-1.0457406640233646E-2</c:v>
                </c:pt>
                <c:pt idx="92">
                  <c:v>-1.0457406640233646E-2</c:v>
                </c:pt>
                <c:pt idx="93">
                  <c:v>-1.0457406640233646E-2</c:v>
                </c:pt>
                <c:pt idx="94">
                  <c:v>-1.0457406640233646E-2</c:v>
                </c:pt>
                <c:pt idx="95">
                  <c:v>-1.0457406640233646E-2</c:v>
                </c:pt>
                <c:pt idx="96">
                  <c:v>-5.8619974381417528E-3</c:v>
                </c:pt>
                <c:pt idx="97">
                  <c:v>-5.8619974381417528E-3</c:v>
                </c:pt>
                <c:pt idx="98">
                  <c:v>-5.8619974381417528E-3</c:v>
                </c:pt>
                <c:pt idx="99">
                  <c:v>-5.8619974381417528E-3</c:v>
                </c:pt>
                <c:pt idx="100">
                  <c:v>-5.8619974381417528E-3</c:v>
                </c:pt>
                <c:pt idx="101">
                  <c:v>-5.8619974381417528E-3</c:v>
                </c:pt>
                <c:pt idx="102">
                  <c:v>-5.8619974381417528E-3</c:v>
                </c:pt>
                <c:pt idx="103">
                  <c:v>-5.8619974381417528E-3</c:v>
                </c:pt>
                <c:pt idx="104">
                  <c:v>-5.8619974381417528E-3</c:v>
                </c:pt>
                <c:pt idx="105">
                  <c:v>-5.8619974381417528E-3</c:v>
                </c:pt>
                <c:pt idx="106">
                  <c:v>-5.8619974381417528E-3</c:v>
                </c:pt>
                <c:pt idx="107">
                  <c:v>-5.8619974381417528E-3</c:v>
                </c:pt>
                <c:pt idx="108">
                  <c:v>-5.8619974381417528E-3</c:v>
                </c:pt>
                <c:pt idx="109">
                  <c:v>-5.8619974381417528E-3</c:v>
                </c:pt>
                <c:pt idx="110">
                  <c:v>-5.8619974381417528E-3</c:v>
                </c:pt>
                <c:pt idx="111">
                  <c:v>-5.8619974381417528E-3</c:v>
                </c:pt>
                <c:pt idx="112">
                  <c:v>-5.8619974381417528E-3</c:v>
                </c:pt>
                <c:pt idx="113">
                  <c:v>-5.8619974381417528E-3</c:v>
                </c:pt>
                <c:pt idx="114">
                  <c:v>-5.8619974381417528E-3</c:v>
                </c:pt>
                <c:pt idx="115">
                  <c:v>-5.8619974381417528E-3</c:v>
                </c:pt>
                <c:pt idx="116">
                  <c:v>-5.8619974381417528E-3</c:v>
                </c:pt>
                <c:pt idx="117">
                  <c:v>-5.8619974381417528E-3</c:v>
                </c:pt>
                <c:pt idx="118">
                  <c:v>-5.8619974381417528E-3</c:v>
                </c:pt>
                <c:pt idx="119">
                  <c:v>-5.8619974381417528E-3</c:v>
                </c:pt>
                <c:pt idx="120">
                  <c:v>-8.242487263591336E-3</c:v>
                </c:pt>
                <c:pt idx="121">
                  <c:v>-8.242487263591336E-3</c:v>
                </c:pt>
                <c:pt idx="122">
                  <c:v>-8.242487263591336E-3</c:v>
                </c:pt>
                <c:pt idx="123">
                  <c:v>-8.242487263591336E-3</c:v>
                </c:pt>
                <c:pt idx="124">
                  <c:v>-8.242487263591336E-3</c:v>
                </c:pt>
                <c:pt idx="125">
                  <c:v>-8.242487263591336E-3</c:v>
                </c:pt>
                <c:pt idx="126">
                  <c:v>-8.242487263591336E-3</c:v>
                </c:pt>
                <c:pt idx="127">
                  <c:v>-8.242487263591336E-3</c:v>
                </c:pt>
                <c:pt idx="128">
                  <c:v>-8.242487263591336E-3</c:v>
                </c:pt>
                <c:pt idx="129">
                  <c:v>-8.242487263591336E-3</c:v>
                </c:pt>
                <c:pt idx="130">
                  <c:v>-8.242487263591336E-3</c:v>
                </c:pt>
                <c:pt idx="131">
                  <c:v>-8.242487263591336E-3</c:v>
                </c:pt>
                <c:pt idx="132">
                  <c:v>-8.242487263591336E-3</c:v>
                </c:pt>
                <c:pt idx="133">
                  <c:v>-8.242487263591336E-3</c:v>
                </c:pt>
                <c:pt idx="134">
                  <c:v>-8.242487263591336E-3</c:v>
                </c:pt>
                <c:pt idx="135">
                  <c:v>-8.242487263591336E-3</c:v>
                </c:pt>
                <c:pt idx="136">
                  <c:v>-8.242487263591336E-3</c:v>
                </c:pt>
                <c:pt idx="137">
                  <c:v>-8.242487263591336E-3</c:v>
                </c:pt>
                <c:pt idx="138">
                  <c:v>-8.242487263591336E-3</c:v>
                </c:pt>
                <c:pt idx="139">
                  <c:v>-8.242487263591336E-3</c:v>
                </c:pt>
                <c:pt idx="140">
                  <c:v>-8.242487263591336E-3</c:v>
                </c:pt>
                <c:pt idx="141">
                  <c:v>-8.242487263591336E-3</c:v>
                </c:pt>
                <c:pt idx="142">
                  <c:v>-8.242487263591336E-3</c:v>
                </c:pt>
                <c:pt idx="143">
                  <c:v>-8.242487263591336E-3</c:v>
                </c:pt>
                <c:pt idx="144">
                  <c:v>-8.242487263591336E-3</c:v>
                </c:pt>
                <c:pt idx="145">
                  <c:v>-8.242487263591336E-3</c:v>
                </c:pt>
                <c:pt idx="146">
                  <c:v>-8.242487263591336E-3</c:v>
                </c:pt>
                <c:pt idx="147">
                  <c:v>-8.242487263591336E-3</c:v>
                </c:pt>
                <c:pt idx="148">
                  <c:v>-8.242487263591336E-3</c:v>
                </c:pt>
                <c:pt idx="149">
                  <c:v>-8.242487263591336E-3</c:v>
                </c:pt>
                <c:pt idx="150">
                  <c:v>-8.242487263591336E-3</c:v>
                </c:pt>
                <c:pt idx="151">
                  <c:v>-8.242487263591336E-3</c:v>
                </c:pt>
                <c:pt idx="152">
                  <c:v>-8.242487263591336E-3</c:v>
                </c:pt>
                <c:pt idx="153">
                  <c:v>-8.242487263591336E-3</c:v>
                </c:pt>
                <c:pt idx="154">
                  <c:v>-8.242487263591336E-3</c:v>
                </c:pt>
                <c:pt idx="155">
                  <c:v>-8.242487263591336E-3</c:v>
                </c:pt>
                <c:pt idx="156">
                  <c:v>-8.242487263591336E-3</c:v>
                </c:pt>
                <c:pt idx="157">
                  <c:v>-8.242487263591336E-3</c:v>
                </c:pt>
                <c:pt idx="158">
                  <c:v>-8.242487263591336E-3</c:v>
                </c:pt>
                <c:pt idx="159">
                  <c:v>-8.242487263591336E-3</c:v>
                </c:pt>
                <c:pt idx="160">
                  <c:v>-8.242487263591336E-3</c:v>
                </c:pt>
                <c:pt idx="161">
                  <c:v>-8.242487263591336E-3</c:v>
                </c:pt>
                <c:pt idx="162">
                  <c:v>-8.242487263591336E-3</c:v>
                </c:pt>
                <c:pt idx="163">
                  <c:v>-8.242487263591336E-3</c:v>
                </c:pt>
                <c:pt idx="164">
                  <c:v>-8.242487263591336E-3</c:v>
                </c:pt>
                <c:pt idx="165">
                  <c:v>-8.242487263591336E-3</c:v>
                </c:pt>
                <c:pt idx="166">
                  <c:v>-8.242487263591336E-3</c:v>
                </c:pt>
                <c:pt idx="167">
                  <c:v>-8.242487263591336E-3</c:v>
                </c:pt>
                <c:pt idx="168">
                  <c:v>-8.242487263591336E-3</c:v>
                </c:pt>
                <c:pt idx="169">
                  <c:v>-8.242487263591336E-3</c:v>
                </c:pt>
                <c:pt idx="170">
                  <c:v>-8.242487263591336E-3</c:v>
                </c:pt>
                <c:pt idx="171">
                  <c:v>-8.242487263591336E-3</c:v>
                </c:pt>
                <c:pt idx="172">
                  <c:v>-8.242487263591336E-3</c:v>
                </c:pt>
                <c:pt idx="173">
                  <c:v>-8.242487263591336E-3</c:v>
                </c:pt>
                <c:pt idx="174">
                  <c:v>-8.242487263591336E-3</c:v>
                </c:pt>
                <c:pt idx="175">
                  <c:v>-8.242487263591336E-3</c:v>
                </c:pt>
                <c:pt idx="176">
                  <c:v>-8.242487263591336E-3</c:v>
                </c:pt>
                <c:pt idx="177">
                  <c:v>-8.242487263591336E-3</c:v>
                </c:pt>
                <c:pt idx="178">
                  <c:v>-8.242487263591336E-3</c:v>
                </c:pt>
                <c:pt idx="179">
                  <c:v>-8.242487263591336E-3</c:v>
                </c:pt>
                <c:pt idx="180">
                  <c:v>-8.242487263591336E-3</c:v>
                </c:pt>
                <c:pt idx="181">
                  <c:v>-8.242487263591336E-3</c:v>
                </c:pt>
                <c:pt idx="182">
                  <c:v>-8.242487263591336E-3</c:v>
                </c:pt>
                <c:pt idx="183">
                  <c:v>-8.242487263591336E-3</c:v>
                </c:pt>
                <c:pt idx="184">
                  <c:v>-8.242487263591336E-3</c:v>
                </c:pt>
                <c:pt idx="185">
                  <c:v>-8.242487263591336E-3</c:v>
                </c:pt>
                <c:pt idx="186">
                  <c:v>-8.242487263591336E-3</c:v>
                </c:pt>
                <c:pt idx="187">
                  <c:v>-8.242487263591336E-3</c:v>
                </c:pt>
                <c:pt idx="188">
                  <c:v>-8.242487263591336E-3</c:v>
                </c:pt>
                <c:pt idx="189">
                  <c:v>-8.242487263591336E-3</c:v>
                </c:pt>
                <c:pt idx="190">
                  <c:v>-8.242487263591336E-3</c:v>
                </c:pt>
                <c:pt idx="191">
                  <c:v>-8.242487263591336E-3</c:v>
                </c:pt>
                <c:pt idx="192">
                  <c:v>-1.0228684298144941E-2</c:v>
                </c:pt>
                <c:pt idx="193">
                  <c:v>-1.0228684298144941E-2</c:v>
                </c:pt>
                <c:pt idx="194">
                  <c:v>-1.0228684298144941E-2</c:v>
                </c:pt>
                <c:pt idx="195">
                  <c:v>-1.0228684298144941E-2</c:v>
                </c:pt>
                <c:pt idx="196">
                  <c:v>-1.0228684298144941E-2</c:v>
                </c:pt>
                <c:pt idx="197">
                  <c:v>-1.0228684298144941E-2</c:v>
                </c:pt>
                <c:pt idx="198">
                  <c:v>-1.0228684298144941E-2</c:v>
                </c:pt>
                <c:pt idx="199">
                  <c:v>-1.0228684298144941E-2</c:v>
                </c:pt>
                <c:pt idx="200">
                  <c:v>-1.0228684298144941E-2</c:v>
                </c:pt>
                <c:pt idx="201">
                  <c:v>-1.0228684298144941E-2</c:v>
                </c:pt>
                <c:pt idx="202">
                  <c:v>-1.0228684298144941E-2</c:v>
                </c:pt>
                <c:pt idx="203">
                  <c:v>-1.0228684298144941E-2</c:v>
                </c:pt>
                <c:pt idx="204">
                  <c:v>-1.0228684298144941E-2</c:v>
                </c:pt>
                <c:pt idx="205">
                  <c:v>-1.0228684298144941E-2</c:v>
                </c:pt>
                <c:pt idx="206">
                  <c:v>-1.0228684298144941E-2</c:v>
                </c:pt>
                <c:pt idx="207">
                  <c:v>-1.0228684298144941E-2</c:v>
                </c:pt>
                <c:pt idx="208">
                  <c:v>-1.0228684298144941E-2</c:v>
                </c:pt>
                <c:pt idx="209">
                  <c:v>-1.0228684298144941E-2</c:v>
                </c:pt>
                <c:pt idx="210">
                  <c:v>-1.0228684298144941E-2</c:v>
                </c:pt>
                <c:pt idx="211">
                  <c:v>-1.0228684298144941E-2</c:v>
                </c:pt>
                <c:pt idx="212">
                  <c:v>-1.0228684298144941E-2</c:v>
                </c:pt>
                <c:pt idx="213">
                  <c:v>-1.0228684298144941E-2</c:v>
                </c:pt>
                <c:pt idx="214">
                  <c:v>-1.0228684298144941E-2</c:v>
                </c:pt>
                <c:pt idx="215">
                  <c:v>-1.0228684298144941E-2</c:v>
                </c:pt>
                <c:pt idx="216">
                  <c:v>-1.2443603674787695E-2</c:v>
                </c:pt>
                <c:pt idx="217">
                  <c:v>-1.2443603674787695E-2</c:v>
                </c:pt>
                <c:pt idx="218">
                  <c:v>-1.2443603674787695E-2</c:v>
                </c:pt>
                <c:pt idx="219">
                  <c:v>-1.2443603674787695E-2</c:v>
                </c:pt>
                <c:pt idx="220">
                  <c:v>-1.2443603674787695E-2</c:v>
                </c:pt>
                <c:pt idx="221">
                  <c:v>-1.2443603674787695E-2</c:v>
                </c:pt>
                <c:pt idx="222">
                  <c:v>-1.2443603674787695E-2</c:v>
                </c:pt>
                <c:pt idx="223">
                  <c:v>-1.2443603674787695E-2</c:v>
                </c:pt>
                <c:pt idx="224">
                  <c:v>-1.2443603674787695E-2</c:v>
                </c:pt>
                <c:pt idx="225">
                  <c:v>-1.2443603674787695E-2</c:v>
                </c:pt>
                <c:pt idx="226">
                  <c:v>-1.2443603674787695E-2</c:v>
                </c:pt>
                <c:pt idx="227">
                  <c:v>-1.2443603674787695E-2</c:v>
                </c:pt>
                <c:pt idx="228">
                  <c:v>-1.2443603674787695E-2</c:v>
                </c:pt>
                <c:pt idx="229">
                  <c:v>-1.2443603674787695E-2</c:v>
                </c:pt>
                <c:pt idx="230">
                  <c:v>-1.2443603674787695E-2</c:v>
                </c:pt>
                <c:pt idx="231">
                  <c:v>-1.2443603674787695E-2</c:v>
                </c:pt>
                <c:pt idx="232">
                  <c:v>-1.2443603674787695E-2</c:v>
                </c:pt>
                <c:pt idx="233">
                  <c:v>-1.2443603674787695E-2</c:v>
                </c:pt>
                <c:pt idx="234">
                  <c:v>-1.2443603674787695E-2</c:v>
                </c:pt>
                <c:pt idx="235">
                  <c:v>-1.2443603674787695E-2</c:v>
                </c:pt>
                <c:pt idx="236">
                  <c:v>-1.2443603674787695E-2</c:v>
                </c:pt>
                <c:pt idx="237">
                  <c:v>-1.2443603674787695E-2</c:v>
                </c:pt>
                <c:pt idx="238">
                  <c:v>-1.2443603674787695E-2</c:v>
                </c:pt>
                <c:pt idx="239">
                  <c:v>-1.2443603674787695E-2</c:v>
                </c:pt>
                <c:pt idx="240">
                  <c:v>-1.2443603674787695E-2</c:v>
                </c:pt>
                <c:pt idx="241">
                  <c:v>-1.2443603674787695E-2</c:v>
                </c:pt>
                <c:pt idx="242">
                  <c:v>-1.2443603674787695E-2</c:v>
                </c:pt>
                <c:pt idx="243">
                  <c:v>-1.2443603674787695E-2</c:v>
                </c:pt>
                <c:pt idx="244">
                  <c:v>-1.2443603674787695E-2</c:v>
                </c:pt>
                <c:pt idx="245">
                  <c:v>-1.2443603674787695E-2</c:v>
                </c:pt>
                <c:pt idx="246">
                  <c:v>-1.2443603674787695E-2</c:v>
                </c:pt>
                <c:pt idx="247">
                  <c:v>-1.2443603674787695E-2</c:v>
                </c:pt>
                <c:pt idx="248">
                  <c:v>-1.2443603674787695E-2</c:v>
                </c:pt>
                <c:pt idx="249">
                  <c:v>-1.2443603674787695E-2</c:v>
                </c:pt>
                <c:pt idx="250">
                  <c:v>-1.2443603674787695E-2</c:v>
                </c:pt>
                <c:pt idx="251">
                  <c:v>-1.2443603674787695E-2</c:v>
                </c:pt>
                <c:pt idx="252">
                  <c:v>-1.2443603674787695E-2</c:v>
                </c:pt>
                <c:pt idx="253">
                  <c:v>-1.2443603674787695E-2</c:v>
                </c:pt>
                <c:pt idx="254">
                  <c:v>-1.2443603674787695E-2</c:v>
                </c:pt>
                <c:pt idx="255">
                  <c:v>-1.2443603674787695E-2</c:v>
                </c:pt>
                <c:pt idx="256">
                  <c:v>-1.2443603674787695E-2</c:v>
                </c:pt>
                <c:pt idx="257">
                  <c:v>-1.2443603674787695E-2</c:v>
                </c:pt>
                <c:pt idx="258">
                  <c:v>-1.2443603674787695E-2</c:v>
                </c:pt>
                <c:pt idx="259">
                  <c:v>-1.2443603674787695E-2</c:v>
                </c:pt>
                <c:pt idx="260">
                  <c:v>-1.2443603674787695E-2</c:v>
                </c:pt>
                <c:pt idx="261">
                  <c:v>-1.2443603674787695E-2</c:v>
                </c:pt>
                <c:pt idx="262">
                  <c:v>-1.2443603674787695E-2</c:v>
                </c:pt>
                <c:pt idx="263">
                  <c:v>-1.2443603674787695E-2</c:v>
                </c:pt>
                <c:pt idx="264">
                  <c:v>-7.15429776059473E-3</c:v>
                </c:pt>
                <c:pt idx="265">
                  <c:v>-7.15429776059473E-3</c:v>
                </c:pt>
                <c:pt idx="266">
                  <c:v>-7.15429776059473E-3</c:v>
                </c:pt>
                <c:pt idx="267">
                  <c:v>-7.15429776059473E-3</c:v>
                </c:pt>
                <c:pt idx="268">
                  <c:v>-7.15429776059473E-3</c:v>
                </c:pt>
                <c:pt idx="269">
                  <c:v>-7.15429776059473E-3</c:v>
                </c:pt>
                <c:pt idx="270">
                  <c:v>-7.15429776059473E-3</c:v>
                </c:pt>
                <c:pt idx="271">
                  <c:v>-7.15429776059473E-3</c:v>
                </c:pt>
                <c:pt idx="272">
                  <c:v>-7.15429776059473E-3</c:v>
                </c:pt>
                <c:pt idx="273">
                  <c:v>-7.15429776059473E-3</c:v>
                </c:pt>
                <c:pt idx="274">
                  <c:v>-7.15429776059473E-3</c:v>
                </c:pt>
                <c:pt idx="275">
                  <c:v>-7.15429776059473E-3</c:v>
                </c:pt>
                <c:pt idx="276">
                  <c:v>-7.15429776059473E-3</c:v>
                </c:pt>
                <c:pt idx="277">
                  <c:v>-7.15429776059473E-3</c:v>
                </c:pt>
                <c:pt idx="278">
                  <c:v>-7.15429776059473E-3</c:v>
                </c:pt>
                <c:pt idx="279">
                  <c:v>-7.15429776059473E-3</c:v>
                </c:pt>
                <c:pt idx="280">
                  <c:v>-7.15429776059473E-3</c:v>
                </c:pt>
                <c:pt idx="281">
                  <c:v>-7.15429776059473E-3</c:v>
                </c:pt>
                <c:pt idx="282">
                  <c:v>-7.15429776059473E-3</c:v>
                </c:pt>
                <c:pt idx="283">
                  <c:v>-7.15429776059473E-3</c:v>
                </c:pt>
                <c:pt idx="284">
                  <c:v>-7.15429776059473E-3</c:v>
                </c:pt>
                <c:pt idx="285">
                  <c:v>-7.15429776059473E-3</c:v>
                </c:pt>
                <c:pt idx="286">
                  <c:v>-7.15429776059473E-3</c:v>
                </c:pt>
                <c:pt idx="287">
                  <c:v>-7.15429776059473E-3</c:v>
                </c:pt>
                <c:pt idx="288">
                  <c:v>-7.15429776059473E-3</c:v>
                </c:pt>
                <c:pt idx="289">
                  <c:v>-7.15429776059473E-3</c:v>
                </c:pt>
                <c:pt idx="290">
                  <c:v>-7.15429776059473E-3</c:v>
                </c:pt>
                <c:pt idx="291">
                  <c:v>-7.15429776059473E-3</c:v>
                </c:pt>
                <c:pt idx="292">
                  <c:v>-7.15429776059473E-3</c:v>
                </c:pt>
                <c:pt idx="293">
                  <c:v>-7.15429776059473E-3</c:v>
                </c:pt>
                <c:pt idx="294">
                  <c:v>-7.15429776059473E-3</c:v>
                </c:pt>
                <c:pt idx="295">
                  <c:v>-7.15429776059473E-3</c:v>
                </c:pt>
                <c:pt idx="296">
                  <c:v>-7.15429776059473E-3</c:v>
                </c:pt>
                <c:pt idx="297">
                  <c:v>-7.15429776059473E-3</c:v>
                </c:pt>
                <c:pt idx="298">
                  <c:v>-7.15429776059473E-3</c:v>
                </c:pt>
                <c:pt idx="299">
                  <c:v>-7.15429776059473E-3</c:v>
                </c:pt>
                <c:pt idx="300">
                  <c:v>-7.15429776059473E-3</c:v>
                </c:pt>
                <c:pt idx="301">
                  <c:v>-7.15429776059473E-3</c:v>
                </c:pt>
                <c:pt idx="302">
                  <c:v>-7.15429776059473E-3</c:v>
                </c:pt>
                <c:pt idx="303">
                  <c:v>-7.15429776059473E-3</c:v>
                </c:pt>
                <c:pt idx="304">
                  <c:v>-7.15429776059473E-3</c:v>
                </c:pt>
                <c:pt idx="305">
                  <c:v>-7.15429776059473E-3</c:v>
                </c:pt>
                <c:pt idx="306">
                  <c:v>-7.15429776059473E-3</c:v>
                </c:pt>
                <c:pt idx="307">
                  <c:v>-7.15429776059473E-3</c:v>
                </c:pt>
                <c:pt idx="308">
                  <c:v>-7.15429776059473E-3</c:v>
                </c:pt>
                <c:pt idx="309">
                  <c:v>-7.15429776059473E-3</c:v>
                </c:pt>
                <c:pt idx="310">
                  <c:v>-7.15429776059473E-3</c:v>
                </c:pt>
                <c:pt idx="311">
                  <c:v>-7.15429776059473E-3</c:v>
                </c:pt>
                <c:pt idx="312">
                  <c:v>-7.15429776059473E-3</c:v>
                </c:pt>
                <c:pt idx="313">
                  <c:v>-7.15429776059473E-3</c:v>
                </c:pt>
                <c:pt idx="314">
                  <c:v>-7.15429776059473E-3</c:v>
                </c:pt>
                <c:pt idx="315">
                  <c:v>-7.15429776059473E-3</c:v>
                </c:pt>
                <c:pt idx="316">
                  <c:v>-7.15429776059473E-3</c:v>
                </c:pt>
                <c:pt idx="317">
                  <c:v>-7.15429776059473E-3</c:v>
                </c:pt>
                <c:pt idx="318">
                  <c:v>-7.15429776059473E-3</c:v>
                </c:pt>
                <c:pt idx="319">
                  <c:v>-7.15429776059473E-3</c:v>
                </c:pt>
                <c:pt idx="320">
                  <c:v>-7.15429776059473E-3</c:v>
                </c:pt>
                <c:pt idx="321">
                  <c:v>-7.15429776059473E-3</c:v>
                </c:pt>
                <c:pt idx="322">
                  <c:v>-7.15429776059473E-3</c:v>
                </c:pt>
                <c:pt idx="323">
                  <c:v>-7.15429776059473E-3</c:v>
                </c:pt>
                <c:pt idx="324">
                  <c:v>-7.15429776059473E-3</c:v>
                </c:pt>
                <c:pt idx="325">
                  <c:v>-7.15429776059473E-3</c:v>
                </c:pt>
                <c:pt idx="326">
                  <c:v>-7.15429776059473E-3</c:v>
                </c:pt>
                <c:pt idx="327">
                  <c:v>-7.15429776059473E-3</c:v>
                </c:pt>
                <c:pt idx="328">
                  <c:v>-7.15429776059473E-3</c:v>
                </c:pt>
                <c:pt idx="329">
                  <c:v>-7.15429776059473E-3</c:v>
                </c:pt>
                <c:pt idx="330">
                  <c:v>-7.15429776059473E-3</c:v>
                </c:pt>
                <c:pt idx="331">
                  <c:v>-7.15429776059473E-3</c:v>
                </c:pt>
                <c:pt idx="332">
                  <c:v>-7.15429776059473E-3</c:v>
                </c:pt>
                <c:pt idx="333">
                  <c:v>-7.15429776059473E-3</c:v>
                </c:pt>
                <c:pt idx="334">
                  <c:v>-7.15429776059473E-3</c:v>
                </c:pt>
                <c:pt idx="335">
                  <c:v>-7.15429776059473E-3</c:v>
                </c:pt>
                <c:pt idx="336">
                  <c:v>-7.15429776059473E-3</c:v>
                </c:pt>
                <c:pt idx="337">
                  <c:v>-7.15429776059473E-3</c:v>
                </c:pt>
                <c:pt idx="338">
                  <c:v>-7.15429776059473E-3</c:v>
                </c:pt>
                <c:pt idx="339">
                  <c:v>-7.15429776059473E-3</c:v>
                </c:pt>
                <c:pt idx="340">
                  <c:v>-7.15429776059473E-3</c:v>
                </c:pt>
                <c:pt idx="341">
                  <c:v>-7.15429776059473E-3</c:v>
                </c:pt>
                <c:pt idx="342">
                  <c:v>-7.15429776059473E-3</c:v>
                </c:pt>
                <c:pt idx="343">
                  <c:v>-7.15429776059473E-3</c:v>
                </c:pt>
                <c:pt idx="344">
                  <c:v>-7.15429776059473E-3</c:v>
                </c:pt>
                <c:pt idx="345">
                  <c:v>-7.15429776059473E-3</c:v>
                </c:pt>
                <c:pt idx="346">
                  <c:v>-7.15429776059473E-3</c:v>
                </c:pt>
                <c:pt idx="347">
                  <c:v>-7.15429776059473E-3</c:v>
                </c:pt>
                <c:pt idx="348">
                  <c:v>-7.15429776059473E-3</c:v>
                </c:pt>
                <c:pt idx="349">
                  <c:v>-7.15429776059473E-3</c:v>
                </c:pt>
                <c:pt idx="350">
                  <c:v>-7.15429776059473E-3</c:v>
                </c:pt>
                <c:pt idx="351">
                  <c:v>-7.15429776059473E-3</c:v>
                </c:pt>
                <c:pt idx="352">
                  <c:v>-7.15429776059473E-3</c:v>
                </c:pt>
                <c:pt idx="353">
                  <c:v>-7.15429776059473E-3</c:v>
                </c:pt>
                <c:pt idx="354">
                  <c:v>-7.15429776059473E-3</c:v>
                </c:pt>
                <c:pt idx="355">
                  <c:v>-7.15429776059473E-3</c:v>
                </c:pt>
                <c:pt idx="356">
                  <c:v>-7.15429776059473E-3</c:v>
                </c:pt>
                <c:pt idx="357">
                  <c:v>-7.15429776059473E-3</c:v>
                </c:pt>
                <c:pt idx="358">
                  <c:v>-7.15429776059473E-3</c:v>
                </c:pt>
                <c:pt idx="359">
                  <c:v>-7.15429776059473E-3</c:v>
                </c:pt>
                <c:pt idx="360">
                  <c:v>-7.6117424447721405E-3</c:v>
                </c:pt>
                <c:pt idx="361">
                  <c:v>-7.6117424447721405E-3</c:v>
                </c:pt>
                <c:pt idx="362">
                  <c:v>-7.6117424447721405E-3</c:v>
                </c:pt>
                <c:pt idx="363">
                  <c:v>-7.6117424447721405E-3</c:v>
                </c:pt>
                <c:pt idx="364">
                  <c:v>-7.6117424447721405E-3</c:v>
                </c:pt>
                <c:pt idx="365">
                  <c:v>-7.6117424447721405E-3</c:v>
                </c:pt>
                <c:pt idx="366">
                  <c:v>-7.6117424447721405E-3</c:v>
                </c:pt>
                <c:pt idx="367">
                  <c:v>-7.6117424447721405E-3</c:v>
                </c:pt>
                <c:pt idx="368">
                  <c:v>-7.6117424447721405E-3</c:v>
                </c:pt>
                <c:pt idx="369">
                  <c:v>-7.6117424447721405E-3</c:v>
                </c:pt>
                <c:pt idx="370">
                  <c:v>-7.6117424447721405E-3</c:v>
                </c:pt>
                <c:pt idx="371">
                  <c:v>-7.6117424447721405E-3</c:v>
                </c:pt>
                <c:pt idx="372">
                  <c:v>-7.6117424447721405E-3</c:v>
                </c:pt>
                <c:pt idx="373">
                  <c:v>-7.6117424447721405E-3</c:v>
                </c:pt>
                <c:pt idx="374">
                  <c:v>-7.6117424447721405E-3</c:v>
                </c:pt>
                <c:pt idx="375">
                  <c:v>-7.6117424447721405E-3</c:v>
                </c:pt>
                <c:pt idx="376">
                  <c:v>-7.6117424447721405E-3</c:v>
                </c:pt>
                <c:pt idx="377">
                  <c:v>-7.6117424447721405E-3</c:v>
                </c:pt>
                <c:pt idx="378">
                  <c:v>-7.6117424447721405E-3</c:v>
                </c:pt>
                <c:pt idx="379">
                  <c:v>-7.6117424447721405E-3</c:v>
                </c:pt>
                <c:pt idx="380">
                  <c:v>-7.6117424447721405E-3</c:v>
                </c:pt>
                <c:pt idx="381">
                  <c:v>-7.6117424447721405E-3</c:v>
                </c:pt>
                <c:pt idx="382">
                  <c:v>-7.6117424447721405E-3</c:v>
                </c:pt>
                <c:pt idx="383">
                  <c:v>-7.6117424447721405E-3</c:v>
                </c:pt>
                <c:pt idx="384">
                  <c:v>-9.5979394793261896E-3</c:v>
                </c:pt>
                <c:pt idx="385">
                  <c:v>-9.5979394793261896E-3</c:v>
                </c:pt>
                <c:pt idx="386">
                  <c:v>-9.5979394793261896E-3</c:v>
                </c:pt>
                <c:pt idx="387">
                  <c:v>-9.5979394793261896E-3</c:v>
                </c:pt>
                <c:pt idx="388">
                  <c:v>-9.5979394793261896E-3</c:v>
                </c:pt>
                <c:pt idx="389">
                  <c:v>-9.5979394793261896E-3</c:v>
                </c:pt>
                <c:pt idx="390">
                  <c:v>-9.5979394793261896E-3</c:v>
                </c:pt>
                <c:pt idx="391">
                  <c:v>-9.5979394793261896E-3</c:v>
                </c:pt>
                <c:pt idx="392">
                  <c:v>-9.5979394793261896E-3</c:v>
                </c:pt>
                <c:pt idx="393">
                  <c:v>-9.5979394793261896E-3</c:v>
                </c:pt>
                <c:pt idx="394">
                  <c:v>-9.5979394793261896E-3</c:v>
                </c:pt>
                <c:pt idx="395">
                  <c:v>-9.5979394793261896E-3</c:v>
                </c:pt>
                <c:pt idx="396">
                  <c:v>-9.5979394793261896E-3</c:v>
                </c:pt>
                <c:pt idx="397">
                  <c:v>-9.5979394793261896E-3</c:v>
                </c:pt>
                <c:pt idx="398">
                  <c:v>-9.5979394793261896E-3</c:v>
                </c:pt>
                <c:pt idx="399">
                  <c:v>-9.5979394793261896E-3</c:v>
                </c:pt>
                <c:pt idx="400">
                  <c:v>-9.5979394793261896E-3</c:v>
                </c:pt>
                <c:pt idx="401">
                  <c:v>-9.5979394793261896E-3</c:v>
                </c:pt>
                <c:pt idx="402">
                  <c:v>-9.5979394793261896E-3</c:v>
                </c:pt>
                <c:pt idx="403">
                  <c:v>-9.5979394793261896E-3</c:v>
                </c:pt>
                <c:pt idx="404">
                  <c:v>-9.5979394793261896E-3</c:v>
                </c:pt>
                <c:pt idx="405">
                  <c:v>-9.5979394793261896E-3</c:v>
                </c:pt>
                <c:pt idx="406">
                  <c:v>-9.5979394793261896E-3</c:v>
                </c:pt>
                <c:pt idx="407">
                  <c:v>-9.5979394793261896E-3</c:v>
                </c:pt>
                <c:pt idx="408">
                  <c:v>-4.7738079351451468E-3</c:v>
                </c:pt>
                <c:pt idx="409">
                  <c:v>-4.7738079351451468E-3</c:v>
                </c:pt>
                <c:pt idx="410">
                  <c:v>-4.7738079351451468E-3</c:v>
                </c:pt>
                <c:pt idx="411">
                  <c:v>-4.7738079351451468E-3</c:v>
                </c:pt>
                <c:pt idx="412">
                  <c:v>-4.7738079351451468E-3</c:v>
                </c:pt>
                <c:pt idx="413">
                  <c:v>-4.7738079351451468E-3</c:v>
                </c:pt>
                <c:pt idx="414">
                  <c:v>-4.7738079351451468E-3</c:v>
                </c:pt>
                <c:pt idx="415">
                  <c:v>-4.7738079351451468E-3</c:v>
                </c:pt>
                <c:pt idx="416">
                  <c:v>-4.7738079351451468E-3</c:v>
                </c:pt>
                <c:pt idx="417">
                  <c:v>-4.7738079351451468E-3</c:v>
                </c:pt>
                <c:pt idx="418">
                  <c:v>-4.7738079351451468E-3</c:v>
                </c:pt>
                <c:pt idx="419">
                  <c:v>-4.7738079351451468E-3</c:v>
                </c:pt>
                <c:pt idx="420">
                  <c:v>-4.7738079351451468E-3</c:v>
                </c:pt>
                <c:pt idx="421">
                  <c:v>-4.7738079351451468E-3</c:v>
                </c:pt>
                <c:pt idx="422">
                  <c:v>-4.7738079351451468E-3</c:v>
                </c:pt>
                <c:pt idx="423">
                  <c:v>-4.7738079351451468E-3</c:v>
                </c:pt>
                <c:pt idx="424">
                  <c:v>-4.7738079351451468E-3</c:v>
                </c:pt>
                <c:pt idx="425">
                  <c:v>-4.7738079351451468E-3</c:v>
                </c:pt>
                <c:pt idx="426">
                  <c:v>-4.7738079351451468E-3</c:v>
                </c:pt>
                <c:pt idx="427">
                  <c:v>-4.7738079351451468E-3</c:v>
                </c:pt>
                <c:pt idx="428">
                  <c:v>-4.7738079351451468E-3</c:v>
                </c:pt>
                <c:pt idx="429">
                  <c:v>-4.7738079351451468E-3</c:v>
                </c:pt>
                <c:pt idx="430">
                  <c:v>-4.7738079351451468E-3</c:v>
                </c:pt>
                <c:pt idx="431">
                  <c:v>-4.7738079351451468E-3</c:v>
                </c:pt>
                <c:pt idx="432">
                  <c:v>-2.5588885585028365E-3</c:v>
                </c:pt>
                <c:pt idx="433">
                  <c:v>-2.5588885585028365E-3</c:v>
                </c:pt>
                <c:pt idx="434">
                  <c:v>-2.5588885585028365E-3</c:v>
                </c:pt>
                <c:pt idx="435">
                  <c:v>-2.5588885585028365E-3</c:v>
                </c:pt>
                <c:pt idx="436">
                  <c:v>-2.5588885585028365E-3</c:v>
                </c:pt>
                <c:pt idx="437">
                  <c:v>-2.5588885585028365E-3</c:v>
                </c:pt>
                <c:pt idx="438">
                  <c:v>-2.5588885585028365E-3</c:v>
                </c:pt>
                <c:pt idx="439">
                  <c:v>-2.5588885585028365E-3</c:v>
                </c:pt>
                <c:pt idx="440">
                  <c:v>-2.5588885585028365E-3</c:v>
                </c:pt>
                <c:pt idx="441">
                  <c:v>-2.5588885585028365E-3</c:v>
                </c:pt>
                <c:pt idx="442">
                  <c:v>-2.5588885585028365E-3</c:v>
                </c:pt>
                <c:pt idx="443">
                  <c:v>-2.5588885585028365E-3</c:v>
                </c:pt>
                <c:pt idx="444">
                  <c:v>-2.5588885585028365E-3</c:v>
                </c:pt>
                <c:pt idx="445">
                  <c:v>-2.5588885585028365E-3</c:v>
                </c:pt>
                <c:pt idx="446">
                  <c:v>-2.5588885585028365E-3</c:v>
                </c:pt>
                <c:pt idx="447">
                  <c:v>-2.5588885585028365E-3</c:v>
                </c:pt>
                <c:pt idx="448">
                  <c:v>-2.5588885585028365E-3</c:v>
                </c:pt>
                <c:pt idx="449">
                  <c:v>-2.5588885585028365E-3</c:v>
                </c:pt>
                <c:pt idx="450">
                  <c:v>-2.5588885585028365E-3</c:v>
                </c:pt>
                <c:pt idx="451">
                  <c:v>-2.5588885585028365E-3</c:v>
                </c:pt>
                <c:pt idx="452">
                  <c:v>-2.5588885585028365E-3</c:v>
                </c:pt>
                <c:pt idx="453">
                  <c:v>-2.5588885585028365E-3</c:v>
                </c:pt>
                <c:pt idx="454">
                  <c:v>-2.5588885585028365E-3</c:v>
                </c:pt>
                <c:pt idx="455">
                  <c:v>-2.5588885585028365E-3</c:v>
                </c:pt>
                <c:pt idx="456">
                  <c:v>-2.7758423284565126E-3</c:v>
                </c:pt>
                <c:pt idx="457">
                  <c:v>-2.7758423284565126E-3</c:v>
                </c:pt>
                <c:pt idx="458">
                  <c:v>-2.7758423284565126E-3</c:v>
                </c:pt>
                <c:pt idx="459">
                  <c:v>-2.7758423284565126E-3</c:v>
                </c:pt>
                <c:pt idx="460">
                  <c:v>-2.7758423284565126E-3</c:v>
                </c:pt>
                <c:pt idx="461">
                  <c:v>-2.7758423284565126E-3</c:v>
                </c:pt>
                <c:pt idx="462">
                  <c:v>-2.7758423284565126E-3</c:v>
                </c:pt>
                <c:pt idx="463">
                  <c:v>-2.7758423284565126E-3</c:v>
                </c:pt>
                <c:pt idx="464">
                  <c:v>-2.7758423284565126E-3</c:v>
                </c:pt>
                <c:pt idx="465">
                  <c:v>-2.7758423284565126E-3</c:v>
                </c:pt>
                <c:pt idx="466">
                  <c:v>-2.7758423284565126E-3</c:v>
                </c:pt>
                <c:pt idx="467">
                  <c:v>-2.7758423284565126E-3</c:v>
                </c:pt>
                <c:pt idx="468">
                  <c:v>-2.7758423284565126E-3</c:v>
                </c:pt>
                <c:pt idx="469">
                  <c:v>-2.7758423284565126E-3</c:v>
                </c:pt>
                <c:pt idx="470">
                  <c:v>-2.7758423284565126E-3</c:v>
                </c:pt>
                <c:pt idx="471">
                  <c:v>-2.7758423284565126E-3</c:v>
                </c:pt>
                <c:pt idx="472">
                  <c:v>-2.7758423284565126E-3</c:v>
                </c:pt>
                <c:pt idx="473">
                  <c:v>-2.7758423284565126E-3</c:v>
                </c:pt>
                <c:pt idx="474">
                  <c:v>-2.7758423284565126E-3</c:v>
                </c:pt>
                <c:pt idx="475">
                  <c:v>-2.7758423284565126E-3</c:v>
                </c:pt>
                <c:pt idx="476">
                  <c:v>-2.7758423284565126E-3</c:v>
                </c:pt>
                <c:pt idx="477">
                  <c:v>-2.7758423284565126E-3</c:v>
                </c:pt>
                <c:pt idx="478">
                  <c:v>-2.7758423284565126E-3</c:v>
                </c:pt>
                <c:pt idx="479">
                  <c:v>-2.7758423284565126E-3</c:v>
                </c:pt>
                <c:pt idx="480">
                  <c:v>-2.7758423284565126E-3</c:v>
                </c:pt>
                <c:pt idx="481">
                  <c:v>-2.7758423284565126E-3</c:v>
                </c:pt>
                <c:pt idx="482">
                  <c:v>-2.7758423284565126E-3</c:v>
                </c:pt>
                <c:pt idx="483">
                  <c:v>-2.7758423284565126E-3</c:v>
                </c:pt>
                <c:pt idx="484">
                  <c:v>-2.7758423284565126E-3</c:v>
                </c:pt>
                <c:pt idx="485">
                  <c:v>-2.7758423284565126E-3</c:v>
                </c:pt>
                <c:pt idx="486">
                  <c:v>-2.7758423284565126E-3</c:v>
                </c:pt>
                <c:pt idx="487">
                  <c:v>-2.7758423284565126E-3</c:v>
                </c:pt>
                <c:pt idx="488">
                  <c:v>-2.7758423284565126E-3</c:v>
                </c:pt>
                <c:pt idx="489">
                  <c:v>-2.7758423284565126E-3</c:v>
                </c:pt>
                <c:pt idx="490">
                  <c:v>-2.7758423284565126E-3</c:v>
                </c:pt>
                <c:pt idx="491">
                  <c:v>-2.7758423284565126E-3</c:v>
                </c:pt>
                <c:pt idx="492">
                  <c:v>-2.7758423284565126E-3</c:v>
                </c:pt>
                <c:pt idx="493">
                  <c:v>-2.7758423284565126E-3</c:v>
                </c:pt>
                <c:pt idx="494">
                  <c:v>-2.7758423284565126E-3</c:v>
                </c:pt>
                <c:pt idx="495">
                  <c:v>-2.7758423284565126E-3</c:v>
                </c:pt>
                <c:pt idx="496">
                  <c:v>-2.7758423284565126E-3</c:v>
                </c:pt>
                <c:pt idx="497">
                  <c:v>-2.7758423284565126E-3</c:v>
                </c:pt>
                <c:pt idx="498">
                  <c:v>-2.7758423284565126E-3</c:v>
                </c:pt>
                <c:pt idx="499">
                  <c:v>-2.7758423284565126E-3</c:v>
                </c:pt>
                <c:pt idx="500">
                  <c:v>-2.7758423284565126E-3</c:v>
                </c:pt>
                <c:pt idx="501">
                  <c:v>-2.7758423284565126E-3</c:v>
                </c:pt>
                <c:pt idx="502">
                  <c:v>-2.7758423284565126E-3</c:v>
                </c:pt>
                <c:pt idx="503">
                  <c:v>-2.7758423284565126E-3</c:v>
                </c:pt>
                <c:pt idx="504">
                  <c:v>-3.0045646705452178E-3</c:v>
                </c:pt>
                <c:pt idx="505">
                  <c:v>-3.0045646705452178E-3</c:v>
                </c:pt>
                <c:pt idx="506">
                  <c:v>-3.0045646705452178E-3</c:v>
                </c:pt>
                <c:pt idx="507">
                  <c:v>-3.0045646705452178E-3</c:v>
                </c:pt>
                <c:pt idx="508">
                  <c:v>-3.0045646705452178E-3</c:v>
                </c:pt>
                <c:pt idx="509">
                  <c:v>-3.0045646705452178E-3</c:v>
                </c:pt>
                <c:pt idx="510">
                  <c:v>-3.0045646705452178E-3</c:v>
                </c:pt>
                <c:pt idx="511">
                  <c:v>-3.0045646705452178E-3</c:v>
                </c:pt>
                <c:pt idx="512">
                  <c:v>-3.0045646705452178E-3</c:v>
                </c:pt>
                <c:pt idx="513">
                  <c:v>-3.0045646705452178E-3</c:v>
                </c:pt>
                <c:pt idx="514">
                  <c:v>-3.0045646705452178E-3</c:v>
                </c:pt>
                <c:pt idx="515">
                  <c:v>-3.0045646705452178E-3</c:v>
                </c:pt>
                <c:pt idx="516">
                  <c:v>-3.0045646705452178E-3</c:v>
                </c:pt>
                <c:pt idx="517">
                  <c:v>-3.0045646705452178E-3</c:v>
                </c:pt>
                <c:pt idx="518">
                  <c:v>-3.0045646705452178E-3</c:v>
                </c:pt>
                <c:pt idx="519">
                  <c:v>-3.0045646705452178E-3</c:v>
                </c:pt>
                <c:pt idx="520">
                  <c:v>-3.0045646705452178E-3</c:v>
                </c:pt>
                <c:pt idx="521">
                  <c:v>-3.0045646705452178E-3</c:v>
                </c:pt>
                <c:pt idx="522">
                  <c:v>-3.0045646705452178E-3</c:v>
                </c:pt>
                <c:pt idx="523">
                  <c:v>-3.0045646705452178E-3</c:v>
                </c:pt>
                <c:pt idx="524">
                  <c:v>-3.0045646705452178E-3</c:v>
                </c:pt>
                <c:pt idx="525">
                  <c:v>-3.0045646705452178E-3</c:v>
                </c:pt>
                <c:pt idx="526">
                  <c:v>-3.0045646705452178E-3</c:v>
                </c:pt>
                <c:pt idx="527">
                  <c:v>-3.0045646705452178E-3</c:v>
                </c:pt>
                <c:pt idx="528">
                  <c:v>-5.2194840471875281E-3</c:v>
                </c:pt>
                <c:pt idx="529">
                  <c:v>-5.2194840471875281E-3</c:v>
                </c:pt>
                <c:pt idx="530">
                  <c:v>-5.2194840471875281E-3</c:v>
                </c:pt>
                <c:pt idx="531">
                  <c:v>-5.2194840471875281E-3</c:v>
                </c:pt>
                <c:pt idx="532">
                  <c:v>-5.2194840471875281E-3</c:v>
                </c:pt>
                <c:pt idx="533">
                  <c:v>-5.2194840471875281E-3</c:v>
                </c:pt>
                <c:pt idx="534">
                  <c:v>-5.2194840471875281E-3</c:v>
                </c:pt>
                <c:pt idx="535">
                  <c:v>-5.2194840471875281E-3</c:v>
                </c:pt>
                <c:pt idx="536">
                  <c:v>-5.2194840471875281E-3</c:v>
                </c:pt>
                <c:pt idx="537">
                  <c:v>-5.2194840471875281E-3</c:v>
                </c:pt>
                <c:pt idx="538">
                  <c:v>-5.2194840471875281E-3</c:v>
                </c:pt>
                <c:pt idx="539">
                  <c:v>-5.2194840471875281E-3</c:v>
                </c:pt>
                <c:pt idx="540">
                  <c:v>-5.2194840471875281E-3</c:v>
                </c:pt>
                <c:pt idx="541">
                  <c:v>-5.2194840471875281E-3</c:v>
                </c:pt>
                <c:pt idx="542">
                  <c:v>-5.2194840471875281E-3</c:v>
                </c:pt>
                <c:pt idx="543">
                  <c:v>-5.2194840471875281E-3</c:v>
                </c:pt>
                <c:pt idx="544">
                  <c:v>-5.2194840471875281E-3</c:v>
                </c:pt>
                <c:pt idx="545">
                  <c:v>-5.2194840471875281E-3</c:v>
                </c:pt>
                <c:pt idx="546">
                  <c:v>-5.2194840471875281E-3</c:v>
                </c:pt>
                <c:pt idx="547">
                  <c:v>-5.2194840471875281E-3</c:v>
                </c:pt>
                <c:pt idx="548">
                  <c:v>-5.2194840471875281E-3</c:v>
                </c:pt>
                <c:pt idx="549">
                  <c:v>-5.2194840471875281E-3</c:v>
                </c:pt>
                <c:pt idx="550">
                  <c:v>-5.2194840471875281E-3</c:v>
                </c:pt>
                <c:pt idx="551">
                  <c:v>-5.2194840471875281E-3</c:v>
                </c:pt>
                <c:pt idx="552">
                  <c:v>-4.0289840471876559E-3</c:v>
                </c:pt>
                <c:pt idx="553">
                  <c:v>-4.0289840471876559E-3</c:v>
                </c:pt>
                <c:pt idx="554">
                  <c:v>-4.0289840471876559E-3</c:v>
                </c:pt>
                <c:pt idx="555">
                  <c:v>-4.0289840471876559E-3</c:v>
                </c:pt>
                <c:pt idx="556">
                  <c:v>-4.0289840471876559E-3</c:v>
                </c:pt>
                <c:pt idx="557">
                  <c:v>-4.0289840471876559E-3</c:v>
                </c:pt>
                <c:pt idx="558">
                  <c:v>-4.0289840471876559E-3</c:v>
                </c:pt>
                <c:pt idx="559">
                  <c:v>-4.0289840471876559E-3</c:v>
                </c:pt>
                <c:pt idx="560">
                  <c:v>-4.0289840471876559E-3</c:v>
                </c:pt>
                <c:pt idx="561">
                  <c:v>-4.0289840471876559E-3</c:v>
                </c:pt>
                <c:pt idx="562">
                  <c:v>-4.0289840471876559E-3</c:v>
                </c:pt>
                <c:pt idx="563">
                  <c:v>-4.0289840471876559E-3</c:v>
                </c:pt>
                <c:pt idx="564">
                  <c:v>-4.0289840471876559E-3</c:v>
                </c:pt>
                <c:pt idx="565">
                  <c:v>-4.0289840471876559E-3</c:v>
                </c:pt>
                <c:pt idx="566">
                  <c:v>-4.0289840471876559E-3</c:v>
                </c:pt>
                <c:pt idx="567">
                  <c:v>-4.0289840471876559E-3</c:v>
                </c:pt>
                <c:pt idx="568">
                  <c:v>-4.0289840471876559E-3</c:v>
                </c:pt>
                <c:pt idx="569">
                  <c:v>-4.0289840471876559E-3</c:v>
                </c:pt>
                <c:pt idx="570">
                  <c:v>-4.0289840471876559E-3</c:v>
                </c:pt>
                <c:pt idx="571">
                  <c:v>-4.0289840471876559E-3</c:v>
                </c:pt>
                <c:pt idx="572">
                  <c:v>-4.0289840471876559E-3</c:v>
                </c:pt>
                <c:pt idx="573">
                  <c:v>-4.0289840471876559E-3</c:v>
                </c:pt>
                <c:pt idx="574">
                  <c:v>-4.0289840471876559E-3</c:v>
                </c:pt>
                <c:pt idx="575">
                  <c:v>-4.0289840471876559E-3</c:v>
                </c:pt>
                <c:pt idx="576">
                  <c:v>-5.7864587396525557E-3</c:v>
                </c:pt>
                <c:pt idx="577">
                  <c:v>-5.7864587396525557E-3</c:v>
                </c:pt>
                <c:pt idx="578">
                  <c:v>-5.7864587396525557E-3</c:v>
                </c:pt>
                <c:pt idx="579">
                  <c:v>-5.7864587396525557E-3</c:v>
                </c:pt>
                <c:pt idx="580">
                  <c:v>-5.7864587396525557E-3</c:v>
                </c:pt>
                <c:pt idx="581">
                  <c:v>-5.7864587396525557E-3</c:v>
                </c:pt>
                <c:pt idx="582">
                  <c:v>-5.7864587396525557E-3</c:v>
                </c:pt>
                <c:pt idx="583">
                  <c:v>-5.7864587396525557E-3</c:v>
                </c:pt>
                <c:pt idx="584">
                  <c:v>-5.7864587396525557E-3</c:v>
                </c:pt>
                <c:pt idx="585">
                  <c:v>-5.7864587396525557E-3</c:v>
                </c:pt>
                <c:pt idx="586">
                  <c:v>-5.7864587396525557E-3</c:v>
                </c:pt>
                <c:pt idx="587">
                  <c:v>-5.7864587396525557E-3</c:v>
                </c:pt>
                <c:pt idx="588">
                  <c:v>-5.7864587396525557E-3</c:v>
                </c:pt>
                <c:pt idx="589">
                  <c:v>-5.7864587396525557E-3</c:v>
                </c:pt>
                <c:pt idx="590">
                  <c:v>-5.7864587396525557E-3</c:v>
                </c:pt>
                <c:pt idx="591">
                  <c:v>-5.7864587396525557E-3</c:v>
                </c:pt>
                <c:pt idx="592">
                  <c:v>-5.7864587396525557E-3</c:v>
                </c:pt>
                <c:pt idx="593">
                  <c:v>-5.7864587396525557E-3</c:v>
                </c:pt>
                <c:pt idx="594">
                  <c:v>-5.7864587396525557E-3</c:v>
                </c:pt>
                <c:pt idx="595">
                  <c:v>-5.7864587396525557E-3</c:v>
                </c:pt>
                <c:pt idx="596">
                  <c:v>-5.7864587396525557E-3</c:v>
                </c:pt>
                <c:pt idx="597">
                  <c:v>-5.7864587396525557E-3</c:v>
                </c:pt>
                <c:pt idx="598">
                  <c:v>-5.7864587396525557E-3</c:v>
                </c:pt>
                <c:pt idx="599">
                  <c:v>-5.7864587396525557E-3</c:v>
                </c:pt>
                <c:pt idx="600">
                  <c:v>-2.696308733574071E-3</c:v>
                </c:pt>
                <c:pt idx="601">
                  <c:v>-2.696308733574071E-3</c:v>
                </c:pt>
                <c:pt idx="602">
                  <c:v>-2.696308733574071E-3</c:v>
                </c:pt>
                <c:pt idx="603">
                  <c:v>-2.696308733574071E-3</c:v>
                </c:pt>
                <c:pt idx="604">
                  <c:v>-2.696308733574071E-3</c:v>
                </c:pt>
                <c:pt idx="605">
                  <c:v>-2.696308733574071E-3</c:v>
                </c:pt>
                <c:pt idx="606">
                  <c:v>-2.696308733574071E-3</c:v>
                </c:pt>
                <c:pt idx="607">
                  <c:v>-2.696308733574071E-3</c:v>
                </c:pt>
                <c:pt idx="608">
                  <c:v>-2.696308733574071E-3</c:v>
                </c:pt>
                <c:pt idx="609">
                  <c:v>-2.696308733574071E-3</c:v>
                </c:pt>
                <c:pt idx="610">
                  <c:v>-2.696308733574071E-3</c:v>
                </c:pt>
                <c:pt idx="611">
                  <c:v>-2.696308733574071E-3</c:v>
                </c:pt>
                <c:pt idx="612">
                  <c:v>-2.696308733574071E-3</c:v>
                </c:pt>
                <c:pt idx="613">
                  <c:v>-2.696308733574071E-3</c:v>
                </c:pt>
                <c:pt idx="614">
                  <c:v>-2.696308733574071E-3</c:v>
                </c:pt>
                <c:pt idx="615">
                  <c:v>-2.696308733574071E-3</c:v>
                </c:pt>
                <c:pt idx="616">
                  <c:v>-2.696308733574071E-3</c:v>
                </c:pt>
                <c:pt idx="617">
                  <c:v>-2.696308733574071E-3</c:v>
                </c:pt>
                <c:pt idx="618">
                  <c:v>-2.696308733574071E-3</c:v>
                </c:pt>
                <c:pt idx="619">
                  <c:v>-2.696308733574071E-3</c:v>
                </c:pt>
                <c:pt idx="620">
                  <c:v>-2.696308733574071E-3</c:v>
                </c:pt>
                <c:pt idx="621">
                  <c:v>-2.696308733574071E-3</c:v>
                </c:pt>
                <c:pt idx="622">
                  <c:v>-2.696308733574071E-3</c:v>
                </c:pt>
                <c:pt idx="623">
                  <c:v>-2.696308733574071E-3</c:v>
                </c:pt>
                <c:pt idx="624">
                  <c:v>-2.696308733574071E-3</c:v>
                </c:pt>
                <c:pt idx="625">
                  <c:v>-2.696308733574071E-3</c:v>
                </c:pt>
                <c:pt idx="626">
                  <c:v>-2.696308733574071E-3</c:v>
                </c:pt>
                <c:pt idx="627">
                  <c:v>-2.696308733574071E-3</c:v>
                </c:pt>
                <c:pt idx="628">
                  <c:v>-2.696308733574071E-3</c:v>
                </c:pt>
                <c:pt idx="629">
                  <c:v>-2.696308733574071E-3</c:v>
                </c:pt>
                <c:pt idx="630">
                  <c:v>-2.696308733574071E-3</c:v>
                </c:pt>
                <c:pt idx="631">
                  <c:v>-2.696308733574071E-3</c:v>
                </c:pt>
                <c:pt idx="632">
                  <c:v>-2.696308733574071E-3</c:v>
                </c:pt>
                <c:pt idx="633">
                  <c:v>-2.696308733574071E-3</c:v>
                </c:pt>
                <c:pt idx="634">
                  <c:v>-2.696308733574071E-3</c:v>
                </c:pt>
                <c:pt idx="635">
                  <c:v>-2.696308733574071E-3</c:v>
                </c:pt>
                <c:pt idx="636">
                  <c:v>-2.696308733574071E-3</c:v>
                </c:pt>
                <c:pt idx="637">
                  <c:v>-2.696308733574071E-3</c:v>
                </c:pt>
                <c:pt idx="638">
                  <c:v>-2.696308733574071E-3</c:v>
                </c:pt>
                <c:pt idx="639">
                  <c:v>-2.696308733574071E-3</c:v>
                </c:pt>
                <c:pt idx="640">
                  <c:v>-2.696308733574071E-3</c:v>
                </c:pt>
                <c:pt idx="641">
                  <c:v>-2.696308733574071E-3</c:v>
                </c:pt>
                <c:pt idx="642">
                  <c:v>-2.696308733574071E-3</c:v>
                </c:pt>
                <c:pt idx="643">
                  <c:v>-2.696308733574071E-3</c:v>
                </c:pt>
                <c:pt idx="644">
                  <c:v>-2.696308733574071E-3</c:v>
                </c:pt>
                <c:pt idx="645">
                  <c:v>-2.696308733574071E-3</c:v>
                </c:pt>
                <c:pt idx="646">
                  <c:v>-2.696308733574071E-3</c:v>
                </c:pt>
                <c:pt idx="647">
                  <c:v>-2.696308733574071E-3</c:v>
                </c:pt>
                <c:pt idx="648">
                  <c:v>-2.9250310756627762E-3</c:v>
                </c:pt>
                <c:pt idx="649">
                  <c:v>-2.9250310756627762E-3</c:v>
                </c:pt>
                <c:pt idx="650">
                  <c:v>-2.9250310756627762E-3</c:v>
                </c:pt>
                <c:pt idx="651">
                  <c:v>-2.9250310756627762E-3</c:v>
                </c:pt>
                <c:pt idx="652">
                  <c:v>-2.9250310756627762E-3</c:v>
                </c:pt>
                <c:pt idx="653">
                  <c:v>-2.9250310756627762E-3</c:v>
                </c:pt>
                <c:pt idx="654">
                  <c:v>-2.9250310756627762E-3</c:v>
                </c:pt>
                <c:pt idx="655">
                  <c:v>-2.9250310756627762E-3</c:v>
                </c:pt>
                <c:pt idx="656">
                  <c:v>-2.9250310756627762E-3</c:v>
                </c:pt>
                <c:pt idx="657">
                  <c:v>-2.9250310756627762E-3</c:v>
                </c:pt>
                <c:pt idx="658">
                  <c:v>-2.9250310756627762E-3</c:v>
                </c:pt>
                <c:pt idx="659">
                  <c:v>-2.9250310756627762E-3</c:v>
                </c:pt>
                <c:pt idx="660">
                  <c:v>-2.9250310756627762E-3</c:v>
                </c:pt>
                <c:pt idx="661">
                  <c:v>-2.9250310756627762E-3</c:v>
                </c:pt>
                <c:pt idx="662">
                  <c:v>-2.9250310756627762E-3</c:v>
                </c:pt>
                <c:pt idx="663">
                  <c:v>-2.9250310756627762E-3</c:v>
                </c:pt>
                <c:pt idx="664">
                  <c:v>-2.9250310756627762E-3</c:v>
                </c:pt>
                <c:pt idx="665">
                  <c:v>-2.9250310756627762E-3</c:v>
                </c:pt>
                <c:pt idx="666">
                  <c:v>-2.9250310756627762E-3</c:v>
                </c:pt>
                <c:pt idx="667">
                  <c:v>-2.9250310756627762E-3</c:v>
                </c:pt>
                <c:pt idx="668">
                  <c:v>-2.9250310756627762E-3</c:v>
                </c:pt>
                <c:pt idx="669">
                  <c:v>-2.9250310756627762E-3</c:v>
                </c:pt>
                <c:pt idx="670">
                  <c:v>-2.9250310756627762E-3</c:v>
                </c:pt>
                <c:pt idx="671">
                  <c:v>-2.9250310756627762E-3</c:v>
                </c:pt>
                <c:pt idx="672">
                  <c:v>-1.2698668802015867E-3</c:v>
                </c:pt>
                <c:pt idx="673">
                  <c:v>-1.2698668802015867E-3</c:v>
                </c:pt>
                <c:pt idx="674">
                  <c:v>-1.2698668802015867E-3</c:v>
                </c:pt>
                <c:pt idx="675">
                  <c:v>-1.2698668802015867E-3</c:v>
                </c:pt>
                <c:pt idx="676">
                  <c:v>-1.2698668802015867E-3</c:v>
                </c:pt>
                <c:pt idx="677">
                  <c:v>-1.2698668802015867E-3</c:v>
                </c:pt>
                <c:pt idx="678">
                  <c:v>-1.2698668802015867E-3</c:v>
                </c:pt>
                <c:pt idx="679">
                  <c:v>-1.2698668802015867E-3</c:v>
                </c:pt>
                <c:pt idx="680">
                  <c:v>-1.2698668802015867E-3</c:v>
                </c:pt>
                <c:pt idx="681">
                  <c:v>-1.2698668802015867E-3</c:v>
                </c:pt>
                <c:pt idx="682">
                  <c:v>-1.2698668802015867E-3</c:v>
                </c:pt>
                <c:pt idx="683">
                  <c:v>-1.2698668802015867E-3</c:v>
                </c:pt>
                <c:pt idx="684">
                  <c:v>-1.2698668802015867E-3</c:v>
                </c:pt>
                <c:pt idx="685">
                  <c:v>-1.2698668802015867E-3</c:v>
                </c:pt>
                <c:pt idx="686">
                  <c:v>-1.2698668802015867E-3</c:v>
                </c:pt>
                <c:pt idx="687">
                  <c:v>-1.2698668802015867E-3</c:v>
                </c:pt>
                <c:pt idx="688">
                  <c:v>-1.2698668802015867E-3</c:v>
                </c:pt>
                <c:pt idx="689">
                  <c:v>-1.2698668802015867E-3</c:v>
                </c:pt>
                <c:pt idx="690">
                  <c:v>-1.2698668802015867E-3</c:v>
                </c:pt>
                <c:pt idx="691">
                  <c:v>-1.2698668802015867E-3</c:v>
                </c:pt>
                <c:pt idx="692">
                  <c:v>-1.2698668802015867E-3</c:v>
                </c:pt>
                <c:pt idx="693">
                  <c:v>-1.2698668802015867E-3</c:v>
                </c:pt>
                <c:pt idx="694">
                  <c:v>-1.2698668802015867E-3</c:v>
                </c:pt>
                <c:pt idx="695">
                  <c:v>-1.2698668802015867E-3</c:v>
                </c:pt>
                <c:pt idx="696">
                  <c:v>7.163301543524625E-4</c:v>
                </c:pt>
                <c:pt idx="697">
                  <c:v>7.163301543524625E-4</c:v>
                </c:pt>
                <c:pt idx="698">
                  <c:v>7.163301543524625E-4</c:v>
                </c:pt>
                <c:pt idx="699">
                  <c:v>7.163301543524625E-4</c:v>
                </c:pt>
                <c:pt idx="700">
                  <c:v>7.163301543524625E-4</c:v>
                </c:pt>
                <c:pt idx="701">
                  <c:v>7.163301543524625E-4</c:v>
                </c:pt>
                <c:pt idx="702">
                  <c:v>7.163301543524625E-4</c:v>
                </c:pt>
                <c:pt idx="703">
                  <c:v>7.163301543524625E-4</c:v>
                </c:pt>
                <c:pt idx="704">
                  <c:v>7.163301543524625E-4</c:v>
                </c:pt>
                <c:pt idx="705">
                  <c:v>7.163301543524625E-4</c:v>
                </c:pt>
                <c:pt idx="706">
                  <c:v>7.163301543524625E-4</c:v>
                </c:pt>
                <c:pt idx="707">
                  <c:v>7.163301543524625E-4</c:v>
                </c:pt>
                <c:pt idx="708">
                  <c:v>7.163301543524625E-4</c:v>
                </c:pt>
                <c:pt idx="709">
                  <c:v>7.163301543524625E-4</c:v>
                </c:pt>
                <c:pt idx="710">
                  <c:v>7.163301543524625E-4</c:v>
                </c:pt>
                <c:pt idx="711">
                  <c:v>7.163301543524625E-4</c:v>
                </c:pt>
                <c:pt idx="712">
                  <c:v>7.163301543524625E-4</c:v>
                </c:pt>
                <c:pt idx="713">
                  <c:v>7.163301543524625E-4</c:v>
                </c:pt>
                <c:pt idx="714">
                  <c:v>7.163301543524625E-4</c:v>
                </c:pt>
                <c:pt idx="715">
                  <c:v>7.163301543524625E-4</c:v>
                </c:pt>
                <c:pt idx="716">
                  <c:v>7.163301543524625E-4</c:v>
                </c:pt>
                <c:pt idx="717">
                  <c:v>7.163301543524625E-4</c:v>
                </c:pt>
                <c:pt idx="718">
                  <c:v>7.163301543524625E-4</c:v>
                </c:pt>
                <c:pt idx="719">
                  <c:v>7.163301543524625E-4</c:v>
                </c:pt>
                <c:pt idx="720">
                  <c:v>2.6002166919023573E-3</c:v>
                </c:pt>
                <c:pt idx="721">
                  <c:v>2.6002166919023573E-3</c:v>
                </c:pt>
                <c:pt idx="722">
                  <c:v>2.6002166919023573E-3</c:v>
                </c:pt>
                <c:pt idx="723">
                  <c:v>2.6002166919023573E-3</c:v>
                </c:pt>
                <c:pt idx="724">
                  <c:v>2.6002166919023573E-3</c:v>
                </c:pt>
                <c:pt idx="725">
                  <c:v>2.6002166919023573E-3</c:v>
                </c:pt>
                <c:pt idx="726">
                  <c:v>2.6002166919023573E-3</c:v>
                </c:pt>
                <c:pt idx="727">
                  <c:v>2.6002166919023573E-3</c:v>
                </c:pt>
                <c:pt idx="728">
                  <c:v>2.6002166919023573E-3</c:v>
                </c:pt>
                <c:pt idx="729">
                  <c:v>2.6002166919023573E-3</c:v>
                </c:pt>
                <c:pt idx="730">
                  <c:v>2.6002166919023573E-3</c:v>
                </c:pt>
                <c:pt idx="731">
                  <c:v>2.6002166919023573E-3</c:v>
                </c:pt>
                <c:pt idx="732">
                  <c:v>2.6002166919023573E-3</c:v>
                </c:pt>
                <c:pt idx="733">
                  <c:v>2.6002166919023573E-3</c:v>
                </c:pt>
                <c:pt idx="734">
                  <c:v>2.6002166919023573E-3</c:v>
                </c:pt>
                <c:pt idx="735">
                  <c:v>2.6002166919023573E-3</c:v>
                </c:pt>
                <c:pt idx="736">
                  <c:v>2.6002166919023573E-3</c:v>
                </c:pt>
                <c:pt idx="737">
                  <c:v>2.6002166919023573E-3</c:v>
                </c:pt>
                <c:pt idx="738">
                  <c:v>2.6002166919023573E-3</c:v>
                </c:pt>
                <c:pt idx="739">
                  <c:v>2.6002166919023573E-3</c:v>
                </c:pt>
                <c:pt idx="740">
                  <c:v>2.6002166919023573E-3</c:v>
                </c:pt>
                <c:pt idx="741">
                  <c:v>2.6002166919023573E-3</c:v>
                </c:pt>
                <c:pt idx="742">
                  <c:v>2.6002166919023573E-3</c:v>
                </c:pt>
                <c:pt idx="743">
                  <c:v>2.6002166919023573E-3</c:v>
                </c:pt>
                <c:pt idx="744">
                  <c:v>4.8151360685451117E-3</c:v>
                </c:pt>
                <c:pt idx="745">
                  <c:v>4.8151360685451117E-3</c:v>
                </c:pt>
                <c:pt idx="746">
                  <c:v>4.8151360685451117E-3</c:v>
                </c:pt>
                <c:pt idx="747">
                  <c:v>4.8151360685451117E-3</c:v>
                </c:pt>
                <c:pt idx="748">
                  <c:v>4.8151360685451117E-3</c:v>
                </c:pt>
                <c:pt idx="749">
                  <c:v>4.8151360685451117E-3</c:v>
                </c:pt>
                <c:pt idx="750">
                  <c:v>4.8151360685451117E-3</c:v>
                </c:pt>
                <c:pt idx="751">
                  <c:v>4.8151360685451117E-3</c:v>
                </c:pt>
                <c:pt idx="752">
                  <c:v>4.8151360685451117E-3</c:v>
                </c:pt>
                <c:pt idx="753">
                  <c:v>4.8151360685451117E-3</c:v>
                </c:pt>
                <c:pt idx="754">
                  <c:v>4.8151360685451117E-3</c:v>
                </c:pt>
                <c:pt idx="755">
                  <c:v>4.8151360685451117E-3</c:v>
                </c:pt>
                <c:pt idx="756">
                  <c:v>4.8151360685451117E-3</c:v>
                </c:pt>
                <c:pt idx="757">
                  <c:v>4.8151360685451117E-3</c:v>
                </c:pt>
                <c:pt idx="758">
                  <c:v>4.8151360685451117E-3</c:v>
                </c:pt>
                <c:pt idx="759">
                  <c:v>4.8151360685451117E-3</c:v>
                </c:pt>
                <c:pt idx="760">
                  <c:v>4.8151360685451117E-3</c:v>
                </c:pt>
                <c:pt idx="761">
                  <c:v>4.8151360685451117E-3</c:v>
                </c:pt>
                <c:pt idx="762">
                  <c:v>4.8151360685451117E-3</c:v>
                </c:pt>
                <c:pt idx="763">
                  <c:v>4.8151360685451117E-3</c:v>
                </c:pt>
                <c:pt idx="764">
                  <c:v>4.8151360685451117E-3</c:v>
                </c:pt>
                <c:pt idx="765">
                  <c:v>4.8151360685451117E-3</c:v>
                </c:pt>
                <c:pt idx="766">
                  <c:v>4.8151360685451117E-3</c:v>
                </c:pt>
                <c:pt idx="767">
                  <c:v>4.8151360685451117E-3</c:v>
                </c:pt>
                <c:pt idx="768">
                  <c:v>8.5588077955636166E-3</c:v>
                </c:pt>
                <c:pt idx="769">
                  <c:v>8.5588077955636166E-3</c:v>
                </c:pt>
                <c:pt idx="770">
                  <c:v>8.5588077955636166E-3</c:v>
                </c:pt>
                <c:pt idx="771">
                  <c:v>8.5588077955636166E-3</c:v>
                </c:pt>
                <c:pt idx="772">
                  <c:v>8.5588077955636166E-3</c:v>
                </c:pt>
                <c:pt idx="773">
                  <c:v>8.5588077955636166E-3</c:v>
                </c:pt>
                <c:pt idx="774">
                  <c:v>8.5588077955636166E-3</c:v>
                </c:pt>
                <c:pt idx="775">
                  <c:v>8.5588077955636166E-3</c:v>
                </c:pt>
                <c:pt idx="776">
                  <c:v>8.5588077955636166E-3</c:v>
                </c:pt>
                <c:pt idx="777">
                  <c:v>8.5588077955636166E-3</c:v>
                </c:pt>
                <c:pt idx="778">
                  <c:v>8.5588077955636166E-3</c:v>
                </c:pt>
                <c:pt idx="779">
                  <c:v>8.5588077955636166E-3</c:v>
                </c:pt>
                <c:pt idx="780">
                  <c:v>8.5588077955636166E-3</c:v>
                </c:pt>
                <c:pt idx="781">
                  <c:v>8.5588077955636166E-3</c:v>
                </c:pt>
                <c:pt idx="782">
                  <c:v>8.5588077955636166E-3</c:v>
                </c:pt>
                <c:pt idx="783">
                  <c:v>8.5588077955636166E-3</c:v>
                </c:pt>
                <c:pt idx="784">
                  <c:v>8.5588077955636166E-3</c:v>
                </c:pt>
                <c:pt idx="785">
                  <c:v>8.5588077955636166E-3</c:v>
                </c:pt>
                <c:pt idx="786">
                  <c:v>8.5588077955636166E-3</c:v>
                </c:pt>
                <c:pt idx="787">
                  <c:v>8.5588077955636166E-3</c:v>
                </c:pt>
                <c:pt idx="788">
                  <c:v>8.5588077955636166E-3</c:v>
                </c:pt>
                <c:pt idx="789">
                  <c:v>8.5588077955636166E-3</c:v>
                </c:pt>
                <c:pt idx="790">
                  <c:v>8.5588077955636166E-3</c:v>
                </c:pt>
                <c:pt idx="791">
                  <c:v>8.5588077955636166E-3</c:v>
                </c:pt>
                <c:pt idx="792">
                  <c:v>8.3300854534749114E-3</c:v>
                </c:pt>
                <c:pt idx="793">
                  <c:v>8.3300854534749114E-3</c:v>
                </c:pt>
                <c:pt idx="794">
                  <c:v>8.3300854534749114E-3</c:v>
                </c:pt>
                <c:pt idx="795">
                  <c:v>8.3300854534749114E-3</c:v>
                </c:pt>
                <c:pt idx="796">
                  <c:v>8.3300854534749114E-3</c:v>
                </c:pt>
                <c:pt idx="797">
                  <c:v>8.3300854534749114E-3</c:v>
                </c:pt>
                <c:pt idx="798">
                  <c:v>8.3300854534749114E-3</c:v>
                </c:pt>
                <c:pt idx="799">
                  <c:v>8.3300854534749114E-3</c:v>
                </c:pt>
                <c:pt idx="800">
                  <c:v>8.3300854534749114E-3</c:v>
                </c:pt>
                <c:pt idx="801">
                  <c:v>8.3300854534749114E-3</c:v>
                </c:pt>
                <c:pt idx="802">
                  <c:v>8.3300854534749114E-3</c:v>
                </c:pt>
                <c:pt idx="803">
                  <c:v>8.3300854534749114E-3</c:v>
                </c:pt>
                <c:pt idx="804">
                  <c:v>8.3300854534749114E-3</c:v>
                </c:pt>
                <c:pt idx="805">
                  <c:v>8.3300854534749114E-3</c:v>
                </c:pt>
                <c:pt idx="806">
                  <c:v>8.3300854534749114E-3</c:v>
                </c:pt>
                <c:pt idx="807">
                  <c:v>8.3300854534749114E-3</c:v>
                </c:pt>
                <c:pt idx="808">
                  <c:v>8.3300854534749114E-3</c:v>
                </c:pt>
                <c:pt idx="809">
                  <c:v>8.3300854534749114E-3</c:v>
                </c:pt>
                <c:pt idx="810">
                  <c:v>8.3300854534749114E-3</c:v>
                </c:pt>
                <c:pt idx="811">
                  <c:v>8.3300854534749114E-3</c:v>
                </c:pt>
                <c:pt idx="812">
                  <c:v>8.3300854534749114E-3</c:v>
                </c:pt>
                <c:pt idx="813">
                  <c:v>8.3300854534749114E-3</c:v>
                </c:pt>
                <c:pt idx="814">
                  <c:v>8.3300854534749114E-3</c:v>
                </c:pt>
                <c:pt idx="815">
                  <c:v>8.3300854534749114E-3</c:v>
                </c:pt>
                <c:pt idx="816">
                  <c:v>7.2189129706661248E-3</c:v>
                </c:pt>
                <c:pt idx="817">
                  <c:v>7.2189129706661248E-3</c:v>
                </c:pt>
                <c:pt idx="818">
                  <c:v>7.2189129706661248E-3</c:v>
                </c:pt>
                <c:pt idx="819">
                  <c:v>7.2189129706661248E-3</c:v>
                </c:pt>
                <c:pt idx="820">
                  <c:v>7.2189129706661248E-3</c:v>
                </c:pt>
                <c:pt idx="821">
                  <c:v>7.2189129706661248E-3</c:v>
                </c:pt>
                <c:pt idx="822">
                  <c:v>7.2189129706661248E-3</c:v>
                </c:pt>
                <c:pt idx="823">
                  <c:v>7.2189129706661248E-3</c:v>
                </c:pt>
                <c:pt idx="824">
                  <c:v>7.2189129706661248E-3</c:v>
                </c:pt>
                <c:pt idx="825">
                  <c:v>7.2189129706661248E-3</c:v>
                </c:pt>
                <c:pt idx="826">
                  <c:v>7.2189129706661248E-3</c:v>
                </c:pt>
                <c:pt idx="827">
                  <c:v>7.2189129706661248E-3</c:v>
                </c:pt>
                <c:pt idx="828">
                  <c:v>7.2189129706661248E-3</c:v>
                </c:pt>
                <c:pt idx="829">
                  <c:v>7.2189129706661248E-3</c:v>
                </c:pt>
                <c:pt idx="830">
                  <c:v>7.2189129706661248E-3</c:v>
                </c:pt>
                <c:pt idx="831">
                  <c:v>7.2189129706661248E-3</c:v>
                </c:pt>
                <c:pt idx="832">
                  <c:v>7.2189129706661248E-3</c:v>
                </c:pt>
                <c:pt idx="833">
                  <c:v>7.2189129706661248E-3</c:v>
                </c:pt>
                <c:pt idx="834">
                  <c:v>7.2189129706661248E-3</c:v>
                </c:pt>
                <c:pt idx="835">
                  <c:v>7.2189129706661248E-3</c:v>
                </c:pt>
                <c:pt idx="836">
                  <c:v>7.2189129706661248E-3</c:v>
                </c:pt>
                <c:pt idx="837">
                  <c:v>7.2189129706661248E-3</c:v>
                </c:pt>
                <c:pt idx="838">
                  <c:v>7.2189129706661248E-3</c:v>
                </c:pt>
                <c:pt idx="839">
                  <c:v>7.2189129706661248E-3</c:v>
                </c:pt>
                <c:pt idx="840">
                  <c:v>9.8281251382048573E-3</c:v>
                </c:pt>
                <c:pt idx="841">
                  <c:v>9.8281251382048573E-3</c:v>
                </c:pt>
                <c:pt idx="842">
                  <c:v>9.8281251382048573E-3</c:v>
                </c:pt>
                <c:pt idx="843">
                  <c:v>9.8281251382048573E-3</c:v>
                </c:pt>
                <c:pt idx="844">
                  <c:v>9.8281251382048573E-3</c:v>
                </c:pt>
                <c:pt idx="845">
                  <c:v>9.8281251382048573E-3</c:v>
                </c:pt>
                <c:pt idx="846">
                  <c:v>9.8281251382048573E-3</c:v>
                </c:pt>
                <c:pt idx="847">
                  <c:v>9.8281251382048573E-3</c:v>
                </c:pt>
                <c:pt idx="848">
                  <c:v>9.8281251382048573E-3</c:v>
                </c:pt>
                <c:pt idx="849">
                  <c:v>9.8281251382048573E-3</c:v>
                </c:pt>
                <c:pt idx="850">
                  <c:v>9.8281251382048573E-3</c:v>
                </c:pt>
                <c:pt idx="851">
                  <c:v>9.8281251382048573E-3</c:v>
                </c:pt>
                <c:pt idx="852">
                  <c:v>9.8281251382048573E-3</c:v>
                </c:pt>
                <c:pt idx="853">
                  <c:v>9.8281251382048573E-3</c:v>
                </c:pt>
                <c:pt idx="854">
                  <c:v>9.8281251382048573E-3</c:v>
                </c:pt>
                <c:pt idx="855">
                  <c:v>9.8281251382048573E-3</c:v>
                </c:pt>
                <c:pt idx="856">
                  <c:v>9.8281251382048573E-3</c:v>
                </c:pt>
                <c:pt idx="857">
                  <c:v>9.8281251382048573E-3</c:v>
                </c:pt>
                <c:pt idx="858">
                  <c:v>9.8281251382048573E-3</c:v>
                </c:pt>
                <c:pt idx="859">
                  <c:v>9.8281251382048573E-3</c:v>
                </c:pt>
                <c:pt idx="860">
                  <c:v>9.8281251382048573E-3</c:v>
                </c:pt>
                <c:pt idx="861">
                  <c:v>9.8281251382048573E-3</c:v>
                </c:pt>
                <c:pt idx="862">
                  <c:v>9.8281251382048573E-3</c:v>
                </c:pt>
                <c:pt idx="863">
                  <c:v>9.8281251382048573E-3</c:v>
                </c:pt>
                <c:pt idx="864">
                  <c:v>5.2249862502784516E-3</c:v>
                </c:pt>
                <c:pt idx="865">
                  <c:v>5.2249862502784516E-3</c:v>
                </c:pt>
                <c:pt idx="866">
                  <c:v>5.2249862502784516E-3</c:v>
                </c:pt>
                <c:pt idx="867">
                  <c:v>5.2249862502784516E-3</c:v>
                </c:pt>
                <c:pt idx="868">
                  <c:v>5.2249862502784516E-3</c:v>
                </c:pt>
                <c:pt idx="869">
                  <c:v>5.2249862502784516E-3</c:v>
                </c:pt>
                <c:pt idx="870">
                  <c:v>5.2249862502784516E-3</c:v>
                </c:pt>
                <c:pt idx="871">
                  <c:v>5.2249862502784516E-3</c:v>
                </c:pt>
                <c:pt idx="872">
                  <c:v>5.2249862502784516E-3</c:v>
                </c:pt>
                <c:pt idx="873">
                  <c:v>5.2249862502784516E-3</c:v>
                </c:pt>
                <c:pt idx="874">
                  <c:v>5.2249862502784516E-3</c:v>
                </c:pt>
                <c:pt idx="875">
                  <c:v>5.2249862502784516E-3</c:v>
                </c:pt>
                <c:pt idx="876">
                  <c:v>5.2249862502784516E-3</c:v>
                </c:pt>
                <c:pt idx="877">
                  <c:v>5.2249862502784516E-3</c:v>
                </c:pt>
                <c:pt idx="878">
                  <c:v>5.2249862502784516E-3</c:v>
                </c:pt>
                <c:pt idx="879">
                  <c:v>5.2249862502784516E-3</c:v>
                </c:pt>
                <c:pt idx="880">
                  <c:v>5.2249862502784516E-3</c:v>
                </c:pt>
                <c:pt idx="881">
                  <c:v>5.2249862502784516E-3</c:v>
                </c:pt>
                <c:pt idx="882">
                  <c:v>5.2249862502784516E-3</c:v>
                </c:pt>
                <c:pt idx="883">
                  <c:v>5.2249862502784516E-3</c:v>
                </c:pt>
                <c:pt idx="884">
                  <c:v>5.2249862502784516E-3</c:v>
                </c:pt>
                <c:pt idx="885">
                  <c:v>5.2249862502784516E-3</c:v>
                </c:pt>
                <c:pt idx="886">
                  <c:v>5.2249862502784516E-3</c:v>
                </c:pt>
                <c:pt idx="887">
                  <c:v>5.2249862502784516E-3</c:v>
                </c:pt>
                <c:pt idx="888">
                  <c:v>1.2525921811707974E-3</c:v>
                </c:pt>
                <c:pt idx="889">
                  <c:v>1.2525921811707974E-3</c:v>
                </c:pt>
                <c:pt idx="890">
                  <c:v>1.2525921811707974E-3</c:v>
                </c:pt>
                <c:pt idx="891">
                  <c:v>1.2525921811707974E-3</c:v>
                </c:pt>
                <c:pt idx="892">
                  <c:v>1.2525921811707974E-3</c:v>
                </c:pt>
                <c:pt idx="893">
                  <c:v>1.2525921811707974E-3</c:v>
                </c:pt>
                <c:pt idx="894">
                  <c:v>1.2525921811707974E-3</c:v>
                </c:pt>
                <c:pt idx="895">
                  <c:v>1.2525921811707974E-3</c:v>
                </c:pt>
                <c:pt idx="896">
                  <c:v>1.2525921811707974E-3</c:v>
                </c:pt>
                <c:pt idx="897">
                  <c:v>1.2525921811707974E-3</c:v>
                </c:pt>
                <c:pt idx="898">
                  <c:v>1.2525921811707974E-3</c:v>
                </c:pt>
                <c:pt idx="899">
                  <c:v>1.2525921811707974E-3</c:v>
                </c:pt>
                <c:pt idx="900">
                  <c:v>1.2525921811707974E-3</c:v>
                </c:pt>
                <c:pt idx="901">
                  <c:v>1.2525921811707974E-3</c:v>
                </c:pt>
                <c:pt idx="902">
                  <c:v>1.2525921811707974E-3</c:v>
                </c:pt>
                <c:pt idx="903">
                  <c:v>1.2525921811707974E-3</c:v>
                </c:pt>
                <c:pt idx="904">
                  <c:v>1.2525921811707974E-3</c:v>
                </c:pt>
                <c:pt idx="905">
                  <c:v>1.2525921811707974E-3</c:v>
                </c:pt>
                <c:pt idx="906">
                  <c:v>1.2525921811707974E-3</c:v>
                </c:pt>
                <c:pt idx="907">
                  <c:v>1.2525921811707974E-3</c:v>
                </c:pt>
                <c:pt idx="908">
                  <c:v>1.2525921811707974E-3</c:v>
                </c:pt>
                <c:pt idx="909">
                  <c:v>1.2525921811707974E-3</c:v>
                </c:pt>
                <c:pt idx="910">
                  <c:v>1.2525921811707974E-3</c:v>
                </c:pt>
                <c:pt idx="911">
                  <c:v>1.2525921811707974E-3</c:v>
                </c:pt>
                <c:pt idx="912">
                  <c:v>4.7680517406512024E-3</c:v>
                </c:pt>
                <c:pt idx="913">
                  <c:v>4.7680517406512024E-3</c:v>
                </c:pt>
                <c:pt idx="914">
                  <c:v>4.7680517406512024E-3</c:v>
                </c:pt>
                <c:pt idx="915">
                  <c:v>4.7680517406512024E-3</c:v>
                </c:pt>
                <c:pt idx="916">
                  <c:v>4.7680517406512024E-3</c:v>
                </c:pt>
                <c:pt idx="917">
                  <c:v>4.7680517406512024E-3</c:v>
                </c:pt>
                <c:pt idx="918">
                  <c:v>4.7680517406512024E-3</c:v>
                </c:pt>
                <c:pt idx="919">
                  <c:v>4.7680517406512024E-3</c:v>
                </c:pt>
                <c:pt idx="920">
                  <c:v>4.7680517406512024E-3</c:v>
                </c:pt>
                <c:pt idx="921">
                  <c:v>4.7680517406512024E-3</c:v>
                </c:pt>
                <c:pt idx="922">
                  <c:v>4.7680517406512024E-3</c:v>
                </c:pt>
                <c:pt idx="923">
                  <c:v>4.7680517406512024E-3</c:v>
                </c:pt>
                <c:pt idx="924">
                  <c:v>4.7680517406512024E-3</c:v>
                </c:pt>
                <c:pt idx="925">
                  <c:v>4.7680517406512024E-3</c:v>
                </c:pt>
                <c:pt idx="926">
                  <c:v>4.7680517406512024E-3</c:v>
                </c:pt>
                <c:pt idx="927">
                  <c:v>4.7680517406512024E-3</c:v>
                </c:pt>
                <c:pt idx="928">
                  <c:v>4.7680517406512024E-3</c:v>
                </c:pt>
                <c:pt idx="929">
                  <c:v>4.7680517406512024E-3</c:v>
                </c:pt>
                <c:pt idx="930">
                  <c:v>4.7680517406512024E-3</c:v>
                </c:pt>
                <c:pt idx="931">
                  <c:v>4.7680517406512024E-3</c:v>
                </c:pt>
                <c:pt idx="932">
                  <c:v>4.7680517406512024E-3</c:v>
                </c:pt>
                <c:pt idx="933">
                  <c:v>4.7680517406512024E-3</c:v>
                </c:pt>
                <c:pt idx="934">
                  <c:v>4.7680517406512024E-3</c:v>
                </c:pt>
                <c:pt idx="935">
                  <c:v>4.7680517406512024E-3</c:v>
                </c:pt>
                <c:pt idx="936">
                  <c:v>1.591354706097281E-3</c:v>
                </c:pt>
                <c:pt idx="937">
                  <c:v>1.591354706097281E-3</c:v>
                </c:pt>
                <c:pt idx="938">
                  <c:v>1.591354706097281E-3</c:v>
                </c:pt>
                <c:pt idx="939">
                  <c:v>1.591354706097281E-3</c:v>
                </c:pt>
                <c:pt idx="940">
                  <c:v>1.591354706097281E-3</c:v>
                </c:pt>
                <c:pt idx="941">
                  <c:v>1.591354706097281E-3</c:v>
                </c:pt>
                <c:pt idx="942">
                  <c:v>1.591354706097281E-3</c:v>
                </c:pt>
                <c:pt idx="943">
                  <c:v>1.591354706097281E-3</c:v>
                </c:pt>
                <c:pt idx="944">
                  <c:v>1.591354706097281E-3</c:v>
                </c:pt>
                <c:pt idx="945">
                  <c:v>1.591354706097281E-3</c:v>
                </c:pt>
                <c:pt idx="946">
                  <c:v>1.591354706097281E-3</c:v>
                </c:pt>
                <c:pt idx="947">
                  <c:v>1.591354706097281E-3</c:v>
                </c:pt>
                <c:pt idx="948">
                  <c:v>1.591354706097281E-3</c:v>
                </c:pt>
                <c:pt idx="949">
                  <c:v>1.591354706097281E-3</c:v>
                </c:pt>
                <c:pt idx="950">
                  <c:v>1.591354706097281E-3</c:v>
                </c:pt>
                <c:pt idx="951">
                  <c:v>1.591354706097281E-3</c:v>
                </c:pt>
                <c:pt idx="952">
                  <c:v>1.591354706097281E-3</c:v>
                </c:pt>
                <c:pt idx="953">
                  <c:v>1.591354706097281E-3</c:v>
                </c:pt>
                <c:pt idx="954">
                  <c:v>1.591354706097281E-3</c:v>
                </c:pt>
                <c:pt idx="955">
                  <c:v>1.591354706097281E-3</c:v>
                </c:pt>
                <c:pt idx="956">
                  <c:v>1.591354706097281E-3</c:v>
                </c:pt>
                <c:pt idx="957">
                  <c:v>1.591354706097281E-3</c:v>
                </c:pt>
                <c:pt idx="958">
                  <c:v>1.591354706097281E-3</c:v>
                </c:pt>
                <c:pt idx="959">
                  <c:v>1.591354706097281E-3</c:v>
                </c:pt>
                <c:pt idx="960">
                  <c:v>-6.2356467054502929E-4</c:v>
                </c:pt>
                <c:pt idx="961">
                  <c:v>-6.2356467054502929E-4</c:v>
                </c:pt>
                <c:pt idx="962">
                  <c:v>-6.2356467054502929E-4</c:v>
                </c:pt>
                <c:pt idx="963">
                  <c:v>-6.2356467054502929E-4</c:v>
                </c:pt>
                <c:pt idx="964">
                  <c:v>-6.2356467054502929E-4</c:v>
                </c:pt>
                <c:pt idx="965">
                  <c:v>-6.2356467054502929E-4</c:v>
                </c:pt>
                <c:pt idx="966">
                  <c:v>-6.2356467054502929E-4</c:v>
                </c:pt>
                <c:pt idx="967">
                  <c:v>-6.2356467054502929E-4</c:v>
                </c:pt>
                <c:pt idx="968">
                  <c:v>-6.2356467054502929E-4</c:v>
                </c:pt>
                <c:pt idx="969">
                  <c:v>-6.2356467054502929E-4</c:v>
                </c:pt>
                <c:pt idx="970">
                  <c:v>-6.2356467054502929E-4</c:v>
                </c:pt>
                <c:pt idx="971">
                  <c:v>-6.2356467054502929E-4</c:v>
                </c:pt>
                <c:pt idx="972">
                  <c:v>-6.2356467054502929E-4</c:v>
                </c:pt>
                <c:pt idx="973">
                  <c:v>-6.2356467054502929E-4</c:v>
                </c:pt>
                <c:pt idx="974">
                  <c:v>-6.2356467054502929E-4</c:v>
                </c:pt>
                <c:pt idx="975">
                  <c:v>-6.2356467054502929E-4</c:v>
                </c:pt>
                <c:pt idx="976">
                  <c:v>-6.2356467054502929E-4</c:v>
                </c:pt>
                <c:pt idx="977">
                  <c:v>-6.2356467054502929E-4</c:v>
                </c:pt>
                <c:pt idx="978">
                  <c:v>-6.2356467054502929E-4</c:v>
                </c:pt>
                <c:pt idx="979">
                  <c:v>-6.2356467054502929E-4</c:v>
                </c:pt>
                <c:pt idx="980">
                  <c:v>-6.2356467054502929E-4</c:v>
                </c:pt>
                <c:pt idx="981">
                  <c:v>-6.2356467054502929E-4</c:v>
                </c:pt>
                <c:pt idx="982">
                  <c:v>-6.2356467054502929E-4</c:v>
                </c:pt>
                <c:pt idx="983">
                  <c:v>-6.2356467054502929E-4</c:v>
                </c:pt>
                <c:pt idx="984">
                  <c:v>7.0332041555598579E-5</c:v>
                </c:pt>
                <c:pt idx="985">
                  <c:v>7.0332041555598579E-5</c:v>
                </c:pt>
                <c:pt idx="986">
                  <c:v>7.0332041555598579E-5</c:v>
                </c:pt>
                <c:pt idx="987">
                  <c:v>7.0332041555598579E-5</c:v>
                </c:pt>
                <c:pt idx="988">
                  <c:v>7.0332041555598579E-5</c:v>
                </c:pt>
                <c:pt idx="989">
                  <c:v>7.0332041555598579E-5</c:v>
                </c:pt>
                <c:pt idx="990">
                  <c:v>7.0332041555598579E-5</c:v>
                </c:pt>
                <c:pt idx="991">
                  <c:v>7.0332041555598579E-5</c:v>
                </c:pt>
                <c:pt idx="992">
                  <c:v>7.0332041555598579E-5</c:v>
                </c:pt>
                <c:pt idx="993">
                  <c:v>7.0332041555598579E-5</c:v>
                </c:pt>
                <c:pt idx="994">
                  <c:v>7.0332041555598579E-5</c:v>
                </c:pt>
                <c:pt idx="995">
                  <c:v>7.0332041555598579E-5</c:v>
                </c:pt>
                <c:pt idx="996">
                  <c:v>7.0332041555598579E-5</c:v>
                </c:pt>
                <c:pt idx="997">
                  <c:v>7.0332041555598579E-5</c:v>
                </c:pt>
                <c:pt idx="998">
                  <c:v>7.0332041555598579E-5</c:v>
                </c:pt>
                <c:pt idx="999">
                  <c:v>7.0332041555598579E-5</c:v>
                </c:pt>
                <c:pt idx="1000">
                  <c:v>7.0332041555598579E-5</c:v>
                </c:pt>
                <c:pt idx="1001">
                  <c:v>7.0332041555598579E-5</c:v>
                </c:pt>
                <c:pt idx="1002">
                  <c:v>7.0332041555598579E-5</c:v>
                </c:pt>
                <c:pt idx="1003">
                  <c:v>7.0332041555598579E-5</c:v>
                </c:pt>
                <c:pt idx="1004">
                  <c:v>7.0332041555598579E-5</c:v>
                </c:pt>
                <c:pt idx="1005">
                  <c:v>7.0332041555598579E-5</c:v>
                </c:pt>
                <c:pt idx="1006">
                  <c:v>7.0332041555598579E-5</c:v>
                </c:pt>
                <c:pt idx="1007">
                  <c:v>7.0332041555598579E-5</c:v>
                </c:pt>
                <c:pt idx="1008">
                  <c:v>7.0332041555598579E-5</c:v>
                </c:pt>
                <c:pt idx="1009">
                  <c:v>7.0332041555598579E-5</c:v>
                </c:pt>
                <c:pt idx="1010">
                  <c:v>7.0332041555598579E-5</c:v>
                </c:pt>
                <c:pt idx="1011">
                  <c:v>7.0332041555598579E-5</c:v>
                </c:pt>
                <c:pt idx="1012">
                  <c:v>7.0332041555598579E-5</c:v>
                </c:pt>
                <c:pt idx="1013">
                  <c:v>7.0332041555598579E-5</c:v>
                </c:pt>
                <c:pt idx="1014">
                  <c:v>7.0332041555598579E-5</c:v>
                </c:pt>
                <c:pt idx="1015">
                  <c:v>7.0332041555598579E-5</c:v>
                </c:pt>
                <c:pt idx="1016">
                  <c:v>7.0332041555598579E-5</c:v>
                </c:pt>
                <c:pt idx="1017">
                  <c:v>7.0332041555598579E-5</c:v>
                </c:pt>
                <c:pt idx="1018">
                  <c:v>7.0332041555598579E-5</c:v>
                </c:pt>
                <c:pt idx="1019">
                  <c:v>7.0332041555598579E-5</c:v>
                </c:pt>
                <c:pt idx="1020">
                  <c:v>7.0332041555598579E-5</c:v>
                </c:pt>
                <c:pt idx="1021">
                  <c:v>7.0332041555598579E-5</c:v>
                </c:pt>
                <c:pt idx="1022">
                  <c:v>7.0332041555598579E-5</c:v>
                </c:pt>
                <c:pt idx="1023">
                  <c:v>7.0332041555598579E-5</c:v>
                </c:pt>
                <c:pt idx="1024">
                  <c:v>7.0332041555598579E-5</c:v>
                </c:pt>
                <c:pt idx="1025">
                  <c:v>7.0332041555598579E-5</c:v>
                </c:pt>
                <c:pt idx="1026">
                  <c:v>7.0332041555598579E-5</c:v>
                </c:pt>
                <c:pt idx="1027">
                  <c:v>7.0332041555598579E-5</c:v>
                </c:pt>
                <c:pt idx="1028">
                  <c:v>7.0332041555598579E-5</c:v>
                </c:pt>
                <c:pt idx="1029">
                  <c:v>7.0332041555598579E-5</c:v>
                </c:pt>
                <c:pt idx="1030">
                  <c:v>7.0332041555598579E-5</c:v>
                </c:pt>
                <c:pt idx="1031">
                  <c:v>7.0332041555598579E-5</c:v>
                </c:pt>
                <c:pt idx="1032">
                  <c:v>-4.8638396854632227E-3</c:v>
                </c:pt>
                <c:pt idx="1033">
                  <c:v>-4.8638396854632227E-3</c:v>
                </c:pt>
                <c:pt idx="1034">
                  <c:v>-4.8638396854632227E-3</c:v>
                </c:pt>
                <c:pt idx="1035">
                  <c:v>-4.8638396854632227E-3</c:v>
                </c:pt>
                <c:pt idx="1036">
                  <c:v>-4.8638396854632227E-3</c:v>
                </c:pt>
                <c:pt idx="1037">
                  <c:v>-4.8638396854632227E-3</c:v>
                </c:pt>
                <c:pt idx="1038">
                  <c:v>-4.8638396854632227E-3</c:v>
                </c:pt>
                <c:pt idx="1039">
                  <c:v>-4.8638396854632227E-3</c:v>
                </c:pt>
                <c:pt idx="1040">
                  <c:v>-4.8638396854632227E-3</c:v>
                </c:pt>
                <c:pt idx="1041">
                  <c:v>-4.8638396854632227E-3</c:v>
                </c:pt>
                <c:pt idx="1042">
                  <c:v>-4.8638396854632227E-3</c:v>
                </c:pt>
                <c:pt idx="1043">
                  <c:v>-4.8638396854632227E-3</c:v>
                </c:pt>
                <c:pt idx="1044">
                  <c:v>-4.8638396854632227E-3</c:v>
                </c:pt>
                <c:pt idx="1045">
                  <c:v>-4.8638396854632227E-3</c:v>
                </c:pt>
                <c:pt idx="1046">
                  <c:v>-4.8638396854632227E-3</c:v>
                </c:pt>
                <c:pt idx="1047">
                  <c:v>-4.8638396854632227E-3</c:v>
                </c:pt>
                <c:pt idx="1048">
                  <c:v>-4.8638396854632227E-3</c:v>
                </c:pt>
                <c:pt idx="1049">
                  <c:v>-4.8638396854632227E-3</c:v>
                </c:pt>
                <c:pt idx="1050">
                  <c:v>-4.8638396854632227E-3</c:v>
                </c:pt>
                <c:pt idx="1051">
                  <c:v>-4.8638396854632227E-3</c:v>
                </c:pt>
                <c:pt idx="1052">
                  <c:v>-4.8638396854632227E-3</c:v>
                </c:pt>
                <c:pt idx="1053">
                  <c:v>-4.8638396854632227E-3</c:v>
                </c:pt>
                <c:pt idx="1054">
                  <c:v>-4.8638396854632227E-3</c:v>
                </c:pt>
                <c:pt idx="1055">
                  <c:v>-4.8638396854632227E-3</c:v>
                </c:pt>
                <c:pt idx="1056">
                  <c:v>-4.8638396854632227E-3</c:v>
                </c:pt>
                <c:pt idx="1057">
                  <c:v>-4.8638396854632227E-3</c:v>
                </c:pt>
                <c:pt idx="1058">
                  <c:v>-4.8638396854632227E-3</c:v>
                </c:pt>
                <c:pt idx="1059">
                  <c:v>-4.8638396854632227E-3</c:v>
                </c:pt>
                <c:pt idx="1060">
                  <c:v>-4.8638396854632227E-3</c:v>
                </c:pt>
                <c:pt idx="1061">
                  <c:v>-4.8638396854632227E-3</c:v>
                </c:pt>
                <c:pt idx="1062">
                  <c:v>-4.8638396854632227E-3</c:v>
                </c:pt>
                <c:pt idx="1063">
                  <c:v>-4.8638396854632227E-3</c:v>
                </c:pt>
                <c:pt idx="1064">
                  <c:v>-4.8638396854632227E-3</c:v>
                </c:pt>
                <c:pt idx="1065">
                  <c:v>-4.8638396854632227E-3</c:v>
                </c:pt>
                <c:pt idx="1066">
                  <c:v>-4.8638396854632227E-3</c:v>
                </c:pt>
                <c:pt idx="1067">
                  <c:v>-4.8638396854632227E-3</c:v>
                </c:pt>
                <c:pt idx="1068">
                  <c:v>-4.8638396854632227E-3</c:v>
                </c:pt>
                <c:pt idx="1069">
                  <c:v>-4.8638396854632227E-3</c:v>
                </c:pt>
                <c:pt idx="1070">
                  <c:v>-4.8638396854632227E-3</c:v>
                </c:pt>
                <c:pt idx="1071">
                  <c:v>-4.8638396854632227E-3</c:v>
                </c:pt>
                <c:pt idx="1072">
                  <c:v>-4.8638396854632227E-3</c:v>
                </c:pt>
                <c:pt idx="1073">
                  <c:v>-4.8638396854632227E-3</c:v>
                </c:pt>
                <c:pt idx="1074">
                  <c:v>-4.8638396854632227E-3</c:v>
                </c:pt>
                <c:pt idx="1075">
                  <c:v>-4.8638396854632227E-3</c:v>
                </c:pt>
                <c:pt idx="1076">
                  <c:v>-4.8638396854632227E-3</c:v>
                </c:pt>
                <c:pt idx="1077">
                  <c:v>-4.8638396854632227E-3</c:v>
                </c:pt>
                <c:pt idx="1078">
                  <c:v>-4.8638396854632227E-3</c:v>
                </c:pt>
                <c:pt idx="1079">
                  <c:v>-4.8638396854632227E-3</c:v>
                </c:pt>
                <c:pt idx="1080">
                  <c:v>-5.3212843696406331E-3</c:v>
                </c:pt>
                <c:pt idx="1081">
                  <c:v>-5.3212843696406331E-3</c:v>
                </c:pt>
                <c:pt idx="1082">
                  <c:v>-5.3212843696406331E-3</c:v>
                </c:pt>
                <c:pt idx="1083">
                  <c:v>-5.3212843696406331E-3</c:v>
                </c:pt>
                <c:pt idx="1084">
                  <c:v>-5.3212843696406331E-3</c:v>
                </c:pt>
                <c:pt idx="1085">
                  <c:v>-5.3212843696406331E-3</c:v>
                </c:pt>
                <c:pt idx="1086">
                  <c:v>-5.3212843696406331E-3</c:v>
                </c:pt>
                <c:pt idx="1087">
                  <c:v>-5.3212843696406331E-3</c:v>
                </c:pt>
                <c:pt idx="1088">
                  <c:v>-5.3212843696406331E-3</c:v>
                </c:pt>
                <c:pt idx="1089">
                  <c:v>-5.3212843696406331E-3</c:v>
                </c:pt>
                <c:pt idx="1090">
                  <c:v>-5.3212843696406331E-3</c:v>
                </c:pt>
                <c:pt idx="1091">
                  <c:v>-5.3212843696406331E-3</c:v>
                </c:pt>
                <c:pt idx="1092">
                  <c:v>-5.3212843696406331E-3</c:v>
                </c:pt>
                <c:pt idx="1093">
                  <c:v>-5.3212843696406331E-3</c:v>
                </c:pt>
                <c:pt idx="1094">
                  <c:v>-5.3212843696406331E-3</c:v>
                </c:pt>
                <c:pt idx="1095">
                  <c:v>-5.3212843696406331E-3</c:v>
                </c:pt>
                <c:pt idx="1096">
                  <c:v>-5.3212843696406331E-3</c:v>
                </c:pt>
                <c:pt idx="1097">
                  <c:v>-5.3212843696406331E-3</c:v>
                </c:pt>
                <c:pt idx="1098">
                  <c:v>-5.3212843696406331E-3</c:v>
                </c:pt>
                <c:pt idx="1099">
                  <c:v>-5.3212843696406331E-3</c:v>
                </c:pt>
                <c:pt idx="1100">
                  <c:v>-5.3212843696406331E-3</c:v>
                </c:pt>
                <c:pt idx="1101">
                  <c:v>-5.3212843696406331E-3</c:v>
                </c:pt>
                <c:pt idx="1102">
                  <c:v>-5.3212843696406331E-3</c:v>
                </c:pt>
                <c:pt idx="1103">
                  <c:v>-5.3212843696406331E-3</c:v>
                </c:pt>
                <c:pt idx="1104">
                  <c:v>-2.3733096771758611E-3</c:v>
                </c:pt>
                <c:pt idx="1105">
                  <c:v>-2.3733096771758611E-3</c:v>
                </c:pt>
                <c:pt idx="1106">
                  <c:v>-2.3733096771758611E-3</c:v>
                </c:pt>
                <c:pt idx="1107">
                  <c:v>-2.3733096771758611E-3</c:v>
                </c:pt>
                <c:pt idx="1108">
                  <c:v>-2.3733096771758611E-3</c:v>
                </c:pt>
                <c:pt idx="1109">
                  <c:v>-2.3733096771758611E-3</c:v>
                </c:pt>
                <c:pt idx="1110">
                  <c:v>-2.3733096771758611E-3</c:v>
                </c:pt>
                <c:pt idx="1111">
                  <c:v>-2.3733096771758611E-3</c:v>
                </c:pt>
                <c:pt idx="1112">
                  <c:v>-2.3733096771758611E-3</c:v>
                </c:pt>
                <c:pt idx="1113">
                  <c:v>-2.3733096771758611E-3</c:v>
                </c:pt>
                <c:pt idx="1114">
                  <c:v>-2.3733096771758611E-3</c:v>
                </c:pt>
                <c:pt idx="1115">
                  <c:v>-2.3733096771758611E-3</c:v>
                </c:pt>
                <c:pt idx="1116">
                  <c:v>-2.3733096771758611E-3</c:v>
                </c:pt>
                <c:pt idx="1117">
                  <c:v>-2.3733096771758611E-3</c:v>
                </c:pt>
                <c:pt idx="1118">
                  <c:v>-2.3733096771758611E-3</c:v>
                </c:pt>
                <c:pt idx="1119">
                  <c:v>-2.3733096771758611E-3</c:v>
                </c:pt>
                <c:pt idx="1120">
                  <c:v>-2.3733096771758611E-3</c:v>
                </c:pt>
                <c:pt idx="1121">
                  <c:v>-2.3733096771758611E-3</c:v>
                </c:pt>
                <c:pt idx="1122">
                  <c:v>-2.3733096771758611E-3</c:v>
                </c:pt>
                <c:pt idx="1123">
                  <c:v>-2.3733096771758611E-3</c:v>
                </c:pt>
                <c:pt idx="1124">
                  <c:v>-2.3733096771758611E-3</c:v>
                </c:pt>
                <c:pt idx="1125">
                  <c:v>-2.3733096771758611E-3</c:v>
                </c:pt>
                <c:pt idx="1126">
                  <c:v>-2.3733096771758611E-3</c:v>
                </c:pt>
                <c:pt idx="1127">
                  <c:v>-2.3733096771758611E-3</c:v>
                </c:pt>
                <c:pt idx="1128">
                  <c:v>-5.4554259005601402E-3</c:v>
                </c:pt>
                <c:pt idx="1129">
                  <c:v>-5.4554259005601402E-3</c:v>
                </c:pt>
                <c:pt idx="1130">
                  <c:v>-5.4554259005601402E-3</c:v>
                </c:pt>
                <c:pt idx="1131">
                  <c:v>-5.4554259005601402E-3</c:v>
                </c:pt>
                <c:pt idx="1132">
                  <c:v>-5.4554259005601402E-3</c:v>
                </c:pt>
                <c:pt idx="1133">
                  <c:v>-5.4554259005601402E-3</c:v>
                </c:pt>
                <c:pt idx="1134">
                  <c:v>-5.4554259005601402E-3</c:v>
                </c:pt>
                <c:pt idx="1135">
                  <c:v>-5.4554259005601402E-3</c:v>
                </c:pt>
                <c:pt idx="1136">
                  <c:v>-5.4554259005601402E-3</c:v>
                </c:pt>
                <c:pt idx="1137">
                  <c:v>-5.4554259005601402E-3</c:v>
                </c:pt>
                <c:pt idx="1138">
                  <c:v>-5.4554259005601402E-3</c:v>
                </c:pt>
                <c:pt idx="1139">
                  <c:v>-5.4554259005601402E-3</c:v>
                </c:pt>
                <c:pt idx="1140">
                  <c:v>-5.4554259005601402E-3</c:v>
                </c:pt>
                <c:pt idx="1141">
                  <c:v>-5.4554259005601402E-3</c:v>
                </c:pt>
                <c:pt idx="1142">
                  <c:v>-5.4554259005601402E-3</c:v>
                </c:pt>
                <c:pt idx="1143">
                  <c:v>-5.4554259005601402E-3</c:v>
                </c:pt>
                <c:pt idx="1144">
                  <c:v>-5.4554259005601402E-3</c:v>
                </c:pt>
                <c:pt idx="1145">
                  <c:v>-5.4554259005601402E-3</c:v>
                </c:pt>
                <c:pt idx="1146">
                  <c:v>-5.4554259005601402E-3</c:v>
                </c:pt>
                <c:pt idx="1147">
                  <c:v>-5.4554259005601402E-3</c:v>
                </c:pt>
                <c:pt idx="1148">
                  <c:v>-5.4554259005601402E-3</c:v>
                </c:pt>
                <c:pt idx="1149">
                  <c:v>-5.4554259005601402E-3</c:v>
                </c:pt>
                <c:pt idx="1150">
                  <c:v>-5.4554259005601402E-3</c:v>
                </c:pt>
                <c:pt idx="1151">
                  <c:v>-5.4554259005601402E-3</c:v>
                </c:pt>
                <c:pt idx="1152">
                  <c:v>4.0085470609740881E-4</c:v>
                </c:pt>
                <c:pt idx="1153">
                  <c:v>4.0085470609740881E-4</c:v>
                </c:pt>
                <c:pt idx="1154">
                  <c:v>4.0085470609740881E-4</c:v>
                </c:pt>
                <c:pt idx="1155">
                  <c:v>4.0085470609740881E-4</c:v>
                </c:pt>
                <c:pt idx="1156">
                  <c:v>4.0085470609740881E-4</c:v>
                </c:pt>
                <c:pt idx="1157">
                  <c:v>4.0085470609740881E-4</c:v>
                </c:pt>
                <c:pt idx="1158">
                  <c:v>4.0085470609740881E-4</c:v>
                </c:pt>
                <c:pt idx="1159">
                  <c:v>4.0085470609740881E-4</c:v>
                </c:pt>
                <c:pt idx="1160">
                  <c:v>4.0085470609740881E-4</c:v>
                </c:pt>
                <c:pt idx="1161">
                  <c:v>4.0085470609740881E-4</c:v>
                </c:pt>
                <c:pt idx="1162">
                  <c:v>4.0085470609740881E-4</c:v>
                </c:pt>
                <c:pt idx="1163">
                  <c:v>4.0085470609740881E-4</c:v>
                </c:pt>
                <c:pt idx="1164">
                  <c:v>4.0085470609740881E-4</c:v>
                </c:pt>
                <c:pt idx="1165">
                  <c:v>4.0085470609740881E-4</c:v>
                </c:pt>
                <c:pt idx="1166">
                  <c:v>4.0085470609740881E-4</c:v>
                </c:pt>
                <c:pt idx="1167">
                  <c:v>4.0085470609740881E-4</c:v>
                </c:pt>
                <c:pt idx="1168">
                  <c:v>4.0085470609740881E-4</c:v>
                </c:pt>
                <c:pt idx="1169">
                  <c:v>4.0085470609740881E-4</c:v>
                </c:pt>
                <c:pt idx="1170">
                  <c:v>4.0085470609740881E-4</c:v>
                </c:pt>
                <c:pt idx="1171">
                  <c:v>4.0085470609740881E-4</c:v>
                </c:pt>
                <c:pt idx="1172">
                  <c:v>4.0085470609740881E-4</c:v>
                </c:pt>
                <c:pt idx="1173">
                  <c:v>4.0085470609740881E-4</c:v>
                </c:pt>
                <c:pt idx="1174">
                  <c:v>4.0085470609740881E-4</c:v>
                </c:pt>
                <c:pt idx="1175">
                  <c:v>4.0085470609740881E-4</c:v>
                </c:pt>
                <c:pt idx="1176">
                  <c:v>1.197061915201747E-3</c:v>
                </c:pt>
                <c:pt idx="1177">
                  <c:v>1.197061915201747E-3</c:v>
                </c:pt>
                <c:pt idx="1178">
                  <c:v>1.197061915201747E-3</c:v>
                </c:pt>
                <c:pt idx="1179">
                  <c:v>1.197061915201747E-3</c:v>
                </c:pt>
                <c:pt idx="1180">
                  <c:v>1.197061915201747E-3</c:v>
                </c:pt>
                <c:pt idx="1181">
                  <c:v>1.197061915201747E-3</c:v>
                </c:pt>
                <c:pt idx="1182">
                  <c:v>1.197061915201747E-3</c:v>
                </c:pt>
                <c:pt idx="1183">
                  <c:v>1.197061915201747E-3</c:v>
                </c:pt>
                <c:pt idx="1184">
                  <c:v>1.197061915201747E-3</c:v>
                </c:pt>
                <c:pt idx="1185">
                  <c:v>1.197061915201747E-3</c:v>
                </c:pt>
                <c:pt idx="1186">
                  <c:v>1.197061915201747E-3</c:v>
                </c:pt>
                <c:pt idx="1187">
                  <c:v>1.197061915201747E-3</c:v>
                </c:pt>
                <c:pt idx="1188">
                  <c:v>1.197061915201747E-3</c:v>
                </c:pt>
                <c:pt idx="1189">
                  <c:v>1.197061915201747E-3</c:v>
                </c:pt>
                <c:pt idx="1190">
                  <c:v>1.197061915201747E-3</c:v>
                </c:pt>
                <c:pt idx="1191">
                  <c:v>1.197061915201747E-3</c:v>
                </c:pt>
                <c:pt idx="1192">
                  <c:v>1.197061915201747E-3</c:v>
                </c:pt>
                <c:pt idx="1193">
                  <c:v>1.197061915201747E-3</c:v>
                </c:pt>
                <c:pt idx="1194">
                  <c:v>1.197061915201747E-3</c:v>
                </c:pt>
                <c:pt idx="1195">
                  <c:v>1.197061915201747E-3</c:v>
                </c:pt>
                <c:pt idx="1196">
                  <c:v>1.197061915201747E-3</c:v>
                </c:pt>
                <c:pt idx="1197">
                  <c:v>1.197061915201747E-3</c:v>
                </c:pt>
                <c:pt idx="1198">
                  <c:v>1.197061915201747E-3</c:v>
                </c:pt>
                <c:pt idx="1199">
                  <c:v>1.197061915201747E-3</c:v>
                </c:pt>
                <c:pt idx="1200">
                  <c:v>4.3737589497552243E-3</c:v>
                </c:pt>
                <c:pt idx="1201">
                  <c:v>4.3737589497552243E-3</c:v>
                </c:pt>
                <c:pt idx="1202">
                  <c:v>4.3737589497552243E-3</c:v>
                </c:pt>
                <c:pt idx="1203">
                  <c:v>4.3737589497552243E-3</c:v>
                </c:pt>
                <c:pt idx="1204">
                  <c:v>4.3737589497552243E-3</c:v>
                </c:pt>
                <c:pt idx="1205">
                  <c:v>4.3737589497552243E-3</c:v>
                </c:pt>
                <c:pt idx="1206">
                  <c:v>4.3737589497552243E-3</c:v>
                </c:pt>
                <c:pt idx="1207">
                  <c:v>4.3737589497552243E-3</c:v>
                </c:pt>
                <c:pt idx="1208">
                  <c:v>4.3737589497552243E-3</c:v>
                </c:pt>
                <c:pt idx="1209">
                  <c:v>4.3737589497552243E-3</c:v>
                </c:pt>
                <c:pt idx="1210">
                  <c:v>4.3737589497552243E-3</c:v>
                </c:pt>
                <c:pt idx="1211">
                  <c:v>4.3737589497552243E-3</c:v>
                </c:pt>
                <c:pt idx="1212">
                  <c:v>4.3737589497552243E-3</c:v>
                </c:pt>
                <c:pt idx="1213">
                  <c:v>4.3737589497552243E-3</c:v>
                </c:pt>
                <c:pt idx="1214">
                  <c:v>4.3737589497552243E-3</c:v>
                </c:pt>
                <c:pt idx="1215">
                  <c:v>4.3737589497552243E-3</c:v>
                </c:pt>
                <c:pt idx="1216">
                  <c:v>4.3737589497552243E-3</c:v>
                </c:pt>
                <c:pt idx="1217">
                  <c:v>4.3737589497552243E-3</c:v>
                </c:pt>
                <c:pt idx="1218">
                  <c:v>4.3737589497552243E-3</c:v>
                </c:pt>
                <c:pt idx="1219">
                  <c:v>4.3737589497552243E-3</c:v>
                </c:pt>
                <c:pt idx="1220">
                  <c:v>4.3737589497552243E-3</c:v>
                </c:pt>
                <c:pt idx="1221">
                  <c:v>4.3737589497552243E-3</c:v>
                </c:pt>
                <c:pt idx="1222">
                  <c:v>4.3737589497552243E-3</c:v>
                </c:pt>
                <c:pt idx="1223">
                  <c:v>4.3737589497552243E-3</c:v>
                </c:pt>
                <c:pt idx="1224">
                  <c:v>9.6833957311259766E-4</c:v>
                </c:pt>
                <c:pt idx="1225">
                  <c:v>9.6833957311259766E-4</c:v>
                </c:pt>
                <c:pt idx="1226">
                  <c:v>9.6833957311259766E-4</c:v>
                </c:pt>
                <c:pt idx="1227">
                  <c:v>9.6833957311259766E-4</c:v>
                </c:pt>
                <c:pt idx="1228">
                  <c:v>9.6833957311259766E-4</c:v>
                </c:pt>
                <c:pt idx="1229">
                  <c:v>9.6833957311259766E-4</c:v>
                </c:pt>
                <c:pt idx="1230">
                  <c:v>9.6833957311259766E-4</c:v>
                </c:pt>
                <c:pt idx="1231">
                  <c:v>9.6833957311259766E-4</c:v>
                </c:pt>
                <c:pt idx="1232">
                  <c:v>9.6833957311259766E-4</c:v>
                </c:pt>
                <c:pt idx="1233">
                  <c:v>9.6833957311259766E-4</c:v>
                </c:pt>
                <c:pt idx="1234">
                  <c:v>9.6833957311259766E-4</c:v>
                </c:pt>
                <c:pt idx="1235">
                  <c:v>9.6833957311259766E-4</c:v>
                </c:pt>
                <c:pt idx="1236">
                  <c:v>9.6833957311259766E-4</c:v>
                </c:pt>
                <c:pt idx="1237">
                  <c:v>9.6833957311259766E-4</c:v>
                </c:pt>
                <c:pt idx="1238">
                  <c:v>9.6833957311259766E-4</c:v>
                </c:pt>
                <c:pt idx="1239">
                  <c:v>9.6833957311259766E-4</c:v>
                </c:pt>
                <c:pt idx="1240">
                  <c:v>9.6833957311259766E-4</c:v>
                </c:pt>
                <c:pt idx="1241">
                  <c:v>9.6833957311259766E-4</c:v>
                </c:pt>
                <c:pt idx="1242">
                  <c:v>9.6833957311259766E-4</c:v>
                </c:pt>
                <c:pt idx="1243">
                  <c:v>9.6833957311259766E-4</c:v>
                </c:pt>
                <c:pt idx="1244">
                  <c:v>9.6833957311259766E-4</c:v>
                </c:pt>
                <c:pt idx="1245">
                  <c:v>9.6833957311259766E-4</c:v>
                </c:pt>
                <c:pt idx="1246">
                  <c:v>9.6833957311259766E-4</c:v>
                </c:pt>
                <c:pt idx="1247">
                  <c:v>9.6833957311259766E-4</c:v>
                </c:pt>
                <c:pt idx="1248">
                  <c:v>7.3961723102389243E-4</c:v>
                </c:pt>
                <c:pt idx="1249">
                  <c:v>7.3961723102389243E-4</c:v>
                </c:pt>
                <c:pt idx="1250">
                  <c:v>7.3961723102389243E-4</c:v>
                </c:pt>
                <c:pt idx="1251">
                  <c:v>7.3961723102389243E-4</c:v>
                </c:pt>
                <c:pt idx="1252">
                  <c:v>7.3961723102389243E-4</c:v>
                </c:pt>
                <c:pt idx="1253">
                  <c:v>7.3961723102389243E-4</c:v>
                </c:pt>
                <c:pt idx="1254">
                  <c:v>7.3961723102389243E-4</c:v>
                </c:pt>
                <c:pt idx="1255">
                  <c:v>7.3961723102389243E-4</c:v>
                </c:pt>
                <c:pt idx="1256">
                  <c:v>7.3961723102389243E-4</c:v>
                </c:pt>
                <c:pt idx="1257">
                  <c:v>7.3961723102389243E-4</c:v>
                </c:pt>
                <c:pt idx="1258">
                  <c:v>7.3961723102389243E-4</c:v>
                </c:pt>
                <c:pt idx="1259">
                  <c:v>7.3961723102389243E-4</c:v>
                </c:pt>
                <c:pt idx="1260">
                  <c:v>7.3961723102389243E-4</c:v>
                </c:pt>
                <c:pt idx="1261">
                  <c:v>7.3961723102389243E-4</c:v>
                </c:pt>
                <c:pt idx="1262">
                  <c:v>7.3961723102389243E-4</c:v>
                </c:pt>
                <c:pt idx="1263">
                  <c:v>7.3961723102389243E-4</c:v>
                </c:pt>
                <c:pt idx="1264">
                  <c:v>7.3961723102389243E-4</c:v>
                </c:pt>
                <c:pt idx="1265">
                  <c:v>7.3961723102389243E-4</c:v>
                </c:pt>
                <c:pt idx="1266">
                  <c:v>7.3961723102389243E-4</c:v>
                </c:pt>
                <c:pt idx="1267">
                  <c:v>7.3961723102389243E-4</c:v>
                </c:pt>
                <c:pt idx="1268">
                  <c:v>7.3961723102389243E-4</c:v>
                </c:pt>
                <c:pt idx="1269">
                  <c:v>7.3961723102389243E-4</c:v>
                </c:pt>
                <c:pt idx="1270">
                  <c:v>7.3961723102389243E-4</c:v>
                </c:pt>
                <c:pt idx="1271">
                  <c:v>7.3961723102389243E-4</c:v>
                </c:pt>
                <c:pt idx="1272">
                  <c:v>-2.6020320192645663E-3</c:v>
                </c:pt>
                <c:pt idx="1273">
                  <c:v>-2.6020320192645663E-3</c:v>
                </c:pt>
                <c:pt idx="1274">
                  <c:v>-2.6020320192645663E-3</c:v>
                </c:pt>
                <c:pt idx="1275">
                  <c:v>-2.6020320192645663E-3</c:v>
                </c:pt>
                <c:pt idx="1276">
                  <c:v>-2.6020320192645663E-3</c:v>
                </c:pt>
                <c:pt idx="1277">
                  <c:v>-2.6020320192645663E-3</c:v>
                </c:pt>
                <c:pt idx="1278">
                  <c:v>-2.6020320192645663E-3</c:v>
                </c:pt>
                <c:pt idx="1279">
                  <c:v>-2.6020320192645663E-3</c:v>
                </c:pt>
                <c:pt idx="1280">
                  <c:v>-2.6020320192645663E-3</c:v>
                </c:pt>
                <c:pt idx="1281">
                  <c:v>-2.6020320192645663E-3</c:v>
                </c:pt>
                <c:pt idx="1282">
                  <c:v>-2.6020320192645663E-3</c:v>
                </c:pt>
                <c:pt idx="1283">
                  <c:v>-2.6020320192645663E-3</c:v>
                </c:pt>
                <c:pt idx="1284">
                  <c:v>-2.6020320192645663E-3</c:v>
                </c:pt>
                <c:pt idx="1285">
                  <c:v>-2.6020320192645663E-3</c:v>
                </c:pt>
                <c:pt idx="1286">
                  <c:v>-2.6020320192645663E-3</c:v>
                </c:pt>
                <c:pt idx="1287">
                  <c:v>-2.6020320192645663E-3</c:v>
                </c:pt>
                <c:pt idx="1288">
                  <c:v>-2.6020320192645663E-3</c:v>
                </c:pt>
                <c:pt idx="1289">
                  <c:v>-2.6020320192645663E-3</c:v>
                </c:pt>
                <c:pt idx="1290">
                  <c:v>-2.6020320192645663E-3</c:v>
                </c:pt>
                <c:pt idx="1291">
                  <c:v>-2.6020320192645663E-3</c:v>
                </c:pt>
                <c:pt idx="1292">
                  <c:v>-2.6020320192645663E-3</c:v>
                </c:pt>
                <c:pt idx="1293">
                  <c:v>-2.6020320192645663E-3</c:v>
                </c:pt>
                <c:pt idx="1294">
                  <c:v>-2.6020320192645663E-3</c:v>
                </c:pt>
                <c:pt idx="1295">
                  <c:v>-2.6020320192645663E-3</c:v>
                </c:pt>
                <c:pt idx="1296">
                  <c:v>-1.3483801259828176E-3</c:v>
                </c:pt>
                <c:pt idx="1297">
                  <c:v>-1.3483801259828176E-3</c:v>
                </c:pt>
                <c:pt idx="1298">
                  <c:v>-1.3483801259828176E-3</c:v>
                </c:pt>
                <c:pt idx="1299">
                  <c:v>-1.3483801259828176E-3</c:v>
                </c:pt>
                <c:pt idx="1300">
                  <c:v>-1.3483801259828176E-3</c:v>
                </c:pt>
                <c:pt idx="1301">
                  <c:v>-1.3483801259828176E-3</c:v>
                </c:pt>
                <c:pt idx="1302">
                  <c:v>-1.3483801259828176E-3</c:v>
                </c:pt>
                <c:pt idx="1303">
                  <c:v>-1.3483801259828176E-3</c:v>
                </c:pt>
                <c:pt idx="1304">
                  <c:v>-1.3483801259828176E-3</c:v>
                </c:pt>
                <c:pt idx="1305">
                  <c:v>-1.3483801259828176E-3</c:v>
                </c:pt>
                <c:pt idx="1306">
                  <c:v>-1.3483801259828176E-3</c:v>
                </c:pt>
                <c:pt idx="1307">
                  <c:v>-1.3483801259828176E-3</c:v>
                </c:pt>
                <c:pt idx="1308">
                  <c:v>-1.3483801259828176E-3</c:v>
                </c:pt>
                <c:pt idx="1309">
                  <c:v>-1.3483801259828176E-3</c:v>
                </c:pt>
                <c:pt idx="1310">
                  <c:v>-1.3483801259828176E-3</c:v>
                </c:pt>
                <c:pt idx="1311">
                  <c:v>-1.3483801259828176E-3</c:v>
                </c:pt>
                <c:pt idx="1312">
                  <c:v>-1.3483801259828176E-3</c:v>
                </c:pt>
                <c:pt idx="1313">
                  <c:v>-1.3483801259828176E-3</c:v>
                </c:pt>
                <c:pt idx="1314">
                  <c:v>-1.3483801259828176E-3</c:v>
                </c:pt>
                <c:pt idx="1315">
                  <c:v>-1.3483801259828176E-3</c:v>
                </c:pt>
                <c:pt idx="1316">
                  <c:v>-1.3483801259828176E-3</c:v>
                </c:pt>
                <c:pt idx="1317">
                  <c:v>-1.3483801259828176E-3</c:v>
                </c:pt>
                <c:pt idx="1318">
                  <c:v>-1.3483801259828176E-3</c:v>
                </c:pt>
                <c:pt idx="1319">
                  <c:v>-1.3483801259828176E-3</c:v>
                </c:pt>
                <c:pt idx="1320">
                  <c:v>-2.5388801259826899E-3</c:v>
                </c:pt>
                <c:pt idx="1321">
                  <c:v>-2.5388801259826899E-3</c:v>
                </c:pt>
                <c:pt idx="1322">
                  <c:v>-2.5388801259826899E-3</c:v>
                </c:pt>
                <c:pt idx="1323">
                  <c:v>-2.5388801259826899E-3</c:v>
                </c:pt>
                <c:pt idx="1324">
                  <c:v>-2.5388801259826899E-3</c:v>
                </c:pt>
                <c:pt idx="1325">
                  <c:v>-2.5388801259826899E-3</c:v>
                </c:pt>
                <c:pt idx="1326">
                  <c:v>-2.5388801259826899E-3</c:v>
                </c:pt>
                <c:pt idx="1327">
                  <c:v>-2.5388801259826899E-3</c:v>
                </c:pt>
                <c:pt idx="1328">
                  <c:v>-2.5388801259826899E-3</c:v>
                </c:pt>
                <c:pt idx="1329">
                  <c:v>-2.5388801259826899E-3</c:v>
                </c:pt>
                <c:pt idx="1330">
                  <c:v>-2.5388801259826899E-3</c:v>
                </c:pt>
                <c:pt idx="1331">
                  <c:v>-2.5388801259826899E-3</c:v>
                </c:pt>
                <c:pt idx="1332">
                  <c:v>-2.5388801259826899E-3</c:v>
                </c:pt>
                <c:pt idx="1333">
                  <c:v>-2.5388801259826899E-3</c:v>
                </c:pt>
                <c:pt idx="1334">
                  <c:v>-2.5388801259826899E-3</c:v>
                </c:pt>
                <c:pt idx="1335">
                  <c:v>-2.5388801259826899E-3</c:v>
                </c:pt>
                <c:pt idx="1336">
                  <c:v>-2.5388801259826899E-3</c:v>
                </c:pt>
                <c:pt idx="1337">
                  <c:v>-2.5388801259826899E-3</c:v>
                </c:pt>
                <c:pt idx="1338">
                  <c:v>-2.5388801259826899E-3</c:v>
                </c:pt>
                <c:pt idx="1339">
                  <c:v>-2.5388801259826899E-3</c:v>
                </c:pt>
                <c:pt idx="1340">
                  <c:v>-2.5388801259826899E-3</c:v>
                </c:pt>
                <c:pt idx="1341">
                  <c:v>-2.5388801259826899E-3</c:v>
                </c:pt>
                <c:pt idx="1342">
                  <c:v>-2.5388801259826899E-3</c:v>
                </c:pt>
                <c:pt idx="1343">
                  <c:v>-2.5388801259826899E-3</c:v>
                </c:pt>
                <c:pt idx="1344">
                  <c:v>-2.5388801259826899E-3</c:v>
                </c:pt>
                <c:pt idx="1345">
                  <c:v>-2.5388801259826899E-3</c:v>
                </c:pt>
                <c:pt idx="1346">
                  <c:v>-2.5388801259826899E-3</c:v>
                </c:pt>
                <c:pt idx="1347">
                  <c:v>-2.5388801259826899E-3</c:v>
                </c:pt>
                <c:pt idx="1348">
                  <c:v>-2.5388801259826899E-3</c:v>
                </c:pt>
                <c:pt idx="1349">
                  <c:v>-2.5388801259826899E-3</c:v>
                </c:pt>
                <c:pt idx="1350">
                  <c:v>-2.5388801259826899E-3</c:v>
                </c:pt>
                <c:pt idx="1351">
                  <c:v>-2.5388801259826899E-3</c:v>
                </c:pt>
                <c:pt idx="1352">
                  <c:v>-2.5388801259826899E-3</c:v>
                </c:pt>
                <c:pt idx="1353">
                  <c:v>-2.5388801259826899E-3</c:v>
                </c:pt>
                <c:pt idx="1354">
                  <c:v>-2.5388801259826899E-3</c:v>
                </c:pt>
                <c:pt idx="1355">
                  <c:v>-2.5388801259826899E-3</c:v>
                </c:pt>
                <c:pt idx="1356">
                  <c:v>-2.5388801259826899E-3</c:v>
                </c:pt>
                <c:pt idx="1357">
                  <c:v>-2.5388801259826899E-3</c:v>
                </c:pt>
                <c:pt idx="1358">
                  <c:v>-2.5388801259826899E-3</c:v>
                </c:pt>
                <c:pt idx="1359">
                  <c:v>-2.5388801259826899E-3</c:v>
                </c:pt>
                <c:pt idx="1360">
                  <c:v>-2.5388801259826899E-3</c:v>
                </c:pt>
                <c:pt idx="1361">
                  <c:v>-2.5388801259826899E-3</c:v>
                </c:pt>
                <c:pt idx="1362">
                  <c:v>-2.5388801259826899E-3</c:v>
                </c:pt>
                <c:pt idx="1363">
                  <c:v>-2.5388801259826899E-3</c:v>
                </c:pt>
                <c:pt idx="1364">
                  <c:v>-2.5388801259826899E-3</c:v>
                </c:pt>
                <c:pt idx="1365">
                  <c:v>-2.5388801259826899E-3</c:v>
                </c:pt>
                <c:pt idx="1366">
                  <c:v>-2.5388801259826899E-3</c:v>
                </c:pt>
                <c:pt idx="1367">
                  <c:v>-2.5388801259826899E-3</c:v>
                </c:pt>
                <c:pt idx="1368">
                  <c:v>-2.5388801259826899E-3</c:v>
                </c:pt>
                <c:pt idx="1369">
                  <c:v>-2.5388801259826899E-3</c:v>
                </c:pt>
                <c:pt idx="1370">
                  <c:v>-2.5388801259826899E-3</c:v>
                </c:pt>
                <c:pt idx="1371">
                  <c:v>-2.5388801259826899E-3</c:v>
                </c:pt>
                <c:pt idx="1372">
                  <c:v>-2.5388801259826899E-3</c:v>
                </c:pt>
                <c:pt idx="1373">
                  <c:v>-2.5388801259826899E-3</c:v>
                </c:pt>
                <c:pt idx="1374">
                  <c:v>-2.5388801259826899E-3</c:v>
                </c:pt>
                <c:pt idx="1375">
                  <c:v>-2.5388801259826899E-3</c:v>
                </c:pt>
                <c:pt idx="1376">
                  <c:v>-2.5388801259826899E-3</c:v>
                </c:pt>
                <c:pt idx="1377">
                  <c:v>-2.5388801259826899E-3</c:v>
                </c:pt>
                <c:pt idx="1378">
                  <c:v>-2.5388801259826899E-3</c:v>
                </c:pt>
                <c:pt idx="1379">
                  <c:v>-2.5388801259826899E-3</c:v>
                </c:pt>
                <c:pt idx="1380">
                  <c:v>-2.5388801259826899E-3</c:v>
                </c:pt>
                <c:pt idx="1381">
                  <c:v>-2.5388801259826899E-3</c:v>
                </c:pt>
                <c:pt idx="1382">
                  <c:v>-2.5388801259826899E-3</c:v>
                </c:pt>
                <c:pt idx="1383">
                  <c:v>-2.5388801259826899E-3</c:v>
                </c:pt>
                <c:pt idx="1384">
                  <c:v>-2.5388801259826899E-3</c:v>
                </c:pt>
                <c:pt idx="1385">
                  <c:v>-2.5388801259826899E-3</c:v>
                </c:pt>
                <c:pt idx="1386">
                  <c:v>-2.5388801259826899E-3</c:v>
                </c:pt>
                <c:pt idx="1387">
                  <c:v>-2.5388801259826899E-3</c:v>
                </c:pt>
                <c:pt idx="1388">
                  <c:v>-2.5388801259826899E-3</c:v>
                </c:pt>
                <c:pt idx="1389">
                  <c:v>-2.5388801259826899E-3</c:v>
                </c:pt>
                <c:pt idx="1390">
                  <c:v>-2.5388801259826899E-3</c:v>
                </c:pt>
                <c:pt idx="1391">
                  <c:v>-2.5388801259826899E-3</c:v>
                </c:pt>
                <c:pt idx="1392">
                  <c:v>4.9809125950428523E-3</c:v>
                </c:pt>
                <c:pt idx="1393">
                  <c:v>4.9809125950428523E-3</c:v>
                </c:pt>
                <c:pt idx="1394">
                  <c:v>4.9809125950428523E-3</c:v>
                </c:pt>
                <c:pt idx="1395">
                  <c:v>4.9809125950428523E-3</c:v>
                </c:pt>
                <c:pt idx="1396">
                  <c:v>4.9809125950428523E-3</c:v>
                </c:pt>
                <c:pt idx="1397">
                  <c:v>4.9809125950428523E-3</c:v>
                </c:pt>
                <c:pt idx="1398">
                  <c:v>4.9809125950428523E-3</c:v>
                </c:pt>
                <c:pt idx="1399">
                  <c:v>4.9809125950428523E-3</c:v>
                </c:pt>
                <c:pt idx="1400">
                  <c:v>4.9809125950428523E-3</c:v>
                </c:pt>
                <c:pt idx="1401">
                  <c:v>4.9809125950428523E-3</c:v>
                </c:pt>
                <c:pt idx="1402">
                  <c:v>4.9809125950428523E-3</c:v>
                </c:pt>
                <c:pt idx="1403">
                  <c:v>4.9809125950428523E-3</c:v>
                </c:pt>
                <c:pt idx="1404">
                  <c:v>4.9809125950428523E-3</c:v>
                </c:pt>
                <c:pt idx="1405">
                  <c:v>4.9809125950428523E-3</c:v>
                </c:pt>
                <c:pt idx="1406">
                  <c:v>4.9809125950428523E-3</c:v>
                </c:pt>
                <c:pt idx="1407">
                  <c:v>4.9809125950428523E-3</c:v>
                </c:pt>
                <c:pt idx="1408">
                  <c:v>4.9809125950428523E-3</c:v>
                </c:pt>
                <c:pt idx="1409">
                  <c:v>4.9809125950428523E-3</c:v>
                </c:pt>
                <c:pt idx="1410">
                  <c:v>4.9809125950428523E-3</c:v>
                </c:pt>
                <c:pt idx="1411">
                  <c:v>4.9809125950428523E-3</c:v>
                </c:pt>
                <c:pt idx="1412">
                  <c:v>4.9809125950428523E-3</c:v>
                </c:pt>
                <c:pt idx="1413">
                  <c:v>4.9809125950428523E-3</c:v>
                </c:pt>
                <c:pt idx="1414">
                  <c:v>4.9809125950428523E-3</c:v>
                </c:pt>
                <c:pt idx="1415">
                  <c:v>4.9809125950428523E-3</c:v>
                </c:pt>
                <c:pt idx="1416">
                  <c:v>-5.8400395079472034E-4</c:v>
                </c:pt>
                <c:pt idx="1417">
                  <c:v>-5.8400395079472034E-4</c:v>
                </c:pt>
                <c:pt idx="1418">
                  <c:v>-5.8400395079472034E-4</c:v>
                </c:pt>
                <c:pt idx="1419">
                  <c:v>-5.8400395079472034E-4</c:v>
                </c:pt>
                <c:pt idx="1420">
                  <c:v>-5.8400395079472034E-4</c:v>
                </c:pt>
                <c:pt idx="1421">
                  <c:v>-5.8400395079472034E-4</c:v>
                </c:pt>
                <c:pt idx="1422">
                  <c:v>-5.8400395079472034E-4</c:v>
                </c:pt>
                <c:pt idx="1423">
                  <c:v>-5.8400395079472034E-4</c:v>
                </c:pt>
                <c:pt idx="1424">
                  <c:v>-5.8400395079472034E-4</c:v>
                </c:pt>
                <c:pt idx="1425">
                  <c:v>-5.8400395079472034E-4</c:v>
                </c:pt>
                <c:pt idx="1426">
                  <c:v>-5.8400395079472034E-4</c:v>
                </c:pt>
                <c:pt idx="1427">
                  <c:v>-5.8400395079472034E-4</c:v>
                </c:pt>
                <c:pt idx="1428">
                  <c:v>-5.8400395079472034E-4</c:v>
                </c:pt>
                <c:pt idx="1429">
                  <c:v>-5.8400395079472034E-4</c:v>
                </c:pt>
                <c:pt idx="1430">
                  <c:v>-5.8400395079472034E-4</c:v>
                </c:pt>
                <c:pt idx="1431">
                  <c:v>-5.8400395079472034E-4</c:v>
                </c:pt>
                <c:pt idx="1432">
                  <c:v>-5.8400395079472034E-4</c:v>
                </c:pt>
                <c:pt idx="1433">
                  <c:v>-5.8400395079472034E-4</c:v>
                </c:pt>
                <c:pt idx="1434">
                  <c:v>-5.8400395079472034E-4</c:v>
                </c:pt>
                <c:pt idx="1435">
                  <c:v>-5.8400395079472034E-4</c:v>
                </c:pt>
                <c:pt idx="1436">
                  <c:v>-5.8400395079472034E-4</c:v>
                </c:pt>
                <c:pt idx="1437">
                  <c:v>-5.8400395079472034E-4</c:v>
                </c:pt>
                <c:pt idx="1438">
                  <c:v>-5.8400395079472034E-4</c:v>
                </c:pt>
                <c:pt idx="1439">
                  <c:v>-5.8400395079472034E-4</c:v>
                </c:pt>
                <c:pt idx="1440">
                  <c:v>-5.187142838721126E-3</c:v>
                </c:pt>
                <c:pt idx="1441">
                  <c:v>-5.187142838721126E-3</c:v>
                </c:pt>
                <c:pt idx="1442">
                  <c:v>-5.187142838721126E-3</c:v>
                </c:pt>
                <c:pt idx="1443">
                  <c:v>-5.187142838721126E-3</c:v>
                </c:pt>
                <c:pt idx="1444">
                  <c:v>-5.187142838721126E-3</c:v>
                </c:pt>
                <c:pt idx="1445">
                  <c:v>-5.187142838721126E-3</c:v>
                </c:pt>
                <c:pt idx="1446">
                  <c:v>-5.187142838721126E-3</c:v>
                </c:pt>
                <c:pt idx="1447">
                  <c:v>-5.187142838721126E-3</c:v>
                </c:pt>
                <c:pt idx="1448">
                  <c:v>-5.187142838721126E-3</c:v>
                </c:pt>
                <c:pt idx="1449">
                  <c:v>-5.187142838721126E-3</c:v>
                </c:pt>
                <c:pt idx="1450">
                  <c:v>-5.187142838721126E-3</c:v>
                </c:pt>
                <c:pt idx="1451">
                  <c:v>-5.187142838721126E-3</c:v>
                </c:pt>
                <c:pt idx="1452">
                  <c:v>-5.187142838721126E-3</c:v>
                </c:pt>
                <c:pt idx="1453">
                  <c:v>-5.187142838721126E-3</c:v>
                </c:pt>
                <c:pt idx="1454">
                  <c:v>-5.187142838721126E-3</c:v>
                </c:pt>
                <c:pt idx="1455">
                  <c:v>-5.187142838721126E-3</c:v>
                </c:pt>
                <c:pt idx="1456">
                  <c:v>-5.187142838721126E-3</c:v>
                </c:pt>
                <c:pt idx="1457">
                  <c:v>-5.187142838721126E-3</c:v>
                </c:pt>
                <c:pt idx="1458">
                  <c:v>-5.187142838721126E-3</c:v>
                </c:pt>
                <c:pt idx="1459">
                  <c:v>-5.187142838721126E-3</c:v>
                </c:pt>
                <c:pt idx="1460">
                  <c:v>-5.187142838721126E-3</c:v>
                </c:pt>
                <c:pt idx="1461">
                  <c:v>-5.187142838721126E-3</c:v>
                </c:pt>
                <c:pt idx="1462">
                  <c:v>-5.187142838721126E-3</c:v>
                </c:pt>
                <c:pt idx="1463">
                  <c:v>-5.187142838721126E-3</c:v>
                </c:pt>
                <c:pt idx="1464">
                  <c:v>-5.187142838721126E-3</c:v>
                </c:pt>
                <c:pt idx="1465">
                  <c:v>-5.187142838721126E-3</c:v>
                </c:pt>
                <c:pt idx="1466">
                  <c:v>-5.187142838721126E-3</c:v>
                </c:pt>
                <c:pt idx="1467">
                  <c:v>-5.187142838721126E-3</c:v>
                </c:pt>
                <c:pt idx="1468">
                  <c:v>-5.187142838721126E-3</c:v>
                </c:pt>
                <c:pt idx="1469">
                  <c:v>-5.187142838721126E-3</c:v>
                </c:pt>
                <c:pt idx="1470">
                  <c:v>-5.187142838721126E-3</c:v>
                </c:pt>
                <c:pt idx="1471">
                  <c:v>-5.187142838721126E-3</c:v>
                </c:pt>
                <c:pt idx="1472">
                  <c:v>-5.187142838721126E-3</c:v>
                </c:pt>
                <c:pt idx="1473">
                  <c:v>-5.187142838721126E-3</c:v>
                </c:pt>
                <c:pt idx="1474">
                  <c:v>-5.187142838721126E-3</c:v>
                </c:pt>
                <c:pt idx="1475">
                  <c:v>-5.187142838721126E-3</c:v>
                </c:pt>
                <c:pt idx="1476">
                  <c:v>-5.187142838721126E-3</c:v>
                </c:pt>
                <c:pt idx="1477">
                  <c:v>-5.187142838721126E-3</c:v>
                </c:pt>
                <c:pt idx="1478">
                  <c:v>-5.187142838721126E-3</c:v>
                </c:pt>
                <c:pt idx="1479">
                  <c:v>-5.187142838721126E-3</c:v>
                </c:pt>
                <c:pt idx="1480">
                  <c:v>-5.187142838721126E-3</c:v>
                </c:pt>
                <c:pt idx="1481">
                  <c:v>-5.187142838721126E-3</c:v>
                </c:pt>
                <c:pt idx="1482">
                  <c:v>-5.187142838721126E-3</c:v>
                </c:pt>
                <c:pt idx="1483">
                  <c:v>-5.187142838721126E-3</c:v>
                </c:pt>
                <c:pt idx="1484">
                  <c:v>-5.187142838721126E-3</c:v>
                </c:pt>
                <c:pt idx="1485">
                  <c:v>-5.187142838721126E-3</c:v>
                </c:pt>
                <c:pt idx="1486">
                  <c:v>-5.187142838721126E-3</c:v>
                </c:pt>
                <c:pt idx="1487">
                  <c:v>-5.187142838721126E-3</c:v>
                </c:pt>
                <c:pt idx="1488">
                  <c:v>1.9619482649400055E-3</c:v>
                </c:pt>
                <c:pt idx="1489">
                  <c:v>1.9619482649400055E-3</c:v>
                </c:pt>
                <c:pt idx="1490">
                  <c:v>1.9619482649400055E-3</c:v>
                </c:pt>
                <c:pt idx="1491">
                  <c:v>1.9619482649400055E-3</c:v>
                </c:pt>
                <c:pt idx="1492">
                  <c:v>1.9619482649400055E-3</c:v>
                </c:pt>
                <c:pt idx="1493">
                  <c:v>1.9619482649400055E-3</c:v>
                </c:pt>
                <c:pt idx="1494">
                  <c:v>1.9619482649400055E-3</c:v>
                </c:pt>
                <c:pt idx="1495">
                  <c:v>1.9619482649400055E-3</c:v>
                </c:pt>
                <c:pt idx="1496">
                  <c:v>1.9619482649400055E-3</c:v>
                </c:pt>
                <c:pt idx="1497">
                  <c:v>1.9619482649400055E-3</c:v>
                </c:pt>
                <c:pt idx="1498">
                  <c:v>1.9619482649400055E-3</c:v>
                </c:pt>
                <c:pt idx="1499">
                  <c:v>1.9619482649400055E-3</c:v>
                </c:pt>
                <c:pt idx="1500">
                  <c:v>1.9619482649400055E-3</c:v>
                </c:pt>
                <c:pt idx="1501">
                  <c:v>1.9619482649400055E-3</c:v>
                </c:pt>
                <c:pt idx="1502">
                  <c:v>1.9619482649400055E-3</c:v>
                </c:pt>
                <c:pt idx="1503">
                  <c:v>1.9619482649400055E-3</c:v>
                </c:pt>
                <c:pt idx="1504">
                  <c:v>1.9619482649400055E-3</c:v>
                </c:pt>
                <c:pt idx="1505">
                  <c:v>1.9619482649400055E-3</c:v>
                </c:pt>
                <c:pt idx="1506">
                  <c:v>1.9619482649400055E-3</c:v>
                </c:pt>
                <c:pt idx="1507">
                  <c:v>1.9619482649400055E-3</c:v>
                </c:pt>
                <c:pt idx="1508">
                  <c:v>1.9619482649400055E-3</c:v>
                </c:pt>
                <c:pt idx="1509">
                  <c:v>1.9619482649400055E-3</c:v>
                </c:pt>
                <c:pt idx="1510">
                  <c:v>1.9619482649400055E-3</c:v>
                </c:pt>
                <c:pt idx="1511">
                  <c:v>1.9619482649400055E-3</c:v>
                </c:pt>
                <c:pt idx="1512">
                  <c:v>4.6812006153160723E-3</c:v>
                </c:pt>
                <c:pt idx="1513">
                  <c:v>4.6812006153160723E-3</c:v>
                </c:pt>
                <c:pt idx="1514">
                  <c:v>4.6812006153160723E-3</c:v>
                </c:pt>
                <c:pt idx="1515">
                  <c:v>4.6812006153160723E-3</c:v>
                </c:pt>
                <c:pt idx="1516">
                  <c:v>4.6812006153160723E-3</c:v>
                </c:pt>
                <c:pt idx="1517">
                  <c:v>4.6812006153160723E-3</c:v>
                </c:pt>
                <c:pt idx="1518">
                  <c:v>4.6812006153160723E-3</c:v>
                </c:pt>
                <c:pt idx="1519">
                  <c:v>4.6812006153160723E-3</c:v>
                </c:pt>
                <c:pt idx="1520">
                  <c:v>4.6812006153160723E-3</c:v>
                </c:pt>
                <c:pt idx="1521">
                  <c:v>4.6812006153160723E-3</c:v>
                </c:pt>
                <c:pt idx="1522">
                  <c:v>4.6812006153160723E-3</c:v>
                </c:pt>
                <c:pt idx="1523">
                  <c:v>4.6812006153160723E-3</c:v>
                </c:pt>
                <c:pt idx="1524">
                  <c:v>4.6812006153160723E-3</c:v>
                </c:pt>
                <c:pt idx="1525">
                  <c:v>4.6812006153160723E-3</c:v>
                </c:pt>
                <c:pt idx="1526">
                  <c:v>4.6812006153160723E-3</c:v>
                </c:pt>
                <c:pt idx="1527">
                  <c:v>4.6812006153160723E-3</c:v>
                </c:pt>
                <c:pt idx="1528">
                  <c:v>4.6812006153160723E-3</c:v>
                </c:pt>
                <c:pt idx="1529">
                  <c:v>4.6812006153160723E-3</c:v>
                </c:pt>
                <c:pt idx="1530">
                  <c:v>4.6812006153160723E-3</c:v>
                </c:pt>
                <c:pt idx="1531">
                  <c:v>4.6812006153160723E-3</c:v>
                </c:pt>
                <c:pt idx="1532">
                  <c:v>4.6812006153160723E-3</c:v>
                </c:pt>
                <c:pt idx="1533">
                  <c:v>4.6812006153160723E-3</c:v>
                </c:pt>
                <c:pt idx="1534">
                  <c:v>4.6812006153160723E-3</c:v>
                </c:pt>
                <c:pt idx="1535">
                  <c:v>4.6812006153160723E-3</c:v>
                </c:pt>
                <c:pt idx="1536">
                  <c:v>-1.1124382726102056E-3</c:v>
                </c:pt>
                <c:pt idx="1537">
                  <c:v>-1.1124382726102056E-3</c:v>
                </c:pt>
                <c:pt idx="1538">
                  <c:v>-1.1124382726102056E-3</c:v>
                </c:pt>
                <c:pt idx="1539">
                  <c:v>-1.1124382726102056E-3</c:v>
                </c:pt>
                <c:pt idx="1540">
                  <c:v>-1.1124382726102056E-3</c:v>
                </c:pt>
                <c:pt idx="1541">
                  <c:v>-1.1124382726102056E-3</c:v>
                </c:pt>
                <c:pt idx="1542">
                  <c:v>-1.1124382726102056E-3</c:v>
                </c:pt>
                <c:pt idx="1543">
                  <c:v>-1.1124382726102056E-3</c:v>
                </c:pt>
                <c:pt idx="1544">
                  <c:v>-1.1124382726102056E-3</c:v>
                </c:pt>
                <c:pt idx="1545">
                  <c:v>-1.1124382726102056E-3</c:v>
                </c:pt>
                <c:pt idx="1546">
                  <c:v>-1.1124382726102056E-3</c:v>
                </c:pt>
                <c:pt idx="1547">
                  <c:v>-1.1124382726102056E-3</c:v>
                </c:pt>
                <c:pt idx="1548">
                  <c:v>-1.1124382726102056E-3</c:v>
                </c:pt>
                <c:pt idx="1549">
                  <c:v>-1.1124382726102056E-3</c:v>
                </c:pt>
                <c:pt idx="1550">
                  <c:v>-1.1124382726102056E-3</c:v>
                </c:pt>
                <c:pt idx="1551">
                  <c:v>-1.1124382726102056E-3</c:v>
                </c:pt>
                <c:pt idx="1552">
                  <c:v>-1.1124382726102056E-3</c:v>
                </c:pt>
                <c:pt idx="1553">
                  <c:v>-1.1124382726102056E-3</c:v>
                </c:pt>
                <c:pt idx="1554">
                  <c:v>-1.1124382726102056E-3</c:v>
                </c:pt>
                <c:pt idx="1555">
                  <c:v>-1.1124382726102056E-3</c:v>
                </c:pt>
                <c:pt idx="1556">
                  <c:v>-1.1124382726102056E-3</c:v>
                </c:pt>
                <c:pt idx="1557">
                  <c:v>-1.1124382726102056E-3</c:v>
                </c:pt>
                <c:pt idx="1558">
                  <c:v>-1.1124382726102056E-3</c:v>
                </c:pt>
                <c:pt idx="1559">
                  <c:v>-1.1124382726102056E-3</c:v>
                </c:pt>
                <c:pt idx="1560">
                  <c:v>-1.1124382726102056E-3</c:v>
                </c:pt>
                <c:pt idx="1561">
                  <c:v>-1.1124382726102056E-3</c:v>
                </c:pt>
                <c:pt idx="1562">
                  <c:v>-1.1124382726102056E-3</c:v>
                </c:pt>
                <c:pt idx="1563">
                  <c:v>-1.1124382726102056E-3</c:v>
                </c:pt>
                <c:pt idx="1564">
                  <c:v>-1.1124382726102056E-3</c:v>
                </c:pt>
                <c:pt idx="1565">
                  <c:v>-1.1124382726102056E-3</c:v>
                </c:pt>
                <c:pt idx="1566">
                  <c:v>-1.1124382726102056E-3</c:v>
                </c:pt>
                <c:pt idx="1567">
                  <c:v>-1.1124382726102056E-3</c:v>
                </c:pt>
                <c:pt idx="1568">
                  <c:v>-1.1124382726102056E-3</c:v>
                </c:pt>
                <c:pt idx="1569">
                  <c:v>-1.1124382726102056E-3</c:v>
                </c:pt>
                <c:pt idx="1570">
                  <c:v>-1.1124382726102056E-3</c:v>
                </c:pt>
                <c:pt idx="1571">
                  <c:v>-1.1124382726102056E-3</c:v>
                </c:pt>
                <c:pt idx="1572">
                  <c:v>-1.1124382726102056E-3</c:v>
                </c:pt>
                <c:pt idx="1573">
                  <c:v>-1.1124382726102056E-3</c:v>
                </c:pt>
                <c:pt idx="1574">
                  <c:v>-1.1124382726102056E-3</c:v>
                </c:pt>
                <c:pt idx="1575">
                  <c:v>-1.1124382726102056E-3</c:v>
                </c:pt>
                <c:pt idx="1576">
                  <c:v>-1.1124382726102056E-3</c:v>
                </c:pt>
                <c:pt idx="1577">
                  <c:v>-1.1124382726102056E-3</c:v>
                </c:pt>
                <c:pt idx="1578">
                  <c:v>-1.1124382726102056E-3</c:v>
                </c:pt>
                <c:pt idx="1579">
                  <c:v>-1.1124382726102056E-3</c:v>
                </c:pt>
                <c:pt idx="1580">
                  <c:v>-1.1124382726102056E-3</c:v>
                </c:pt>
                <c:pt idx="1581">
                  <c:v>-1.1124382726102056E-3</c:v>
                </c:pt>
                <c:pt idx="1582">
                  <c:v>-1.1124382726102056E-3</c:v>
                </c:pt>
                <c:pt idx="1583">
                  <c:v>-1.1124382726102056E-3</c:v>
                </c:pt>
                <c:pt idx="1584">
                  <c:v>6.8961199919588267E-3</c:v>
                </c:pt>
                <c:pt idx="1585">
                  <c:v>6.8961199919588267E-3</c:v>
                </c:pt>
                <c:pt idx="1586">
                  <c:v>6.8961199919588267E-3</c:v>
                </c:pt>
                <c:pt idx="1587">
                  <c:v>6.8961199919588267E-3</c:v>
                </c:pt>
                <c:pt idx="1588">
                  <c:v>6.8961199919588267E-3</c:v>
                </c:pt>
                <c:pt idx="1589">
                  <c:v>6.8961199919588267E-3</c:v>
                </c:pt>
                <c:pt idx="1590">
                  <c:v>6.8961199919588267E-3</c:v>
                </c:pt>
                <c:pt idx="1591">
                  <c:v>6.8961199919588267E-3</c:v>
                </c:pt>
                <c:pt idx="1592">
                  <c:v>6.8961199919588267E-3</c:v>
                </c:pt>
                <c:pt idx="1593">
                  <c:v>6.8961199919588267E-3</c:v>
                </c:pt>
                <c:pt idx="1594">
                  <c:v>6.8961199919588267E-3</c:v>
                </c:pt>
                <c:pt idx="1595">
                  <c:v>6.8961199919588267E-3</c:v>
                </c:pt>
                <c:pt idx="1596">
                  <c:v>6.8961199919588267E-3</c:v>
                </c:pt>
                <c:pt idx="1597">
                  <c:v>6.8961199919588267E-3</c:v>
                </c:pt>
                <c:pt idx="1598">
                  <c:v>6.8961199919588267E-3</c:v>
                </c:pt>
                <c:pt idx="1599">
                  <c:v>6.8961199919588267E-3</c:v>
                </c:pt>
                <c:pt idx="1600">
                  <c:v>6.8961199919588267E-3</c:v>
                </c:pt>
                <c:pt idx="1601">
                  <c:v>6.8961199919588267E-3</c:v>
                </c:pt>
                <c:pt idx="1602">
                  <c:v>6.8961199919588267E-3</c:v>
                </c:pt>
                <c:pt idx="1603">
                  <c:v>6.8961199919588267E-3</c:v>
                </c:pt>
                <c:pt idx="1604">
                  <c:v>6.8961199919588267E-3</c:v>
                </c:pt>
                <c:pt idx="1605">
                  <c:v>6.8961199919588267E-3</c:v>
                </c:pt>
                <c:pt idx="1606">
                  <c:v>6.8961199919588267E-3</c:v>
                </c:pt>
                <c:pt idx="1607">
                  <c:v>6.8961199919588267E-3</c:v>
                </c:pt>
                <c:pt idx="1608">
                  <c:v>-2.529711117023048E-4</c:v>
                </c:pt>
                <c:pt idx="1609">
                  <c:v>-2.529711117023048E-4</c:v>
                </c:pt>
                <c:pt idx="1610">
                  <c:v>-2.529711117023048E-4</c:v>
                </c:pt>
                <c:pt idx="1611">
                  <c:v>-2.529711117023048E-4</c:v>
                </c:pt>
                <c:pt idx="1612">
                  <c:v>-2.529711117023048E-4</c:v>
                </c:pt>
                <c:pt idx="1613">
                  <c:v>-2.529711117023048E-4</c:v>
                </c:pt>
                <c:pt idx="1614">
                  <c:v>-2.529711117023048E-4</c:v>
                </c:pt>
                <c:pt idx="1615">
                  <c:v>-2.529711117023048E-4</c:v>
                </c:pt>
                <c:pt idx="1616">
                  <c:v>-2.529711117023048E-4</c:v>
                </c:pt>
                <c:pt idx="1617">
                  <c:v>-2.529711117023048E-4</c:v>
                </c:pt>
                <c:pt idx="1618">
                  <c:v>-2.529711117023048E-4</c:v>
                </c:pt>
                <c:pt idx="1619">
                  <c:v>-2.529711117023048E-4</c:v>
                </c:pt>
                <c:pt idx="1620">
                  <c:v>-2.529711117023048E-4</c:v>
                </c:pt>
                <c:pt idx="1621">
                  <c:v>-2.529711117023048E-4</c:v>
                </c:pt>
                <c:pt idx="1622">
                  <c:v>-2.529711117023048E-4</c:v>
                </c:pt>
                <c:pt idx="1623">
                  <c:v>-2.529711117023048E-4</c:v>
                </c:pt>
                <c:pt idx="1624">
                  <c:v>-2.529711117023048E-4</c:v>
                </c:pt>
                <c:pt idx="1625">
                  <c:v>-2.529711117023048E-4</c:v>
                </c:pt>
                <c:pt idx="1626">
                  <c:v>-2.529711117023048E-4</c:v>
                </c:pt>
                <c:pt idx="1627">
                  <c:v>-2.529711117023048E-4</c:v>
                </c:pt>
                <c:pt idx="1628">
                  <c:v>-2.529711117023048E-4</c:v>
                </c:pt>
                <c:pt idx="1629">
                  <c:v>-2.529711117023048E-4</c:v>
                </c:pt>
                <c:pt idx="1630">
                  <c:v>-2.529711117023048E-4</c:v>
                </c:pt>
                <c:pt idx="1631">
                  <c:v>-2.529711117023048E-4</c:v>
                </c:pt>
                <c:pt idx="1632">
                  <c:v>-4.8879950628060165E-3</c:v>
                </c:pt>
                <c:pt idx="1633">
                  <c:v>-4.8879950628060165E-3</c:v>
                </c:pt>
                <c:pt idx="1634">
                  <c:v>-4.8879950628060165E-3</c:v>
                </c:pt>
                <c:pt idx="1635">
                  <c:v>-4.8879950628060165E-3</c:v>
                </c:pt>
                <c:pt idx="1636">
                  <c:v>-4.8879950628060165E-3</c:v>
                </c:pt>
                <c:pt idx="1637">
                  <c:v>-4.8879950628060165E-3</c:v>
                </c:pt>
                <c:pt idx="1638">
                  <c:v>-4.8879950628060165E-3</c:v>
                </c:pt>
                <c:pt idx="1639">
                  <c:v>-4.8879950628060165E-3</c:v>
                </c:pt>
                <c:pt idx="1640">
                  <c:v>-4.8879950628060165E-3</c:v>
                </c:pt>
                <c:pt idx="1641">
                  <c:v>-4.8879950628060165E-3</c:v>
                </c:pt>
                <c:pt idx="1642">
                  <c:v>-4.8879950628060165E-3</c:v>
                </c:pt>
                <c:pt idx="1643">
                  <c:v>-4.8879950628060165E-3</c:v>
                </c:pt>
                <c:pt idx="1644">
                  <c:v>-4.8879950628060165E-3</c:v>
                </c:pt>
                <c:pt idx="1645">
                  <c:v>-4.8879950628060165E-3</c:v>
                </c:pt>
                <c:pt idx="1646">
                  <c:v>-4.8879950628060165E-3</c:v>
                </c:pt>
                <c:pt idx="1647">
                  <c:v>-4.8879950628060165E-3</c:v>
                </c:pt>
                <c:pt idx="1648">
                  <c:v>-4.8879950628060165E-3</c:v>
                </c:pt>
                <c:pt idx="1649">
                  <c:v>-4.8879950628060165E-3</c:v>
                </c:pt>
                <c:pt idx="1650">
                  <c:v>-4.8879950628060165E-3</c:v>
                </c:pt>
                <c:pt idx="1651">
                  <c:v>-4.8879950628060165E-3</c:v>
                </c:pt>
                <c:pt idx="1652">
                  <c:v>-4.8879950628060165E-3</c:v>
                </c:pt>
                <c:pt idx="1653">
                  <c:v>-4.8879950628060165E-3</c:v>
                </c:pt>
                <c:pt idx="1654">
                  <c:v>-4.8879950628060165E-3</c:v>
                </c:pt>
                <c:pt idx="1655">
                  <c:v>-4.8879950628060165E-3</c:v>
                </c:pt>
                <c:pt idx="1656">
                  <c:v>-2.0423308673445106E-3</c:v>
                </c:pt>
                <c:pt idx="1657">
                  <c:v>-2.0423308673445106E-3</c:v>
                </c:pt>
                <c:pt idx="1658">
                  <c:v>-2.0423308673445106E-3</c:v>
                </c:pt>
                <c:pt idx="1659">
                  <c:v>-2.0423308673445106E-3</c:v>
                </c:pt>
                <c:pt idx="1660">
                  <c:v>-2.0423308673445106E-3</c:v>
                </c:pt>
                <c:pt idx="1661">
                  <c:v>-2.0423308673445106E-3</c:v>
                </c:pt>
                <c:pt idx="1662">
                  <c:v>-2.0423308673445106E-3</c:v>
                </c:pt>
                <c:pt idx="1663">
                  <c:v>-2.0423308673445106E-3</c:v>
                </c:pt>
                <c:pt idx="1664">
                  <c:v>-2.0423308673445106E-3</c:v>
                </c:pt>
                <c:pt idx="1665">
                  <c:v>-2.0423308673445106E-3</c:v>
                </c:pt>
                <c:pt idx="1666">
                  <c:v>-2.0423308673445106E-3</c:v>
                </c:pt>
                <c:pt idx="1667">
                  <c:v>-2.0423308673445106E-3</c:v>
                </c:pt>
                <c:pt idx="1668">
                  <c:v>-2.0423308673445106E-3</c:v>
                </c:pt>
                <c:pt idx="1669">
                  <c:v>-2.0423308673445106E-3</c:v>
                </c:pt>
                <c:pt idx="1670">
                  <c:v>-2.0423308673445106E-3</c:v>
                </c:pt>
                <c:pt idx="1671">
                  <c:v>-2.0423308673445106E-3</c:v>
                </c:pt>
                <c:pt idx="1672">
                  <c:v>-2.0423308673445106E-3</c:v>
                </c:pt>
                <c:pt idx="1673">
                  <c:v>-2.0423308673445106E-3</c:v>
                </c:pt>
                <c:pt idx="1674">
                  <c:v>-2.0423308673445106E-3</c:v>
                </c:pt>
                <c:pt idx="1675">
                  <c:v>-2.0423308673445106E-3</c:v>
                </c:pt>
                <c:pt idx="1676">
                  <c:v>-2.0423308673445106E-3</c:v>
                </c:pt>
                <c:pt idx="1677">
                  <c:v>-2.0423308673445106E-3</c:v>
                </c:pt>
                <c:pt idx="1678">
                  <c:v>-2.0423308673445106E-3</c:v>
                </c:pt>
                <c:pt idx="1679">
                  <c:v>-2.0423308673445106E-3</c:v>
                </c:pt>
                <c:pt idx="1680">
                  <c:v>-2.0423308673445106E-3</c:v>
                </c:pt>
                <c:pt idx="1681">
                  <c:v>-2.0423308673445106E-3</c:v>
                </c:pt>
                <c:pt idx="1682">
                  <c:v>-2.0423308673445106E-3</c:v>
                </c:pt>
                <c:pt idx="1683">
                  <c:v>-2.0423308673445106E-3</c:v>
                </c:pt>
                <c:pt idx="1684">
                  <c:v>-2.0423308673445106E-3</c:v>
                </c:pt>
                <c:pt idx="1685">
                  <c:v>-2.0423308673445106E-3</c:v>
                </c:pt>
                <c:pt idx="1686">
                  <c:v>-2.0423308673445106E-3</c:v>
                </c:pt>
                <c:pt idx="1687">
                  <c:v>-2.0423308673445106E-3</c:v>
                </c:pt>
                <c:pt idx="1688">
                  <c:v>-2.0423308673445106E-3</c:v>
                </c:pt>
                <c:pt idx="1689">
                  <c:v>-2.0423308673445106E-3</c:v>
                </c:pt>
                <c:pt idx="1690">
                  <c:v>-2.0423308673445106E-3</c:v>
                </c:pt>
                <c:pt idx="1691">
                  <c:v>-2.0423308673445106E-3</c:v>
                </c:pt>
                <c:pt idx="1692">
                  <c:v>-2.0423308673445106E-3</c:v>
                </c:pt>
                <c:pt idx="1693">
                  <c:v>-2.0423308673445106E-3</c:v>
                </c:pt>
                <c:pt idx="1694">
                  <c:v>-2.0423308673445106E-3</c:v>
                </c:pt>
                <c:pt idx="1695">
                  <c:v>-2.0423308673445106E-3</c:v>
                </c:pt>
                <c:pt idx="1696">
                  <c:v>-2.0423308673445106E-3</c:v>
                </c:pt>
                <c:pt idx="1697">
                  <c:v>-2.0423308673445106E-3</c:v>
                </c:pt>
                <c:pt idx="1698">
                  <c:v>-2.0423308673445106E-3</c:v>
                </c:pt>
                <c:pt idx="1699">
                  <c:v>-2.0423308673445106E-3</c:v>
                </c:pt>
                <c:pt idx="1700">
                  <c:v>-2.0423308673445106E-3</c:v>
                </c:pt>
                <c:pt idx="1701">
                  <c:v>-2.0423308673445106E-3</c:v>
                </c:pt>
                <c:pt idx="1702">
                  <c:v>-2.0423308673445106E-3</c:v>
                </c:pt>
                <c:pt idx="1703">
                  <c:v>-2.0423308673445106E-3</c:v>
                </c:pt>
                <c:pt idx="1704">
                  <c:v>-4.0285279018981157E-3</c:v>
                </c:pt>
                <c:pt idx="1705">
                  <c:v>-4.0285279018981157E-3</c:v>
                </c:pt>
                <c:pt idx="1706">
                  <c:v>-4.0285279018981157E-3</c:v>
                </c:pt>
                <c:pt idx="1707">
                  <c:v>-4.0285279018981157E-3</c:v>
                </c:pt>
                <c:pt idx="1708">
                  <c:v>-4.0285279018981157E-3</c:v>
                </c:pt>
                <c:pt idx="1709">
                  <c:v>-4.0285279018981157E-3</c:v>
                </c:pt>
                <c:pt idx="1710">
                  <c:v>-4.0285279018981157E-3</c:v>
                </c:pt>
                <c:pt idx="1711">
                  <c:v>-4.0285279018981157E-3</c:v>
                </c:pt>
                <c:pt idx="1712">
                  <c:v>-4.0285279018981157E-3</c:v>
                </c:pt>
                <c:pt idx="1713">
                  <c:v>-4.0285279018981157E-3</c:v>
                </c:pt>
                <c:pt idx="1714">
                  <c:v>-4.0285279018981157E-3</c:v>
                </c:pt>
                <c:pt idx="1715">
                  <c:v>-4.0285279018981157E-3</c:v>
                </c:pt>
                <c:pt idx="1716">
                  <c:v>-4.0285279018981157E-3</c:v>
                </c:pt>
                <c:pt idx="1717">
                  <c:v>-4.0285279018981157E-3</c:v>
                </c:pt>
                <c:pt idx="1718">
                  <c:v>-4.0285279018981157E-3</c:v>
                </c:pt>
                <c:pt idx="1719">
                  <c:v>-4.0285279018981157E-3</c:v>
                </c:pt>
                <c:pt idx="1720">
                  <c:v>-4.0285279018981157E-3</c:v>
                </c:pt>
                <c:pt idx="1721">
                  <c:v>-4.0285279018981157E-3</c:v>
                </c:pt>
                <c:pt idx="1722">
                  <c:v>-4.0285279018981157E-3</c:v>
                </c:pt>
                <c:pt idx="1723">
                  <c:v>-4.0285279018981157E-3</c:v>
                </c:pt>
                <c:pt idx="1724">
                  <c:v>-4.0285279018981157E-3</c:v>
                </c:pt>
                <c:pt idx="1725">
                  <c:v>-4.0285279018981157E-3</c:v>
                </c:pt>
                <c:pt idx="1726">
                  <c:v>-4.0285279018981157E-3</c:v>
                </c:pt>
                <c:pt idx="1727">
                  <c:v>-4.0285279018981157E-3</c:v>
                </c:pt>
                <c:pt idx="1728">
                  <c:v>-4.4227666635330287E-3</c:v>
                </c:pt>
                <c:pt idx="1729">
                  <c:v>-4.4227666635330287E-3</c:v>
                </c:pt>
                <c:pt idx="1730">
                  <c:v>-4.4227666635330287E-3</c:v>
                </c:pt>
                <c:pt idx="1731">
                  <c:v>-4.4227666635330287E-3</c:v>
                </c:pt>
                <c:pt idx="1732">
                  <c:v>-4.4227666635330287E-3</c:v>
                </c:pt>
                <c:pt idx="1733">
                  <c:v>-4.4227666635330287E-3</c:v>
                </c:pt>
                <c:pt idx="1734">
                  <c:v>-4.4227666635330287E-3</c:v>
                </c:pt>
                <c:pt idx="1735">
                  <c:v>-4.4227666635330287E-3</c:v>
                </c:pt>
                <c:pt idx="1736">
                  <c:v>-4.4227666635330287E-3</c:v>
                </c:pt>
                <c:pt idx="1737">
                  <c:v>-4.4227666635330287E-3</c:v>
                </c:pt>
                <c:pt idx="1738">
                  <c:v>-4.4227666635330287E-3</c:v>
                </c:pt>
                <c:pt idx="1739">
                  <c:v>-4.4227666635330287E-3</c:v>
                </c:pt>
                <c:pt idx="1740">
                  <c:v>-4.4227666635330287E-3</c:v>
                </c:pt>
                <c:pt idx="1741">
                  <c:v>-4.4227666635330287E-3</c:v>
                </c:pt>
                <c:pt idx="1742">
                  <c:v>-4.4227666635330287E-3</c:v>
                </c:pt>
                <c:pt idx="1743">
                  <c:v>-4.4227666635330287E-3</c:v>
                </c:pt>
                <c:pt idx="1744">
                  <c:v>-4.4227666635330287E-3</c:v>
                </c:pt>
                <c:pt idx="1745">
                  <c:v>-4.4227666635330287E-3</c:v>
                </c:pt>
                <c:pt idx="1746">
                  <c:v>-4.4227666635330287E-3</c:v>
                </c:pt>
                <c:pt idx="1747">
                  <c:v>-4.4227666635330287E-3</c:v>
                </c:pt>
                <c:pt idx="1748">
                  <c:v>-4.4227666635330287E-3</c:v>
                </c:pt>
                <c:pt idx="1749">
                  <c:v>-4.4227666635330287E-3</c:v>
                </c:pt>
                <c:pt idx="1750">
                  <c:v>-4.4227666635330287E-3</c:v>
                </c:pt>
                <c:pt idx="1751">
                  <c:v>-4.4227666635330287E-3</c:v>
                </c:pt>
                <c:pt idx="1752">
                  <c:v>-4.4227666635330287E-3</c:v>
                </c:pt>
                <c:pt idx="1753">
                  <c:v>-4.4227666635330287E-3</c:v>
                </c:pt>
                <c:pt idx="1754">
                  <c:v>-4.4227666635330287E-3</c:v>
                </c:pt>
                <c:pt idx="1755">
                  <c:v>-4.4227666635330287E-3</c:v>
                </c:pt>
                <c:pt idx="1756">
                  <c:v>-4.4227666635330287E-3</c:v>
                </c:pt>
                <c:pt idx="1757">
                  <c:v>-4.4227666635330287E-3</c:v>
                </c:pt>
                <c:pt idx="1758">
                  <c:v>-4.4227666635330287E-3</c:v>
                </c:pt>
                <c:pt idx="1759">
                  <c:v>-4.4227666635330287E-3</c:v>
                </c:pt>
                <c:pt idx="1760">
                  <c:v>-4.4227666635330287E-3</c:v>
                </c:pt>
                <c:pt idx="1761">
                  <c:v>-4.4227666635330287E-3</c:v>
                </c:pt>
                <c:pt idx="1762">
                  <c:v>-4.4227666635330287E-3</c:v>
                </c:pt>
                <c:pt idx="1763">
                  <c:v>-4.4227666635330287E-3</c:v>
                </c:pt>
                <c:pt idx="1764">
                  <c:v>-4.4227666635330287E-3</c:v>
                </c:pt>
                <c:pt idx="1765">
                  <c:v>-4.4227666635330287E-3</c:v>
                </c:pt>
                <c:pt idx="1766">
                  <c:v>-4.4227666635330287E-3</c:v>
                </c:pt>
                <c:pt idx="1767">
                  <c:v>-4.4227666635330287E-3</c:v>
                </c:pt>
                <c:pt idx="1768">
                  <c:v>-4.4227666635330287E-3</c:v>
                </c:pt>
                <c:pt idx="1769">
                  <c:v>-4.4227666635330287E-3</c:v>
                </c:pt>
                <c:pt idx="1770">
                  <c:v>-4.4227666635330287E-3</c:v>
                </c:pt>
                <c:pt idx="1771">
                  <c:v>-4.4227666635330287E-3</c:v>
                </c:pt>
                <c:pt idx="1772">
                  <c:v>-4.4227666635330287E-3</c:v>
                </c:pt>
                <c:pt idx="1773">
                  <c:v>-4.4227666635330287E-3</c:v>
                </c:pt>
                <c:pt idx="1774">
                  <c:v>-4.4227666635330287E-3</c:v>
                </c:pt>
                <c:pt idx="1775">
                  <c:v>-4.4227666635330287E-3</c:v>
                </c:pt>
                <c:pt idx="1776">
                  <c:v>2.3952916010356873E-3</c:v>
                </c:pt>
                <c:pt idx="1777">
                  <c:v>2.3952916010356873E-3</c:v>
                </c:pt>
                <c:pt idx="1778">
                  <c:v>2.3952916010356873E-3</c:v>
                </c:pt>
                <c:pt idx="1779">
                  <c:v>2.3952916010356873E-3</c:v>
                </c:pt>
                <c:pt idx="1780">
                  <c:v>2.3952916010356873E-3</c:v>
                </c:pt>
                <c:pt idx="1781">
                  <c:v>2.3952916010356873E-3</c:v>
                </c:pt>
                <c:pt idx="1782">
                  <c:v>2.3952916010356873E-3</c:v>
                </c:pt>
                <c:pt idx="1783">
                  <c:v>2.3952916010356873E-3</c:v>
                </c:pt>
                <c:pt idx="1784">
                  <c:v>2.3952916010356873E-3</c:v>
                </c:pt>
                <c:pt idx="1785">
                  <c:v>2.3952916010356873E-3</c:v>
                </c:pt>
                <c:pt idx="1786">
                  <c:v>2.3952916010356873E-3</c:v>
                </c:pt>
                <c:pt idx="1787">
                  <c:v>2.3952916010356873E-3</c:v>
                </c:pt>
                <c:pt idx="1788">
                  <c:v>2.3952916010356873E-3</c:v>
                </c:pt>
                <c:pt idx="1789">
                  <c:v>2.3952916010356873E-3</c:v>
                </c:pt>
                <c:pt idx="1790">
                  <c:v>2.3952916010356873E-3</c:v>
                </c:pt>
                <c:pt idx="1791">
                  <c:v>2.3952916010356873E-3</c:v>
                </c:pt>
                <c:pt idx="1792">
                  <c:v>2.3952916010356873E-3</c:v>
                </c:pt>
                <c:pt idx="1793">
                  <c:v>2.3952916010356873E-3</c:v>
                </c:pt>
                <c:pt idx="1794">
                  <c:v>2.3952916010356873E-3</c:v>
                </c:pt>
                <c:pt idx="1795">
                  <c:v>2.3952916010356873E-3</c:v>
                </c:pt>
                <c:pt idx="1796">
                  <c:v>2.3952916010356873E-3</c:v>
                </c:pt>
                <c:pt idx="1797">
                  <c:v>2.3952916010356873E-3</c:v>
                </c:pt>
                <c:pt idx="1798">
                  <c:v>2.3952916010356873E-3</c:v>
                </c:pt>
                <c:pt idx="1799">
                  <c:v>2.3952916010356873E-3</c:v>
                </c:pt>
                <c:pt idx="1800">
                  <c:v>3.5220214746818357E-3</c:v>
                </c:pt>
                <c:pt idx="1801">
                  <c:v>3.5220214746818357E-3</c:v>
                </c:pt>
                <c:pt idx="1802">
                  <c:v>3.5220214746818357E-3</c:v>
                </c:pt>
                <c:pt idx="1803">
                  <c:v>3.5220214746818357E-3</c:v>
                </c:pt>
                <c:pt idx="1804">
                  <c:v>3.5220214746818357E-3</c:v>
                </c:pt>
                <c:pt idx="1805">
                  <c:v>3.5220214746818357E-3</c:v>
                </c:pt>
                <c:pt idx="1806">
                  <c:v>3.5220214746818357E-3</c:v>
                </c:pt>
                <c:pt idx="1807">
                  <c:v>3.5220214746818357E-3</c:v>
                </c:pt>
                <c:pt idx="1808">
                  <c:v>3.5220214746818357E-3</c:v>
                </c:pt>
                <c:pt idx="1809">
                  <c:v>3.5220214746818357E-3</c:v>
                </c:pt>
                <c:pt idx="1810">
                  <c:v>3.5220214746818357E-3</c:v>
                </c:pt>
                <c:pt idx="1811">
                  <c:v>3.5220214746818357E-3</c:v>
                </c:pt>
                <c:pt idx="1812">
                  <c:v>3.5220214746818357E-3</c:v>
                </c:pt>
                <c:pt idx="1813">
                  <c:v>3.5220214746818357E-3</c:v>
                </c:pt>
                <c:pt idx="1814">
                  <c:v>3.5220214746818357E-3</c:v>
                </c:pt>
                <c:pt idx="1815">
                  <c:v>3.5220214746818357E-3</c:v>
                </c:pt>
                <c:pt idx="1816">
                  <c:v>3.5220214746818357E-3</c:v>
                </c:pt>
                <c:pt idx="1817">
                  <c:v>3.5220214746818357E-3</c:v>
                </c:pt>
                <c:pt idx="1818">
                  <c:v>3.5220214746818357E-3</c:v>
                </c:pt>
                <c:pt idx="1819">
                  <c:v>3.5220214746818357E-3</c:v>
                </c:pt>
                <c:pt idx="1820">
                  <c:v>3.5220214746818357E-3</c:v>
                </c:pt>
                <c:pt idx="1821">
                  <c:v>3.5220214746818357E-3</c:v>
                </c:pt>
                <c:pt idx="1822">
                  <c:v>3.5220214746818357E-3</c:v>
                </c:pt>
                <c:pt idx="1823">
                  <c:v>3.5220214746818357E-3</c:v>
                </c:pt>
                <c:pt idx="1824">
                  <c:v>3.2932991325931305E-3</c:v>
                </c:pt>
                <c:pt idx="1825">
                  <c:v>3.2932991325931305E-3</c:v>
                </c:pt>
                <c:pt idx="1826">
                  <c:v>3.2932991325931305E-3</c:v>
                </c:pt>
                <c:pt idx="1827">
                  <c:v>3.2932991325931305E-3</c:v>
                </c:pt>
                <c:pt idx="1828">
                  <c:v>3.2932991325931305E-3</c:v>
                </c:pt>
                <c:pt idx="1829">
                  <c:v>3.2932991325931305E-3</c:v>
                </c:pt>
                <c:pt idx="1830">
                  <c:v>3.2932991325931305E-3</c:v>
                </c:pt>
                <c:pt idx="1831">
                  <c:v>3.2932991325931305E-3</c:v>
                </c:pt>
                <c:pt idx="1832">
                  <c:v>3.2932991325931305E-3</c:v>
                </c:pt>
                <c:pt idx="1833">
                  <c:v>3.2932991325931305E-3</c:v>
                </c:pt>
                <c:pt idx="1834">
                  <c:v>3.2932991325931305E-3</c:v>
                </c:pt>
                <c:pt idx="1835">
                  <c:v>3.2932991325931305E-3</c:v>
                </c:pt>
                <c:pt idx="1836">
                  <c:v>3.2932991325931305E-3</c:v>
                </c:pt>
                <c:pt idx="1837">
                  <c:v>3.2932991325931305E-3</c:v>
                </c:pt>
                <c:pt idx="1838">
                  <c:v>3.2932991325931305E-3</c:v>
                </c:pt>
                <c:pt idx="1839">
                  <c:v>3.2932991325931305E-3</c:v>
                </c:pt>
                <c:pt idx="1840">
                  <c:v>3.2932991325931305E-3</c:v>
                </c:pt>
                <c:pt idx="1841">
                  <c:v>3.2932991325931305E-3</c:v>
                </c:pt>
                <c:pt idx="1842">
                  <c:v>3.2932991325931305E-3</c:v>
                </c:pt>
                <c:pt idx="1843">
                  <c:v>3.2932991325931305E-3</c:v>
                </c:pt>
                <c:pt idx="1844">
                  <c:v>3.2932991325931305E-3</c:v>
                </c:pt>
                <c:pt idx="1845">
                  <c:v>3.2932991325931305E-3</c:v>
                </c:pt>
                <c:pt idx="1846">
                  <c:v>3.2932991325931305E-3</c:v>
                </c:pt>
                <c:pt idx="1847">
                  <c:v>3.2932991325931305E-3</c:v>
                </c:pt>
                <c:pt idx="1848">
                  <c:v>5.7404678221706362E-4</c:v>
                </c:pt>
                <c:pt idx="1849">
                  <c:v>5.7404678221706362E-4</c:v>
                </c:pt>
                <c:pt idx="1850">
                  <c:v>5.7404678221706362E-4</c:v>
                </c:pt>
                <c:pt idx="1851">
                  <c:v>5.7404678221706362E-4</c:v>
                </c:pt>
                <c:pt idx="1852">
                  <c:v>5.7404678221706362E-4</c:v>
                </c:pt>
                <c:pt idx="1853">
                  <c:v>5.7404678221706362E-4</c:v>
                </c:pt>
                <c:pt idx="1854">
                  <c:v>5.7404678221706362E-4</c:v>
                </c:pt>
                <c:pt idx="1855">
                  <c:v>5.7404678221706362E-4</c:v>
                </c:pt>
                <c:pt idx="1856">
                  <c:v>5.7404678221706362E-4</c:v>
                </c:pt>
                <c:pt idx="1857">
                  <c:v>5.7404678221706362E-4</c:v>
                </c:pt>
                <c:pt idx="1858">
                  <c:v>5.7404678221706362E-4</c:v>
                </c:pt>
                <c:pt idx="1859">
                  <c:v>5.7404678221706362E-4</c:v>
                </c:pt>
                <c:pt idx="1860">
                  <c:v>5.7404678221706362E-4</c:v>
                </c:pt>
                <c:pt idx="1861">
                  <c:v>5.7404678221706362E-4</c:v>
                </c:pt>
                <c:pt idx="1862">
                  <c:v>5.7404678221706362E-4</c:v>
                </c:pt>
                <c:pt idx="1863">
                  <c:v>5.7404678221706362E-4</c:v>
                </c:pt>
                <c:pt idx="1864">
                  <c:v>5.7404678221706362E-4</c:v>
                </c:pt>
                <c:pt idx="1865">
                  <c:v>5.7404678221706362E-4</c:v>
                </c:pt>
                <c:pt idx="1866">
                  <c:v>5.7404678221706362E-4</c:v>
                </c:pt>
                <c:pt idx="1867">
                  <c:v>5.7404678221706362E-4</c:v>
                </c:pt>
                <c:pt idx="1868">
                  <c:v>5.7404678221706362E-4</c:v>
                </c:pt>
                <c:pt idx="1869">
                  <c:v>5.7404678221706362E-4</c:v>
                </c:pt>
                <c:pt idx="1870">
                  <c:v>5.7404678221706362E-4</c:v>
                </c:pt>
                <c:pt idx="1871">
                  <c:v>5.7404678221706362E-4</c:v>
                </c:pt>
                <c:pt idx="1872">
                  <c:v>3.4197109776781254E-3</c:v>
                </c:pt>
                <c:pt idx="1873">
                  <c:v>3.4197109776781254E-3</c:v>
                </c:pt>
                <c:pt idx="1874">
                  <c:v>3.4197109776781254E-3</c:v>
                </c:pt>
                <c:pt idx="1875">
                  <c:v>3.4197109776781254E-3</c:v>
                </c:pt>
                <c:pt idx="1876">
                  <c:v>3.4197109776781254E-3</c:v>
                </c:pt>
                <c:pt idx="1877">
                  <c:v>3.4197109776781254E-3</c:v>
                </c:pt>
                <c:pt idx="1878">
                  <c:v>3.4197109776781254E-3</c:v>
                </c:pt>
                <c:pt idx="1879">
                  <c:v>3.4197109776781254E-3</c:v>
                </c:pt>
                <c:pt idx="1880">
                  <c:v>3.4197109776781254E-3</c:v>
                </c:pt>
                <c:pt idx="1881">
                  <c:v>3.4197109776781254E-3</c:v>
                </c:pt>
                <c:pt idx="1882">
                  <c:v>3.4197109776781254E-3</c:v>
                </c:pt>
                <c:pt idx="1883">
                  <c:v>3.4197109776781254E-3</c:v>
                </c:pt>
                <c:pt idx="1884">
                  <c:v>3.4197109776781254E-3</c:v>
                </c:pt>
                <c:pt idx="1885">
                  <c:v>3.4197109776781254E-3</c:v>
                </c:pt>
                <c:pt idx="1886">
                  <c:v>3.4197109776781254E-3</c:v>
                </c:pt>
                <c:pt idx="1887">
                  <c:v>3.4197109776781254E-3</c:v>
                </c:pt>
                <c:pt idx="1888">
                  <c:v>3.4197109776781254E-3</c:v>
                </c:pt>
                <c:pt idx="1889">
                  <c:v>3.4197109776781254E-3</c:v>
                </c:pt>
                <c:pt idx="1890">
                  <c:v>3.4197109776781254E-3</c:v>
                </c:pt>
                <c:pt idx="1891">
                  <c:v>3.4197109776781254E-3</c:v>
                </c:pt>
                <c:pt idx="1892">
                  <c:v>3.4197109776781254E-3</c:v>
                </c:pt>
                <c:pt idx="1893">
                  <c:v>3.4197109776781254E-3</c:v>
                </c:pt>
                <c:pt idx="1894">
                  <c:v>3.4197109776781254E-3</c:v>
                </c:pt>
                <c:pt idx="1895">
                  <c:v>3.4197109776781254E-3</c:v>
                </c:pt>
                <c:pt idx="1896">
                  <c:v>-7.8140543351779002E-4</c:v>
                </c:pt>
                <c:pt idx="1897">
                  <c:v>-7.8140543351779002E-4</c:v>
                </c:pt>
                <c:pt idx="1898">
                  <c:v>-7.8140543351779002E-4</c:v>
                </c:pt>
                <c:pt idx="1899">
                  <c:v>-7.8140543351779002E-4</c:v>
                </c:pt>
                <c:pt idx="1900">
                  <c:v>-7.8140543351779002E-4</c:v>
                </c:pt>
                <c:pt idx="1901">
                  <c:v>-7.8140543351779002E-4</c:v>
                </c:pt>
                <c:pt idx="1902">
                  <c:v>-7.8140543351779002E-4</c:v>
                </c:pt>
                <c:pt idx="1903">
                  <c:v>-7.8140543351779002E-4</c:v>
                </c:pt>
                <c:pt idx="1904">
                  <c:v>-7.8140543351779002E-4</c:v>
                </c:pt>
                <c:pt idx="1905">
                  <c:v>-7.8140543351779002E-4</c:v>
                </c:pt>
                <c:pt idx="1906">
                  <c:v>-7.8140543351779002E-4</c:v>
                </c:pt>
                <c:pt idx="1907">
                  <c:v>-7.8140543351779002E-4</c:v>
                </c:pt>
                <c:pt idx="1908">
                  <c:v>-7.8140543351779002E-4</c:v>
                </c:pt>
                <c:pt idx="1909">
                  <c:v>-7.8140543351779002E-4</c:v>
                </c:pt>
                <c:pt idx="1910">
                  <c:v>-7.8140543351779002E-4</c:v>
                </c:pt>
                <c:pt idx="1911">
                  <c:v>-7.8140543351779002E-4</c:v>
                </c:pt>
                <c:pt idx="1912">
                  <c:v>-7.8140543351779002E-4</c:v>
                </c:pt>
                <c:pt idx="1913">
                  <c:v>-7.8140543351779002E-4</c:v>
                </c:pt>
                <c:pt idx="1914">
                  <c:v>-7.8140543351779002E-4</c:v>
                </c:pt>
                <c:pt idx="1915">
                  <c:v>-7.8140543351779002E-4</c:v>
                </c:pt>
                <c:pt idx="1916">
                  <c:v>-7.8140543351779002E-4</c:v>
                </c:pt>
                <c:pt idx="1917">
                  <c:v>-7.8140543351779002E-4</c:v>
                </c:pt>
                <c:pt idx="1918">
                  <c:v>-7.8140543351779002E-4</c:v>
                </c:pt>
                <c:pt idx="1919">
                  <c:v>-7.8140543351779002E-4</c:v>
                </c:pt>
                <c:pt idx="1920">
                  <c:v>4.4133736987665984E-3</c:v>
                </c:pt>
                <c:pt idx="1921">
                  <c:v>4.4133736987665984E-3</c:v>
                </c:pt>
                <c:pt idx="1922">
                  <c:v>4.4133736987665984E-3</c:v>
                </c:pt>
                <c:pt idx="1923">
                  <c:v>4.4133736987665984E-3</c:v>
                </c:pt>
                <c:pt idx="1924">
                  <c:v>4.4133736987665984E-3</c:v>
                </c:pt>
                <c:pt idx="1925">
                  <c:v>4.4133736987665984E-3</c:v>
                </c:pt>
                <c:pt idx="1926">
                  <c:v>4.4133736987665984E-3</c:v>
                </c:pt>
                <c:pt idx="1927">
                  <c:v>4.4133736987665984E-3</c:v>
                </c:pt>
                <c:pt idx="1928">
                  <c:v>4.4133736987665984E-3</c:v>
                </c:pt>
                <c:pt idx="1929">
                  <c:v>4.4133736987665984E-3</c:v>
                </c:pt>
                <c:pt idx="1930">
                  <c:v>4.4133736987665984E-3</c:v>
                </c:pt>
                <c:pt idx="1931">
                  <c:v>4.4133736987665984E-3</c:v>
                </c:pt>
                <c:pt idx="1932">
                  <c:v>4.4133736987665984E-3</c:v>
                </c:pt>
                <c:pt idx="1933">
                  <c:v>4.4133736987665984E-3</c:v>
                </c:pt>
                <c:pt idx="1934">
                  <c:v>4.4133736987665984E-3</c:v>
                </c:pt>
                <c:pt idx="1935">
                  <c:v>4.4133736987665984E-3</c:v>
                </c:pt>
                <c:pt idx="1936">
                  <c:v>4.4133736987665984E-3</c:v>
                </c:pt>
                <c:pt idx="1937">
                  <c:v>4.4133736987665984E-3</c:v>
                </c:pt>
                <c:pt idx="1938">
                  <c:v>4.4133736987665984E-3</c:v>
                </c:pt>
                <c:pt idx="1939">
                  <c:v>4.4133736987665984E-3</c:v>
                </c:pt>
                <c:pt idx="1940">
                  <c:v>4.4133736987665984E-3</c:v>
                </c:pt>
                <c:pt idx="1941">
                  <c:v>4.4133736987665984E-3</c:v>
                </c:pt>
                <c:pt idx="1942">
                  <c:v>4.4133736987665984E-3</c:v>
                </c:pt>
                <c:pt idx="1943">
                  <c:v>4.4133736987665984E-3</c:v>
                </c:pt>
                <c:pt idx="1944">
                  <c:v>8.1570454257851033E-3</c:v>
                </c:pt>
                <c:pt idx="1945">
                  <c:v>8.1570454257851033E-3</c:v>
                </c:pt>
                <c:pt idx="1946">
                  <c:v>8.1570454257851033E-3</c:v>
                </c:pt>
                <c:pt idx="1947">
                  <c:v>8.1570454257851033E-3</c:v>
                </c:pt>
                <c:pt idx="1948">
                  <c:v>8.1570454257851033E-3</c:v>
                </c:pt>
                <c:pt idx="1949">
                  <c:v>8.1570454257851033E-3</c:v>
                </c:pt>
                <c:pt idx="1950">
                  <c:v>8.1570454257851033E-3</c:v>
                </c:pt>
                <c:pt idx="1951">
                  <c:v>8.1570454257851033E-3</c:v>
                </c:pt>
                <c:pt idx="1952">
                  <c:v>8.1570454257851033E-3</c:v>
                </c:pt>
                <c:pt idx="1953">
                  <c:v>8.1570454257851033E-3</c:v>
                </c:pt>
                <c:pt idx="1954">
                  <c:v>8.1570454257851033E-3</c:v>
                </c:pt>
                <c:pt idx="1955">
                  <c:v>8.1570454257851033E-3</c:v>
                </c:pt>
                <c:pt idx="1956">
                  <c:v>8.1570454257851033E-3</c:v>
                </c:pt>
                <c:pt idx="1957">
                  <c:v>8.1570454257851033E-3</c:v>
                </c:pt>
                <c:pt idx="1958">
                  <c:v>8.1570454257851033E-3</c:v>
                </c:pt>
                <c:pt idx="1959">
                  <c:v>8.1570454257851033E-3</c:v>
                </c:pt>
                <c:pt idx="1960">
                  <c:v>8.1570454257851033E-3</c:v>
                </c:pt>
                <c:pt idx="1961">
                  <c:v>8.1570454257851033E-3</c:v>
                </c:pt>
                <c:pt idx="1962">
                  <c:v>8.1570454257851033E-3</c:v>
                </c:pt>
                <c:pt idx="1963">
                  <c:v>8.1570454257851033E-3</c:v>
                </c:pt>
                <c:pt idx="1964">
                  <c:v>8.1570454257851033E-3</c:v>
                </c:pt>
                <c:pt idx="1965">
                  <c:v>8.1570454257851033E-3</c:v>
                </c:pt>
                <c:pt idx="1966">
                  <c:v>8.1570454257851033E-3</c:v>
                </c:pt>
                <c:pt idx="1967">
                  <c:v>8.1570454257851033E-3</c:v>
                </c:pt>
                <c:pt idx="1968">
                  <c:v>7.1952677678739363E-3</c:v>
                </c:pt>
                <c:pt idx="1969">
                  <c:v>7.1952677678739363E-3</c:v>
                </c:pt>
                <c:pt idx="1970">
                  <c:v>7.1952677678739363E-3</c:v>
                </c:pt>
                <c:pt idx="1971">
                  <c:v>7.1952677678739363E-3</c:v>
                </c:pt>
                <c:pt idx="1972">
                  <c:v>7.1952677678739363E-3</c:v>
                </c:pt>
                <c:pt idx="1973">
                  <c:v>7.1952677678739363E-3</c:v>
                </c:pt>
                <c:pt idx="1974">
                  <c:v>7.1952677678739363E-3</c:v>
                </c:pt>
                <c:pt idx="1975">
                  <c:v>7.1952677678739363E-3</c:v>
                </c:pt>
                <c:pt idx="1976">
                  <c:v>7.1952677678739363E-3</c:v>
                </c:pt>
                <c:pt idx="1977">
                  <c:v>7.1952677678739363E-3</c:v>
                </c:pt>
                <c:pt idx="1978">
                  <c:v>7.1952677678739363E-3</c:v>
                </c:pt>
                <c:pt idx="1979">
                  <c:v>7.1952677678739363E-3</c:v>
                </c:pt>
                <c:pt idx="1980">
                  <c:v>7.1952677678739363E-3</c:v>
                </c:pt>
                <c:pt idx="1981">
                  <c:v>7.1952677678739363E-3</c:v>
                </c:pt>
                <c:pt idx="1982">
                  <c:v>7.1952677678739363E-3</c:v>
                </c:pt>
                <c:pt idx="1983">
                  <c:v>7.1952677678739363E-3</c:v>
                </c:pt>
                <c:pt idx="1984">
                  <c:v>7.1952677678739363E-3</c:v>
                </c:pt>
                <c:pt idx="1985">
                  <c:v>7.1952677678739363E-3</c:v>
                </c:pt>
                <c:pt idx="1986">
                  <c:v>7.1952677678739363E-3</c:v>
                </c:pt>
                <c:pt idx="1987">
                  <c:v>7.1952677678739363E-3</c:v>
                </c:pt>
                <c:pt idx="1988">
                  <c:v>7.1952677678739363E-3</c:v>
                </c:pt>
                <c:pt idx="1989">
                  <c:v>7.1952677678739363E-3</c:v>
                </c:pt>
                <c:pt idx="1990">
                  <c:v>7.1952677678739363E-3</c:v>
                </c:pt>
                <c:pt idx="1991">
                  <c:v>7.1952677678739363E-3</c:v>
                </c:pt>
                <c:pt idx="1992">
                  <c:v>1.5534858871535384E-2</c:v>
                </c:pt>
                <c:pt idx="1993">
                  <c:v>1.5534858871535384E-2</c:v>
                </c:pt>
                <c:pt idx="1994">
                  <c:v>1.5534858871535384E-2</c:v>
                </c:pt>
                <c:pt idx="1995">
                  <c:v>1.5534858871535384E-2</c:v>
                </c:pt>
                <c:pt idx="1996">
                  <c:v>1.5534858871535384E-2</c:v>
                </c:pt>
                <c:pt idx="1997">
                  <c:v>1.5534858871535384E-2</c:v>
                </c:pt>
                <c:pt idx="1998">
                  <c:v>1.5534858871535384E-2</c:v>
                </c:pt>
                <c:pt idx="1999">
                  <c:v>1.5534858871535384E-2</c:v>
                </c:pt>
                <c:pt idx="2000">
                  <c:v>1.5534858871535384E-2</c:v>
                </c:pt>
                <c:pt idx="2001">
                  <c:v>1.5534858871535384E-2</c:v>
                </c:pt>
                <c:pt idx="2002">
                  <c:v>1.5534858871535384E-2</c:v>
                </c:pt>
                <c:pt idx="2003">
                  <c:v>1.5534858871535384E-2</c:v>
                </c:pt>
                <c:pt idx="2004">
                  <c:v>1.5534858871535384E-2</c:v>
                </c:pt>
                <c:pt idx="2005">
                  <c:v>1.5534858871535384E-2</c:v>
                </c:pt>
                <c:pt idx="2006">
                  <c:v>1.5534858871535384E-2</c:v>
                </c:pt>
                <c:pt idx="2007">
                  <c:v>1.5534858871535384E-2</c:v>
                </c:pt>
                <c:pt idx="2008">
                  <c:v>1.5534858871535384E-2</c:v>
                </c:pt>
                <c:pt idx="2009">
                  <c:v>1.5534858871535384E-2</c:v>
                </c:pt>
                <c:pt idx="2010">
                  <c:v>1.5534858871535384E-2</c:v>
                </c:pt>
                <c:pt idx="2011">
                  <c:v>1.5534858871535384E-2</c:v>
                </c:pt>
                <c:pt idx="2012">
                  <c:v>1.5534858871535384E-2</c:v>
                </c:pt>
                <c:pt idx="2013">
                  <c:v>1.5534858871535384E-2</c:v>
                </c:pt>
                <c:pt idx="2014">
                  <c:v>1.5534858871535384E-2</c:v>
                </c:pt>
                <c:pt idx="2015">
                  <c:v>1.5534858871535384E-2</c:v>
                </c:pt>
                <c:pt idx="2016">
                  <c:v>1.5598064794077882E-2</c:v>
                </c:pt>
                <c:pt idx="2017">
                  <c:v>1.5598064794077882E-2</c:v>
                </c:pt>
                <c:pt idx="2018">
                  <c:v>1.5598064794077882E-2</c:v>
                </c:pt>
                <c:pt idx="2019">
                  <c:v>1.5598064794077882E-2</c:v>
                </c:pt>
                <c:pt idx="2020">
                  <c:v>1.5598064794077882E-2</c:v>
                </c:pt>
                <c:pt idx="2021">
                  <c:v>1.5598064794077882E-2</c:v>
                </c:pt>
                <c:pt idx="2022">
                  <c:v>1.5598064794077882E-2</c:v>
                </c:pt>
                <c:pt idx="2023">
                  <c:v>1.5598064794077882E-2</c:v>
                </c:pt>
                <c:pt idx="2024">
                  <c:v>1.5598064794077882E-2</c:v>
                </c:pt>
                <c:pt idx="2025">
                  <c:v>1.5598064794077882E-2</c:v>
                </c:pt>
                <c:pt idx="2026">
                  <c:v>1.5598064794077882E-2</c:v>
                </c:pt>
                <c:pt idx="2027">
                  <c:v>1.5598064794077882E-2</c:v>
                </c:pt>
                <c:pt idx="2028">
                  <c:v>1.5598064794077882E-2</c:v>
                </c:pt>
                <c:pt idx="2029">
                  <c:v>1.5598064794077882E-2</c:v>
                </c:pt>
                <c:pt idx="2030">
                  <c:v>1.5598064794077882E-2</c:v>
                </c:pt>
                <c:pt idx="2031">
                  <c:v>1.5598064794077882E-2</c:v>
                </c:pt>
                <c:pt idx="2032">
                  <c:v>1.5598064794077882E-2</c:v>
                </c:pt>
                <c:pt idx="2033">
                  <c:v>1.5598064794077882E-2</c:v>
                </c:pt>
                <c:pt idx="2034">
                  <c:v>1.5598064794077882E-2</c:v>
                </c:pt>
                <c:pt idx="2035">
                  <c:v>1.5598064794077882E-2</c:v>
                </c:pt>
                <c:pt idx="2036">
                  <c:v>1.5598064794077882E-2</c:v>
                </c:pt>
                <c:pt idx="2037">
                  <c:v>1.5598064794077882E-2</c:v>
                </c:pt>
                <c:pt idx="2038">
                  <c:v>1.5598064794077882E-2</c:v>
                </c:pt>
                <c:pt idx="2039">
                  <c:v>1.5598064794077882E-2</c:v>
                </c:pt>
                <c:pt idx="2040">
                  <c:v>7.4871960325055831E-3</c:v>
                </c:pt>
                <c:pt idx="2041">
                  <c:v>7.4871960325055831E-3</c:v>
                </c:pt>
                <c:pt idx="2042">
                  <c:v>7.4871960325055831E-3</c:v>
                </c:pt>
                <c:pt idx="2043">
                  <c:v>7.4871960325055831E-3</c:v>
                </c:pt>
                <c:pt idx="2044">
                  <c:v>7.4871960325055831E-3</c:v>
                </c:pt>
                <c:pt idx="2045">
                  <c:v>7.4871960325055831E-3</c:v>
                </c:pt>
                <c:pt idx="2046">
                  <c:v>7.4871960325055831E-3</c:v>
                </c:pt>
                <c:pt idx="2047">
                  <c:v>7.4871960325055831E-3</c:v>
                </c:pt>
                <c:pt idx="2048">
                  <c:v>7.4871960325055831E-3</c:v>
                </c:pt>
                <c:pt idx="2049">
                  <c:v>7.4871960325055831E-3</c:v>
                </c:pt>
                <c:pt idx="2050">
                  <c:v>7.4871960325055831E-3</c:v>
                </c:pt>
                <c:pt idx="2051">
                  <c:v>7.4871960325055831E-3</c:v>
                </c:pt>
                <c:pt idx="2052">
                  <c:v>7.4871960325055831E-3</c:v>
                </c:pt>
                <c:pt idx="2053">
                  <c:v>7.4871960325055831E-3</c:v>
                </c:pt>
                <c:pt idx="2054">
                  <c:v>7.4871960325055831E-3</c:v>
                </c:pt>
                <c:pt idx="2055">
                  <c:v>7.4871960325055831E-3</c:v>
                </c:pt>
                <c:pt idx="2056">
                  <c:v>7.4871960325055831E-3</c:v>
                </c:pt>
                <c:pt idx="2057">
                  <c:v>7.4871960325055831E-3</c:v>
                </c:pt>
                <c:pt idx="2058">
                  <c:v>7.4871960325055831E-3</c:v>
                </c:pt>
                <c:pt idx="2059">
                  <c:v>7.4871960325055831E-3</c:v>
                </c:pt>
                <c:pt idx="2060">
                  <c:v>7.4871960325055831E-3</c:v>
                </c:pt>
                <c:pt idx="2061">
                  <c:v>7.4871960325055831E-3</c:v>
                </c:pt>
                <c:pt idx="2062">
                  <c:v>7.4871960325055831E-3</c:v>
                </c:pt>
                <c:pt idx="2063">
                  <c:v>7.4871960325055831E-3</c:v>
                </c:pt>
                <c:pt idx="2064">
                  <c:v>4.0113512220365521E-3</c:v>
                </c:pt>
                <c:pt idx="2065">
                  <c:v>4.0113512220365521E-3</c:v>
                </c:pt>
                <c:pt idx="2066">
                  <c:v>4.0113512220365521E-3</c:v>
                </c:pt>
                <c:pt idx="2067">
                  <c:v>4.0113512220365521E-3</c:v>
                </c:pt>
                <c:pt idx="2068">
                  <c:v>4.0113512220365521E-3</c:v>
                </c:pt>
                <c:pt idx="2069">
                  <c:v>4.0113512220365521E-3</c:v>
                </c:pt>
                <c:pt idx="2070">
                  <c:v>4.0113512220365521E-3</c:v>
                </c:pt>
                <c:pt idx="2071">
                  <c:v>4.0113512220365521E-3</c:v>
                </c:pt>
                <c:pt idx="2072">
                  <c:v>4.0113512220365521E-3</c:v>
                </c:pt>
                <c:pt idx="2073">
                  <c:v>4.0113512220365521E-3</c:v>
                </c:pt>
                <c:pt idx="2074">
                  <c:v>4.0113512220365521E-3</c:v>
                </c:pt>
                <c:pt idx="2075">
                  <c:v>4.0113512220365521E-3</c:v>
                </c:pt>
                <c:pt idx="2076">
                  <c:v>4.0113512220365521E-3</c:v>
                </c:pt>
                <c:pt idx="2077">
                  <c:v>4.0113512220365521E-3</c:v>
                </c:pt>
                <c:pt idx="2078">
                  <c:v>4.0113512220365521E-3</c:v>
                </c:pt>
                <c:pt idx="2079">
                  <c:v>4.0113512220365521E-3</c:v>
                </c:pt>
                <c:pt idx="2080">
                  <c:v>4.0113512220365521E-3</c:v>
                </c:pt>
                <c:pt idx="2081">
                  <c:v>4.0113512220365521E-3</c:v>
                </c:pt>
                <c:pt idx="2082">
                  <c:v>4.0113512220365521E-3</c:v>
                </c:pt>
                <c:pt idx="2083">
                  <c:v>4.0113512220365521E-3</c:v>
                </c:pt>
                <c:pt idx="2084">
                  <c:v>4.0113512220365521E-3</c:v>
                </c:pt>
                <c:pt idx="2085">
                  <c:v>4.0113512220365521E-3</c:v>
                </c:pt>
                <c:pt idx="2086">
                  <c:v>4.0113512220365521E-3</c:v>
                </c:pt>
                <c:pt idx="2087">
                  <c:v>4.0113512220365521E-3</c:v>
                </c:pt>
                <c:pt idx="2088">
                  <c:v>4.8708183829440088E-3</c:v>
                </c:pt>
                <c:pt idx="2089">
                  <c:v>4.8708183829440088E-3</c:v>
                </c:pt>
                <c:pt idx="2090">
                  <c:v>4.8708183829440088E-3</c:v>
                </c:pt>
                <c:pt idx="2091">
                  <c:v>4.8708183829440088E-3</c:v>
                </c:pt>
                <c:pt idx="2092">
                  <c:v>4.8708183829440088E-3</c:v>
                </c:pt>
                <c:pt idx="2093">
                  <c:v>4.8708183829440088E-3</c:v>
                </c:pt>
                <c:pt idx="2094">
                  <c:v>4.8708183829440088E-3</c:v>
                </c:pt>
                <c:pt idx="2095">
                  <c:v>4.8708183829440088E-3</c:v>
                </c:pt>
                <c:pt idx="2096">
                  <c:v>4.8708183829440088E-3</c:v>
                </c:pt>
                <c:pt idx="2097">
                  <c:v>4.8708183829440088E-3</c:v>
                </c:pt>
                <c:pt idx="2098">
                  <c:v>4.8708183829440088E-3</c:v>
                </c:pt>
                <c:pt idx="2099">
                  <c:v>4.8708183829440088E-3</c:v>
                </c:pt>
                <c:pt idx="2100">
                  <c:v>4.8708183829440088E-3</c:v>
                </c:pt>
                <c:pt idx="2101">
                  <c:v>4.8708183829440088E-3</c:v>
                </c:pt>
                <c:pt idx="2102">
                  <c:v>4.8708183829440088E-3</c:v>
                </c:pt>
                <c:pt idx="2103">
                  <c:v>4.8708183829440088E-3</c:v>
                </c:pt>
                <c:pt idx="2104">
                  <c:v>4.8708183829440088E-3</c:v>
                </c:pt>
                <c:pt idx="2105">
                  <c:v>4.8708183829440088E-3</c:v>
                </c:pt>
                <c:pt idx="2106">
                  <c:v>4.8708183829440088E-3</c:v>
                </c:pt>
                <c:pt idx="2107">
                  <c:v>4.8708183829440088E-3</c:v>
                </c:pt>
                <c:pt idx="2108">
                  <c:v>4.8708183829440088E-3</c:v>
                </c:pt>
                <c:pt idx="2109">
                  <c:v>4.8708183829440088E-3</c:v>
                </c:pt>
                <c:pt idx="2110">
                  <c:v>4.8708183829440088E-3</c:v>
                </c:pt>
                <c:pt idx="2111">
                  <c:v>4.8708183829440088E-3</c:v>
                </c:pt>
                <c:pt idx="2112">
                  <c:v>-6.231085252554891E-4</c:v>
                </c:pt>
                <c:pt idx="2113">
                  <c:v>-6.231085252554891E-4</c:v>
                </c:pt>
                <c:pt idx="2114">
                  <c:v>-6.231085252554891E-4</c:v>
                </c:pt>
                <c:pt idx="2115">
                  <c:v>-6.231085252554891E-4</c:v>
                </c:pt>
                <c:pt idx="2116">
                  <c:v>-6.231085252554891E-4</c:v>
                </c:pt>
                <c:pt idx="2117">
                  <c:v>-6.231085252554891E-4</c:v>
                </c:pt>
                <c:pt idx="2118">
                  <c:v>-6.231085252554891E-4</c:v>
                </c:pt>
                <c:pt idx="2119">
                  <c:v>-6.231085252554891E-4</c:v>
                </c:pt>
                <c:pt idx="2120">
                  <c:v>-6.231085252554891E-4</c:v>
                </c:pt>
                <c:pt idx="2121">
                  <c:v>-6.231085252554891E-4</c:v>
                </c:pt>
                <c:pt idx="2122">
                  <c:v>-6.231085252554891E-4</c:v>
                </c:pt>
                <c:pt idx="2123">
                  <c:v>-6.231085252554891E-4</c:v>
                </c:pt>
                <c:pt idx="2124">
                  <c:v>-6.231085252554891E-4</c:v>
                </c:pt>
                <c:pt idx="2125">
                  <c:v>-6.231085252554891E-4</c:v>
                </c:pt>
                <c:pt idx="2126">
                  <c:v>-6.231085252554891E-4</c:v>
                </c:pt>
                <c:pt idx="2127">
                  <c:v>-6.231085252554891E-4</c:v>
                </c:pt>
                <c:pt idx="2128">
                  <c:v>-6.231085252554891E-4</c:v>
                </c:pt>
                <c:pt idx="2129">
                  <c:v>-6.231085252554891E-4</c:v>
                </c:pt>
                <c:pt idx="2130">
                  <c:v>-6.231085252554891E-4</c:v>
                </c:pt>
                <c:pt idx="2131">
                  <c:v>-6.231085252554891E-4</c:v>
                </c:pt>
                <c:pt idx="2132">
                  <c:v>-6.231085252554891E-4</c:v>
                </c:pt>
                <c:pt idx="2133">
                  <c:v>-6.231085252554891E-4</c:v>
                </c:pt>
                <c:pt idx="2134">
                  <c:v>-6.231085252554891E-4</c:v>
                </c:pt>
                <c:pt idx="2135">
                  <c:v>-6.231085252554891E-4</c:v>
                </c:pt>
                <c:pt idx="2136">
                  <c:v>-3.0745339590820819E-3</c:v>
                </c:pt>
                <c:pt idx="2137">
                  <c:v>-3.0745339590820819E-3</c:v>
                </c:pt>
                <c:pt idx="2138">
                  <c:v>-3.0745339590820819E-3</c:v>
                </c:pt>
                <c:pt idx="2139">
                  <c:v>-3.0745339590820819E-3</c:v>
                </c:pt>
                <c:pt idx="2140">
                  <c:v>-3.0745339590820819E-3</c:v>
                </c:pt>
                <c:pt idx="2141">
                  <c:v>-3.0745339590820819E-3</c:v>
                </c:pt>
                <c:pt idx="2142">
                  <c:v>-3.0745339590820819E-3</c:v>
                </c:pt>
                <c:pt idx="2143">
                  <c:v>-3.0745339590820819E-3</c:v>
                </c:pt>
                <c:pt idx="2144">
                  <c:v>-3.0745339590820819E-3</c:v>
                </c:pt>
                <c:pt idx="2145">
                  <c:v>-3.0745339590820819E-3</c:v>
                </c:pt>
                <c:pt idx="2146">
                  <c:v>-3.0745339590820819E-3</c:v>
                </c:pt>
                <c:pt idx="2147">
                  <c:v>-3.0745339590820819E-3</c:v>
                </c:pt>
                <c:pt idx="2148">
                  <c:v>-3.0745339590820819E-3</c:v>
                </c:pt>
                <c:pt idx="2149">
                  <c:v>-3.0745339590820819E-3</c:v>
                </c:pt>
                <c:pt idx="2150">
                  <c:v>-3.0745339590820819E-3</c:v>
                </c:pt>
                <c:pt idx="2151">
                  <c:v>-3.0745339590820819E-3</c:v>
                </c:pt>
                <c:pt idx="2152">
                  <c:v>-3.0745339590820819E-3</c:v>
                </c:pt>
                <c:pt idx="2153">
                  <c:v>-3.0745339590820819E-3</c:v>
                </c:pt>
                <c:pt idx="2154">
                  <c:v>-3.0745339590820819E-3</c:v>
                </c:pt>
                <c:pt idx="2155">
                  <c:v>-3.0745339590820819E-3</c:v>
                </c:pt>
                <c:pt idx="2156">
                  <c:v>-3.0745339590820819E-3</c:v>
                </c:pt>
                <c:pt idx="2157">
                  <c:v>-3.0745339590820819E-3</c:v>
                </c:pt>
                <c:pt idx="2158">
                  <c:v>-3.0745339590820819E-3</c:v>
                </c:pt>
                <c:pt idx="2159">
                  <c:v>-3.0745339590820819E-3</c:v>
                </c:pt>
                <c:pt idx="2160">
                  <c:v>-6.7477802522741825E-3</c:v>
                </c:pt>
                <c:pt idx="2161">
                  <c:v>-6.7477802522741825E-3</c:v>
                </c:pt>
                <c:pt idx="2162">
                  <c:v>-6.7477802522741825E-3</c:v>
                </c:pt>
                <c:pt idx="2163">
                  <c:v>-6.7477802522741825E-3</c:v>
                </c:pt>
                <c:pt idx="2164">
                  <c:v>-6.7477802522741825E-3</c:v>
                </c:pt>
                <c:pt idx="2165">
                  <c:v>-6.7477802522741825E-3</c:v>
                </c:pt>
                <c:pt idx="2166">
                  <c:v>-6.7477802522741825E-3</c:v>
                </c:pt>
                <c:pt idx="2167">
                  <c:v>-6.7477802522741825E-3</c:v>
                </c:pt>
                <c:pt idx="2168">
                  <c:v>-6.7477802522741825E-3</c:v>
                </c:pt>
                <c:pt idx="2169">
                  <c:v>-6.7477802522741825E-3</c:v>
                </c:pt>
                <c:pt idx="2170">
                  <c:v>-6.7477802522741825E-3</c:v>
                </c:pt>
                <c:pt idx="2171">
                  <c:v>-6.7477802522741825E-3</c:v>
                </c:pt>
                <c:pt idx="2172">
                  <c:v>-6.7477802522741825E-3</c:v>
                </c:pt>
                <c:pt idx="2173">
                  <c:v>-6.7477802522741825E-3</c:v>
                </c:pt>
                <c:pt idx="2174">
                  <c:v>-6.7477802522741825E-3</c:v>
                </c:pt>
                <c:pt idx="2175">
                  <c:v>-6.7477802522741825E-3</c:v>
                </c:pt>
                <c:pt idx="2176">
                  <c:v>-6.7477802522741825E-3</c:v>
                </c:pt>
                <c:pt idx="2177">
                  <c:v>-6.7477802522741825E-3</c:v>
                </c:pt>
                <c:pt idx="2178">
                  <c:v>-6.7477802522741825E-3</c:v>
                </c:pt>
                <c:pt idx="2179">
                  <c:v>-6.7477802522741825E-3</c:v>
                </c:pt>
                <c:pt idx="2180">
                  <c:v>-6.7477802522741825E-3</c:v>
                </c:pt>
                <c:pt idx="2181">
                  <c:v>-6.7477802522741825E-3</c:v>
                </c:pt>
                <c:pt idx="2182">
                  <c:v>-6.7477802522741825E-3</c:v>
                </c:pt>
                <c:pt idx="2183">
                  <c:v>-6.7477802522741825E-3</c:v>
                </c:pt>
                <c:pt idx="2184">
                  <c:v>-6.7477802522741825E-3</c:v>
                </c:pt>
                <c:pt idx="2185">
                  <c:v>-6.7477802522741825E-3</c:v>
                </c:pt>
                <c:pt idx="2186">
                  <c:v>-6.7477802522741825E-3</c:v>
                </c:pt>
                <c:pt idx="2187">
                  <c:v>-6.7477802522741825E-3</c:v>
                </c:pt>
                <c:pt idx="2188">
                  <c:v>-6.7477802522741825E-3</c:v>
                </c:pt>
                <c:pt idx="2189">
                  <c:v>-6.7477802522741825E-3</c:v>
                </c:pt>
                <c:pt idx="2190">
                  <c:v>-6.7477802522741825E-3</c:v>
                </c:pt>
                <c:pt idx="2191">
                  <c:v>-6.7477802522741825E-3</c:v>
                </c:pt>
                <c:pt idx="2192">
                  <c:v>-6.7477802522741825E-3</c:v>
                </c:pt>
                <c:pt idx="2193">
                  <c:v>-6.7477802522741825E-3</c:v>
                </c:pt>
                <c:pt idx="2194">
                  <c:v>-6.7477802522741825E-3</c:v>
                </c:pt>
                <c:pt idx="2195">
                  <c:v>-6.7477802522741825E-3</c:v>
                </c:pt>
                <c:pt idx="2196">
                  <c:v>-6.7477802522741825E-3</c:v>
                </c:pt>
                <c:pt idx="2197">
                  <c:v>-6.7477802522741825E-3</c:v>
                </c:pt>
                <c:pt idx="2198">
                  <c:v>-6.7477802522741825E-3</c:v>
                </c:pt>
                <c:pt idx="2199">
                  <c:v>-6.7477802522741825E-3</c:v>
                </c:pt>
                <c:pt idx="2200">
                  <c:v>-6.7477802522741825E-3</c:v>
                </c:pt>
                <c:pt idx="2201">
                  <c:v>-6.7477802522741825E-3</c:v>
                </c:pt>
                <c:pt idx="2202">
                  <c:v>-6.7477802522741825E-3</c:v>
                </c:pt>
                <c:pt idx="2203">
                  <c:v>-6.7477802522741825E-3</c:v>
                </c:pt>
                <c:pt idx="2204">
                  <c:v>-6.7477802522741825E-3</c:v>
                </c:pt>
                <c:pt idx="2205">
                  <c:v>-6.7477802522741825E-3</c:v>
                </c:pt>
                <c:pt idx="2206">
                  <c:v>-6.7477802522741825E-3</c:v>
                </c:pt>
                <c:pt idx="2207">
                  <c:v>-6.7477802522741825E-3</c:v>
                </c:pt>
                <c:pt idx="2208">
                  <c:v>-4.0285279018981157E-3</c:v>
                </c:pt>
                <c:pt idx="2209">
                  <c:v>-4.0285279018981157E-3</c:v>
                </c:pt>
                <c:pt idx="2210">
                  <c:v>-4.0285279018981157E-3</c:v>
                </c:pt>
                <c:pt idx="2211">
                  <c:v>-4.0285279018981157E-3</c:v>
                </c:pt>
                <c:pt idx="2212">
                  <c:v>-4.0285279018981157E-3</c:v>
                </c:pt>
                <c:pt idx="2213">
                  <c:v>-4.0285279018981157E-3</c:v>
                </c:pt>
                <c:pt idx="2214">
                  <c:v>-4.0285279018981157E-3</c:v>
                </c:pt>
                <c:pt idx="2215">
                  <c:v>-4.0285279018981157E-3</c:v>
                </c:pt>
                <c:pt idx="2216">
                  <c:v>-4.0285279018981157E-3</c:v>
                </c:pt>
                <c:pt idx="2217">
                  <c:v>-4.0285279018981157E-3</c:v>
                </c:pt>
                <c:pt idx="2218">
                  <c:v>-4.0285279018981157E-3</c:v>
                </c:pt>
                <c:pt idx="2219">
                  <c:v>-4.0285279018981157E-3</c:v>
                </c:pt>
                <c:pt idx="2220">
                  <c:v>-4.0285279018981157E-3</c:v>
                </c:pt>
                <c:pt idx="2221">
                  <c:v>-4.0285279018981157E-3</c:v>
                </c:pt>
                <c:pt idx="2222">
                  <c:v>-4.0285279018981157E-3</c:v>
                </c:pt>
                <c:pt idx="2223">
                  <c:v>-4.0285279018981157E-3</c:v>
                </c:pt>
                <c:pt idx="2224">
                  <c:v>-4.0285279018981157E-3</c:v>
                </c:pt>
                <c:pt idx="2225">
                  <c:v>-4.0285279018981157E-3</c:v>
                </c:pt>
                <c:pt idx="2226">
                  <c:v>-4.0285279018981157E-3</c:v>
                </c:pt>
                <c:pt idx="2227">
                  <c:v>-4.0285279018981157E-3</c:v>
                </c:pt>
                <c:pt idx="2228">
                  <c:v>-4.0285279018981157E-3</c:v>
                </c:pt>
                <c:pt idx="2229">
                  <c:v>-4.0285279018981157E-3</c:v>
                </c:pt>
                <c:pt idx="2230">
                  <c:v>-4.0285279018981157E-3</c:v>
                </c:pt>
                <c:pt idx="2231">
                  <c:v>-4.0285279018981157E-3</c:v>
                </c:pt>
                <c:pt idx="2232">
                  <c:v>2.0961438251205777E-3</c:v>
                </c:pt>
                <c:pt idx="2233">
                  <c:v>2.0961438251205777E-3</c:v>
                </c:pt>
                <c:pt idx="2234">
                  <c:v>2.0961438251205777E-3</c:v>
                </c:pt>
                <c:pt idx="2235">
                  <c:v>2.0961438251205777E-3</c:v>
                </c:pt>
                <c:pt idx="2236">
                  <c:v>2.0961438251205777E-3</c:v>
                </c:pt>
                <c:pt idx="2237">
                  <c:v>2.0961438251205777E-3</c:v>
                </c:pt>
                <c:pt idx="2238">
                  <c:v>2.0961438251205777E-3</c:v>
                </c:pt>
                <c:pt idx="2239">
                  <c:v>2.0961438251205777E-3</c:v>
                </c:pt>
                <c:pt idx="2240">
                  <c:v>2.0961438251205777E-3</c:v>
                </c:pt>
                <c:pt idx="2241">
                  <c:v>2.0961438251205777E-3</c:v>
                </c:pt>
                <c:pt idx="2242">
                  <c:v>2.0961438251205777E-3</c:v>
                </c:pt>
                <c:pt idx="2243">
                  <c:v>2.0961438251205777E-3</c:v>
                </c:pt>
                <c:pt idx="2244">
                  <c:v>2.0961438251205777E-3</c:v>
                </c:pt>
                <c:pt idx="2245">
                  <c:v>2.0961438251205777E-3</c:v>
                </c:pt>
                <c:pt idx="2246">
                  <c:v>2.0961438251205777E-3</c:v>
                </c:pt>
                <c:pt idx="2247">
                  <c:v>2.0961438251205777E-3</c:v>
                </c:pt>
                <c:pt idx="2248">
                  <c:v>2.0961438251205777E-3</c:v>
                </c:pt>
                <c:pt idx="2249">
                  <c:v>2.0961438251205777E-3</c:v>
                </c:pt>
                <c:pt idx="2250">
                  <c:v>2.0961438251205777E-3</c:v>
                </c:pt>
                <c:pt idx="2251">
                  <c:v>2.0961438251205777E-3</c:v>
                </c:pt>
                <c:pt idx="2252">
                  <c:v>2.0961438251205777E-3</c:v>
                </c:pt>
                <c:pt idx="2253">
                  <c:v>2.0961438251205777E-3</c:v>
                </c:pt>
                <c:pt idx="2254">
                  <c:v>2.0961438251205777E-3</c:v>
                </c:pt>
                <c:pt idx="2255">
                  <c:v>2.0961438251205777E-3</c:v>
                </c:pt>
                <c:pt idx="2256">
                  <c:v>3.2228736987667261E-3</c:v>
                </c:pt>
                <c:pt idx="2257">
                  <c:v>3.2228736987667261E-3</c:v>
                </c:pt>
                <c:pt idx="2258">
                  <c:v>3.2228736987667261E-3</c:v>
                </c:pt>
                <c:pt idx="2259">
                  <c:v>3.2228736987667261E-3</c:v>
                </c:pt>
                <c:pt idx="2260">
                  <c:v>3.2228736987667261E-3</c:v>
                </c:pt>
                <c:pt idx="2261">
                  <c:v>3.2228736987667261E-3</c:v>
                </c:pt>
                <c:pt idx="2262">
                  <c:v>3.2228736987667261E-3</c:v>
                </c:pt>
                <c:pt idx="2263">
                  <c:v>3.2228736987667261E-3</c:v>
                </c:pt>
                <c:pt idx="2264">
                  <c:v>3.2228736987667261E-3</c:v>
                </c:pt>
                <c:pt idx="2265">
                  <c:v>3.2228736987667261E-3</c:v>
                </c:pt>
                <c:pt idx="2266">
                  <c:v>3.2228736987667261E-3</c:v>
                </c:pt>
                <c:pt idx="2267">
                  <c:v>3.2228736987667261E-3</c:v>
                </c:pt>
                <c:pt idx="2268">
                  <c:v>3.2228736987667261E-3</c:v>
                </c:pt>
                <c:pt idx="2269">
                  <c:v>3.2228736987667261E-3</c:v>
                </c:pt>
                <c:pt idx="2270">
                  <c:v>3.2228736987667261E-3</c:v>
                </c:pt>
                <c:pt idx="2271">
                  <c:v>3.2228736987667261E-3</c:v>
                </c:pt>
                <c:pt idx="2272">
                  <c:v>3.2228736987667261E-3</c:v>
                </c:pt>
                <c:pt idx="2273">
                  <c:v>3.2228736987667261E-3</c:v>
                </c:pt>
                <c:pt idx="2274">
                  <c:v>3.2228736987667261E-3</c:v>
                </c:pt>
                <c:pt idx="2275">
                  <c:v>3.2228736987667261E-3</c:v>
                </c:pt>
                <c:pt idx="2276">
                  <c:v>3.2228736987667261E-3</c:v>
                </c:pt>
                <c:pt idx="2277">
                  <c:v>3.2228736987667261E-3</c:v>
                </c:pt>
                <c:pt idx="2278">
                  <c:v>3.2228736987667261E-3</c:v>
                </c:pt>
                <c:pt idx="2279">
                  <c:v>3.2228736987667261E-3</c:v>
                </c:pt>
                <c:pt idx="2280">
                  <c:v>5.2090707333203312E-3</c:v>
                </c:pt>
                <c:pt idx="2281">
                  <c:v>5.2090707333203312E-3</c:v>
                </c:pt>
                <c:pt idx="2282">
                  <c:v>5.2090707333203312E-3</c:v>
                </c:pt>
                <c:pt idx="2283">
                  <c:v>5.2090707333203312E-3</c:v>
                </c:pt>
                <c:pt idx="2284">
                  <c:v>5.2090707333203312E-3</c:v>
                </c:pt>
                <c:pt idx="2285">
                  <c:v>5.2090707333203312E-3</c:v>
                </c:pt>
                <c:pt idx="2286">
                  <c:v>5.2090707333203312E-3</c:v>
                </c:pt>
                <c:pt idx="2287">
                  <c:v>5.2090707333203312E-3</c:v>
                </c:pt>
                <c:pt idx="2288">
                  <c:v>5.2090707333203312E-3</c:v>
                </c:pt>
                <c:pt idx="2289">
                  <c:v>5.2090707333203312E-3</c:v>
                </c:pt>
                <c:pt idx="2290">
                  <c:v>5.2090707333203312E-3</c:v>
                </c:pt>
                <c:pt idx="2291">
                  <c:v>5.2090707333203312E-3</c:v>
                </c:pt>
                <c:pt idx="2292">
                  <c:v>5.2090707333203312E-3</c:v>
                </c:pt>
                <c:pt idx="2293">
                  <c:v>5.2090707333203312E-3</c:v>
                </c:pt>
                <c:pt idx="2294">
                  <c:v>5.2090707333203312E-3</c:v>
                </c:pt>
                <c:pt idx="2295">
                  <c:v>5.2090707333203312E-3</c:v>
                </c:pt>
                <c:pt idx="2296">
                  <c:v>5.2090707333203312E-3</c:v>
                </c:pt>
                <c:pt idx="2297">
                  <c:v>5.2090707333203312E-3</c:v>
                </c:pt>
                <c:pt idx="2298">
                  <c:v>5.2090707333203312E-3</c:v>
                </c:pt>
                <c:pt idx="2299">
                  <c:v>5.2090707333203312E-3</c:v>
                </c:pt>
                <c:pt idx="2300">
                  <c:v>5.2090707333203312E-3</c:v>
                </c:pt>
                <c:pt idx="2301">
                  <c:v>5.2090707333203312E-3</c:v>
                </c:pt>
                <c:pt idx="2302">
                  <c:v>5.2090707333203312E-3</c:v>
                </c:pt>
                <c:pt idx="2303">
                  <c:v>5.2090707333203312E-3</c:v>
                </c:pt>
                <c:pt idx="2304">
                  <c:v>8.3857677678742526E-3</c:v>
                </c:pt>
                <c:pt idx="2305">
                  <c:v>8.3857677678742526E-3</c:v>
                </c:pt>
                <c:pt idx="2306">
                  <c:v>8.3857677678742526E-3</c:v>
                </c:pt>
                <c:pt idx="2307">
                  <c:v>8.3857677678742526E-3</c:v>
                </c:pt>
                <c:pt idx="2308">
                  <c:v>8.3857677678742526E-3</c:v>
                </c:pt>
                <c:pt idx="2309">
                  <c:v>8.3857677678742526E-3</c:v>
                </c:pt>
                <c:pt idx="2310">
                  <c:v>8.3857677678742526E-3</c:v>
                </c:pt>
                <c:pt idx="2311">
                  <c:v>8.3857677678742526E-3</c:v>
                </c:pt>
                <c:pt idx="2312">
                  <c:v>8.3857677678742526E-3</c:v>
                </c:pt>
                <c:pt idx="2313">
                  <c:v>8.3857677678742526E-3</c:v>
                </c:pt>
                <c:pt idx="2314">
                  <c:v>8.3857677678742526E-3</c:v>
                </c:pt>
                <c:pt idx="2315">
                  <c:v>8.3857677678742526E-3</c:v>
                </c:pt>
                <c:pt idx="2316">
                  <c:v>8.3857677678742526E-3</c:v>
                </c:pt>
                <c:pt idx="2317">
                  <c:v>8.3857677678742526E-3</c:v>
                </c:pt>
                <c:pt idx="2318">
                  <c:v>8.3857677678742526E-3</c:v>
                </c:pt>
                <c:pt idx="2319">
                  <c:v>8.3857677678742526E-3</c:v>
                </c:pt>
                <c:pt idx="2320">
                  <c:v>8.3857677678742526E-3</c:v>
                </c:pt>
                <c:pt idx="2321">
                  <c:v>8.3857677678742526E-3</c:v>
                </c:pt>
                <c:pt idx="2322">
                  <c:v>8.3857677678742526E-3</c:v>
                </c:pt>
                <c:pt idx="2323">
                  <c:v>8.3857677678742526E-3</c:v>
                </c:pt>
                <c:pt idx="2324">
                  <c:v>8.3857677678742526E-3</c:v>
                </c:pt>
                <c:pt idx="2325">
                  <c:v>8.3857677678742526E-3</c:v>
                </c:pt>
                <c:pt idx="2326">
                  <c:v>8.3857677678742526E-3</c:v>
                </c:pt>
                <c:pt idx="2327">
                  <c:v>8.3857677678742526E-3</c:v>
                </c:pt>
                <c:pt idx="2328">
                  <c:v>1.0371964802427858E-2</c:v>
                </c:pt>
                <c:pt idx="2329">
                  <c:v>1.0371964802427858E-2</c:v>
                </c:pt>
                <c:pt idx="2330">
                  <c:v>1.0371964802427858E-2</c:v>
                </c:pt>
                <c:pt idx="2331">
                  <c:v>1.0371964802427858E-2</c:v>
                </c:pt>
                <c:pt idx="2332">
                  <c:v>1.0371964802427858E-2</c:v>
                </c:pt>
                <c:pt idx="2333">
                  <c:v>1.0371964802427858E-2</c:v>
                </c:pt>
                <c:pt idx="2334">
                  <c:v>1.0371964802427858E-2</c:v>
                </c:pt>
                <c:pt idx="2335">
                  <c:v>1.0371964802427858E-2</c:v>
                </c:pt>
                <c:pt idx="2336">
                  <c:v>1.0371964802427858E-2</c:v>
                </c:pt>
                <c:pt idx="2337">
                  <c:v>1.0371964802427858E-2</c:v>
                </c:pt>
                <c:pt idx="2338">
                  <c:v>1.0371964802427858E-2</c:v>
                </c:pt>
                <c:pt idx="2339">
                  <c:v>1.0371964802427858E-2</c:v>
                </c:pt>
                <c:pt idx="2340">
                  <c:v>1.0371964802427858E-2</c:v>
                </c:pt>
                <c:pt idx="2341">
                  <c:v>1.0371964802427858E-2</c:v>
                </c:pt>
                <c:pt idx="2342">
                  <c:v>1.0371964802427858E-2</c:v>
                </c:pt>
                <c:pt idx="2343">
                  <c:v>1.0371964802427858E-2</c:v>
                </c:pt>
                <c:pt idx="2344">
                  <c:v>1.0371964802427858E-2</c:v>
                </c:pt>
                <c:pt idx="2345">
                  <c:v>1.0371964802427858E-2</c:v>
                </c:pt>
                <c:pt idx="2346">
                  <c:v>1.0371964802427858E-2</c:v>
                </c:pt>
                <c:pt idx="2347">
                  <c:v>1.0371964802427858E-2</c:v>
                </c:pt>
                <c:pt idx="2348">
                  <c:v>1.0371964802427858E-2</c:v>
                </c:pt>
                <c:pt idx="2349">
                  <c:v>1.0371964802427858E-2</c:v>
                </c:pt>
                <c:pt idx="2350">
                  <c:v>1.0371964802427858E-2</c:v>
                </c:pt>
                <c:pt idx="2351">
                  <c:v>1.0371964802427858E-2</c:v>
                </c:pt>
                <c:pt idx="2352">
                  <c:v>9.0791543054242752E-3</c:v>
                </c:pt>
                <c:pt idx="2353">
                  <c:v>9.0791543054242752E-3</c:v>
                </c:pt>
                <c:pt idx="2354">
                  <c:v>9.0791543054242752E-3</c:v>
                </c:pt>
                <c:pt idx="2355">
                  <c:v>9.0791543054242752E-3</c:v>
                </c:pt>
                <c:pt idx="2356">
                  <c:v>9.0791543054242752E-3</c:v>
                </c:pt>
                <c:pt idx="2357">
                  <c:v>9.0791543054242752E-3</c:v>
                </c:pt>
                <c:pt idx="2358">
                  <c:v>9.0791543054242752E-3</c:v>
                </c:pt>
                <c:pt idx="2359">
                  <c:v>9.0791543054242752E-3</c:v>
                </c:pt>
                <c:pt idx="2360">
                  <c:v>9.0791543054242752E-3</c:v>
                </c:pt>
                <c:pt idx="2361">
                  <c:v>9.0791543054242752E-3</c:v>
                </c:pt>
                <c:pt idx="2362">
                  <c:v>9.0791543054242752E-3</c:v>
                </c:pt>
                <c:pt idx="2363">
                  <c:v>9.0791543054242752E-3</c:v>
                </c:pt>
                <c:pt idx="2364">
                  <c:v>9.0791543054242752E-3</c:v>
                </c:pt>
                <c:pt idx="2365">
                  <c:v>9.0791543054242752E-3</c:v>
                </c:pt>
                <c:pt idx="2366">
                  <c:v>9.0791543054242752E-3</c:v>
                </c:pt>
                <c:pt idx="2367">
                  <c:v>9.0791543054242752E-3</c:v>
                </c:pt>
                <c:pt idx="2368">
                  <c:v>9.0791543054242752E-3</c:v>
                </c:pt>
                <c:pt idx="2369">
                  <c:v>9.0791543054242752E-3</c:v>
                </c:pt>
                <c:pt idx="2370">
                  <c:v>9.0791543054242752E-3</c:v>
                </c:pt>
                <c:pt idx="2371">
                  <c:v>9.0791543054242752E-3</c:v>
                </c:pt>
                <c:pt idx="2372">
                  <c:v>9.0791543054242752E-3</c:v>
                </c:pt>
                <c:pt idx="2373">
                  <c:v>9.0791543054242752E-3</c:v>
                </c:pt>
                <c:pt idx="2374">
                  <c:v>9.0791543054242752E-3</c:v>
                </c:pt>
                <c:pt idx="2375">
                  <c:v>9.0791543054242752E-3</c:v>
                </c:pt>
                <c:pt idx="2376">
                  <c:v>6.163064676136365E-3</c:v>
                </c:pt>
                <c:pt idx="2377">
                  <c:v>6.163064676136365E-3</c:v>
                </c:pt>
                <c:pt idx="2378">
                  <c:v>6.163064676136365E-3</c:v>
                </c:pt>
                <c:pt idx="2379">
                  <c:v>6.163064676136365E-3</c:v>
                </c:pt>
                <c:pt idx="2380">
                  <c:v>6.163064676136365E-3</c:v>
                </c:pt>
                <c:pt idx="2381">
                  <c:v>6.163064676136365E-3</c:v>
                </c:pt>
                <c:pt idx="2382">
                  <c:v>6.163064676136365E-3</c:v>
                </c:pt>
                <c:pt idx="2383">
                  <c:v>6.163064676136365E-3</c:v>
                </c:pt>
                <c:pt idx="2384">
                  <c:v>6.163064676136365E-3</c:v>
                </c:pt>
                <c:pt idx="2385">
                  <c:v>6.163064676136365E-3</c:v>
                </c:pt>
                <c:pt idx="2386">
                  <c:v>6.163064676136365E-3</c:v>
                </c:pt>
                <c:pt idx="2387">
                  <c:v>6.163064676136365E-3</c:v>
                </c:pt>
                <c:pt idx="2388">
                  <c:v>6.163064676136365E-3</c:v>
                </c:pt>
                <c:pt idx="2389">
                  <c:v>6.163064676136365E-3</c:v>
                </c:pt>
                <c:pt idx="2390">
                  <c:v>6.163064676136365E-3</c:v>
                </c:pt>
                <c:pt idx="2391">
                  <c:v>6.163064676136365E-3</c:v>
                </c:pt>
                <c:pt idx="2392">
                  <c:v>6.163064676136365E-3</c:v>
                </c:pt>
                <c:pt idx="2393">
                  <c:v>6.163064676136365E-3</c:v>
                </c:pt>
                <c:pt idx="2394">
                  <c:v>6.163064676136365E-3</c:v>
                </c:pt>
                <c:pt idx="2395">
                  <c:v>6.163064676136365E-3</c:v>
                </c:pt>
                <c:pt idx="2396">
                  <c:v>6.163064676136365E-3</c:v>
                </c:pt>
                <c:pt idx="2397">
                  <c:v>6.163064676136365E-3</c:v>
                </c:pt>
                <c:pt idx="2398">
                  <c:v>6.163064676136365E-3</c:v>
                </c:pt>
                <c:pt idx="2399">
                  <c:v>6.163064676136365E-3</c:v>
                </c:pt>
                <c:pt idx="2400">
                  <c:v>7.3535646761362372E-3</c:v>
                </c:pt>
                <c:pt idx="2401">
                  <c:v>7.3535646761362372E-3</c:v>
                </c:pt>
                <c:pt idx="2402">
                  <c:v>7.3535646761362372E-3</c:v>
                </c:pt>
                <c:pt idx="2403">
                  <c:v>7.3535646761362372E-3</c:v>
                </c:pt>
                <c:pt idx="2404">
                  <c:v>7.3535646761362372E-3</c:v>
                </c:pt>
                <c:pt idx="2405">
                  <c:v>7.3535646761362372E-3</c:v>
                </c:pt>
                <c:pt idx="2406">
                  <c:v>7.3535646761362372E-3</c:v>
                </c:pt>
                <c:pt idx="2407">
                  <c:v>7.3535646761362372E-3</c:v>
                </c:pt>
                <c:pt idx="2408">
                  <c:v>7.3535646761362372E-3</c:v>
                </c:pt>
                <c:pt idx="2409">
                  <c:v>7.3535646761362372E-3</c:v>
                </c:pt>
                <c:pt idx="2410">
                  <c:v>7.3535646761362372E-3</c:v>
                </c:pt>
                <c:pt idx="2411">
                  <c:v>7.3535646761362372E-3</c:v>
                </c:pt>
                <c:pt idx="2412">
                  <c:v>7.3535646761362372E-3</c:v>
                </c:pt>
                <c:pt idx="2413">
                  <c:v>7.3535646761362372E-3</c:v>
                </c:pt>
                <c:pt idx="2414">
                  <c:v>7.3535646761362372E-3</c:v>
                </c:pt>
                <c:pt idx="2415">
                  <c:v>7.3535646761362372E-3</c:v>
                </c:pt>
                <c:pt idx="2416">
                  <c:v>7.3535646761362372E-3</c:v>
                </c:pt>
                <c:pt idx="2417">
                  <c:v>7.3535646761362372E-3</c:v>
                </c:pt>
                <c:pt idx="2418">
                  <c:v>7.3535646761362372E-3</c:v>
                </c:pt>
                <c:pt idx="2419">
                  <c:v>7.3535646761362372E-3</c:v>
                </c:pt>
                <c:pt idx="2420">
                  <c:v>7.3535646761362372E-3</c:v>
                </c:pt>
                <c:pt idx="2421">
                  <c:v>7.3535646761362372E-3</c:v>
                </c:pt>
                <c:pt idx="2422">
                  <c:v>7.3535646761362372E-3</c:v>
                </c:pt>
                <c:pt idx="2423">
                  <c:v>7.3535646761362372E-3</c:v>
                </c:pt>
                <c:pt idx="2424">
                  <c:v>4.4055899836714651E-3</c:v>
                </c:pt>
                <c:pt idx="2425">
                  <c:v>4.4055899836714651E-3</c:v>
                </c:pt>
                <c:pt idx="2426">
                  <c:v>4.4055899836714651E-3</c:v>
                </c:pt>
                <c:pt idx="2427">
                  <c:v>4.4055899836714651E-3</c:v>
                </c:pt>
                <c:pt idx="2428">
                  <c:v>4.4055899836714651E-3</c:v>
                </c:pt>
                <c:pt idx="2429">
                  <c:v>4.4055899836714651E-3</c:v>
                </c:pt>
                <c:pt idx="2430">
                  <c:v>4.4055899836714651E-3</c:v>
                </c:pt>
                <c:pt idx="2431">
                  <c:v>4.4055899836714651E-3</c:v>
                </c:pt>
                <c:pt idx="2432">
                  <c:v>4.4055899836714651E-3</c:v>
                </c:pt>
                <c:pt idx="2433">
                  <c:v>4.4055899836714651E-3</c:v>
                </c:pt>
                <c:pt idx="2434">
                  <c:v>4.4055899836714651E-3</c:v>
                </c:pt>
                <c:pt idx="2435">
                  <c:v>4.4055899836714651E-3</c:v>
                </c:pt>
                <c:pt idx="2436">
                  <c:v>4.4055899836714651E-3</c:v>
                </c:pt>
                <c:pt idx="2437">
                  <c:v>4.4055899836714651E-3</c:v>
                </c:pt>
                <c:pt idx="2438">
                  <c:v>4.4055899836714651E-3</c:v>
                </c:pt>
                <c:pt idx="2439">
                  <c:v>4.4055899836714651E-3</c:v>
                </c:pt>
                <c:pt idx="2440">
                  <c:v>4.4055899836714651E-3</c:v>
                </c:pt>
                <c:pt idx="2441">
                  <c:v>4.4055899836714651E-3</c:v>
                </c:pt>
                <c:pt idx="2442">
                  <c:v>4.4055899836714651E-3</c:v>
                </c:pt>
                <c:pt idx="2443">
                  <c:v>4.4055899836714651E-3</c:v>
                </c:pt>
                <c:pt idx="2444">
                  <c:v>4.4055899836714651E-3</c:v>
                </c:pt>
                <c:pt idx="2445">
                  <c:v>4.4055899836714651E-3</c:v>
                </c:pt>
                <c:pt idx="2446">
                  <c:v>4.4055899836714651E-3</c:v>
                </c:pt>
                <c:pt idx="2447">
                  <c:v>4.4055899836714651E-3</c:v>
                </c:pt>
                <c:pt idx="2448">
                  <c:v>5.8639169002208114E-3</c:v>
                </c:pt>
                <c:pt idx="2449">
                  <c:v>5.8639169002208114E-3</c:v>
                </c:pt>
                <c:pt idx="2450">
                  <c:v>5.8639169002208114E-3</c:v>
                </c:pt>
                <c:pt idx="2451">
                  <c:v>5.8639169002208114E-3</c:v>
                </c:pt>
                <c:pt idx="2452">
                  <c:v>5.8639169002208114E-3</c:v>
                </c:pt>
                <c:pt idx="2453">
                  <c:v>5.8639169002208114E-3</c:v>
                </c:pt>
                <c:pt idx="2454">
                  <c:v>5.8639169002208114E-3</c:v>
                </c:pt>
                <c:pt idx="2455">
                  <c:v>5.8639169002208114E-3</c:v>
                </c:pt>
                <c:pt idx="2456">
                  <c:v>5.8639169002208114E-3</c:v>
                </c:pt>
                <c:pt idx="2457">
                  <c:v>5.8639169002208114E-3</c:v>
                </c:pt>
                <c:pt idx="2458">
                  <c:v>5.8639169002208114E-3</c:v>
                </c:pt>
                <c:pt idx="2459">
                  <c:v>5.8639169002208114E-3</c:v>
                </c:pt>
                <c:pt idx="2460">
                  <c:v>5.8639169002208114E-3</c:v>
                </c:pt>
                <c:pt idx="2461">
                  <c:v>5.8639169002208114E-3</c:v>
                </c:pt>
                <c:pt idx="2462">
                  <c:v>5.8639169002208114E-3</c:v>
                </c:pt>
                <c:pt idx="2463">
                  <c:v>5.8639169002208114E-3</c:v>
                </c:pt>
                <c:pt idx="2464">
                  <c:v>5.8639169002208114E-3</c:v>
                </c:pt>
                <c:pt idx="2465">
                  <c:v>5.8639169002208114E-3</c:v>
                </c:pt>
                <c:pt idx="2466">
                  <c:v>5.8639169002208114E-3</c:v>
                </c:pt>
                <c:pt idx="2467">
                  <c:v>5.8639169002208114E-3</c:v>
                </c:pt>
                <c:pt idx="2468">
                  <c:v>5.8639169002208114E-3</c:v>
                </c:pt>
                <c:pt idx="2469">
                  <c:v>5.8639169002208114E-3</c:v>
                </c:pt>
                <c:pt idx="2470">
                  <c:v>5.8639169002208114E-3</c:v>
                </c:pt>
                <c:pt idx="2471">
                  <c:v>5.8639169002208114E-3</c:v>
                </c:pt>
                <c:pt idx="2472">
                  <c:v>5.0363348024902166E-3</c:v>
                </c:pt>
                <c:pt idx="2473">
                  <c:v>5.0363348024902166E-3</c:v>
                </c:pt>
                <c:pt idx="2474">
                  <c:v>5.0363348024902166E-3</c:v>
                </c:pt>
                <c:pt idx="2475">
                  <c:v>5.0363348024902166E-3</c:v>
                </c:pt>
                <c:pt idx="2476">
                  <c:v>5.0363348024902166E-3</c:v>
                </c:pt>
                <c:pt idx="2477">
                  <c:v>5.0363348024902166E-3</c:v>
                </c:pt>
                <c:pt idx="2478">
                  <c:v>5.0363348024902166E-3</c:v>
                </c:pt>
                <c:pt idx="2479">
                  <c:v>5.0363348024902166E-3</c:v>
                </c:pt>
                <c:pt idx="2480">
                  <c:v>5.0363348024902166E-3</c:v>
                </c:pt>
                <c:pt idx="2481">
                  <c:v>5.0363348024902166E-3</c:v>
                </c:pt>
                <c:pt idx="2482">
                  <c:v>5.0363348024902166E-3</c:v>
                </c:pt>
                <c:pt idx="2483">
                  <c:v>5.0363348024902166E-3</c:v>
                </c:pt>
                <c:pt idx="2484">
                  <c:v>5.0363348024902166E-3</c:v>
                </c:pt>
                <c:pt idx="2485">
                  <c:v>5.0363348024902166E-3</c:v>
                </c:pt>
                <c:pt idx="2486">
                  <c:v>5.0363348024902166E-3</c:v>
                </c:pt>
                <c:pt idx="2487">
                  <c:v>5.0363348024902166E-3</c:v>
                </c:pt>
                <c:pt idx="2488">
                  <c:v>5.0363348024902166E-3</c:v>
                </c:pt>
                <c:pt idx="2489">
                  <c:v>5.0363348024902166E-3</c:v>
                </c:pt>
                <c:pt idx="2490">
                  <c:v>5.0363348024902166E-3</c:v>
                </c:pt>
                <c:pt idx="2491">
                  <c:v>5.0363348024902166E-3</c:v>
                </c:pt>
                <c:pt idx="2492">
                  <c:v>5.0363348024902166E-3</c:v>
                </c:pt>
                <c:pt idx="2493">
                  <c:v>5.0363348024902166E-3</c:v>
                </c:pt>
                <c:pt idx="2494">
                  <c:v>5.0363348024902166E-3</c:v>
                </c:pt>
                <c:pt idx="2495">
                  <c:v>5.0363348024902166E-3</c:v>
                </c:pt>
                <c:pt idx="2496">
                  <c:v>6.5500839264873711E-3</c:v>
                </c:pt>
                <c:pt idx="2497">
                  <c:v>6.5500839264873711E-3</c:v>
                </c:pt>
                <c:pt idx="2498">
                  <c:v>6.5500839264873711E-3</c:v>
                </c:pt>
                <c:pt idx="2499">
                  <c:v>6.5500839264873711E-3</c:v>
                </c:pt>
                <c:pt idx="2500">
                  <c:v>6.5500839264873711E-3</c:v>
                </c:pt>
                <c:pt idx="2501">
                  <c:v>6.5500839264873711E-3</c:v>
                </c:pt>
                <c:pt idx="2502">
                  <c:v>6.5500839264873711E-3</c:v>
                </c:pt>
                <c:pt idx="2503">
                  <c:v>6.5500839264873711E-3</c:v>
                </c:pt>
                <c:pt idx="2504">
                  <c:v>6.5500839264873711E-3</c:v>
                </c:pt>
                <c:pt idx="2505">
                  <c:v>6.5500839264873711E-3</c:v>
                </c:pt>
                <c:pt idx="2506">
                  <c:v>6.5500839264873711E-3</c:v>
                </c:pt>
                <c:pt idx="2507">
                  <c:v>6.5500839264873711E-3</c:v>
                </c:pt>
                <c:pt idx="2508">
                  <c:v>6.5500839264873711E-3</c:v>
                </c:pt>
                <c:pt idx="2509">
                  <c:v>6.5500839264873711E-3</c:v>
                </c:pt>
                <c:pt idx="2510">
                  <c:v>6.5500839264873711E-3</c:v>
                </c:pt>
                <c:pt idx="2511">
                  <c:v>6.5500839264873711E-3</c:v>
                </c:pt>
                <c:pt idx="2512">
                  <c:v>6.5500839264873711E-3</c:v>
                </c:pt>
                <c:pt idx="2513">
                  <c:v>6.5500839264873711E-3</c:v>
                </c:pt>
                <c:pt idx="2514">
                  <c:v>6.5500839264873711E-3</c:v>
                </c:pt>
                <c:pt idx="2515">
                  <c:v>6.5500839264873711E-3</c:v>
                </c:pt>
                <c:pt idx="2516">
                  <c:v>6.5500839264873711E-3</c:v>
                </c:pt>
                <c:pt idx="2517">
                  <c:v>6.5500839264873711E-3</c:v>
                </c:pt>
                <c:pt idx="2518">
                  <c:v>6.5500839264873711E-3</c:v>
                </c:pt>
                <c:pt idx="2519">
                  <c:v>6.5500839264873711E-3</c:v>
                </c:pt>
                <c:pt idx="2520">
                  <c:v>-5.2858174334735608E-4</c:v>
                </c:pt>
                <c:pt idx="2521">
                  <c:v>-5.2858174334735608E-4</c:v>
                </c:pt>
                <c:pt idx="2522">
                  <c:v>-5.2858174334735608E-4</c:v>
                </c:pt>
                <c:pt idx="2523">
                  <c:v>-5.2858174334735608E-4</c:v>
                </c:pt>
                <c:pt idx="2524">
                  <c:v>-5.2858174334735608E-4</c:v>
                </c:pt>
                <c:pt idx="2525">
                  <c:v>-5.2858174334735608E-4</c:v>
                </c:pt>
                <c:pt idx="2526">
                  <c:v>-5.2858174334735608E-4</c:v>
                </c:pt>
                <c:pt idx="2527">
                  <c:v>-5.2858174334735608E-4</c:v>
                </c:pt>
                <c:pt idx="2528">
                  <c:v>-5.2858174334735608E-4</c:v>
                </c:pt>
                <c:pt idx="2529">
                  <c:v>-5.2858174334735608E-4</c:v>
                </c:pt>
                <c:pt idx="2530">
                  <c:v>-5.2858174334735608E-4</c:v>
                </c:pt>
                <c:pt idx="2531">
                  <c:v>-5.2858174334735608E-4</c:v>
                </c:pt>
                <c:pt idx="2532">
                  <c:v>-5.2858174334735608E-4</c:v>
                </c:pt>
                <c:pt idx="2533">
                  <c:v>-5.2858174334735608E-4</c:v>
                </c:pt>
                <c:pt idx="2534">
                  <c:v>-5.2858174334735608E-4</c:v>
                </c:pt>
                <c:pt idx="2535">
                  <c:v>-5.2858174334735608E-4</c:v>
                </c:pt>
                <c:pt idx="2536">
                  <c:v>-5.2858174334735608E-4</c:v>
                </c:pt>
                <c:pt idx="2537">
                  <c:v>-5.2858174334735608E-4</c:v>
                </c:pt>
                <c:pt idx="2538">
                  <c:v>-5.2858174334735608E-4</c:v>
                </c:pt>
                <c:pt idx="2539">
                  <c:v>-5.2858174334735608E-4</c:v>
                </c:pt>
                <c:pt idx="2540">
                  <c:v>-5.2858174334735608E-4</c:v>
                </c:pt>
                <c:pt idx="2541">
                  <c:v>-5.2858174334735608E-4</c:v>
                </c:pt>
                <c:pt idx="2542">
                  <c:v>-5.2858174334735608E-4</c:v>
                </c:pt>
                <c:pt idx="2543">
                  <c:v>-5.2858174334735608E-4</c:v>
                </c:pt>
                <c:pt idx="2544">
                  <c:v>2.0806304241909324E-3</c:v>
                </c:pt>
                <c:pt idx="2545">
                  <c:v>2.0806304241909324E-3</c:v>
                </c:pt>
                <c:pt idx="2546">
                  <c:v>2.0806304241909324E-3</c:v>
                </c:pt>
                <c:pt idx="2547">
                  <c:v>2.0806304241909324E-3</c:v>
                </c:pt>
                <c:pt idx="2548">
                  <c:v>2.0806304241909324E-3</c:v>
                </c:pt>
                <c:pt idx="2549">
                  <c:v>2.0806304241909324E-3</c:v>
                </c:pt>
                <c:pt idx="2550">
                  <c:v>2.0806304241909324E-3</c:v>
                </c:pt>
                <c:pt idx="2551">
                  <c:v>2.0806304241909324E-3</c:v>
                </c:pt>
                <c:pt idx="2552">
                  <c:v>2.0806304241909324E-3</c:v>
                </c:pt>
                <c:pt idx="2553">
                  <c:v>2.0806304241909324E-3</c:v>
                </c:pt>
                <c:pt idx="2554">
                  <c:v>2.0806304241909324E-3</c:v>
                </c:pt>
                <c:pt idx="2555">
                  <c:v>2.0806304241909324E-3</c:v>
                </c:pt>
                <c:pt idx="2556">
                  <c:v>2.0806304241909324E-3</c:v>
                </c:pt>
                <c:pt idx="2557">
                  <c:v>2.0806304241909324E-3</c:v>
                </c:pt>
                <c:pt idx="2558">
                  <c:v>2.0806304241909324E-3</c:v>
                </c:pt>
                <c:pt idx="2559">
                  <c:v>2.0806304241909324E-3</c:v>
                </c:pt>
                <c:pt idx="2560">
                  <c:v>2.0806304241909324E-3</c:v>
                </c:pt>
                <c:pt idx="2561">
                  <c:v>2.0806304241909324E-3</c:v>
                </c:pt>
                <c:pt idx="2562">
                  <c:v>2.0806304241909324E-3</c:v>
                </c:pt>
                <c:pt idx="2563">
                  <c:v>2.0806304241909324E-3</c:v>
                </c:pt>
                <c:pt idx="2564">
                  <c:v>2.0806304241909324E-3</c:v>
                </c:pt>
                <c:pt idx="2565">
                  <c:v>2.0806304241909324E-3</c:v>
                </c:pt>
                <c:pt idx="2566">
                  <c:v>2.0806304241909324E-3</c:v>
                </c:pt>
                <c:pt idx="2567">
                  <c:v>2.0806304241909324E-3</c:v>
                </c:pt>
                <c:pt idx="2568">
                  <c:v>-1.096066610362989E-3</c:v>
                </c:pt>
                <c:pt idx="2569">
                  <c:v>-1.096066610362989E-3</c:v>
                </c:pt>
                <c:pt idx="2570">
                  <c:v>-1.096066610362989E-3</c:v>
                </c:pt>
                <c:pt idx="2571">
                  <c:v>-1.096066610362989E-3</c:v>
                </c:pt>
                <c:pt idx="2572">
                  <c:v>-1.096066610362989E-3</c:v>
                </c:pt>
                <c:pt idx="2573">
                  <c:v>-1.096066610362989E-3</c:v>
                </c:pt>
                <c:pt idx="2574">
                  <c:v>-1.096066610362989E-3</c:v>
                </c:pt>
                <c:pt idx="2575">
                  <c:v>-1.096066610362989E-3</c:v>
                </c:pt>
                <c:pt idx="2576">
                  <c:v>-1.096066610362989E-3</c:v>
                </c:pt>
                <c:pt idx="2577">
                  <c:v>-1.096066610362989E-3</c:v>
                </c:pt>
                <c:pt idx="2578">
                  <c:v>-1.096066610362989E-3</c:v>
                </c:pt>
                <c:pt idx="2579">
                  <c:v>-1.096066610362989E-3</c:v>
                </c:pt>
                <c:pt idx="2580">
                  <c:v>-1.096066610362989E-3</c:v>
                </c:pt>
                <c:pt idx="2581">
                  <c:v>-1.096066610362989E-3</c:v>
                </c:pt>
                <c:pt idx="2582">
                  <c:v>-1.096066610362989E-3</c:v>
                </c:pt>
                <c:pt idx="2583">
                  <c:v>-1.096066610362989E-3</c:v>
                </c:pt>
                <c:pt idx="2584">
                  <c:v>-1.096066610362989E-3</c:v>
                </c:pt>
                <c:pt idx="2585">
                  <c:v>-1.096066610362989E-3</c:v>
                </c:pt>
                <c:pt idx="2586">
                  <c:v>-1.096066610362989E-3</c:v>
                </c:pt>
                <c:pt idx="2587">
                  <c:v>-1.096066610362989E-3</c:v>
                </c:pt>
                <c:pt idx="2588">
                  <c:v>-1.096066610362989E-3</c:v>
                </c:pt>
                <c:pt idx="2589">
                  <c:v>-1.096066610362989E-3</c:v>
                </c:pt>
                <c:pt idx="2590">
                  <c:v>-1.096066610362989E-3</c:v>
                </c:pt>
                <c:pt idx="2591">
                  <c:v>-1.096066610362989E-3</c:v>
                </c:pt>
                <c:pt idx="2592">
                  <c:v>-4.3672904268245993E-3</c:v>
                </c:pt>
                <c:pt idx="2593">
                  <c:v>-4.3672904268245993E-3</c:v>
                </c:pt>
                <c:pt idx="2594">
                  <c:v>-4.3672904268245993E-3</c:v>
                </c:pt>
                <c:pt idx="2595">
                  <c:v>-4.3672904268245993E-3</c:v>
                </c:pt>
                <c:pt idx="2596">
                  <c:v>-4.3672904268245993E-3</c:v>
                </c:pt>
                <c:pt idx="2597">
                  <c:v>-4.3672904268245993E-3</c:v>
                </c:pt>
                <c:pt idx="2598">
                  <c:v>-4.3672904268245993E-3</c:v>
                </c:pt>
                <c:pt idx="2599">
                  <c:v>-4.3672904268245993E-3</c:v>
                </c:pt>
                <c:pt idx="2600">
                  <c:v>-4.3672904268245993E-3</c:v>
                </c:pt>
                <c:pt idx="2601">
                  <c:v>-4.3672904268245993E-3</c:v>
                </c:pt>
                <c:pt idx="2602">
                  <c:v>-4.3672904268245993E-3</c:v>
                </c:pt>
                <c:pt idx="2603">
                  <c:v>-4.3672904268245993E-3</c:v>
                </c:pt>
                <c:pt idx="2604">
                  <c:v>-4.3672904268245993E-3</c:v>
                </c:pt>
                <c:pt idx="2605">
                  <c:v>-4.3672904268245993E-3</c:v>
                </c:pt>
                <c:pt idx="2606">
                  <c:v>-4.3672904268245993E-3</c:v>
                </c:pt>
                <c:pt idx="2607">
                  <c:v>-4.3672904268245993E-3</c:v>
                </c:pt>
                <c:pt idx="2608">
                  <c:v>-4.3672904268245993E-3</c:v>
                </c:pt>
                <c:pt idx="2609">
                  <c:v>-4.3672904268245993E-3</c:v>
                </c:pt>
                <c:pt idx="2610">
                  <c:v>-4.3672904268245993E-3</c:v>
                </c:pt>
                <c:pt idx="2611">
                  <c:v>-4.3672904268245993E-3</c:v>
                </c:pt>
                <c:pt idx="2612">
                  <c:v>-4.3672904268245993E-3</c:v>
                </c:pt>
                <c:pt idx="2613">
                  <c:v>-4.3672904268245993E-3</c:v>
                </c:pt>
                <c:pt idx="2614">
                  <c:v>-4.3672904268245993E-3</c:v>
                </c:pt>
                <c:pt idx="2615">
                  <c:v>-4.3672904268245993E-3</c:v>
                </c:pt>
                <c:pt idx="2616">
                  <c:v>-7.2129546222861052E-3</c:v>
                </c:pt>
                <c:pt idx="2617">
                  <c:v>-7.2129546222861052E-3</c:v>
                </c:pt>
                <c:pt idx="2618">
                  <c:v>-7.2129546222861052E-3</c:v>
                </c:pt>
                <c:pt idx="2619">
                  <c:v>-7.2129546222861052E-3</c:v>
                </c:pt>
                <c:pt idx="2620">
                  <c:v>-7.2129546222861052E-3</c:v>
                </c:pt>
                <c:pt idx="2621">
                  <c:v>-7.2129546222861052E-3</c:v>
                </c:pt>
                <c:pt idx="2622">
                  <c:v>-7.2129546222861052E-3</c:v>
                </c:pt>
                <c:pt idx="2623">
                  <c:v>-7.2129546222861052E-3</c:v>
                </c:pt>
                <c:pt idx="2624">
                  <c:v>-7.2129546222861052E-3</c:v>
                </c:pt>
                <c:pt idx="2625">
                  <c:v>-7.2129546222861052E-3</c:v>
                </c:pt>
                <c:pt idx="2626">
                  <c:v>-7.2129546222861052E-3</c:v>
                </c:pt>
                <c:pt idx="2627">
                  <c:v>-7.2129546222861052E-3</c:v>
                </c:pt>
                <c:pt idx="2628">
                  <c:v>-7.2129546222861052E-3</c:v>
                </c:pt>
                <c:pt idx="2629">
                  <c:v>-7.2129546222861052E-3</c:v>
                </c:pt>
                <c:pt idx="2630">
                  <c:v>-7.2129546222861052E-3</c:v>
                </c:pt>
                <c:pt idx="2631">
                  <c:v>-7.2129546222861052E-3</c:v>
                </c:pt>
                <c:pt idx="2632">
                  <c:v>-7.2129546222861052E-3</c:v>
                </c:pt>
                <c:pt idx="2633">
                  <c:v>-7.2129546222861052E-3</c:v>
                </c:pt>
                <c:pt idx="2634">
                  <c:v>-7.2129546222861052E-3</c:v>
                </c:pt>
                <c:pt idx="2635">
                  <c:v>-7.2129546222861052E-3</c:v>
                </c:pt>
                <c:pt idx="2636">
                  <c:v>-7.2129546222861052E-3</c:v>
                </c:pt>
                <c:pt idx="2637">
                  <c:v>-7.2129546222861052E-3</c:v>
                </c:pt>
                <c:pt idx="2638">
                  <c:v>-7.2129546222861052E-3</c:v>
                </c:pt>
                <c:pt idx="2639">
                  <c:v>-7.2129546222861052E-3</c:v>
                </c:pt>
                <c:pt idx="2640">
                  <c:v>-5.512874026752268E-3</c:v>
                </c:pt>
                <c:pt idx="2641">
                  <c:v>-5.512874026752268E-3</c:v>
                </c:pt>
                <c:pt idx="2642">
                  <c:v>-5.512874026752268E-3</c:v>
                </c:pt>
                <c:pt idx="2643">
                  <c:v>-5.512874026752268E-3</c:v>
                </c:pt>
                <c:pt idx="2644">
                  <c:v>-5.512874026752268E-3</c:v>
                </c:pt>
                <c:pt idx="2645">
                  <c:v>-5.512874026752268E-3</c:v>
                </c:pt>
                <c:pt idx="2646">
                  <c:v>-5.512874026752268E-3</c:v>
                </c:pt>
                <c:pt idx="2647">
                  <c:v>-5.512874026752268E-3</c:v>
                </c:pt>
                <c:pt idx="2648">
                  <c:v>-5.512874026752268E-3</c:v>
                </c:pt>
                <c:pt idx="2649">
                  <c:v>-5.512874026752268E-3</c:v>
                </c:pt>
                <c:pt idx="2650">
                  <c:v>-5.512874026752268E-3</c:v>
                </c:pt>
                <c:pt idx="2651">
                  <c:v>-5.512874026752268E-3</c:v>
                </c:pt>
                <c:pt idx="2652">
                  <c:v>-5.512874026752268E-3</c:v>
                </c:pt>
                <c:pt idx="2653">
                  <c:v>-5.512874026752268E-3</c:v>
                </c:pt>
                <c:pt idx="2654">
                  <c:v>-5.512874026752268E-3</c:v>
                </c:pt>
                <c:pt idx="2655">
                  <c:v>-5.512874026752268E-3</c:v>
                </c:pt>
                <c:pt idx="2656">
                  <c:v>-5.512874026752268E-3</c:v>
                </c:pt>
                <c:pt idx="2657">
                  <c:v>-5.512874026752268E-3</c:v>
                </c:pt>
                <c:pt idx="2658">
                  <c:v>-5.512874026752268E-3</c:v>
                </c:pt>
                <c:pt idx="2659">
                  <c:v>-5.512874026752268E-3</c:v>
                </c:pt>
                <c:pt idx="2660">
                  <c:v>-5.512874026752268E-3</c:v>
                </c:pt>
                <c:pt idx="2661">
                  <c:v>-5.512874026752268E-3</c:v>
                </c:pt>
                <c:pt idx="2662">
                  <c:v>-5.512874026752268E-3</c:v>
                </c:pt>
                <c:pt idx="2663">
                  <c:v>-5.512874026752268E-3</c:v>
                </c:pt>
                <c:pt idx="2664">
                  <c:v>-5.7415963688414173E-3</c:v>
                </c:pt>
                <c:pt idx="2665">
                  <c:v>-5.7415963688414173E-3</c:v>
                </c:pt>
                <c:pt idx="2666">
                  <c:v>-5.7415963688414173E-3</c:v>
                </c:pt>
                <c:pt idx="2667">
                  <c:v>-5.7415963688414173E-3</c:v>
                </c:pt>
                <c:pt idx="2668">
                  <c:v>-5.7415963688414173E-3</c:v>
                </c:pt>
                <c:pt idx="2669">
                  <c:v>-5.7415963688414173E-3</c:v>
                </c:pt>
                <c:pt idx="2670">
                  <c:v>-5.7415963688414173E-3</c:v>
                </c:pt>
                <c:pt idx="2671">
                  <c:v>-5.7415963688414173E-3</c:v>
                </c:pt>
                <c:pt idx="2672">
                  <c:v>-5.7415963688414173E-3</c:v>
                </c:pt>
                <c:pt idx="2673">
                  <c:v>-5.7415963688414173E-3</c:v>
                </c:pt>
                <c:pt idx="2674">
                  <c:v>-5.7415963688414173E-3</c:v>
                </c:pt>
                <c:pt idx="2675">
                  <c:v>-5.7415963688414173E-3</c:v>
                </c:pt>
                <c:pt idx="2676">
                  <c:v>-5.7415963688414173E-3</c:v>
                </c:pt>
                <c:pt idx="2677">
                  <c:v>-5.7415963688414173E-3</c:v>
                </c:pt>
                <c:pt idx="2678">
                  <c:v>-5.7415963688414173E-3</c:v>
                </c:pt>
                <c:pt idx="2679">
                  <c:v>-5.7415963688414173E-3</c:v>
                </c:pt>
                <c:pt idx="2680">
                  <c:v>-5.7415963688414173E-3</c:v>
                </c:pt>
                <c:pt idx="2681">
                  <c:v>-5.7415963688414173E-3</c:v>
                </c:pt>
                <c:pt idx="2682">
                  <c:v>-5.7415963688414173E-3</c:v>
                </c:pt>
                <c:pt idx="2683">
                  <c:v>-5.7415963688414173E-3</c:v>
                </c:pt>
                <c:pt idx="2684">
                  <c:v>-5.7415963688414173E-3</c:v>
                </c:pt>
                <c:pt idx="2685">
                  <c:v>-5.7415963688414173E-3</c:v>
                </c:pt>
                <c:pt idx="2686">
                  <c:v>-5.7415963688414173E-3</c:v>
                </c:pt>
                <c:pt idx="2687">
                  <c:v>-5.7415963688414173E-3</c:v>
                </c:pt>
                <c:pt idx="2688">
                  <c:v>-3.1246545154686167E-3</c:v>
                </c:pt>
                <c:pt idx="2689">
                  <c:v>-3.1246545154686167E-3</c:v>
                </c:pt>
                <c:pt idx="2690">
                  <c:v>-3.1246545154686167E-3</c:v>
                </c:pt>
                <c:pt idx="2691">
                  <c:v>-3.1246545154686167E-3</c:v>
                </c:pt>
                <c:pt idx="2692">
                  <c:v>-3.1246545154686167E-3</c:v>
                </c:pt>
                <c:pt idx="2693">
                  <c:v>-3.1246545154686167E-3</c:v>
                </c:pt>
                <c:pt idx="2694">
                  <c:v>-3.1246545154686167E-3</c:v>
                </c:pt>
                <c:pt idx="2695">
                  <c:v>-3.1246545154686167E-3</c:v>
                </c:pt>
                <c:pt idx="2696">
                  <c:v>-3.1246545154686167E-3</c:v>
                </c:pt>
                <c:pt idx="2697">
                  <c:v>-3.1246545154686167E-3</c:v>
                </c:pt>
                <c:pt idx="2698">
                  <c:v>-3.1246545154686167E-3</c:v>
                </c:pt>
                <c:pt idx="2699">
                  <c:v>-3.1246545154686167E-3</c:v>
                </c:pt>
                <c:pt idx="2700">
                  <c:v>-3.1246545154686167E-3</c:v>
                </c:pt>
                <c:pt idx="2701">
                  <c:v>-3.1246545154686167E-3</c:v>
                </c:pt>
                <c:pt idx="2702">
                  <c:v>-3.1246545154686167E-3</c:v>
                </c:pt>
                <c:pt idx="2703">
                  <c:v>-3.1246545154686167E-3</c:v>
                </c:pt>
                <c:pt idx="2704">
                  <c:v>-3.1246545154686167E-3</c:v>
                </c:pt>
                <c:pt idx="2705">
                  <c:v>-3.1246545154686167E-3</c:v>
                </c:pt>
                <c:pt idx="2706">
                  <c:v>-3.1246545154686167E-3</c:v>
                </c:pt>
                <c:pt idx="2707">
                  <c:v>-3.1246545154686167E-3</c:v>
                </c:pt>
                <c:pt idx="2708">
                  <c:v>-3.1246545154686167E-3</c:v>
                </c:pt>
                <c:pt idx="2709">
                  <c:v>-3.1246545154686167E-3</c:v>
                </c:pt>
                <c:pt idx="2710">
                  <c:v>-3.1246545154686167E-3</c:v>
                </c:pt>
                <c:pt idx="2711">
                  <c:v>-3.1246545154686167E-3</c:v>
                </c:pt>
                <c:pt idx="2712">
                  <c:v>-3.1246545154686167E-3</c:v>
                </c:pt>
                <c:pt idx="2713">
                  <c:v>-3.1246545154686167E-3</c:v>
                </c:pt>
                <c:pt idx="2714">
                  <c:v>-3.1246545154686167E-3</c:v>
                </c:pt>
                <c:pt idx="2715">
                  <c:v>-3.1246545154686167E-3</c:v>
                </c:pt>
                <c:pt idx="2716">
                  <c:v>-3.1246545154686167E-3</c:v>
                </c:pt>
                <c:pt idx="2717">
                  <c:v>-3.1246545154686167E-3</c:v>
                </c:pt>
                <c:pt idx="2718">
                  <c:v>-3.1246545154686167E-3</c:v>
                </c:pt>
                <c:pt idx="2719">
                  <c:v>-3.1246545154686167E-3</c:v>
                </c:pt>
                <c:pt idx="2720">
                  <c:v>-3.1246545154686167E-3</c:v>
                </c:pt>
                <c:pt idx="2721">
                  <c:v>-3.1246545154686167E-3</c:v>
                </c:pt>
                <c:pt idx="2722">
                  <c:v>-3.1246545154686167E-3</c:v>
                </c:pt>
                <c:pt idx="2723">
                  <c:v>-3.1246545154686167E-3</c:v>
                </c:pt>
                <c:pt idx="2724">
                  <c:v>-3.1246545154686167E-3</c:v>
                </c:pt>
                <c:pt idx="2725">
                  <c:v>-3.1246545154686167E-3</c:v>
                </c:pt>
                <c:pt idx="2726">
                  <c:v>-3.1246545154686167E-3</c:v>
                </c:pt>
                <c:pt idx="2727">
                  <c:v>-3.1246545154686167E-3</c:v>
                </c:pt>
                <c:pt idx="2728">
                  <c:v>-3.1246545154686167E-3</c:v>
                </c:pt>
                <c:pt idx="2729">
                  <c:v>-3.1246545154686167E-3</c:v>
                </c:pt>
                <c:pt idx="2730">
                  <c:v>-3.1246545154686167E-3</c:v>
                </c:pt>
                <c:pt idx="2731">
                  <c:v>-3.1246545154686167E-3</c:v>
                </c:pt>
                <c:pt idx="2732">
                  <c:v>-3.1246545154686167E-3</c:v>
                </c:pt>
                <c:pt idx="2733">
                  <c:v>-3.1246545154686167E-3</c:v>
                </c:pt>
                <c:pt idx="2734">
                  <c:v>-3.1246545154686167E-3</c:v>
                </c:pt>
                <c:pt idx="2735">
                  <c:v>-3.1246545154686167E-3</c:v>
                </c:pt>
                <c:pt idx="2736">
                  <c:v>-5.9703187109301226E-3</c:v>
                </c:pt>
                <c:pt idx="2737">
                  <c:v>-5.9703187109301226E-3</c:v>
                </c:pt>
                <c:pt idx="2738">
                  <c:v>-5.9703187109301226E-3</c:v>
                </c:pt>
                <c:pt idx="2739">
                  <c:v>-5.9703187109301226E-3</c:v>
                </c:pt>
                <c:pt idx="2740">
                  <c:v>-5.9703187109301226E-3</c:v>
                </c:pt>
                <c:pt idx="2741">
                  <c:v>-5.9703187109301226E-3</c:v>
                </c:pt>
                <c:pt idx="2742">
                  <c:v>-5.9703187109301226E-3</c:v>
                </c:pt>
                <c:pt idx="2743">
                  <c:v>-5.9703187109301226E-3</c:v>
                </c:pt>
                <c:pt idx="2744">
                  <c:v>-5.9703187109301226E-3</c:v>
                </c:pt>
                <c:pt idx="2745">
                  <c:v>-5.9703187109301226E-3</c:v>
                </c:pt>
                <c:pt idx="2746">
                  <c:v>-5.9703187109301226E-3</c:v>
                </c:pt>
                <c:pt idx="2747">
                  <c:v>-5.9703187109301226E-3</c:v>
                </c:pt>
                <c:pt idx="2748">
                  <c:v>-5.9703187109301226E-3</c:v>
                </c:pt>
                <c:pt idx="2749">
                  <c:v>-5.9703187109301226E-3</c:v>
                </c:pt>
                <c:pt idx="2750">
                  <c:v>-5.9703187109301226E-3</c:v>
                </c:pt>
                <c:pt idx="2751">
                  <c:v>-5.9703187109301226E-3</c:v>
                </c:pt>
                <c:pt idx="2752">
                  <c:v>-5.9703187109301226E-3</c:v>
                </c:pt>
                <c:pt idx="2753">
                  <c:v>-5.9703187109301226E-3</c:v>
                </c:pt>
                <c:pt idx="2754">
                  <c:v>-5.9703187109301226E-3</c:v>
                </c:pt>
                <c:pt idx="2755">
                  <c:v>-5.9703187109301226E-3</c:v>
                </c:pt>
                <c:pt idx="2756">
                  <c:v>-5.9703187109301226E-3</c:v>
                </c:pt>
                <c:pt idx="2757">
                  <c:v>-5.9703187109301226E-3</c:v>
                </c:pt>
                <c:pt idx="2758">
                  <c:v>-5.9703187109301226E-3</c:v>
                </c:pt>
                <c:pt idx="2759">
                  <c:v>-5.9703187109301226E-3</c:v>
                </c:pt>
                <c:pt idx="2760">
                  <c:v>-7.7277934033950224E-3</c:v>
                </c:pt>
                <c:pt idx="2761">
                  <c:v>-7.7277934033950224E-3</c:v>
                </c:pt>
                <c:pt idx="2762">
                  <c:v>-7.7277934033950224E-3</c:v>
                </c:pt>
                <c:pt idx="2763">
                  <c:v>-7.7277934033950224E-3</c:v>
                </c:pt>
                <c:pt idx="2764">
                  <c:v>-7.7277934033950224E-3</c:v>
                </c:pt>
                <c:pt idx="2765">
                  <c:v>-7.7277934033950224E-3</c:v>
                </c:pt>
                <c:pt idx="2766">
                  <c:v>-7.7277934033950224E-3</c:v>
                </c:pt>
                <c:pt idx="2767">
                  <c:v>-7.7277934033950224E-3</c:v>
                </c:pt>
                <c:pt idx="2768">
                  <c:v>-7.7277934033950224E-3</c:v>
                </c:pt>
                <c:pt idx="2769">
                  <c:v>-7.7277934033950224E-3</c:v>
                </c:pt>
                <c:pt idx="2770">
                  <c:v>-7.7277934033950224E-3</c:v>
                </c:pt>
                <c:pt idx="2771">
                  <c:v>-7.7277934033950224E-3</c:v>
                </c:pt>
                <c:pt idx="2772">
                  <c:v>-7.7277934033950224E-3</c:v>
                </c:pt>
                <c:pt idx="2773">
                  <c:v>-7.7277934033950224E-3</c:v>
                </c:pt>
                <c:pt idx="2774">
                  <c:v>-7.7277934033950224E-3</c:v>
                </c:pt>
                <c:pt idx="2775">
                  <c:v>-7.7277934033950224E-3</c:v>
                </c:pt>
                <c:pt idx="2776">
                  <c:v>-7.7277934033950224E-3</c:v>
                </c:pt>
                <c:pt idx="2777">
                  <c:v>-7.7277934033950224E-3</c:v>
                </c:pt>
                <c:pt idx="2778">
                  <c:v>-7.7277934033950224E-3</c:v>
                </c:pt>
                <c:pt idx="2779">
                  <c:v>-7.7277934033950224E-3</c:v>
                </c:pt>
                <c:pt idx="2780">
                  <c:v>-7.7277934033950224E-3</c:v>
                </c:pt>
                <c:pt idx="2781">
                  <c:v>-7.7277934033950224E-3</c:v>
                </c:pt>
                <c:pt idx="2782">
                  <c:v>-7.7277934033950224E-3</c:v>
                </c:pt>
                <c:pt idx="2783">
                  <c:v>-7.7277934033950224E-3</c:v>
                </c:pt>
                <c:pt idx="2784">
                  <c:v>-4.551096368841101E-3</c:v>
                </c:pt>
                <c:pt idx="2785">
                  <c:v>-4.551096368841101E-3</c:v>
                </c:pt>
                <c:pt idx="2786">
                  <c:v>-4.551096368841101E-3</c:v>
                </c:pt>
                <c:pt idx="2787">
                  <c:v>-4.551096368841101E-3</c:v>
                </c:pt>
                <c:pt idx="2788">
                  <c:v>-4.551096368841101E-3</c:v>
                </c:pt>
                <c:pt idx="2789">
                  <c:v>-4.551096368841101E-3</c:v>
                </c:pt>
                <c:pt idx="2790">
                  <c:v>-4.551096368841101E-3</c:v>
                </c:pt>
                <c:pt idx="2791">
                  <c:v>-4.551096368841101E-3</c:v>
                </c:pt>
                <c:pt idx="2792">
                  <c:v>-4.551096368841101E-3</c:v>
                </c:pt>
                <c:pt idx="2793">
                  <c:v>-4.551096368841101E-3</c:v>
                </c:pt>
                <c:pt idx="2794">
                  <c:v>-4.551096368841101E-3</c:v>
                </c:pt>
                <c:pt idx="2795">
                  <c:v>-4.551096368841101E-3</c:v>
                </c:pt>
                <c:pt idx="2796">
                  <c:v>-4.551096368841101E-3</c:v>
                </c:pt>
                <c:pt idx="2797">
                  <c:v>-4.551096368841101E-3</c:v>
                </c:pt>
                <c:pt idx="2798">
                  <c:v>-4.551096368841101E-3</c:v>
                </c:pt>
                <c:pt idx="2799">
                  <c:v>-4.551096368841101E-3</c:v>
                </c:pt>
                <c:pt idx="2800">
                  <c:v>-4.551096368841101E-3</c:v>
                </c:pt>
                <c:pt idx="2801">
                  <c:v>-4.551096368841101E-3</c:v>
                </c:pt>
                <c:pt idx="2802">
                  <c:v>-4.551096368841101E-3</c:v>
                </c:pt>
                <c:pt idx="2803">
                  <c:v>-4.551096368841101E-3</c:v>
                </c:pt>
                <c:pt idx="2804">
                  <c:v>-4.551096368841101E-3</c:v>
                </c:pt>
                <c:pt idx="2805">
                  <c:v>-4.551096368841101E-3</c:v>
                </c:pt>
                <c:pt idx="2806">
                  <c:v>-4.551096368841101E-3</c:v>
                </c:pt>
                <c:pt idx="2807">
                  <c:v>-4.551096368841101E-3</c:v>
                </c:pt>
                <c:pt idx="2808">
                  <c:v>3.8307535817727612E-4</c:v>
                </c:pt>
                <c:pt idx="2809">
                  <c:v>3.8307535817727612E-4</c:v>
                </c:pt>
                <c:pt idx="2810">
                  <c:v>3.8307535817727612E-4</c:v>
                </c:pt>
                <c:pt idx="2811">
                  <c:v>3.8307535817727612E-4</c:v>
                </c:pt>
                <c:pt idx="2812">
                  <c:v>3.8307535817727612E-4</c:v>
                </c:pt>
                <c:pt idx="2813">
                  <c:v>3.8307535817727612E-4</c:v>
                </c:pt>
                <c:pt idx="2814">
                  <c:v>3.8307535817727612E-4</c:v>
                </c:pt>
                <c:pt idx="2815">
                  <c:v>3.8307535817727612E-4</c:v>
                </c:pt>
                <c:pt idx="2816">
                  <c:v>3.8307535817727612E-4</c:v>
                </c:pt>
                <c:pt idx="2817">
                  <c:v>3.8307535817727612E-4</c:v>
                </c:pt>
                <c:pt idx="2818">
                  <c:v>3.8307535817727612E-4</c:v>
                </c:pt>
                <c:pt idx="2819">
                  <c:v>3.8307535817727612E-4</c:v>
                </c:pt>
                <c:pt idx="2820">
                  <c:v>3.8307535817727612E-4</c:v>
                </c:pt>
                <c:pt idx="2821">
                  <c:v>3.8307535817727612E-4</c:v>
                </c:pt>
                <c:pt idx="2822">
                  <c:v>3.8307535817727612E-4</c:v>
                </c:pt>
                <c:pt idx="2823">
                  <c:v>3.8307535817727612E-4</c:v>
                </c:pt>
                <c:pt idx="2824">
                  <c:v>3.8307535817727612E-4</c:v>
                </c:pt>
                <c:pt idx="2825">
                  <c:v>3.8307535817727612E-4</c:v>
                </c:pt>
                <c:pt idx="2826">
                  <c:v>3.8307535817727612E-4</c:v>
                </c:pt>
                <c:pt idx="2827">
                  <c:v>3.8307535817727612E-4</c:v>
                </c:pt>
                <c:pt idx="2828">
                  <c:v>3.8307535817727612E-4</c:v>
                </c:pt>
                <c:pt idx="2829">
                  <c:v>3.8307535817727612E-4</c:v>
                </c:pt>
                <c:pt idx="2830">
                  <c:v>3.8307535817727612E-4</c:v>
                </c:pt>
                <c:pt idx="2831">
                  <c:v>3.8307535817727612E-4</c:v>
                </c:pt>
                <c:pt idx="2832">
                  <c:v>-3.4060769727246587E-3</c:v>
                </c:pt>
                <c:pt idx="2833">
                  <c:v>-3.4060769727246587E-3</c:v>
                </c:pt>
                <c:pt idx="2834">
                  <c:v>-3.4060769727246587E-3</c:v>
                </c:pt>
                <c:pt idx="2835">
                  <c:v>-3.4060769727246587E-3</c:v>
                </c:pt>
                <c:pt idx="2836">
                  <c:v>-3.4060769727246587E-3</c:v>
                </c:pt>
                <c:pt idx="2837">
                  <c:v>-3.4060769727246587E-3</c:v>
                </c:pt>
                <c:pt idx="2838">
                  <c:v>-3.4060769727246587E-3</c:v>
                </c:pt>
                <c:pt idx="2839">
                  <c:v>-3.4060769727246587E-3</c:v>
                </c:pt>
                <c:pt idx="2840">
                  <c:v>-3.4060769727246587E-3</c:v>
                </c:pt>
                <c:pt idx="2841">
                  <c:v>-3.4060769727246587E-3</c:v>
                </c:pt>
                <c:pt idx="2842">
                  <c:v>-3.4060769727246587E-3</c:v>
                </c:pt>
                <c:pt idx="2843">
                  <c:v>-3.4060769727246587E-3</c:v>
                </c:pt>
                <c:pt idx="2844">
                  <c:v>-3.4060769727246587E-3</c:v>
                </c:pt>
                <c:pt idx="2845">
                  <c:v>-3.4060769727246587E-3</c:v>
                </c:pt>
                <c:pt idx="2846">
                  <c:v>-3.4060769727246587E-3</c:v>
                </c:pt>
                <c:pt idx="2847">
                  <c:v>-3.4060769727246587E-3</c:v>
                </c:pt>
                <c:pt idx="2848">
                  <c:v>-3.4060769727246587E-3</c:v>
                </c:pt>
                <c:pt idx="2849">
                  <c:v>-3.4060769727246587E-3</c:v>
                </c:pt>
                <c:pt idx="2850">
                  <c:v>-3.4060769727246587E-3</c:v>
                </c:pt>
                <c:pt idx="2851">
                  <c:v>-3.4060769727246587E-3</c:v>
                </c:pt>
                <c:pt idx="2852">
                  <c:v>-3.4060769727246587E-3</c:v>
                </c:pt>
                <c:pt idx="2853">
                  <c:v>-3.4060769727246587E-3</c:v>
                </c:pt>
                <c:pt idx="2854">
                  <c:v>-3.4060769727246587E-3</c:v>
                </c:pt>
                <c:pt idx="2855">
                  <c:v>-3.4060769727246587E-3</c:v>
                </c:pt>
                <c:pt idx="2856">
                  <c:v>-1.0255871472750755E-3</c:v>
                </c:pt>
                <c:pt idx="2857">
                  <c:v>-1.0255871472750755E-3</c:v>
                </c:pt>
                <c:pt idx="2858">
                  <c:v>-1.0255871472750755E-3</c:v>
                </c:pt>
                <c:pt idx="2859">
                  <c:v>-1.0255871472750755E-3</c:v>
                </c:pt>
                <c:pt idx="2860">
                  <c:v>-1.0255871472750755E-3</c:v>
                </c:pt>
                <c:pt idx="2861">
                  <c:v>-1.0255871472750755E-3</c:v>
                </c:pt>
                <c:pt idx="2862">
                  <c:v>-1.0255871472750755E-3</c:v>
                </c:pt>
                <c:pt idx="2863">
                  <c:v>-1.0255871472750755E-3</c:v>
                </c:pt>
                <c:pt idx="2864">
                  <c:v>-1.0255871472750755E-3</c:v>
                </c:pt>
                <c:pt idx="2865">
                  <c:v>-1.0255871472750755E-3</c:v>
                </c:pt>
                <c:pt idx="2866">
                  <c:v>-1.0255871472750755E-3</c:v>
                </c:pt>
                <c:pt idx="2867">
                  <c:v>-1.0255871472750755E-3</c:v>
                </c:pt>
                <c:pt idx="2868">
                  <c:v>-1.0255871472750755E-3</c:v>
                </c:pt>
                <c:pt idx="2869">
                  <c:v>-1.0255871472750755E-3</c:v>
                </c:pt>
                <c:pt idx="2870">
                  <c:v>-1.0255871472750755E-3</c:v>
                </c:pt>
                <c:pt idx="2871">
                  <c:v>-1.0255871472750755E-3</c:v>
                </c:pt>
                <c:pt idx="2872">
                  <c:v>-1.0255871472750755E-3</c:v>
                </c:pt>
                <c:pt idx="2873">
                  <c:v>-1.0255871472750755E-3</c:v>
                </c:pt>
                <c:pt idx="2874">
                  <c:v>-1.0255871472750755E-3</c:v>
                </c:pt>
                <c:pt idx="2875">
                  <c:v>-1.0255871472750755E-3</c:v>
                </c:pt>
                <c:pt idx="2876">
                  <c:v>-1.0255871472750755E-3</c:v>
                </c:pt>
                <c:pt idx="2877">
                  <c:v>-1.0255871472750755E-3</c:v>
                </c:pt>
                <c:pt idx="2878">
                  <c:v>-1.0255871472750755E-3</c:v>
                </c:pt>
                <c:pt idx="2879">
                  <c:v>-1.0255871472750755E-3</c:v>
                </c:pt>
                <c:pt idx="2880">
                  <c:v>1.7568170963824237E-3</c:v>
                </c:pt>
                <c:pt idx="2881">
                  <c:v>1.7568170963824237E-3</c:v>
                </c:pt>
                <c:pt idx="2882">
                  <c:v>1.7568170963824237E-3</c:v>
                </c:pt>
                <c:pt idx="2883">
                  <c:v>1.7568170963824237E-3</c:v>
                </c:pt>
                <c:pt idx="2884">
                  <c:v>1.7568170963824237E-3</c:v>
                </c:pt>
                <c:pt idx="2885">
                  <c:v>1.7568170963824237E-3</c:v>
                </c:pt>
                <c:pt idx="2886">
                  <c:v>1.7568170963824237E-3</c:v>
                </c:pt>
                <c:pt idx="2887">
                  <c:v>1.7568170963824237E-3</c:v>
                </c:pt>
                <c:pt idx="2888">
                  <c:v>1.7568170963824237E-3</c:v>
                </c:pt>
                <c:pt idx="2889">
                  <c:v>1.7568170963824237E-3</c:v>
                </c:pt>
                <c:pt idx="2890">
                  <c:v>1.7568170963824237E-3</c:v>
                </c:pt>
                <c:pt idx="2891">
                  <c:v>1.7568170963824237E-3</c:v>
                </c:pt>
                <c:pt idx="2892">
                  <c:v>1.7568170963824237E-3</c:v>
                </c:pt>
                <c:pt idx="2893">
                  <c:v>1.7568170963824237E-3</c:v>
                </c:pt>
                <c:pt idx="2894">
                  <c:v>1.7568170963824237E-3</c:v>
                </c:pt>
                <c:pt idx="2895">
                  <c:v>1.7568170963824237E-3</c:v>
                </c:pt>
                <c:pt idx="2896">
                  <c:v>1.7568170963824237E-3</c:v>
                </c:pt>
                <c:pt idx="2897">
                  <c:v>1.7568170963824237E-3</c:v>
                </c:pt>
                <c:pt idx="2898">
                  <c:v>1.7568170963824237E-3</c:v>
                </c:pt>
                <c:pt idx="2899">
                  <c:v>1.7568170963824237E-3</c:v>
                </c:pt>
                <c:pt idx="2900">
                  <c:v>1.7568170963824237E-3</c:v>
                </c:pt>
                <c:pt idx="2901">
                  <c:v>1.7568170963824237E-3</c:v>
                </c:pt>
                <c:pt idx="2902">
                  <c:v>1.7568170963824237E-3</c:v>
                </c:pt>
                <c:pt idx="2903">
                  <c:v>1.7568170963824237E-3</c:v>
                </c:pt>
                <c:pt idx="2904">
                  <c:v>-1.4198799381710536E-3</c:v>
                </c:pt>
                <c:pt idx="2905">
                  <c:v>-1.4198799381710536E-3</c:v>
                </c:pt>
                <c:pt idx="2906">
                  <c:v>-1.4198799381710536E-3</c:v>
                </c:pt>
                <c:pt idx="2907">
                  <c:v>-1.4198799381710536E-3</c:v>
                </c:pt>
                <c:pt idx="2908">
                  <c:v>-1.4198799381710536E-3</c:v>
                </c:pt>
                <c:pt idx="2909">
                  <c:v>-1.4198799381710536E-3</c:v>
                </c:pt>
                <c:pt idx="2910">
                  <c:v>-1.4198799381710536E-3</c:v>
                </c:pt>
                <c:pt idx="2911">
                  <c:v>-1.4198799381710536E-3</c:v>
                </c:pt>
                <c:pt idx="2912">
                  <c:v>-1.4198799381710536E-3</c:v>
                </c:pt>
                <c:pt idx="2913">
                  <c:v>-1.4198799381710536E-3</c:v>
                </c:pt>
                <c:pt idx="2914">
                  <c:v>-1.4198799381710536E-3</c:v>
                </c:pt>
                <c:pt idx="2915">
                  <c:v>-1.4198799381710536E-3</c:v>
                </c:pt>
                <c:pt idx="2916">
                  <c:v>-1.4198799381710536E-3</c:v>
                </c:pt>
                <c:pt idx="2917">
                  <c:v>-1.4198799381710536E-3</c:v>
                </c:pt>
                <c:pt idx="2918">
                  <c:v>-1.4198799381710536E-3</c:v>
                </c:pt>
                <c:pt idx="2919">
                  <c:v>-1.4198799381710536E-3</c:v>
                </c:pt>
                <c:pt idx="2920">
                  <c:v>-1.4198799381710536E-3</c:v>
                </c:pt>
                <c:pt idx="2921">
                  <c:v>-1.4198799381710536E-3</c:v>
                </c:pt>
                <c:pt idx="2922">
                  <c:v>-1.4198799381710536E-3</c:v>
                </c:pt>
                <c:pt idx="2923">
                  <c:v>-1.4198799381710536E-3</c:v>
                </c:pt>
                <c:pt idx="2924">
                  <c:v>-1.4198799381710536E-3</c:v>
                </c:pt>
                <c:pt idx="2925">
                  <c:v>-1.4198799381710536E-3</c:v>
                </c:pt>
                <c:pt idx="2926">
                  <c:v>-1.4198799381710536E-3</c:v>
                </c:pt>
                <c:pt idx="2927">
                  <c:v>-1.4198799381710536E-3</c:v>
                </c:pt>
                <c:pt idx="2928">
                  <c:v>-1.8773246223484641E-3</c:v>
                </c:pt>
                <c:pt idx="2929">
                  <c:v>-1.8773246223484641E-3</c:v>
                </c:pt>
                <c:pt idx="2930">
                  <c:v>-1.8773246223484641E-3</c:v>
                </c:pt>
                <c:pt idx="2931">
                  <c:v>-1.8773246223484641E-3</c:v>
                </c:pt>
                <c:pt idx="2932">
                  <c:v>-1.8773246223484641E-3</c:v>
                </c:pt>
                <c:pt idx="2933">
                  <c:v>-1.8773246223484641E-3</c:v>
                </c:pt>
                <c:pt idx="2934">
                  <c:v>-1.8773246223484641E-3</c:v>
                </c:pt>
                <c:pt idx="2935">
                  <c:v>-1.8773246223484641E-3</c:v>
                </c:pt>
                <c:pt idx="2936">
                  <c:v>-1.8773246223484641E-3</c:v>
                </c:pt>
                <c:pt idx="2937">
                  <c:v>-1.8773246223484641E-3</c:v>
                </c:pt>
                <c:pt idx="2938">
                  <c:v>-1.8773246223484641E-3</c:v>
                </c:pt>
                <c:pt idx="2939">
                  <c:v>-1.8773246223484641E-3</c:v>
                </c:pt>
                <c:pt idx="2940">
                  <c:v>-1.8773246223484641E-3</c:v>
                </c:pt>
                <c:pt idx="2941">
                  <c:v>-1.8773246223484641E-3</c:v>
                </c:pt>
                <c:pt idx="2942">
                  <c:v>-1.8773246223484641E-3</c:v>
                </c:pt>
                <c:pt idx="2943">
                  <c:v>-1.8773246223484641E-3</c:v>
                </c:pt>
                <c:pt idx="2944">
                  <c:v>-1.8773246223484641E-3</c:v>
                </c:pt>
                <c:pt idx="2945">
                  <c:v>-1.8773246223484641E-3</c:v>
                </c:pt>
                <c:pt idx="2946">
                  <c:v>-1.8773246223484641E-3</c:v>
                </c:pt>
                <c:pt idx="2947">
                  <c:v>-1.8773246223484641E-3</c:v>
                </c:pt>
                <c:pt idx="2948">
                  <c:v>-1.8773246223484641E-3</c:v>
                </c:pt>
                <c:pt idx="2949">
                  <c:v>-1.8773246223484641E-3</c:v>
                </c:pt>
                <c:pt idx="2950">
                  <c:v>-1.8773246223484641E-3</c:v>
                </c:pt>
                <c:pt idx="2951">
                  <c:v>-1.8773246223484641E-3</c:v>
                </c:pt>
                <c:pt idx="2952">
                  <c:v>-3.634799314813808E-3</c:v>
                </c:pt>
                <c:pt idx="2953">
                  <c:v>-3.634799314813808E-3</c:v>
                </c:pt>
                <c:pt idx="2954">
                  <c:v>-3.634799314813808E-3</c:v>
                </c:pt>
                <c:pt idx="2955">
                  <c:v>-3.634799314813808E-3</c:v>
                </c:pt>
                <c:pt idx="2956">
                  <c:v>-3.634799314813808E-3</c:v>
                </c:pt>
                <c:pt idx="2957">
                  <c:v>-3.634799314813808E-3</c:v>
                </c:pt>
                <c:pt idx="2958">
                  <c:v>-3.634799314813808E-3</c:v>
                </c:pt>
                <c:pt idx="2959">
                  <c:v>-3.634799314813808E-3</c:v>
                </c:pt>
                <c:pt idx="2960">
                  <c:v>-3.634799314813808E-3</c:v>
                </c:pt>
                <c:pt idx="2961">
                  <c:v>-3.634799314813808E-3</c:v>
                </c:pt>
                <c:pt idx="2962">
                  <c:v>-3.634799314813808E-3</c:v>
                </c:pt>
                <c:pt idx="2963">
                  <c:v>-3.634799314813808E-3</c:v>
                </c:pt>
                <c:pt idx="2964">
                  <c:v>-3.634799314813808E-3</c:v>
                </c:pt>
                <c:pt idx="2965">
                  <c:v>-3.634799314813808E-3</c:v>
                </c:pt>
                <c:pt idx="2966">
                  <c:v>-3.634799314813808E-3</c:v>
                </c:pt>
                <c:pt idx="2967">
                  <c:v>-3.634799314813808E-3</c:v>
                </c:pt>
                <c:pt idx="2968">
                  <c:v>-3.634799314813808E-3</c:v>
                </c:pt>
                <c:pt idx="2969">
                  <c:v>-3.634799314813808E-3</c:v>
                </c:pt>
                <c:pt idx="2970">
                  <c:v>-3.634799314813808E-3</c:v>
                </c:pt>
                <c:pt idx="2971">
                  <c:v>-3.634799314813808E-3</c:v>
                </c:pt>
                <c:pt idx="2972">
                  <c:v>-3.634799314813808E-3</c:v>
                </c:pt>
                <c:pt idx="2973">
                  <c:v>-3.634799314813808E-3</c:v>
                </c:pt>
                <c:pt idx="2974">
                  <c:v>-3.634799314813808E-3</c:v>
                </c:pt>
                <c:pt idx="2975">
                  <c:v>-3.634799314813808E-3</c:v>
                </c:pt>
                <c:pt idx="2976">
                  <c:v>-1.8773246223484641E-3</c:v>
                </c:pt>
                <c:pt idx="2977">
                  <c:v>-1.8773246223484641E-3</c:v>
                </c:pt>
                <c:pt idx="2978">
                  <c:v>-1.8773246223484641E-3</c:v>
                </c:pt>
                <c:pt idx="2979">
                  <c:v>-1.8773246223484641E-3</c:v>
                </c:pt>
                <c:pt idx="2980">
                  <c:v>-1.8773246223484641E-3</c:v>
                </c:pt>
                <c:pt idx="2981">
                  <c:v>-1.8773246223484641E-3</c:v>
                </c:pt>
                <c:pt idx="2982">
                  <c:v>-1.8773246223484641E-3</c:v>
                </c:pt>
                <c:pt idx="2983">
                  <c:v>-1.8773246223484641E-3</c:v>
                </c:pt>
                <c:pt idx="2984">
                  <c:v>-1.8773246223484641E-3</c:v>
                </c:pt>
                <c:pt idx="2985">
                  <c:v>-1.8773246223484641E-3</c:v>
                </c:pt>
                <c:pt idx="2986">
                  <c:v>-1.8773246223484641E-3</c:v>
                </c:pt>
                <c:pt idx="2987">
                  <c:v>-1.8773246223484641E-3</c:v>
                </c:pt>
                <c:pt idx="2988">
                  <c:v>-1.8773246223484641E-3</c:v>
                </c:pt>
                <c:pt idx="2989">
                  <c:v>-1.8773246223484641E-3</c:v>
                </c:pt>
                <c:pt idx="2990">
                  <c:v>-1.8773246223484641E-3</c:v>
                </c:pt>
                <c:pt idx="2991">
                  <c:v>-1.8773246223484641E-3</c:v>
                </c:pt>
                <c:pt idx="2992">
                  <c:v>-1.8773246223484641E-3</c:v>
                </c:pt>
                <c:pt idx="2993">
                  <c:v>-1.8773246223484641E-3</c:v>
                </c:pt>
                <c:pt idx="2994">
                  <c:v>-1.8773246223484641E-3</c:v>
                </c:pt>
                <c:pt idx="2995">
                  <c:v>-1.8773246223484641E-3</c:v>
                </c:pt>
                <c:pt idx="2996">
                  <c:v>-1.8773246223484641E-3</c:v>
                </c:pt>
                <c:pt idx="2997">
                  <c:v>-1.8773246223484641E-3</c:v>
                </c:pt>
                <c:pt idx="2998">
                  <c:v>-1.8773246223484641E-3</c:v>
                </c:pt>
                <c:pt idx="2999">
                  <c:v>-1.8773246223484641E-3</c:v>
                </c:pt>
                <c:pt idx="3000">
                  <c:v>-9.233306795328744E-4</c:v>
                </c:pt>
                <c:pt idx="3001">
                  <c:v>-9.233306795328744E-4</c:v>
                </c:pt>
                <c:pt idx="3002">
                  <c:v>-9.233306795328744E-4</c:v>
                </c:pt>
                <c:pt idx="3003">
                  <c:v>-9.233306795328744E-4</c:v>
                </c:pt>
                <c:pt idx="3004">
                  <c:v>-9.233306795328744E-4</c:v>
                </c:pt>
                <c:pt idx="3005">
                  <c:v>-9.233306795328744E-4</c:v>
                </c:pt>
                <c:pt idx="3006">
                  <c:v>-9.233306795328744E-4</c:v>
                </c:pt>
                <c:pt idx="3007">
                  <c:v>-9.233306795328744E-4</c:v>
                </c:pt>
                <c:pt idx="3008">
                  <c:v>-9.233306795328744E-4</c:v>
                </c:pt>
                <c:pt idx="3009">
                  <c:v>-9.233306795328744E-4</c:v>
                </c:pt>
                <c:pt idx="3010">
                  <c:v>-9.233306795328744E-4</c:v>
                </c:pt>
                <c:pt idx="3011">
                  <c:v>-9.233306795328744E-4</c:v>
                </c:pt>
                <c:pt idx="3012">
                  <c:v>-9.233306795328744E-4</c:v>
                </c:pt>
                <c:pt idx="3013">
                  <c:v>-9.233306795328744E-4</c:v>
                </c:pt>
                <c:pt idx="3014">
                  <c:v>-9.233306795328744E-4</c:v>
                </c:pt>
                <c:pt idx="3015">
                  <c:v>-9.233306795328744E-4</c:v>
                </c:pt>
                <c:pt idx="3016">
                  <c:v>-9.233306795328744E-4</c:v>
                </c:pt>
                <c:pt idx="3017">
                  <c:v>-9.233306795328744E-4</c:v>
                </c:pt>
                <c:pt idx="3018">
                  <c:v>-9.233306795328744E-4</c:v>
                </c:pt>
                <c:pt idx="3019">
                  <c:v>-9.233306795328744E-4</c:v>
                </c:pt>
                <c:pt idx="3020">
                  <c:v>-9.233306795328744E-4</c:v>
                </c:pt>
                <c:pt idx="3021">
                  <c:v>-9.233306795328744E-4</c:v>
                </c:pt>
                <c:pt idx="3022">
                  <c:v>-9.233306795328744E-4</c:v>
                </c:pt>
                <c:pt idx="3023">
                  <c:v>-9.233306795328744E-4</c:v>
                </c:pt>
                <c:pt idx="3024">
                  <c:v>5.2644929407676955E-3</c:v>
                </c:pt>
                <c:pt idx="3025">
                  <c:v>5.2644929407676955E-3</c:v>
                </c:pt>
                <c:pt idx="3026">
                  <c:v>5.2644929407676955E-3</c:v>
                </c:pt>
                <c:pt idx="3027">
                  <c:v>5.2644929407676955E-3</c:v>
                </c:pt>
                <c:pt idx="3028">
                  <c:v>5.2644929407676955E-3</c:v>
                </c:pt>
                <c:pt idx="3029">
                  <c:v>5.2644929407676955E-3</c:v>
                </c:pt>
                <c:pt idx="3030">
                  <c:v>5.2644929407676955E-3</c:v>
                </c:pt>
                <c:pt idx="3031">
                  <c:v>5.2644929407676955E-3</c:v>
                </c:pt>
                <c:pt idx="3032">
                  <c:v>5.2644929407676955E-3</c:v>
                </c:pt>
                <c:pt idx="3033">
                  <c:v>5.2644929407676955E-3</c:v>
                </c:pt>
                <c:pt idx="3034">
                  <c:v>5.2644929407676955E-3</c:v>
                </c:pt>
                <c:pt idx="3035">
                  <c:v>5.2644929407676955E-3</c:v>
                </c:pt>
                <c:pt idx="3036">
                  <c:v>5.2644929407676955E-3</c:v>
                </c:pt>
                <c:pt idx="3037">
                  <c:v>5.2644929407676955E-3</c:v>
                </c:pt>
                <c:pt idx="3038">
                  <c:v>5.2644929407676955E-3</c:v>
                </c:pt>
                <c:pt idx="3039">
                  <c:v>5.2644929407676955E-3</c:v>
                </c:pt>
                <c:pt idx="3040">
                  <c:v>5.2644929407676955E-3</c:v>
                </c:pt>
                <c:pt idx="3041">
                  <c:v>5.2644929407676955E-3</c:v>
                </c:pt>
                <c:pt idx="3042">
                  <c:v>5.2644929407676955E-3</c:v>
                </c:pt>
                <c:pt idx="3043">
                  <c:v>5.2644929407676955E-3</c:v>
                </c:pt>
                <c:pt idx="3044">
                  <c:v>5.2644929407676955E-3</c:v>
                </c:pt>
                <c:pt idx="3045">
                  <c:v>5.2644929407676955E-3</c:v>
                </c:pt>
                <c:pt idx="3046">
                  <c:v>5.2644929407676955E-3</c:v>
                </c:pt>
                <c:pt idx="3047">
                  <c:v>5.2644929407676955E-3</c:v>
                </c:pt>
                <c:pt idx="3048">
                  <c:v>3.3032121374887424E-4</c:v>
                </c:pt>
                <c:pt idx="3049">
                  <c:v>3.3032121374887424E-4</c:v>
                </c:pt>
                <c:pt idx="3050">
                  <c:v>3.3032121374887424E-4</c:v>
                </c:pt>
                <c:pt idx="3051">
                  <c:v>3.3032121374887424E-4</c:v>
                </c:pt>
                <c:pt idx="3052">
                  <c:v>3.3032121374887424E-4</c:v>
                </c:pt>
                <c:pt idx="3053">
                  <c:v>3.3032121374887424E-4</c:v>
                </c:pt>
                <c:pt idx="3054">
                  <c:v>3.3032121374887424E-4</c:v>
                </c:pt>
                <c:pt idx="3055">
                  <c:v>3.3032121374887424E-4</c:v>
                </c:pt>
                <c:pt idx="3056">
                  <c:v>3.3032121374887424E-4</c:v>
                </c:pt>
                <c:pt idx="3057">
                  <c:v>3.3032121374887424E-4</c:v>
                </c:pt>
                <c:pt idx="3058">
                  <c:v>3.3032121374887424E-4</c:v>
                </c:pt>
                <c:pt idx="3059">
                  <c:v>3.3032121374887424E-4</c:v>
                </c:pt>
                <c:pt idx="3060">
                  <c:v>3.3032121374887424E-4</c:v>
                </c:pt>
                <c:pt idx="3061">
                  <c:v>3.3032121374887424E-4</c:v>
                </c:pt>
                <c:pt idx="3062">
                  <c:v>3.3032121374887424E-4</c:v>
                </c:pt>
                <c:pt idx="3063">
                  <c:v>3.3032121374887424E-4</c:v>
                </c:pt>
                <c:pt idx="3064">
                  <c:v>3.3032121374887424E-4</c:v>
                </c:pt>
                <c:pt idx="3065">
                  <c:v>3.3032121374887424E-4</c:v>
                </c:pt>
                <c:pt idx="3066">
                  <c:v>3.3032121374887424E-4</c:v>
                </c:pt>
                <c:pt idx="3067">
                  <c:v>3.3032121374887424E-4</c:v>
                </c:pt>
                <c:pt idx="3068">
                  <c:v>3.3032121374887424E-4</c:v>
                </c:pt>
                <c:pt idx="3069">
                  <c:v>3.3032121374887424E-4</c:v>
                </c:pt>
                <c:pt idx="3070">
                  <c:v>3.3032121374887424E-4</c:v>
                </c:pt>
                <c:pt idx="3071">
                  <c:v>3.3032121374887424E-4</c:v>
                </c:pt>
                <c:pt idx="3072">
                  <c:v>3.3032121374887424E-4</c:v>
                </c:pt>
                <c:pt idx="3073">
                  <c:v>3.3032121374887424E-4</c:v>
                </c:pt>
                <c:pt idx="3074">
                  <c:v>3.3032121374887424E-4</c:v>
                </c:pt>
                <c:pt idx="3075">
                  <c:v>3.3032121374887424E-4</c:v>
                </c:pt>
                <c:pt idx="3076">
                  <c:v>3.3032121374887424E-4</c:v>
                </c:pt>
                <c:pt idx="3077">
                  <c:v>3.3032121374887424E-4</c:v>
                </c:pt>
                <c:pt idx="3078">
                  <c:v>3.3032121374887424E-4</c:v>
                </c:pt>
                <c:pt idx="3079">
                  <c:v>3.3032121374887424E-4</c:v>
                </c:pt>
                <c:pt idx="3080">
                  <c:v>3.3032121374887424E-4</c:v>
                </c:pt>
                <c:pt idx="3081">
                  <c:v>3.3032121374887424E-4</c:v>
                </c:pt>
                <c:pt idx="3082">
                  <c:v>3.3032121374887424E-4</c:v>
                </c:pt>
                <c:pt idx="3083">
                  <c:v>3.3032121374887424E-4</c:v>
                </c:pt>
                <c:pt idx="3084">
                  <c:v>3.3032121374887424E-4</c:v>
                </c:pt>
                <c:pt idx="3085">
                  <c:v>3.3032121374887424E-4</c:v>
                </c:pt>
                <c:pt idx="3086">
                  <c:v>3.3032121374887424E-4</c:v>
                </c:pt>
                <c:pt idx="3087">
                  <c:v>3.3032121374887424E-4</c:v>
                </c:pt>
                <c:pt idx="3088">
                  <c:v>3.3032121374887424E-4</c:v>
                </c:pt>
                <c:pt idx="3089">
                  <c:v>3.3032121374887424E-4</c:v>
                </c:pt>
                <c:pt idx="3090">
                  <c:v>3.3032121374887424E-4</c:v>
                </c:pt>
                <c:pt idx="3091">
                  <c:v>3.3032121374887424E-4</c:v>
                </c:pt>
                <c:pt idx="3092">
                  <c:v>3.3032121374887424E-4</c:v>
                </c:pt>
                <c:pt idx="3093">
                  <c:v>3.3032121374887424E-4</c:v>
                </c:pt>
                <c:pt idx="3094">
                  <c:v>3.3032121374887424E-4</c:v>
                </c:pt>
                <c:pt idx="3095">
                  <c:v>3.3032121374887424E-4</c:v>
                </c:pt>
                <c:pt idx="3096">
                  <c:v>-1.8845981628934361E-3</c:v>
                </c:pt>
                <c:pt idx="3097">
                  <c:v>-1.8845981628934361E-3</c:v>
                </c:pt>
                <c:pt idx="3098">
                  <c:v>-1.8845981628934361E-3</c:v>
                </c:pt>
                <c:pt idx="3099">
                  <c:v>-1.8845981628934361E-3</c:v>
                </c:pt>
                <c:pt idx="3100">
                  <c:v>-1.8845981628934361E-3</c:v>
                </c:pt>
                <c:pt idx="3101">
                  <c:v>-1.8845981628934361E-3</c:v>
                </c:pt>
                <c:pt idx="3102">
                  <c:v>-1.8845981628934361E-3</c:v>
                </c:pt>
                <c:pt idx="3103">
                  <c:v>-1.8845981628934361E-3</c:v>
                </c:pt>
                <c:pt idx="3104">
                  <c:v>-1.8845981628934361E-3</c:v>
                </c:pt>
                <c:pt idx="3105">
                  <c:v>-1.8845981628934361E-3</c:v>
                </c:pt>
                <c:pt idx="3106">
                  <c:v>-1.8845981628934361E-3</c:v>
                </c:pt>
                <c:pt idx="3107">
                  <c:v>-1.8845981628934361E-3</c:v>
                </c:pt>
                <c:pt idx="3108">
                  <c:v>-1.8845981628934361E-3</c:v>
                </c:pt>
                <c:pt idx="3109">
                  <c:v>-1.8845981628934361E-3</c:v>
                </c:pt>
                <c:pt idx="3110">
                  <c:v>-1.8845981628934361E-3</c:v>
                </c:pt>
                <c:pt idx="3111">
                  <c:v>-1.8845981628934361E-3</c:v>
                </c:pt>
                <c:pt idx="3112">
                  <c:v>-1.8845981628934361E-3</c:v>
                </c:pt>
                <c:pt idx="3113">
                  <c:v>-1.8845981628934361E-3</c:v>
                </c:pt>
                <c:pt idx="3114">
                  <c:v>-1.8845981628934361E-3</c:v>
                </c:pt>
                <c:pt idx="3115">
                  <c:v>-1.8845981628934361E-3</c:v>
                </c:pt>
                <c:pt idx="3116">
                  <c:v>-1.8845981628934361E-3</c:v>
                </c:pt>
                <c:pt idx="3117">
                  <c:v>-1.8845981628934361E-3</c:v>
                </c:pt>
                <c:pt idx="3118">
                  <c:v>-1.8845981628934361E-3</c:v>
                </c:pt>
                <c:pt idx="3119">
                  <c:v>-1.8845981628934361E-3</c:v>
                </c:pt>
                <c:pt idx="3120">
                  <c:v>-1.3802651891596796E-3</c:v>
                </c:pt>
                <c:pt idx="3121">
                  <c:v>-1.3802651891596796E-3</c:v>
                </c:pt>
                <c:pt idx="3122">
                  <c:v>-1.3802651891596796E-3</c:v>
                </c:pt>
                <c:pt idx="3123">
                  <c:v>-1.3802651891596796E-3</c:v>
                </c:pt>
                <c:pt idx="3124">
                  <c:v>-1.3802651891596796E-3</c:v>
                </c:pt>
                <c:pt idx="3125">
                  <c:v>-1.3802651891596796E-3</c:v>
                </c:pt>
                <c:pt idx="3126">
                  <c:v>-1.3802651891596796E-3</c:v>
                </c:pt>
                <c:pt idx="3127">
                  <c:v>-1.3802651891596796E-3</c:v>
                </c:pt>
                <c:pt idx="3128">
                  <c:v>-1.3802651891596796E-3</c:v>
                </c:pt>
                <c:pt idx="3129">
                  <c:v>-1.3802651891596796E-3</c:v>
                </c:pt>
                <c:pt idx="3130">
                  <c:v>-1.3802651891596796E-3</c:v>
                </c:pt>
                <c:pt idx="3131">
                  <c:v>-1.3802651891596796E-3</c:v>
                </c:pt>
                <c:pt idx="3132">
                  <c:v>-1.3802651891596796E-3</c:v>
                </c:pt>
                <c:pt idx="3133">
                  <c:v>-1.3802651891596796E-3</c:v>
                </c:pt>
                <c:pt idx="3134">
                  <c:v>-1.3802651891596796E-3</c:v>
                </c:pt>
                <c:pt idx="3135">
                  <c:v>-1.3802651891596796E-3</c:v>
                </c:pt>
                <c:pt idx="3136">
                  <c:v>-1.3802651891596796E-3</c:v>
                </c:pt>
                <c:pt idx="3137">
                  <c:v>-1.3802651891596796E-3</c:v>
                </c:pt>
                <c:pt idx="3138">
                  <c:v>-1.3802651891596796E-3</c:v>
                </c:pt>
                <c:pt idx="3139">
                  <c:v>-1.3802651891596796E-3</c:v>
                </c:pt>
                <c:pt idx="3140">
                  <c:v>-1.3802651891596796E-3</c:v>
                </c:pt>
                <c:pt idx="3141">
                  <c:v>-1.3802651891596796E-3</c:v>
                </c:pt>
                <c:pt idx="3142">
                  <c:v>-1.3802651891596796E-3</c:v>
                </c:pt>
                <c:pt idx="3143">
                  <c:v>-1.3802651891596796E-3</c:v>
                </c:pt>
                <c:pt idx="3144">
                  <c:v>-2.9017980282519673E-3</c:v>
                </c:pt>
                <c:pt idx="3145">
                  <c:v>-2.9017980282519673E-3</c:v>
                </c:pt>
                <c:pt idx="3146">
                  <c:v>-2.9017980282519673E-3</c:v>
                </c:pt>
                <c:pt idx="3147">
                  <c:v>-2.9017980282519673E-3</c:v>
                </c:pt>
                <c:pt idx="3148">
                  <c:v>-2.9017980282519673E-3</c:v>
                </c:pt>
                <c:pt idx="3149">
                  <c:v>-2.9017980282519673E-3</c:v>
                </c:pt>
                <c:pt idx="3150">
                  <c:v>-2.9017980282519673E-3</c:v>
                </c:pt>
                <c:pt idx="3151">
                  <c:v>-2.9017980282519673E-3</c:v>
                </c:pt>
                <c:pt idx="3152">
                  <c:v>-2.9017980282519673E-3</c:v>
                </c:pt>
                <c:pt idx="3153">
                  <c:v>-2.9017980282519673E-3</c:v>
                </c:pt>
                <c:pt idx="3154">
                  <c:v>-2.9017980282519673E-3</c:v>
                </c:pt>
                <c:pt idx="3155">
                  <c:v>-2.9017980282519673E-3</c:v>
                </c:pt>
                <c:pt idx="3156">
                  <c:v>-2.9017980282519673E-3</c:v>
                </c:pt>
                <c:pt idx="3157">
                  <c:v>-2.9017980282519673E-3</c:v>
                </c:pt>
                <c:pt idx="3158">
                  <c:v>-2.9017980282519673E-3</c:v>
                </c:pt>
                <c:pt idx="3159">
                  <c:v>-2.9017980282519673E-3</c:v>
                </c:pt>
                <c:pt idx="3160">
                  <c:v>-2.9017980282519673E-3</c:v>
                </c:pt>
                <c:pt idx="3161">
                  <c:v>-2.9017980282519673E-3</c:v>
                </c:pt>
                <c:pt idx="3162">
                  <c:v>-2.9017980282519673E-3</c:v>
                </c:pt>
                <c:pt idx="3163">
                  <c:v>-2.9017980282519673E-3</c:v>
                </c:pt>
                <c:pt idx="3164">
                  <c:v>-2.9017980282519673E-3</c:v>
                </c:pt>
                <c:pt idx="3165">
                  <c:v>-2.9017980282519673E-3</c:v>
                </c:pt>
                <c:pt idx="3166">
                  <c:v>-2.9017980282519673E-3</c:v>
                </c:pt>
                <c:pt idx="3167">
                  <c:v>-2.9017980282519673E-3</c:v>
                </c:pt>
                <c:pt idx="3168">
                  <c:v>-2.9017980282519673E-3</c:v>
                </c:pt>
                <c:pt idx="3169">
                  <c:v>-2.9017980282519673E-3</c:v>
                </c:pt>
                <c:pt idx="3170">
                  <c:v>-2.9017980282519673E-3</c:v>
                </c:pt>
                <c:pt idx="3171">
                  <c:v>-2.9017980282519673E-3</c:v>
                </c:pt>
                <c:pt idx="3172">
                  <c:v>-2.9017980282519673E-3</c:v>
                </c:pt>
                <c:pt idx="3173">
                  <c:v>-2.9017980282519673E-3</c:v>
                </c:pt>
                <c:pt idx="3174">
                  <c:v>-2.9017980282519673E-3</c:v>
                </c:pt>
                <c:pt idx="3175">
                  <c:v>-2.9017980282519673E-3</c:v>
                </c:pt>
                <c:pt idx="3176">
                  <c:v>-2.9017980282519673E-3</c:v>
                </c:pt>
                <c:pt idx="3177">
                  <c:v>-2.9017980282519673E-3</c:v>
                </c:pt>
                <c:pt idx="3178">
                  <c:v>-2.9017980282519673E-3</c:v>
                </c:pt>
                <c:pt idx="3179">
                  <c:v>-2.9017980282519673E-3</c:v>
                </c:pt>
                <c:pt idx="3180">
                  <c:v>-2.9017980282519673E-3</c:v>
                </c:pt>
                <c:pt idx="3181">
                  <c:v>-2.9017980282519673E-3</c:v>
                </c:pt>
                <c:pt idx="3182">
                  <c:v>-2.9017980282519673E-3</c:v>
                </c:pt>
                <c:pt idx="3183">
                  <c:v>-2.9017980282519673E-3</c:v>
                </c:pt>
                <c:pt idx="3184">
                  <c:v>-2.9017980282519673E-3</c:v>
                </c:pt>
                <c:pt idx="3185">
                  <c:v>-2.9017980282519673E-3</c:v>
                </c:pt>
                <c:pt idx="3186">
                  <c:v>-2.9017980282519673E-3</c:v>
                </c:pt>
                <c:pt idx="3187">
                  <c:v>-2.9017980282519673E-3</c:v>
                </c:pt>
                <c:pt idx="3188">
                  <c:v>-2.9017980282519673E-3</c:v>
                </c:pt>
                <c:pt idx="3189">
                  <c:v>-2.9017980282519673E-3</c:v>
                </c:pt>
                <c:pt idx="3190">
                  <c:v>-2.9017980282519673E-3</c:v>
                </c:pt>
                <c:pt idx="3191">
                  <c:v>-2.9017980282519673E-3</c:v>
                </c:pt>
                <c:pt idx="3192">
                  <c:v>-3.1696249448018854E-3</c:v>
                </c:pt>
                <c:pt idx="3193">
                  <c:v>-3.1696249448018854E-3</c:v>
                </c:pt>
                <c:pt idx="3194">
                  <c:v>-3.1696249448018854E-3</c:v>
                </c:pt>
                <c:pt idx="3195">
                  <c:v>-3.1696249448018854E-3</c:v>
                </c:pt>
                <c:pt idx="3196">
                  <c:v>-3.1696249448018854E-3</c:v>
                </c:pt>
                <c:pt idx="3197">
                  <c:v>-3.1696249448018854E-3</c:v>
                </c:pt>
                <c:pt idx="3198">
                  <c:v>-3.1696249448018854E-3</c:v>
                </c:pt>
                <c:pt idx="3199">
                  <c:v>-3.1696249448018854E-3</c:v>
                </c:pt>
                <c:pt idx="3200">
                  <c:v>-3.1696249448018854E-3</c:v>
                </c:pt>
                <c:pt idx="3201">
                  <c:v>-3.1696249448018854E-3</c:v>
                </c:pt>
                <c:pt idx="3202">
                  <c:v>-3.1696249448018854E-3</c:v>
                </c:pt>
                <c:pt idx="3203">
                  <c:v>-3.1696249448018854E-3</c:v>
                </c:pt>
                <c:pt idx="3204">
                  <c:v>-3.1696249448018854E-3</c:v>
                </c:pt>
                <c:pt idx="3205">
                  <c:v>-3.1696249448018854E-3</c:v>
                </c:pt>
                <c:pt idx="3206">
                  <c:v>-3.1696249448018854E-3</c:v>
                </c:pt>
                <c:pt idx="3207">
                  <c:v>-3.1696249448018854E-3</c:v>
                </c:pt>
                <c:pt idx="3208">
                  <c:v>-3.1696249448018854E-3</c:v>
                </c:pt>
                <c:pt idx="3209">
                  <c:v>-3.1696249448018854E-3</c:v>
                </c:pt>
                <c:pt idx="3210">
                  <c:v>-3.1696249448018854E-3</c:v>
                </c:pt>
                <c:pt idx="3211">
                  <c:v>-3.1696249448018854E-3</c:v>
                </c:pt>
                <c:pt idx="3212">
                  <c:v>-3.1696249448018854E-3</c:v>
                </c:pt>
                <c:pt idx="3213">
                  <c:v>-3.1696249448018854E-3</c:v>
                </c:pt>
                <c:pt idx="3214">
                  <c:v>-3.1696249448018854E-3</c:v>
                </c:pt>
                <c:pt idx="3215">
                  <c:v>-3.1696249448018854E-3</c:v>
                </c:pt>
                <c:pt idx="3216">
                  <c:v>-3.1696249448018854E-3</c:v>
                </c:pt>
                <c:pt idx="3217">
                  <c:v>-3.1696249448018854E-3</c:v>
                </c:pt>
                <c:pt idx="3218">
                  <c:v>-3.1696249448018854E-3</c:v>
                </c:pt>
                <c:pt idx="3219">
                  <c:v>-3.1696249448018854E-3</c:v>
                </c:pt>
                <c:pt idx="3220">
                  <c:v>-3.1696249448018854E-3</c:v>
                </c:pt>
                <c:pt idx="3221">
                  <c:v>-3.1696249448018854E-3</c:v>
                </c:pt>
                <c:pt idx="3222">
                  <c:v>-3.1696249448018854E-3</c:v>
                </c:pt>
                <c:pt idx="3223">
                  <c:v>-3.1696249448018854E-3</c:v>
                </c:pt>
                <c:pt idx="3224">
                  <c:v>-3.1696249448018854E-3</c:v>
                </c:pt>
                <c:pt idx="3225">
                  <c:v>-3.1696249448018854E-3</c:v>
                </c:pt>
                <c:pt idx="3226">
                  <c:v>-3.1696249448018854E-3</c:v>
                </c:pt>
                <c:pt idx="3227">
                  <c:v>-3.1696249448018854E-3</c:v>
                </c:pt>
                <c:pt idx="3228">
                  <c:v>-3.1696249448018854E-3</c:v>
                </c:pt>
                <c:pt idx="3229">
                  <c:v>-3.1696249448018854E-3</c:v>
                </c:pt>
                <c:pt idx="3230">
                  <c:v>-3.1696249448018854E-3</c:v>
                </c:pt>
                <c:pt idx="3231">
                  <c:v>-3.1696249448018854E-3</c:v>
                </c:pt>
                <c:pt idx="3232">
                  <c:v>-3.1696249448018854E-3</c:v>
                </c:pt>
                <c:pt idx="3233">
                  <c:v>-3.1696249448018854E-3</c:v>
                </c:pt>
                <c:pt idx="3234">
                  <c:v>-3.1696249448018854E-3</c:v>
                </c:pt>
                <c:pt idx="3235">
                  <c:v>-3.1696249448018854E-3</c:v>
                </c:pt>
                <c:pt idx="3236">
                  <c:v>-3.1696249448018854E-3</c:v>
                </c:pt>
                <c:pt idx="3237">
                  <c:v>-3.1696249448018854E-3</c:v>
                </c:pt>
                <c:pt idx="3238">
                  <c:v>-3.1696249448018854E-3</c:v>
                </c:pt>
                <c:pt idx="3239">
                  <c:v>-3.1696249448018854E-3</c:v>
                </c:pt>
                <c:pt idx="3240">
                  <c:v>-3.3983472868905906E-3</c:v>
                </c:pt>
                <c:pt idx="3241">
                  <c:v>-3.3983472868905906E-3</c:v>
                </c:pt>
                <c:pt idx="3242">
                  <c:v>-3.3983472868905906E-3</c:v>
                </c:pt>
                <c:pt idx="3243">
                  <c:v>-3.3983472868905906E-3</c:v>
                </c:pt>
                <c:pt idx="3244">
                  <c:v>-3.3983472868905906E-3</c:v>
                </c:pt>
                <c:pt idx="3245">
                  <c:v>-3.3983472868905906E-3</c:v>
                </c:pt>
                <c:pt idx="3246">
                  <c:v>-3.3983472868905906E-3</c:v>
                </c:pt>
                <c:pt idx="3247">
                  <c:v>-3.3983472868905906E-3</c:v>
                </c:pt>
                <c:pt idx="3248">
                  <c:v>-3.3983472868905906E-3</c:v>
                </c:pt>
                <c:pt idx="3249">
                  <c:v>-3.3983472868905906E-3</c:v>
                </c:pt>
                <c:pt idx="3250">
                  <c:v>-3.3983472868905906E-3</c:v>
                </c:pt>
                <c:pt idx="3251">
                  <c:v>-3.3983472868905906E-3</c:v>
                </c:pt>
                <c:pt idx="3252">
                  <c:v>-3.3983472868905906E-3</c:v>
                </c:pt>
                <c:pt idx="3253">
                  <c:v>-3.3983472868905906E-3</c:v>
                </c:pt>
                <c:pt idx="3254">
                  <c:v>-3.3983472868905906E-3</c:v>
                </c:pt>
                <c:pt idx="3255">
                  <c:v>-3.3983472868905906E-3</c:v>
                </c:pt>
                <c:pt idx="3256">
                  <c:v>-3.3983472868905906E-3</c:v>
                </c:pt>
                <c:pt idx="3257">
                  <c:v>-3.3983472868905906E-3</c:v>
                </c:pt>
                <c:pt idx="3258">
                  <c:v>-3.3983472868905906E-3</c:v>
                </c:pt>
                <c:pt idx="3259">
                  <c:v>-3.3983472868905906E-3</c:v>
                </c:pt>
                <c:pt idx="3260">
                  <c:v>-3.3983472868905906E-3</c:v>
                </c:pt>
                <c:pt idx="3261">
                  <c:v>-3.3983472868905906E-3</c:v>
                </c:pt>
                <c:pt idx="3262">
                  <c:v>-3.3983472868905906E-3</c:v>
                </c:pt>
                <c:pt idx="3263">
                  <c:v>-3.3983472868905906E-3</c:v>
                </c:pt>
                <c:pt idx="3264">
                  <c:v>-7.3707413559982449E-3</c:v>
                </c:pt>
                <c:pt idx="3265">
                  <c:v>-7.3707413559982449E-3</c:v>
                </c:pt>
                <c:pt idx="3266">
                  <c:v>-7.3707413559982449E-3</c:v>
                </c:pt>
                <c:pt idx="3267">
                  <c:v>-7.3707413559982449E-3</c:v>
                </c:pt>
                <c:pt idx="3268">
                  <c:v>-7.3707413559982449E-3</c:v>
                </c:pt>
                <c:pt idx="3269">
                  <c:v>-7.3707413559982449E-3</c:v>
                </c:pt>
                <c:pt idx="3270">
                  <c:v>-7.3707413559982449E-3</c:v>
                </c:pt>
                <c:pt idx="3271">
                  <c:v>-7.3707413559982449E-3</c:v>
                </c:pt>
                <c:pt idx="3272">
                  <c:v>-7.3707413559982449E-3</c:v>
                </c:pt>
                <c:pt idx="3273">
                  <c:v>-7.3707413559982449E-3</c:v>
                </c:pt>
                <c:pt idx="3274">
                  <c:v>-7.3707413559982449E-3</c:v>
                </c:pt>
                <c:pt idx="3275">
                  <c:v>-7.3707413559982449E-3</c:v>
                </c:pt>
                <c:pt idx="3276">
                  <c:v>-7.3707413559982449E-3</c:v>
                </c:pt>
                <c:pt idx="3277">
                  <c:v>-7.3707413559982449E-3</c:v>
                </c:pt>
                <c:pt idx="3278">
                  <c:v>-7.3707413559982449E-3</c:v>
                </c:pt>
                <c:pt idx="3279">
                  <c:v>-7.3707413559982449E-3</c:v>
                </c:pt>
                <c:pt idx="3280">
                  <c:v>-7.3707413559982449E-3</c:v>
                </c:pt>
                <c:pt idx="3281">
                  <c:v>-7.3707413559982449E-3</c:v>
                </c:pt>
                <c:pt idx="3282">
                  <c:v>-7.3707413559982449E-3</c:v>
                </c:pt>
                <c:pt idx="3283">
                  <c:v>-7.3707413559982449E-3</c:v>
                </c:pt>
                <c:pt idx="3284">
                  <c:v>-7.3707413559982449E-3</c:v>
                </c:pt>
                <c:pt idx="3285">
                  <c:v>-7.3707413559982449E-3</c:v>
                </c:pt>
                <c:pt idx="3286">
                  <c:v>-7.3707413559982449E-3</c:v>
                </c:pt>
                <c:pt idx="3287">
                  <c:v>-7.3707413559982449E-3</c:v>
                </c:pt>
                <c:pt idx="3288">
                  <c:v>-4.651489005621734E-3</c:v>
                </c:pt>
                <c:pt idx="3289">
                  <c:v>-4.651489005621734E-3</c:v>
                </c:pt>
                <c:pt idx="3290">
                  <c:v>-4.651489005621734E-3</c:v>
                </c:pt>
                <c:pt idx="3291">
                  <c:v>-4.651489005621734E-3</c:v>
                </c:pt>
                <c:pt idx="3292">
                  <c:v>-4.651489005621734E-3</c:v>
                </c:pt>
                <c:pt idx="3293">
                  <c:v>-4.651489005621734E-3</c:v>
                </c:pt>
                <c:pt idx="3294">
                  <c:v>-4.651489005621734E-3</c:v>
                </c:pt>
                <c:pt idx="3295">
                  <c:v>-4.651489005621734E-3</c:v>
                </c:pt>
                <c:pt idx="3296">
                  <c:v>-4.651489005621734E-3</c:v>
                </c:pt>
                <c:pt idx="3297">
                  <c:v>-4.651489005621734E-3</c:v>
                </c:pt>
                <c:pt idx="3298">
                  <c:v>-4.651489005621734E-3</c:v>
                </c:pt>
                <c:pt idx="3299">
                  <c:v>-4.651489005621734E-3</c:v>
                </c:pt>
                <c:pt idx="3300">
                  <c:v>-4.651489005621734E-3</c:v>
                </c:pt>
                <c:pt idx="3301">
                  <c:v>-4.651489005621734E-3</c:v>
                </c:pt>
                <c:pt idx="3302">
                  <c:v>-4.651489005621734E-3</c:v>
                </c:pt>
                <c:pt idx="3303">
                  <c:v>-4.651489005621734E-3</c:v>
                </c:pt>
                <c:pt idx="3304">
                  <c:v>-4.651489005621734E-3</c:v>
                </c:pt>
                <c:pt idx="3305">
                  <c:v>-4.651489005621734E-3</c:v>
                </c:pt>
                <c:pt idx="3306">
                  <c:v>-4.651489005621734E-3</c:v>
                </c:pt>
                <c:pt idx="3307">
                  <c:v>-4.651489005621734E-3</c:v>
                </c:pt>
                <c:pt idx="3308">
                  <c:v>-4.651489005621734E-3</c:v>
                </c:pt>
                <c:pt idx="3309">
                  <c:v>-4.651489005621734E-3</c:v>
                </c:pt>
                <c:pt idx="3310">
                  <c:v>-4.651489005621734E-3</c:v>
                </c:pt>
                <c:pt idx="3311">
                  <c:v>-4.651489005621734E-3</c:v>
                </c:pt>
                <c:pt idx="3312">
                  <c:v>-4.525077160536739E-3</c:v>
                </c:pt>
                <c:pt idx="3313">
                  <c:v>-4.525077160536739E-3</c:v>
                </c:pt>
                <c:pt idx="3314">
                  <c:v>-4.525077160536739E-3</c:v>
                </c:pt>
                <c:pt idx="3315">
                  <c:v>-4.525077160536739E-3</c:v>
                </c:pt>
                <c:pt idx="3316">
                  <c:v>-4.525077160536739E-3</c:v>
                </c:pt>
                <c:pt idx="3317">
                  <c:v>-4.525077160536739E-3</c:v>
                </c:pt>
                <c:pt idx="3318">
                  <c:v>-4.525077160536739E-3</c:v>
                </c:pt>
                <c:pt idx="3319">
                  <c:v>-4.525077160536739E-3</c:v>
                </c:pt>
                <c:pt idx="3320">
                  <c:v>-4.525077160536739E-3</c:v>
                </c:pt>
                <c:pt idx="3321">
                  <c:v>-4.525077160536739E-3</c:v>
                </c:pt>
                <c:pt idx="3322">
                  <c:v>-4.525077160536739E-3</c:v>
                </c:pt>
                <c:pt idx="3323">
                  <c:v>-4.525077160536739E-3</c:v>
                </c:pt>
                <c:pt idx="3324">
                  <c:v>-4.525077160536739E-3</c:v>
                </c:pt>
                <c:pt idx="3325">
                  <c:v>-4.525077160536739E-3</c:v>
                </c:pt>
                <c:pt idx="3326">
                  <c:v>-4.525077160536739E-3</c:v>
                </c:pt>
                <c:pt idx="3327">
                  <c:v>-4.525077160536739E-3</c:v>
                </c:pt>
                <c:pt idx="3328">
                  <c:v>-4.525077160536739E-3</c:v>
                </c:pt>
                <c:pt idx="3329">
                  <c:v>-4.525077160536739E-3</c:v>
                </c:pt>
                <c:pt idx="3330">
                  <c:v>-4.525077160536739E-3</c:v>
                </c:pt>
                <c:pt idx="3331">
                  <c:v>-4.525077160536739E-3</c:v>
                </c:pt>
                <c:pt idx="3332">
                  <c:v>-4.525077160536739E-3</c:v>
                </c:pt>
                <c:pt idx="3333">
                  <c:v>-4.525077160536739E-3</c:v>
                </c:pt>
                <c:pt idx="3334">
                  <c:v>-4.525077160536739E-3</c:v>
                </c:pt>
                <c:pt idx="3335">
                  <c:v>-4.525077160536739E-3</c:v>
                </c:pt>
                <c:pt idx="3336">
                  <c:v>5.1771856701434693E-3</c:v>
                </c:pt>
                <c:pt idx="3337">
                  <c:v>5.1771856701434693E-3</c:v>
                </c:pt>
                <c:pt idx="3338">
                  <c:v>5.1771856701434693E-3</c:v>
                </c:pt>
                <c:pt idx="3339">
                  <c:v>5.1771856701434693E-3</c:v>
                </c:pt>
                <c:pt idx="3340">
                  <c:v>5.1771856701434693E-3</c:v>
                </c:pt>
                <c:pt idx="3341">
                  <c:v>5.1771856701434693E-3</c:v>
                </c:pt>
                <c:pt idx="3342">
                  <c:v>5.1771856701434693E-3</c:v>
                </c:pt>
                <c:pt idx="3343">
                  <c:v>5.1771856701434693E-3</c:v>
                </c:pt>
                <c:pt idx="3344">
                  <c:v>5.1771856701434693E-3</c:v>
                </c:pt>
                <c:pt idx="3345">
                  <c:v>5.1771856701434693E-3</c:v>
                </c:pt>
                <c:pt idx="3346">
                  <c:v>5.1771856701434693E-3</c:v>
                </c:pt>
                <c:pt idx="3347">
                  <c:v>5.1771856701434693E-3</c:v>
                </c:pt>
                <c:pt idx="3348">
                  <c:v>5.1771856701434693E-3</c:v>
                </c:pt>
                <c:pt idx="3349">
                  <c:v>5.1771856701434693E-3</c:v>
                </c:pt>
                <c:pt idx="3350">
                  <c:v>5.1771856701434693E-3</c:v>
                </c:pt>
                <c:pt idx="3351">
                  <c:v>5.1771856701434693E-3</c:v>
                </c:pt>
                <c:pt idx="3352">
                  <c:v>5.1771856701434693E-3</c:v>
                </c:pt>
                <c:pt idx="3353">
                  <c:v>5.1771856701434693E-3</c:v>
                </c:pt>
                <c:pt idx="3354">
                  <c:v>5.1771856701434693E-3</c:v>
                </c:pt>
                <c:pt idx="3355">
                  <c:v>5.1771856701434693E-3</c:v>
                </c:pt>
                <c:pt idx="3356">
                  <c:v>5.1771856701434693E-3</c:v>
                </c:pt>
                <c:pt idx="3357">
                  <c:v>5.1771856701434693E-3</c:v>
                </c:pt>
                <c:pt idx="3358">
                  <c:v>5.1771856701434693E-3</c:v>
                </c:pt>
                <c:pt idx="3359">
                  <c:v>5.1771856701434693E-3</c:v>
                </c:pt>
                <c:pt idx="3360">
                  <c:v>5.4059080122321745E-3</c:v>
                </c:pt>
                <c:pt idx="3361">
                  <c:v>5.4059080122321745E-3</c:v>
                </c:pt>
                <c:pt idx="3362">
                  <c:v>5.4059080122321745E-3</c:v>
                </c:pt>
                <c:pt idx="3363">
                  <c:v>5.4059080122321745E-3</c:v>
                </c:pt>
                <c:pt idx="3364">
                  <c:v>5.4059080122321745E-3</c:v>
                </c:pt>
                <c:pt idx="3365">
                  <c:v>5.4059080122321745E-3</c:v>
                </c:pt>
                <c:pt idx="3366">
                  <c:v>5.4059080122321745E-3</c:v>
                </c:pt>
                <c:pt idx="3367">
                  <c:v>5.4059080122321745E-3</c:v>
                </c:pt>
                <c:pt idx="3368">
                  <c:v>5.4059080122321745E-3</c:v>
                </c:pt>
                <c:pt idx="3369">
                  <c:v>5.4059080122321745E-3</c:v>
                </c:pt>
                <c:pt idx="3370">
                  <c:v>5.4059080122321745E-3</c:v>
                </c:pt>
                <c:pt idx="3371">
                  <c:v>5.4059080122321745E-3</c:v>
                </c:pt>
                <c:pt idx="3372">
                  <c:v>5.4059080122321745E-3</c:v>
                </c:pt>
                <c:pt idx="3373">
                  <c:v>5.4059080122321745E-3</c:v>
                </c:pt>
                <c:pt idx="3374">
                  <c:v>5.4059080122321745E-3</c:v>
                </c:pt>
                <c:pt idx="3375">
                  <c:v>5.4059080122321745E-3</c:v>
                </c:pt>
                <c:pt idx="3376">
                  <c:v>5.4059080122321745E-3</c:v>
                </c:pt>
                <c:pt idx="3377">
                  <c:v>5.4059080122321745E-3</c:v>
                </c:pt>
                <c:pt idx="3378">
                  <c:v>5.4059080122321745E-3</c:v>
                </c:pt>
                <c:pt idx="3379">
                  <c:v>5.4059080122321745E-3</c:v>
                </c:pt>
                <c:pt idx="3380">
                  <c:v>5.4059080122321745E-3</c:v>
                </c:pt>
                <c:pt idx="3381">
                  <c:v>5.4059080122321745E-3</c:v>
                </c:pt>
                <c:pt idx="3382">
                  <c:v>5.4059080122321745E-3</c:v>
                </c:pt>
                <c:pt idx="3383">
                  <c:v>5.4059080122321745E-3</c:v>
                </c:pt>
                <c:pt idx="3384">
                  <c:v>5.1771856701434693E-3</c:v>
                </c:pt>
                <c:pt idx="3385">
                  <c:v>5.1771856701434693E-3</c:v>
                </c:pt>
                <c:pt idx="3386">
                  <c:v>5.1771856701434693E-3</c:v>
                </c:pt>
                <c:pt idx="3387">
                  <c:v>5.1771856701434693E-3</c:v>
                </c:pt>
                <c:pt idx="3388">
                  <c:v>5.1771856701434693E-3</c:v>
                </c:pt>
                <c:pt idx="3389">
                  <c:v>5.1771856701434693E-3</c:v>
                </c:pt>
                <c:pt idx="3390">
                  <c:v>5.1771856701434693E-3</c:v>
                </c:pt>
                <c:pt idx="3391">
                  <c:v>5.1771856701434693E-3</c:v>
                </c:pt>
                <c:pt idx="3392">
                  <c:v>5.1771856701434693E-3</c:v>
                </c:pt>
                <c:pt idx="3393">
                  <c:v>5.1771856701434693E-3</c:v>
                </c:pt>
                <c:pt idx="3394">
                  <c:v>5.1771856701434693E-3</c:v>
                </c:pt>
                <c:pt idx="3395">
                  <c:v>5.1771856701434693E-3</c:v>
                </c:pt>
                <c:pt idx="3396">
                  <c:v>5.1771856701434693E-3</c:v>
                </c:pt>
                <c:pt idx="3397">
                  <c:v>5.1771856701434693E-3</c:v>
                </c:pt>
                <c:pt idx="3398">
                  <c:v>5.1771856701434693E-3</c:v>
                </c:pt>
                <c:pt idx="3399">
                  <c:v>5.1771856701434693E-3</c:v>
                </c:pt>
                <c:pt idx="3400">
                  <c:v>5.1771856701434693E-3</c:v>
                </c:pt>
                <c:pt idx="3401">
                  <c:v>5.1771856701434693E-3</c:v>
                </c:pt>
                <c:pt idx="3402">
                  <c:v>5.1771856701434693E-3</c:v>
                </c:pt>
                <c:pt idx="3403">
                  <c:v>5.1771856701434693E-3</c:v>
                </c:pt>
                <c:pt idx="3404">
                  <c:v>5.1771856701434693E-3</c:v>
                </c:pt>
                <c:pt idx="3405">
                  <c:v>5.1771856701434693E-3</c:v>
                </c:pt>
                <c:pt idx="3406">
                  <c:v>5.1771856701434693E-3</c:v>
                </c:pt>
                <c:pt idx="3407">
                  <c:v>5.1771856701434693E-3</c:v>
                </c:pt>
                <c:pt idx="3408">
                  <c:v>8.6217096212468647E-3</c:v>
                </c:pt>
                <c:pt idx="3409">
                  <c:v>8.6217096212468647E-3</c:v>
                </c:pt>
                <c:pt idx="3410">
                  <c:v>8.6217096212468647E-3</c:v>
                </c:pt>
                <c:pt idx="3411">
                  <c:v>8.6217096212468647E-3</c:v>
                </c:pt>
                <c:pt idx="3412">
                  <c:v>8.6217096212468647E-3</c:v>
                </c:pt>
                <c:pt idx="3413">
                  <c:v>8.6217096212468647E-3</c:v>
                </c:pt>
                <c:pt idx="3414">
                  <c:v>8.6217096212468647E-3</c:v>
                </c:pt>
                <c:pt idx="3415">
                  <c:v>8.6217096212468647E-3</c:v>
                </c:pt>
                <c:pt idx="3416">
                  <c:v>8.6217096212468647E-3</c:v>
                </c:pt>
                <c:pt idx="3417">
                  <c:v>8.6217096212468647E-3</c:v>
                </c:pt>
                <c:pt idx="3418">
                  <c:v>8.6217096212468647E-3</c:v>
                </c:pt>
                <c:pt idx="3419">
                  <c:v>8.6217096212468647E-3</c:v>
                </c:pt>
                <c:pt idx="3420">
                  <c:v>8.6217096212468647E-3</c:v>
                </c:pt>
                <c:pt idx="3421">
                  <c:v>8.6217096212468647E-3</c:v>
                </c:pt>
                <c:pt idx="3422">
                  <c:v>8.6217096212468647E-3</c:v>
                </c:pt>
                <c:pt idx="3423">
                  <c:v>8.6217096212468647E-3</c:v>
                </c:pt>
                <c:pt idx="3424">
                  <c:v>8.6217096212468647E-3</c:v>
                </c:pt>
                <c:pt idx="3425">
                  <c:v>8.6217096212468647E-3</c:v>
                </c:pt>
                <c:pt idx="3426">
                  <c:v>8.6217096212468647E-3</c:v>
                </c:pt>
                <c:pt idx="3427">
                  <c:v>8.6217096212468647E-3</c:v>
                </c:pt>
                <c:pt idx="3428">
                  <c:v>8.6217096212468647E-3</c:v>
                </c:pt>
                <c:pt idx="3429">
                  <c:v>8.6217096212468647E-3</c:v>
                </c:pt>
                <c:pt idx="3430">
                  <c:v>8.6217096212468647E-3</c:v>
                </c:pt>
                <c:pt idx="3431">
                  <c:v>8.6217096212468647E-3</c:v>
                </c:pt>
                <c:pt idx="3432">
                  <c:v>8.8504319633355699E-3</c:v>
                </c:pt>
                <c:pt idx="3433">
                  <c:v>8.8504319633355699E-3</c:v>
                </c:pt>
                <c:pt idx="3434">
                  <c:v>8.8504319633355699E-3</c:v>
                </c:pt>
                <c:pt idx="3435">
                  <c:v>8.8504319633355699E-3</c:v>
                </c:pt>
                <c:pt idx="3436">
                  <c:v>8.8504319633355699E-3</c:v>
                </c:pt>
                <c:pt idx="3437">
                  <c:v>8.8504319633355699E-3</c:v>
                </c:pt>
                <c:pt idx="3438">
                  <c:v>8.8504319633355699E-3</c:v>
                </c:pt>
                <c:pt idx="3439">
                  <c:v>8.8504319633355699E-3</c:v>
                </c:pt>
                <c:pt idx="3440">
                  <c:v>8.8504319633355699E-3</c:v>
                </c:pt>
                <c:pt idx="3441">
                  <c:v>8.8504319633355699E-3</c:v>
                </c:pt>
                <c:pt idx="3442">
                  <c:v>8.8504319633355699E-3</c:v>
                </c:pt>
                <c:pt idx="3443">
                  <c:v>8.8504319633355699E-3</c:v>
                </c:pt>
                <c:pt idx="3444">
                  <c:v>8.8504319633355699E-3</c:v>
                </c:pt>
                <c:pt idx="3445">
                  <c:v>8.8504319633355699E-3</c:v>
                </c:pt>
                <c:pt idx="3446">
                  <c:v>8.8504319633355699E-3</c:v>
                </c:pt>
                <c:pt idx="3447">
                  <c:v>8.8504319633355699E-3</c:v>
                </c:pt>
                <c:pt idx="3448">
                  <c:v>8.8504319633355699E-3</c:v>
                </c:pt>
                <c:pt idx="3449">
                  <c:v>8.8504319633355699E-3</c:v>
                </c:pt>
                <c:pt idx="3450">
                  <c:v>8.8504319633355699E-3</c:v>
                </c:pt>
                <c:pt idx="3451">
                  <c:v>8.8504319633355699E-3</c:v>
                </c:pt>
                <c:pt idx="3452">
                  <c:v>8.8504319633355699E-3</c:v>
                </c:pt>
                <c:pt idx="3453">
                  <c:v>8.8504319633355699E-3</c:v>
                </c:pt>
                <c:pt idx="3454">
                  <c:v>8.8504319633355699E-3</c:v>
                </c:pt>
                <c:pt idx="3455">
                  <c:v>8.8504319633355699E-3</c:v>
                </c:pt>
                <c:pt idx="3456">
                  <c:v>-2.1150308315966981E-3</c:v>
                </c:pt>
                <c:pt idx="3457">
                  <c:v>-2.1150308315966981E-3</c:v>
                </c:pt>
                <c:pt idx="3458">
                  <c:v>-2.1150308315966981E-3</c:v>
                </c:pt>
                <c:pt idx="3459">
                  <c:v>-2.1150308315966981E-3</c:v>
                </c:pt>
                <c:pt idx="3460">
                  <c:v>-2.1150308315966981E-3</c:v>
                </c:pt>
                <c:pt idx="3461">
                  <c:v>-2.1150308315966981E-3</c:v>
                </c:pt>
                <c:pt idx="3462">
                  <c:v>-2.1150308315966981E-3</c:v>
                </c:pt>
                <c:pt idx="3463">
                  <c:v>-2.1150308315966981E-3</c:v>
                </c:pt>
                <c:pt idx="3464">
                  <c:v>-2.1150308315966981E-3</c:v>
                </c:pt>
                <c:pt idx="3465">
                  <c:v>-2.1150308315966981E-3</c:v>
                </c:pt>
                <c:pt idx="3466">
                  <c:v>-2.1150308315966981E-3</c:v>
                </c:pt>
                <c:pt idx="3467">
                  <c:v>-2.1150308315966981E-3</c:v>
                </c:pt>
                <c:pt idx="3468">
                  <c:v>-2.1150308315966981E-3</c:v>
                </c:pt>
                <c:pt idx="3469">
                  <c:v>-2.1150308315966981E-3</c:v>
                </c:pt>
                <c:pt idx="3470">
                  <c:v>-2.1150308315966981E-3</c:v>
                </c:pt>
                <c:pt idx="3471">
                  <c:v>-2.1150308315966981E-3</c:v>
                </c:pt>
                <c:pt idx="3472">
                  <c:v>-2.1150308315966981E-3</c:v>
                </c:pt>
                <c:pt idx="3473">
                  <c:v>-2.1150308315966981E-3</c:v>
                </c:pt>
                <c:pt idx="3474">
                  <c:v>-2.1150308315966981E-3</c:v>
                </c:pt>
                <c:pt idx="3475">
                  <c:v>-2.1150308315966981E-3</c:v>
                </c:pt>
                <c:pt idx="3476">
                  <c:v>-2.1150308315966981E-3</c:v>
                </c:pt>
                <c:pt idx="3477">
                  <c:v>-2.1150308315966981E-3</c:v>
                </c:pt>
                <c:pt idx="3478">
                  <c:v>-2.1150308315966981E-3</c:v>
                </c:pt>
                <c:pt idx="3479">
                  <c:v>-2.1150308315966981E-3</c:v>
                </c:pt>
                <c:pt idx="3480">
                  <c:v>-1.3897592308693696E-3</c:v>
                </c:pt>
                <c:pt idx="3481">
                  <c:v>-1.3897592308693696E-3</c:v>
                </c:pt>
                <c:pt idx="3482">
                  <c:v>-1.3897592308693696E-3</c:v>
                </c:pt>
                <c:pt idx="3483">
                  <c:v>-1.3897592308693696E-3</c:v>
                </c:pt>
                <c:pt idx="3484">
                  <c:v>-1.3897592308693696E-3</c:v>
                </c:pt>
                <c:pt idx="3485">
                  <c:v>-1.3897592308693696E-3</c:v>
                </c:pt>
                <c:pt idx="3486">
                  <c:v>-1.3897592308693696E-3</c:v>
                </c:pt>
                <c:pt idx="3487">
                  <c:v>-1.3897592308693696E-3</c:v>
                </c:pt>
                <c:pt idx="3488">
                  <c:v>-1.3897592308693696E-3</c:v>
                </c:pt>
                <c:pt idx="3489">
                  <c:v>-1.3897592308693696E-3</c:v>
                </c:pt>
                <c:pt idx="3490">
                  <c:v>-1.3897592308693696E-3</c:v>
                </c:pt>
                <c:pt idx="3491">
                  <c:v>-1.3897592308693696E-3</c:v>
                </c:pt>
                <c:pt idx="3492">
                  <c:v>-1.3897592308693696E-3</c:v>
                </c:pt>
                <c:pt idx="3493">
                  <c:v>-1.3897592308693696E-3</c:v>
                </c:pt>
                <c:pt idx="3494">
                  <c:v>-1.3897592308693696E-3</c:v>
                </c:pt>
                <c:pt idx="3495">
                  <c:v>-1.3897592308693696E-3</c:v>
                </c:pt>
                <c:pt idx="3496">
                  <c:v>-1.3897592308693696E-3</c:v>
                </c:pt>
                <c:pt idx="3497">
                  <c:v>-1.3897592308693696E-3</c:v>
                </c:pt>
                <c:pt idx="3498">
                  <c:v>-1.3897592308693696E-3</c:v>
                </c:pt>
                <c:pt idx="3499">
                  <c:v>-1.3897592308693696E-3</c:v>
                </c:pt>
                <c:pt idx="3500">
                  <c:v>-1.3897592308693696E-3</c:v>
                </c:pt>
                <c:pt idx="3501">
                  <c:v>-1.3897592308693696E-3</c:v>
                </c:pt>
                <c:pt idx="3502">
                  <c:v>-1.3897592308693696E-3</c:v>
                </c:pt>
                <c:pt idx="3503">
                  <c:v>-1.3897592308693696E-3</c:v>
                </c:pt>
                <c:pt idx="3504">
                  <c:v>-2.8480861474191599E-3</c:v>
                </c:pt>
                <c:pt idx="3505">
                  <c:v>-2.8480861474191599E-3</c:v>
                </c:pt>
                <c:pt idx="3506">
                  <c:v>-2.8480861474191599E-3</c:v>
                </c:pt>
                <c:pt idx="3507">
                  <c:v>-2.8480861474191599E-3</c:v>
                </c:pt>
                <c:pt idx="3508">
                  <c:v>-2.8480861474191599E-3</c:v>
                </c:pt>
                <c:pt idx="3509">
                  <c:v>-2.8480861474191599E-3</c:v>
                </c:pt>
                <c:pt idx="3510">
                  <c:v>-2.8480861474191599E-3</c:v>
                </c:pt>
                <c:pt idx="3511">
                  <c:v>-2.8480861474191599E-3</c:v>
                </c:pt>
                <c:pt idx="3512">
                  <c:v>-2.8480861474191599E-3</c:v>
                </c:pt>
                <c:pt idx="3513">
                  <c:v>-2.8480861474191599E-3</c:v>
                </c:pt>
                <c:pt idx="3514">
                  <c:v>-2.8480861474191599E-3</c:v>
                </c:pt>
                <c:pt idx="3515">
                  <c:v>-2.8480861474191599E-3</c:v>
                </c:pt>
                <c:pt idx="3516">
                  <c:v>-2.8480861474191599E-3</c:v>
                </c:pt>
                <c:pt idx="3517">
                  <c:v>-2.8480861474191599E-3</c:v>
                </c:pt>
                <c:pt idx="3518">
                  <c:v>-2.8480861474191599E-3</c:v>
                </c:pt>
                <c:pt idx="3519">
                  <c:v>-2.8480861474191599E-3</c:v>
                </c:pt>
                <c:pt idx="3520">
                  <c:v>-2.8480861474191599E-3</c:v>
                </c:pt>
                <c:pt idx="3521">
                  <c:v>-2.8480861474191599E-3</c:v>
                </c:pt>
                <c:pt idx="3522">
                  <c:v>-2.8480861474191599E-3</c:v>
                </c:pt>
                <c:pt idx="3523">
                  <c:v>-2.8480861474191599E-3</c:v>
                </c:pt>
                <c:pt idx="3524">
                  <c:v>-2.8480861474191599E-3</c:v>
                </c:pt>
                <c:pt idx="3525">
                  <c:v>-2.8480861474191599E-3</c:v>
                </c:pt>
                <c:pt idx="3526">
                  <c:v>-2.8480861474191599E-3</c:v>
                </c:pt>
                <c:pt idx="3527">
                  <c:v>-2.8480861474191599E-3</c:v>
                </c:pt>
                <c:pt idx="3528">
                  <c:v>1.3530302637771996E-3</c:v>
                </c:pt>
                <c:pt idx="3529">
                  <c:v>1.3530302637771996E-3</c:v>
                </c:pt>
                <c:pt idx="3530">
                  <c:v>1.3530302637771996E-3</c:v>
                </c:pt>
                <c:pt idx="3531">
                  <c:v>1.3530302637771996E-3</c:v>
                </c:pt>
                <c:pt idx="3532">
                  <c:v>1.3530302637771996E-3</c:v>
                </c:pt>
                <c:pt idx="3533">
                  <c:v>1.3530302637771996E-3</c:v>
                </c:pt>
                <c:pt idx="3534">
                  <c:v>1.3530302637771996E-3</c:v>
                </c:pt>
                <c:pt idx="3535">
                  <c:v>1.3530302637771996E-3</c:v>
                </c:pt>
                <c:pt idx="3536">
                  <c:v>1.3530302637771996E-3</c:v>
                </c:pt>
                <c:pt idx="3537">
                  <c:v>1.3530302637771996E-3</c:v>
                </c:pt>
                <c:pt idx="3538">
                  <c:v>1.3530302637771996E-3</c:v>
                </c:pt>
                <c:pt idx="3539">
                  <c:v>1.3530302637771996E-3</c:v>
                </c:pt>
                <c:pt idx="3540">
                  <c:v>1.3530302637771996E-3</c:v>
                </c:pt>
                <c:pt idx="3541">
                  <c:v>1.3530302637771996E-3</c:v>
                </c:pt>
                <c:pt idx="3542">
                  <c:v>1.3530302637771996E-3</c:v>
                </c:pt>
                <c:pt idx="3543">
                  <c:v>1.3530302637771996E-3</c:v>
                </c:pt>
                <c:pt idx="3544">
                  <c:v>1.3530302637771996E-3</c:v>
                </c:pt>
                <c:pt idx="3545">
                  <c:v>1.3530302637771996E-3</c:v>
                </c:pt>
                <c:pt idx="3546">
                  <c:v>1.3530302637771996E-3</c:v>
                </c:pt>
                <c:pt idx="3547">
                  <c:v>1.3530302637771996E-3</c:v>
                </c:pt>
                <c:pt idx="3548">
                  <c:v>1.3530302637771996E-3</c:v>
                </c:pt>
                <c:pt idx="3549">
                  <c:v>1.3530302637771996E-3</c:v>
                </c:pt>
                <c:pt idx="3550">
                  <c:v>1.3530302637771996E-3</c:v>
                </c:pt>
                <c:pt idx="3551">
                  <c:v>1.3530302637771996E-3</c:v>
                </c:pt>
                <c:pt idx="3552">
                  <c:v>7.6432184103421008E-3</c:v>
                </c:pt>
                <c:pt idx="3553">
                  <c:v>7.6432184103421008E-3</c:v>
                </c:pt>
                <c:pt idx="3554">
                  <c:v>7.6432184103421008E-3</c:v>
                </c:pt>
                <c:pt idx="3555">
                  <c:v>7.6432184103421008E-3</c:v>
                </c:pt>
                <c:pt idx="3556">
                  <c:v>7.6432184103421008E-3</c:v>
                </c:pt>
                <c:pt idx="3557">
                  <c:v>7.6432184103421008E-3</c:v>
                </c:pt>
                <c:pt idx="3558">
                  <c:v>7.6432184103421008E-3</c:v>
                </c:pt>
                <c:pt idx="3559">
                  <c:v>7.6432184103421008E-3</c:v>
                </c:pt>
                <c:pt idx="3560">
                  <c:v>7.6432184103421008E-3</c:v>
                </c:pt>
                <c:pt idx="3561">
                  <c:v>7.6432184103421008E-3</c:v>
                </c:pt>
                <c:pt idx="3562">
                  <c:v>7.6432184103421008E-3</c:v>
                </c:pt>
                <c:pt idx="3563">
                  <c:v>7.6432184103421008E-3</c:v>
                </c:pt>
                <c:pt idx="3564">
                  <c:v>7.6432184103421008E-3</c:v>
                </c:pt>
                <c:pt idx="3565">
                  <c:v>7.6432184103421008E-3</c:v>
                </c:pt>
                <c:pt idx="3566">
                  <c:v>7.6432184103421008E-3</c:v>
                </c:pt>
                <c:pt idx="3567">
                  <c:v>7.6432184103421008E-3</c:v>
                </c:pt>
                <c:pt idx="3568">
                  <c:v>7.6432184103421008E-3</c:v>
                </c:pt>
                <c:pt idx="3569">
                  <c:v>7.6432184103421008E-3</c:v>
                </c:pt>
                <c:pt idx="3570">
                  <c:v>7.6432184103421008E-3</c:v>
                </c:pt>
                <c:pt idx="3571">
                  <c:v>7.6432184103421008E-3</c:v>
                </c:pt>
                <c:pt idx="3572">
                  <c:v>7.6432184103421008E-3</c:v>
                </c:pt>
                <c:pt idx="3573">
                  <c:v>7.6432184103421008E-3</c:v>
                </c:pt>
                <c:pt idx="3574">
                  <c:v>7.6432184103421008E-3</c:v>
                </c:pt>
                <c:pt idx="3575">
                  <c:v>7.6432184103421008E-3</c:v>
                </c:pt>
                <c:pt idx="3576">
                  <c:v>1.3530302637771996E-3</c:v>
                </c:pt>
                <c:pt idx="3577">
                  <c:v>1.3530302637771996E-3</c:v>
                </c:pt>
                <c:pt idx="3578">
                  <c:v>1.3530302637771996E-3</c:v>
                </c:pt>
                <c:pt idx="3579">
                  <c:v>1.3530302637771996E-3</c:v>
                </c:pt>
                <c:pt idx="3580">
                  <c:v>1.3530302637771996E-3</c:v>
                </c:pt>
                <c:pt idx="3581">
                  <c:v>1.3530302637771996E-3</c:v>
                </c:pt>
                <c:pt idx="3582">
                  <c:v>1.3530302637771996E-3</c:v>
                </c:pt>
                <c:pt idx="3583">
                  <c:v>1.3530302637771996E-3</c:v>
                </c:pt>
                <c:pt idx="3584">
                  <c:v>1.3530302637771996E-3</c:v>
                </c:pt>
                <c:pt idx="3585">
                  <c:v>1.3530302637771996E-3</c:v>
                </c:pt>
                <c:pt idx="3586">
                  <c:v>1.3530302637771996E-3</c:v>
                </c:pt>
                <c:pt idx="3587">
                  <c:v>1.3530302637771996E-3</c:v>
                </c:pt>
                <c:pt idx="3588">
                  <c:v>1.3530302637771996E-3</c:v>
                </c:pt>
                <c:pt idx="3589">
                  <c:v>1.3530302637771996E-3</c:v>
                </c:pt>
                <c:pt idx="3590">
                  <c:v>1.3530302637771996E-3</c:v>
                </c:pt>
                <c:pt idx="3591">
                  <c:v>1.3530302637771996E-3</c:v>
                </c:pt>
                <c:pt idx="3592">
                  <c:v>1.3530302637771996E-3</c:v>
                </c:pt>
                <c:pt idx="3593">
                  <c:v>1.3530302637771996E-3</c:v>
                </c:pt>
                <c:pt idx="3594">
                  <c:v>1.3530302637771996E-3</c:v>
                </c:pt>
                <c:pt idx="3595">
                  <c:v>1.3530302637771996E-3</c:v>
                </c:pt>
                <c:pt idx="3596">
                  <c:v>1.3530302637771996E-3</c:v>
                </c:pt>
                <c:pt idx="3597">
                  <c:v>1.3530302637771996E-3</c:v>
                </c:pt>
                <c:pt idx="3598">
                  <c:v>1.3530302637771996E-3</c:v>
                </c:pt>
                <c:pt idx="3599">
                  <c:v>1.3530302637771996E-3</c:v>
                </c:pt>
                <c:pt idx="3600">
                  <c:v>8.9558557959978913E-4</c:v>
                </c:pt>
                <c:pt idx="3601">
                  <c:v>8.9558557959978913E-4</c:v>
                </c:pt>
                <c:pt idx="3602">
                  <c:v>8.9558557959978913E-4</c:v>
                </c:pt>
                <c:pt idx="3603">
                  <c:v>8.9558557959978913E-4</c:v>
                </c:pt>
                <c:pt idx="3604">
                  <c:v>8.9558557959978913E-4</c:v>
                </c:pt>
                <c:pt idx="3605">
                  <c:v>8.9558557959978913E-4</c:v>
                </c:pt>
                <c:pt idx="3606">
                  <c:v>8.9558557959978913E-4</c:v>
                </c:pt>
                <c:pt idx="3607">
                  <c:v>8.9558557959978913E-4</c:v>
                </c:pt>
                <c:pt idx="3608">
                  <c:v>8.9558557959978913E-4</c:v>
                </c:pt>
                <c:pt idx="3609">
                  <c:v>8.9558557959978913E-4</c:v>
                </c:pt>
                <c:pt idx="3610">
                  <c:v>8.9558557959978913E-4</c:v>
                </c:pt>
                <c:pt idx="3611">
                  <c:v>8.9558557959978913E-4</c:v>
                </c:pt>
                <c:pt idx="3612">
                  <c:v>8.9558557959978913E-4</c:v>
                </c:pt>
                <c:pt idx="3613">
                  <c:v>8.9558557959978913E-4</c:v>
                </c:pt>
                <c:pt idx="3614">
                  <c:v>8.9558557959978913E-4</c:v>
                </c:pt>
                <c:pt idx="3615">
                  <c:v>8.9558557959978913E-4</c:v>
                </c:pt>
                <c:pt idx="3616">
                  <c:v>8.9558557959978913E-4</c:v>
                </c:pt>
                <c:pt idx="3617">
                  <c:v>8.9558557959978913E-4</c:v>
                </c:pt>
                <c:pt idx="3618">
                  <c:v>8.9558557959978913E-4</c:v>
                </c:pt>
                <c:pt idx="3619">
                  <c:v>8.9558557959978913E-4</c:v>
                </c:pt>
                <c:pt idx="3620">
                  <c:v>8.9558557959978913E-4</c:v>
                </c:pt>
                <c:pt idx="3621">
                  <c:v>8.9558557959978913E-4</c:v>
                </c:pt>
                <c:pt idx="3622">
                  <c:v>8.9558557959978913E-4</c:v>
                </c:pt>
                <c:pt idx="3623">
                  <c:v>8.9558557959978913E-4</c:v>
                </c:pt>
                <c:pt idx="3624">
                  <c:v>2.1251901540604301E-3</c:v>
                </c:pt>
                <c:pt idx="3625">
                  <c:v>2.1251901540604301E-3</c:v>
                </c:pt>
                <c:pt idx="3626">
                  <c:v>2.1251901540604301E-3</c:v>
                </c:pt>
                <c:pt idx="3627">
                  <c:v>2.1251901540604301E-3</c:v>
                </c:pt>
                <c:pt idx="3628">
                  <c:v>2.1251901540604301E-3</c:v>
                </c:pt>
                <c:pt idx="3629">
                  <c:v>2.1251901540604301E-3</c:v>
                </c:pt>
                <c:pt idx="3630">
                  <c:v>2.1251901540604301E-3</c:v>
                </c:pt>
                <c:pt idx="3631">
                  <c:v>2.1251901540604301E-3</c:v>
                </c:pt>
                <c:pt idx="3632">
                  <c:v>2.1251901540604301E-3</c:v>
                </c:pt>
                <c:pt idx="3633">
                  <c:v>2.1251901540604301E-3</c:v>
                </c:pt>
                <c:pt idx="3634">
                  <c:v>2.1251901540604301E-3</c:v>
                </c:pt>
                <c:pt idx="3635">
                  <c:v>2.1251901540604301E-3</c:v>
                </c:pt>
                <c:pt idx="3636">
                  <c:v>2.1251901540604301E-3</c:v>
                </c:pt>
                <c:pt idx="3637">
                  <c:v>2.1251901540604301E-3</c:v>
                </c:pt>
                <c:pt idx="3638">
                  <c:v>2.1251901540604301E-3</c:v>
                </c:pt>
                <c:pt idx="3639">
                  <c:v>2.1251901540604301E-3</c:v>
                </c:pt>
                <c:pt idx="3640">
                  <c:v>2.1251901540604301E-3</c:v>
                </c:pt>
                <c:pt idx="3641">
                  <c:v>2.1251901540604301E-3</c:v>
                </c:pt>
                <c:pt idx="3642">
                  <c:v>2.1251901540604301E-3</c:v>
                </c:pt>
                <c:pt idx="3643">
                  <c:v>2.1251901540604301E-3</c:v>
                </c:pt>
                <c:pt idx="3644">
                  <c:v>2.1251901540604301E-3</c:v>
                </c:pt>
                <c:pt idx="3645">
                  <c:v>2.1251901540604301E-3</c:v>
                </c:pt>
                <c:pt idx="3646">
                  <c:v>2.1251901540604301E-3</c:v>
                </c:pt>
                <c:pt idx="3647">
                  <c:v>2.1251901540604301E-3</c:v>
                </c:pt>
                <c:pt idx="3648">
                  <c:v>-5.3940383631538857E-3</c:v>
                </c:pt>
                <c:pt idx="3649">
                  <c:v>-5.3940383631538857E-3</c:v>
                </c:pt>
                <c:pt idx="3650">
                  <c:v>-5.3940383631538857E-3</c:v>
                </c:pt>
                <c:pt idx="3651">
                  <c:v>-5.3940383631538857E-3</c:v>
                </c:pt>
                <c:pt idx="3652">
                  <c:v>-5.3940383631538857E-3</c:v>
                </c:pt>
                <c:pt idx="3653">
                  <c:v>-5.3940383631538857E-3</c:v>
                </c:pt>
                <c:pt idx="3654">
                  <c:v>-5.3940383631538857E-3</c:v>
                </c:pt>
                <c:pt idx="3655">
                  <c:v>-5.3940383631538857E-3</c:v>
                </c:pt>
                <c:pt idx="3656">
                  <c:v>-5.3940383631538857E-3</c:v>
                </c:pt>
                <c:pt idx="3657">
                  <c:v>-5.3940383631538857E-3</c:v>
                </c:pt>
                <c:pt idx="3658">
                  <c:v>-5.3940383631538857E-3</c:v>
                </c:pt>
                <c:pt idx="3659">
                  <c:v>-5.3940383631538857E-3</c:v>
                </c:pt>
                <c:pt idx="3660">
                  <c:v>-5.3940383631538857E-3</c:v>
                </c:pt>
                <c:pt idx="3661">
                  <c:v>-5.3940383631538857E-3</c:v>
                </c:pt>
                <c:pt idx="3662">
                  <c:v>-5.3940383631538857E-3</c:v>
                </c:pt>
                <c:pt idx="3663">
                  <c:v>-5.3940383631538857E-3</c:v>
                </c:pt>
                <c:pt idx="3664">
                  <c:v>-5.3940383631538857E-3</c:v>
                </c:pt>
                <c:pt idx="3665">
                  <c:v>-5.3940383631538857E-3</c:v>
                </c:pt>
                <c:pt idx="3666">
                  <c:v>-5.3940383631538857E-3</c:v>
                </c:pt>
                <c:pt idx="3667">
                  <c:v>-5.3940383631538857E-3</c:v>
                </c:pt>
                <c:pt idx="3668">
                  <c:v>-5.3940383631538857E-3</c:v>
                </c:pt>
                <c:pt idx="3669">
                  <c:v>-5.3940383631538857E-3</c:v>
                </c:pt>
                <c:pt idx="3670">
                  <c:v>-5.3940383631538857E-3</c:v>
                </c:pt>
                <c:pt idx="3671">
                  <c:v>-5.3940383631538857E-3</c:v>
                </c:pt>
                <c:pt idx="3672">
                  <c:v>-2.4460636706886696E-3</c:v>
                </c:pt>
                <c:pt idx="3673">
                  <c:v>-2.4460636706886696E-3</c:v>
                </c:pt>
                <c:pt idx="3674">
                  <c:v>-2.4460636706886696E-3</c:v>
                </c:pt>
                <c:pt idx="3675">
                  <c:v>-2.4460636706886696E-3</c:v>
                </c:pt>
                <c:pt idx="3676">
                  <c:v>-2.4460636706886696E-3</c:v>
                </c:pt>
                <c:pt idx="3677">
                  <c:v>-2.4460636706886696E-3</c:v>
                </c:pt>
                <c:pt idx="3678">
                  <c:v>-2.4460636706886696E-3</c:v>
                </c:pt>
                <c:pt idx="3679">
                  <c:v>-2.4460636706886696E-3</c:v>
                </c:pt>
                <c:pt idx="3680">
                  <c:v>-2.4460636706886696E-3</c:v>
                </c:pt>
                <c:pt idx="3681">
                  <c:v>-2.4460636706886696E-3</c:v>
                </c:pt>
                <c:pt idx="3682">
                  <c:v>-2.4460636706886696E-3</c:v>
                </c:pt>
                <c:pt idx="3683">
                  <c:v>-2.4460636706886696E-3</c:v>
                </c:pt>
                <c:pt idx="3684">
                  <c:v>-2.4460636706886696E-3</c:v>
                </c:pt>
                <c:pt idx="3685">
                  <c:v>-2.4460636706886696E-3</c:v>
                </c:pt>
                <c:pt idx="3686">
                  <c:v>-2.4460636706886696E-3</c:v>
                </c:pt>
                <c:pt idx="3687">
                  <c:v>-2.4460636706886696E-3</c:v>
                </c:pt>
                <c:pt idx="3688">
                  <c:v>-2.4460636706886696E-3</c:v>
                </c:pt>
                <c:pt idx="3689">
                  <c:v>-2.4460636706886696E-3</c:v>
                </c:pt>
                <c:pt idx="3690">
                  <c:v>-2.4460636706886696E-3</c:v>
                </c:pt>
                <c:pt idx="3691">
                  <c:v>-2.4460636706886696E-3</c:v>
                </c:pt>
                <c:pt idx="3692">
                  <c:v>-2.4460636706886696E-3</c:v>
                </c:pt>
                <c:pt idx="3693">
                  <c:v>-2.4460636706886696E-3</c:v>
                </c:pt>
                <c:pt idx="3694">
                  <c:v>-2.4460636706886696E-3</c:v>
                </c:pt>
                <c:pt idx="3695">
                  <c:v>-2.4460636706886696E-3</c:v>
                </c:pt>
                <c:pt idx="3696">
                  <c:v>-4.834283181972765E-3</c:v>
                </c:pt>
                <c:pt idx="3697">
                  <c:v>-4.834283181972765E-3</c:v>
                </c:pt>
                <c:pt idx="3698">
                  <c:v>-4.834283181972765E-3</c:v>
                </c:pt>
                <c:pt idx="3699">
                  <c:v>-4.834283181972765E-3</c:v>
                </c:pt>
                <c:pt idx="3700">
                  <c:v>-4.834283181972765E-3</c:v>
                </c:pt>
                <c:pt idx="3701">
                  <c:v>-4.834283181972765E-3</c:v>
                </c:pt>
                <c:pt idx="3702">
                  <c:v>-4.834283181972765E-3</c:v>
                </c:pt>
                <c:pt idx="3703">
                  <c:v>-4.834283181972765E-3</c:v>
                </c:pt>
                <c:pt idx="3704">
                  <c:v>-4.834283181972765E-3</c:v>
                </c:pt>
                <c:pt idx="3705">
                  <c:v>-4.834283181972765E-3</c:v>
                </c:pt>
                <c:pt idx="3706">
                  <c:v>-4.834283181972765E-3</c:v>
                </c:pt>
                <c:pt idx="3707">
                  <c:v>-4.834283181972765E-3</c:v>
                </c:pt>
                <c:pt idx="3708">
                  <c:v>-4.834283181972765E-3</c:v>
                </c:pt>
                <c:pt idx="3709">
                  <c:v>-4.834283181972765E-3</c:v>
                </c:pt>
                <c:pt idx="3710">
                  <c:v>-4.834283181972765E-3</c:v>
                </c:pt>
                <c:pt idx="3711">
                  <c:v>-4.834283181972765E-3</c:v>
                </c:pt>
                <c:pt idx="3712">
                  <c:v>-4.834283181972765E-3</c:v>
                </c:pt>
                <c:pt idx="3713">
                  <c:v>-4.834283181972765E-3</c:v>
                </c:pt>
                <c:pt idx="3714">
                  <c:v>-4.834283181972765E-3</c:v>
                </c:pt>
                <c:pt idx="3715">
                  <c:v>-4.834283181972765E-3</c:v>
                </c:pt>
                <c:pt idx="3716">
                  <c:v>-4.834283181972765E-3</c:v>
                </c:pt>
                <c:pt idx="3717">
                  <c:v>-4.834283181972765E-3</c:v>
                </c:pt>
                <c:pt idx="3718">
                  <c:v>-4.834283181972765E-3</c:v>
                </c:pt>
                <c:pt idx="3719">
                  <c:v>-4.834283181972765E-3</c:v>
                </c:pt>
                <c:pt idx="3720">
                  <c:v>-4.8733877564335337E-3</c:v>
                </c:pt>
                <c:pt idx="3721">
                  <c:v>-4.8733877564335337E-3</c:v>
                </c:pt>
                <c:pt idx="3722">
                  <c:v>-4.8733877564335337E-3</c:v>
                </c:pt>
                <c:pt idx="3723">
                  <c:v>-4.8733877564335337E-3</c:v>
                </c:pt>
                <c:pt idx="3724">
                  <c:v>-4.8733877564335337E-3</c:v>
                </c:pt>
                <c:pt idx="3725">
                  <c:v>-4.8733877564335337E-3</c:v>
                </c:pt>
                <c:pt idx="3726">
                  <c:v>-4.8733877564335337E-3</c:v>
                </c:pt>
                <c:pt idx="3727">
                  <c:v>-4.8733877564335337E-3</c:v>
                </c:pt>
                <c:pt idx="3728">
                  <c:v>-4.8733877564335337E-3</c:v>
                </c:pt>
                <c:pt idx="3729">
                  <c:v>-4.8733877564335337E-3</c:v>
                </c:pt>
                <c:pt idx="3730">
                  <c:v>-4.8733877564335337E-3</c:v>
                </c:pt>
                <c:pt idx="3731">
                  <c:v>-4.8733877564335337E-3</c:v>
                </c:pt>
                <c:pt idx="3732">
                  <c:v>-4.8733877564335337E-3</c:v>
                </c:pt>
                <c:pt idx="3733">
                  <c:v>-4.8733877564335337E-3</c:v>
                </c:pt>
                <c:pt idx="3734">
                  <c:v>-4.8733877564335337E-3</c:v>
                </c:pt>
                <c:pt idx="3735">
                  <c:v>-4.8733877564335337E-3</c:v>
                </c:pt>
                <c:pt idx="3736">
                  <c:v>-4.8733877564335337E-3</c:v>
                </c:pt>
                <c:pt idx="3737">
                  <c:v>-4.8733877564335337E-3</c:v>
                </c:pt>
                <c:pt idx="3738">
                  <c:v>-4.8733877564335337E-3</c:v>
                </c:pt>
                <c:pt idx="3739">
                  <c:v>-4.8733877564335337E-3</c:v>
                </c:pt>
                <c:pt idx="3740">
                  <c:v>-4.8733877564335337E-3</c:v>
                </c:pt>
                <c:pt idx="3741">
                  <c:v>-4.8733877564335337E-3</c:v>
                </c:pt>
                <c:pt idx="3742">
                  <c:v>-4.8733877564335337E-3</c:v>
                </c:pt>
                <c:pt idx="3743">
                  <c:v>-4.8733877564335337E-3</c:v>
                </c:pt>
                <c:pt idx="3744">
                  <c:v>-3.3446354060573391E-3</c:v>
                </c:pt>
                <c:pt idx="3745">
                  <c:v>-3.3446354060573391E-3</c:v>
                </c:pt>
                <c:pt idx="3746">
                  <c:v>-3.3446354060573391E-3</c:v>
                </c:pt>
                <c:pt idx="3747">
                  <c:v>-3.3446354060573391E-3</c:v>
                </c:pt>
                <c:pt idx="3748">
                  <c:v>-3.3446354060573391E-3</c:v>
                </c:pt>
                <c:pt idx="3749">
                  <c:v>-3.3446354060573391E-3</c:v>
                </c:pt>
                <c:pt idx="3750">
                  <c:v>-3.3446354060573391E-3</c:v>
                </c:pt>
                <c:pt idx="3751">
                  <c:v>-3.3446354060573391E-3</c:v>
                </c:pt>
                <c:pt idx="3752">
                  <c:v>-3.3446354060573391E-3</c:v>
                </c:pt>
                <c:pt idx="3753">
                  <c:v>-3.3446354060573391E-3</c:v>
                </c:pt>
                <c:pt idx="3754">
                  <c:v>-3.3446354060573391E-3</c:v>
                </c:pt>
                <c:pt idx="3755">
                  <c:v>-3.3446354060573391E-3</c:v>
                </c:pt>
                <c:pt idx="3756">
                  <c:v>-3.3446354060573391E-3</c:v>
                </c:pt>
                <c:pt idx="3757">
                  <c:v>-3.3446354060573391E-3</c:v>
                </c:pt>
                <c:pt idx="3758">
                  <c:v>-3.3446354060573391E-3</c:v>
                </c:pt>
                <c:pt idx="3759">
                  <c:v>-3.3446354060573391E-3</c:v>
                </c:pt>
                <c:pt idx="3760">
                  <c:v>-3.3446354060573391E-3</c:v>
                </c:pt>
                <c:pt idx="3761">
                  <c:v>-3.3446354060573391E-3</c:v>
                </c:pt>
                <c:pt idx="3762">
                  <c:v>-3.3446354060573391E-3</c:v>
                </c:pt>
                <c:pt idx="3763">
                  <c:v>-3.3446354060573391E-3</c:v>
                </c:pt>
                <c:pt idx="3764">
                  <c:v>-3.3446354060573391E-3</c:v>
                </c:pt>
                <c:pt idx="3765">
                  <c:v>-3.3446354060573391E-3</c:v>
                </c:pt>
                <c:pt idx="3766">
                  <c:v>-3.3446354060573391E-3</c:v>
                </c:pt>
                <c:pt idx="3767">
                  <c:v>-3.3446354060573391E-3</c:v>
                </c:pt>
                <c:pt idx="3768">
                  <c:v>2.3852333555147709E-3</c:v>
                </c:pt>
                <c:pt idx="3769">
                  <c:v>2.3852333555147709E-3</c:v>
                </c:pt>
                <c:pt idx="3770">
                  <c:v>2.3852333555147709E-3</c:v>
                </c:pt>
                <c:pt idx="3771">
                  <c:v>2.3852333555147709E-3</c:v>
                </c:pt>
                <c:pt idx="3772">
                  <c:v>2.3852333555147709E-3</c:v>
                </c:pt>
                <c:pt idx="3773">
                  <c:v>2.3852333555147709E-3</c:v>
                </c:pt>
                <c:pt idx="3774">
                  <c:v>2.3852333555147709E-3</c:v>
                </c:pt>
                <c:pt idx="3775">
                  <c:v>2.3852333555147709E-3</c:v>
                </c:pt>
                <c:pt idx="3776">
                  <c:v>2.3852333555147709E-3</c:v>
                </c:pt>
                <c:pt idx="3777">
                  <c:v>2.3852333555147709E-3</c:v>
                </c:pt>
                <c:pt idx="3778">
                  <c:v>2.3852333555147709E-3</c:v>
                </c:pt>
                <c:pt idx="3779">
                  <c:v>2.3852333555147709E-3</c:v>
                </c:pt>
                <c:pt idx="3780">
                  <c:v>2.3852333555147709E-3</c:v>
                </c:pt>
                <c:pt idx="3781">
                  <c:v>2.3852333555147709E-3</c:v>
                </c:pt>
                <c:pt idx="3782">
                  <c:v>2.3852333555147709E-3</c:v>
                </c:pt>
                <c:pt idx="3783">
                  <c:v>2.3852333555147709E-3</c:v>
                </c:pt>
                <c:pt idx="3784">
                  <c:v>2.3852333555147709E-3</c:v>
                </c:pt>
                <c:pt idx="3785">
                  <c:v>2.3852333555147709E-3</c:v>
                </c:pt>
                <c:pt idx="3786">
                  <c:v>2.3852333555147709E-3</c:v>
                </c:pt>
                <c:pt idx="3787">
                  <c:v>2.3852333555147709E-3</c:v>
                </c:pt>
                <c:pt idx="3788">
                  <c:v>2.3852333555147709E-3</c:v>
                </c:pt>
                <c:pt idx="3789">
                  <c:v>2.3852333555147709E-3</c:v>
                </c:pt>
                <c:pt idx="3790">
                  <c:v>2.3852333555147709E-3</c:v>
                </c:pt>
                <c:pt idx="3791">
                  <c:v>2.3852333555147709E-3</c:v>
                </c:pt>
                <c:pt idx="3792">
                  <c:v>8.209628898995458E-3</c:v>
                </c:pt>
                <c:pt idx="3793">
                  <c:v>8.209628898995458E-3</c:v>
                </c:pt>
                <c:pt idx="3794">
                  <c:v>8.209628898995458E-3</c:v>
                </c:pt>
                <c:pt idx="3795">
                  <c:v>8.209628898995458E-3</c:v>
                </c:pt>
                <c:pt idx="3796">
                  <c:v>8.209628898995458E-3</c:v>
                </c:pt>
                <c:pt idx="3797">
                  <c:v>8.209628898995458E-3</c:v>
                </c:pt>
                <c:pt idx="3798">
                  <c:v>8.209628898995458E-3</c:v>
                </c:pt>
                <c:pt idx="3799">
                  <c:v>8.209628898995458E-3</c:v>
                </c:pt>
                <c:pt idx="3800">
                  <c:v>8.209628898995458E-3</c:v>
                </c:pt>
                <c:pt idx="3801">
                  <c:v>8.209628898995458E-3</c:v>
                </c:pt>
                <c:pt idx="3802">
                  <c:v>8.209628898995458E-3</c:v>
                </c:pt>
                <c:pt idx="3803">
                  <c:v>8.209628898995458E-3</c:v>
                </c:pt>
                <c:pt idx="3804">
                  <c:v>8.209628898995458E-3</c:v>
                </c:pt>
                <c:pt idx="3805">
                  <c:v>8.209628898995458E-3</c:v>
                </c:pt>
                <c:pt idx="3806">
                  <c:v>8.209628898995458E-3</c:v>
                </c:pt>
                <c:pt idx="3807">
                  <c:v>8.209628898995458E-3</c:v>
                </c:pt>
                <c:pt idx="3808">
                  <c:v>8.209628898995458E-3</c:v>
                </c:pt>
                <c:pt idx="3809">
                  <c:v>8.209628898995458E-3</c:v>
                </c:pt>
                <c:pt idx="3810">
                  <c:v>8.209628898995458E-3</c:v>
                </c:pt>
                <c:pt idx="3811">
                  <c:v>8.209628898995458E-3</c:v>
                </c:pt>
                <c:pt idx="3812">
                  <c:v>8.209628898995458E-3</c:v>
                </c:pt>
                <c:pt idx="3813">
                  <c:v>8.209628898995458E-3</c:v>
                </c:pt>
                <c:pt idx="3814">
                  <c:v>8.209628898995458E-3</c:v>
                </c:pt>
                <c:pt idx="3815">
                  <c:v>8.209628898995458E-3</c:v>
                </c:pt>
                <c:pt idx="3816">
                  <c:v>1.0928881249371969E-2</c:v>
                </c:pt>
                <c:pt idx="3817">
                  <c:v>1.0928881249371969E-2</c:v>
                </c:pt>
                <c:pt idx="3818">
                  <c:v>1.0928881249371969E-2</c:v>
                </c:pt>
                <c:pt idx="3819">
                  <c:v>1.0928881249371969E-2</c:v>
                </c:pt>
                <c:pt idx="3820">
                  <c:v>1.0928881249371969E-2</c:v>
                </c:pt>
                <c:pt idx="3821">
                  <c:v>1.0928881249371969E-2</c:v>
                </c:pt>
                <c:pt idx="3822">
                  <c:v>1.0928881249371969E-2</c:v>
                </c:pt>
                <c:pt idx="3823">
                  <c:v>1.0928881249371969E-2</c:v>
                </c:pt>
                <c:pt idx="3824">
                  <c:v>1.0928881249371969E-2</c:v>
                </c:pt>
                <c:pt idx="3825">
                  <c:v>1.0928881249371969E-2</c:v>
                </c:pt>
                <c:pt idx="3826">
                  <c:v>1.0928881249371969E-2</c:v>
                </c:pt>
                <c:pt idx="3827">
                  <c:v>1.0928881249371969E-2</c:v>
                </c:pt>
                <c:pt idx="3828">
                  <c:v>1.0928881249371969E-2</c:v>
                </c:pt>
                <c:pt idx="3829">
                  <c:v>1.0928881249371969E-2</c:v>
                </c:pt>
                <c:pt idx="3830">
                  <c:v>1.0928881249371969E-2</c:v>
                </c:pt>
                <c:pt idx="3831">
                  <c:v>1.0928881249371969E-2</c:v>
                </c:pt>
                <c:pt idx="3832">
                  <c:v>1.0928881249371969E-2</c:v>
                </c:pt>
                <c:pt idx="3833">
                  <c:v>1.0928881249371969E-2</c:v>
                </c:pt>
                <c:pt idx="3834">
                  <c:v>1.0928881249371969E-2</c:v>
                </c:pt>
                <c:pt idx="3835">
                  <c:v>1.0928881249371969E-2</c:v>
                </c:pt>
                <c:pt idx="3836">
                  <c:v>1.0928881249371969E-2</c:v>
                </c:pt>
                <c:pt idx="3837">
                  <c:v>1.0928881249371969E-2</c:v>
                </c:pt>
                <c:pt idx="3838">
                  <c:v>1.0928881249371969E-2</c:v>
                </c:pt>
                <c:pt idx="3839">
                  <c:v>1.0928881249371969E-2</c:v>
                </c:pt>
                <c:pt idx="3840">
                  <c:v>1.0568237877528031E-2</c:v>
                </c:pt>
                <c:pt idx="3841">
                  <c:v>1.0568237877528031E-2</c:v>
                </c:pt>
                <c:pt idx="3842">
                  <c:v>1.0568237877528031E-2</c:v>
                </c:pt>
                <c:pt idx="3843">
                  <c:v>1.0568237877528031E-2</c:v>
                </c:pt>
                <c:pt idx="3844">
                  <c:v>1.0568237877528031E-2</c:v>
                </c:pt>
                <c:pt idx="3845">
                  <c:v>1.0568237877528031E-2</c:v>
                </c:pt>
                <c:pt idx="3846">
                  <c:v>1.0568237877528031E-2</c:v>
                </c:pt>
                <c:pt idx="3847">
                  <c:v>1.0568237877528031E-2</c:v>
                </c:pt>
                <c:pt idx="3848">
                  <c:v>1.0568237877528031E-2</c:v>
                </c:pt>
                <c:pt idx="3849">
                  <c:v>1.0568237877528031E-2</c:v>
                </c:pt>
                <c:pt idx="3850">
                  <c:v>1.0568237877528031E-2</c:v>
                </c:pt>
                <c:pt idx="3851">
                  <c:v>1.0568237877528031E-2</c:v>
                </c:pt>
                <c:pt idx="3852">
                  <c:v>1.0568237877528031E-2</c:v>
                </c:pt>
                <c:pt idx="3853">
                  <c:v>1.0568237877528031E-2</c:v>
                </c:pt>
                <c:pt idx="3854">
                  <c:v>1.0568237877528031E-2</c:v>
                </c:pt>
                <c:pt idx="3855">
                  <c:v>1.0568237877528031E-2</c:v>
                </c:pt>
                <c:pt idx="3856">
                  <c:v>1.0568237877528031E-2</c:v>
                </c:pt>
                <c:pt idx="3857">
                  <c:v>1.0568237877528031E-2</c:v>
                </c:pt>
                <c:pt idx="3858">
                  <c:v>1.0568237877528031E-2</c:v>
                </c:pt>
                <c:pt idx="3859">
                  <c:v>1.0568237877528031E-2</c:v>
                </c:pt>
                <c:pt idx="3860">
                  <c:v>1.0568237877528031E-2</c:v>
                </c:pt>
                <c:pt idx="3861">
                  <c:v>1.0568237877528031E-2</c:v>
                </c:pt>
                <c:pt idx="3862">
                  <c:v>1.0568237877528031E-2</c:v>
                </c:pt>
                <c:pt idx="3863">
                  <c:v>1.0568237877528031E-2</c:v>
                </c:pt>
                <c:pt idx="3864">
                  <c:v>8.5820408429744255E-3</c:v>
                </c:pt>
                <c:pt idx="3865">
                  <c:v>8.5820408429744255E-3</c:v>
                </c:pt>
                <c:pt idx="3866">
                  <c:v>8.5820408429744255E-3</c:v>
                </c:pt>
                <c:pt idx="3867">
                  <c:v>8.5820408429744255E-3</c:v>
                </c:pt>
                <c:pt idx="3868">
                  <c:v>8.5820408429744255E-3</c:v>
                </c:pt>
                <c:pt idx="3869">
                  <c:v>8.5820408429744255E-3</c:v>
                </c:pt>
                <c:pt idx="3870">
                  <c:v>8.5820408429744255E-3</c:v>
                </c:pt>
                <c:pt idx="3871">
                  <c:v>8.5820408429744255E-3</c:v>
                </c:pt>
                <c:pt idx="3872">
                  <c:v>8.5820408429744255E-3</c:v>
                </c:pt>
                <c:pt idx="3873">
                  <c:v>8.5820408429744255E-3</c:v>
                </c:pt>
                <c:pt idx="3874">
                  <c:v>8.5820408429744255E-3</c:v>
                </c:pt>
                <c:pt idx="3875">
                  <c:v>8.5820408429744255E-3</c:v>
                </c:pt>
                <c:pt idx="3876">
                  <c:v>8.5820408429744255E-3</c:v>
                </c:pt>
                <c:pt idx="3877">
                  <c:v>8.5820408429744255E-3</c:v>
                </c:pt>
                <c:pt idx="3878">
                  <c:v>8.5820408429744255E-3</c:v>
                </c:pt>
                <c:pt idx="3879">
                  <c:v>8.5820408429744255E-3</c:v>
                </c:pt>
                <c:pt idx="3880">
                  <c:v>8.5820408429744255E-3</c:v>
                </c:pt>
                <c:pt idx="3881">
                  <c:v>8.5820408429744255E-3</c:v>
                </c:pt>
                <c:pt idx="3882">
                  <c:v>8.5820408429744255E-3</c:v>
                </c:pt>
                <c:pt idx="3883">
                  <c:v>8.5820408429744255E-3</c:v>
                </c:pt>
                <c:pt idx="3884">
                  <c:v>8.5820408429744255E-3</c:v>
                </c:pt>
                <c:pt idx="3885">
                  <c:v>8.5820408429744255E-3</c:v>
                </c:pt>
                <c:pt idx="3886">
                  <c:v>8.5820408429744255E-3</c:v>
                </c:pt>
                <c:pt idx="3887">
                  <c:v>8.5820408429744255E-3</c:v>
                </c:pt>
                <c:pt idx="3888">
                  <c:v>1.6694557964971324E-3</c:v>
                </c:pt>
                <c:pt idx="3889">
                  <c:v>1.6694557964971324E-3</c:v>
                </c:pt>
                <c:pt idx="3890">
                  <c:v>1.6694557964971324E-3</c:v>
                </c:pt>
                <c:pt idx="3891">
                  <c:v>1.6694557964971324E-3</c:v>
                </c:pt>
                <c:pt idx="3892">
                  <c:v>1.6694557964971324E-3</c:v>
                </c:pt>
                <c:pt idx="3893">
                  <c:v>1.6694557964971324E-3</c:v>
                </c:pt>
                <c:pt idx="3894">
                  <c:v>1.6694557964971324E-3</c:v>
                </c:pt>
                <c:pt idx="3895">
                  <c:v>1.6694557964971324E-3</c:v>
                </c:pt>
                <c:pt idx="3896">
                  <c:v>1.6694557964971324E-3</c:v>
                </c:pt>
                <c:pt idx="3897">
                  <c:v>1.6694557964971324E-3</c:v>
                </c:pt>
                <c:pt idx="3898">
                  <c:v>1.6694557964971324E-3</c:v>
                </c:pt>
                <c:pt idx="3899">
                  <c:v>1.6694557964971324E-3</c:v>
                </c:pt>
                <c:pt idx="3900">
                  <c:v>1.6694557964971324E-3</c:v>
                </c:pt>
                <c:pt idx="3901">
                  <c:v>1.6694557964971324E-3</c:v>
                </c:pt>
                <c:pt idx="3902">
                  <c:v>1.6694557964971324E-3</c:v>
                </c:pt>
                <c:pt idx="3903">
                  <c:v>1.6694557964971324E-3</c:v>
                </c:pt>
                <c:pt idx="3904">
                  <c:v>1.6694557964971324E-3</c:v>
                </c:pt>
                <c:pt idx="3905">
                  <c:v>1.6694557964971324E-3</c:v>
                </c:pt>
                <c:pt idx="3906">
                  <c:v>1.6694557964971324E-3</c:v>
                </c:pt>
                <c:pt idx="3907">
                  <c:v>1.6694557964971324E-3</c:v>
                </c:pt>
                <c:pt idx="3908">
                  <c:v>1.6694557964971324E-3</c:v>
                </c:pt>
                <c:pt idx="3909">
                  <c:v>1.6694557964971324E-3</c:v>
                </c:pt>
                <c:pt idx="3910">
                  <c:v>1.6694557964971324E-3</c:v>
                </c:pt>
                <c:pt idx="3911">
                  <c:v>1.6694557964971324E-3</c:v>
                </c:pt>
                <c:pt idx="3912">
                  <c:v>-6.0466099996290268E-3</c:v>
                </c:pt>
                <c:pt idx="3913">
                  <c:v>-6.0466099996290268E-3</c:v>
                </c:pt>
                <c:pt idx="3914">
                  <c:v>-6.0466099996290268E-3</c:v>
                </c:pt>
                <c:pt idx="3915">
                  <c:v>-6.0466099996290268E-3</c:v>
                </c:pt>
                <c:pt idx="3916">
                  <c:v>-6.0466099996290268E-3</c:v>
                </c:pt>
                <c:pt idx="3917">
                  <c:v>-6.0466099996290268E-3</c:v>
                </c:pt>
                <c:pt idx="3918">
                  <c:v>-6.0466099996290268E-3</c:v>
                </c:pt>
                <c:pt idx="3919">
                  <c:v>-6.0466099996290268E-3</c:v>
                </c:pt>
                <c:pt idx="3920">
                  <c:v>-6.0466099996290268E-3</c:v>
                </c:pt>
                <c:pt idx="3921">
                  <c:v>-6.0466099996290268E-3</c:v>
                </c:pt>
                <c:pt idx="3922">
                  <c:v>-6.0466099996290268E-3</c:v>
                </c:pt>
                <c:pt idx="3923">
                  <c:v>-6.0466099996290268E-3</c:v>
                </c:pt>
                <c:pt idx="3924">
                  <c:v>-6.0466099996290268E-3</c:v>
                </c:pt>
                <c:pt idx="3925">
                  <c:v>-6.0466099996290268E-3</c:v>
                </c:pt>
                <c:pt idx="3926">
                  <c:v>-6.0466099996290268E-3</c:v>
                </c:pt>
                <c:pt idx="3927">
                  <c:v>-6.0466099996290268E-3</c:v>
                </c:pt>
                <c:pt idx="3928">
                  <c:v>-6.0466099996290268E-3</c:v>
                </c:pt>
                <c:pt idx="3929">
                  <c:v>-6.0466099996290268E-3</c:v>
                </c:pt>
                <c:pt idx="3930">
                  <c:v>-6.0466099996290268E-3</c:v>
                </c:pt>
                <c:pt idx="3931">
                  <c:v>-6.0466099996290268E-3</c:v>
                </c:pt>
                <c:pt idx="3932">
                  <c:v>-6.0466099996290268E-3</c:v>
                </c:pt>
                <c:pt idx="3933">
                  <c:v>-6.0466099996290268E-3</c:v>
                </c:pt>
                <c:pt idx="3934">
                  <c:v>-6.0466099996290268E-3</c:v>
                </c:pt>
                <c:pt idx="3935">
                  <c:v>-6.0466099996290268E-3</c:v>
                </c:pt>
                <c:pt idx="3936">
                  <c:v>-3.7607009853486417E-3</c:v>
                </c:pt>
                <c:pt idx="3937">
                  <c:v>-3.7607009853486417E-3</c:v>
                </c:pt>
                <c:pt idx="3938">
                  <c:v>-3.7607009853486417E-3</c:v>
                </c:pt>
                <c:pt idx="3939">
                  <c:v>-3.7607009853486417E-3</c:v>
                </c:pt>
                <c:pt idx="3940">
                  <c:v>-3.7607009853486417E-3</c:v>
                </c:pt>
                <c:pt idx="3941">
                  <c:v>-3.7607009853486417E-3</c:v>
                </c:pt>
                <c:pt idx="3942">
                  <c:v>-3.7607009853486417E-3</c:v>
                </c:pt>
                <c:pt idx="3943">
                  <c:v>-3.7607009853486417E-3</c:v>
                </c:pt>
                <c:pt idx="3944">
                  <c:v>-3.7607009853486417E-3</c:v>
                </c:pt>
                <c:pt idx="3945">
                  <c:v>-3.7607009853486417E-3</c:v>
                </c:pt>
                <c:pt idx="3946">
                  <c:v>-3.7607009853486417E-3</c:v>
                </c:pt>
                <c:pt idx="3947">
                  <c:v>-3.7607009853486417E-3</c:v>
                </c:pt>
                <c:pt idx="3948">
                  <c:v>-3.7607009853486417E-3</c:v>
                </c:pt>
                <c:pt idx="3949">
                  <c:v>-3.7607009853486417E-3</c:v>
                </c:pt>
                <c:pt idx="3950">
                  <c:v>-3.7607009853486417E-3</c:v>
                </c:pt>
                <c:pt idx="3951">
                  <c:v>-3.7607009853486417E-3</c:v>
                </c:pt>
                <c:pt idx="3952">
                  <c:v>-3.7607009853486417E-3</c:v>
                </c:pt>
                <c:pt idx="3953">
                  <c:v>-3.7607009853486417E-3</c:v>
                </c:pt>
                <c:pt idx="3954">
                  <c:v>-3.7607009853486417E-3</c:v>
                </c:pt>
                <c:pt idx="3955">
                  <c:v>-3.7607009853486417E-3</c:v>
                </c:pt>
                <c:pt idx="3956">
                  <c:v>-3.7607009853486417E-3</c:v>
                </c:pt>
                <c:pt idx="3957">
                  <c:v>-3.7607009853486417E-3</c:v>
                </c:pt>
                <c:pt idx="3958">
                  <c:v>-3.7607009853486417E-3</c:v>
                </c:pt>
                <c:pt idx="3959">
                  <c:v>-3.7607009853486417E-3</c:v>
                </c:pt>
                <c:pt idx="3960">
                  <c:v>-3.5319786432599365E-3</c:v>
                </c:pt>
                <c:pt idx="3961">
                  <c:v>-3.5319786432599365E-3</c:v>
                </c:pt>
                <c:pt idx="3962">
                  <c:v>-3.5319786432599365E-3</c:v>
                </c:pt>
                <c:pt idx="3963">
                  <c:v>-3.5319786432599365E-3</c:v>
                </c:pt>
                <c:pt idx="3964">
                  <c:v>-3.5319786432599365E-3</c:v>
                </c:pt>
                <c:pt idx="3965">
                  <c:v>-3.5319786432599365E-3</c:v>
                </c:pt>
                <c:pt idx="3966">
                  <c:v>-3.5319786432599365E-3</c:v>
                </c:pt>
                <c:pt idx="3967">
                  <c:v>-3.5319786432599365E-3</c:v>
                </c:pt>
                <c:pt idx="3968">
                  <c:v>-3.5319786432599365E-3</c:v>
                </c:pt>
                <c:pt idx="3969">
                  <c:v>-3.5319786432599365E-3</c:v>
                </c:pt>
                <c:pt idx="3970">
                  <c:v>-3.5319786432599365E-3</c:v>
                </c:pt>
                <c:pt idx="3971">
                  <c:v>-3.5319786432599365E-3</c:v>
                </c:pt>
                <c:pt idx="3972">
                  <c:v>-3.5319786432599365E-3</c:v>
                </c:pt>
                <c:pt idx="3973">
                  <c:v>-3.5319786432599365E-3</c:v>
                </c:pt>
                <c:pt idx="3974">
                  <c:v>-3.5319786432599365E-3</c:v>
                </c:pt>
                <c:pt idx="3975">
                  <c:v>-3.5319786432599365E-3</c:v>
                </c:pt>
                <c:pt idx="3976">
                  <c:v>-3.5319786432599365E-3</c:v>
                </c:pt>
                <c:pt idx="3977">
                  <c:v>-3.5319786432599365E-3</c:v>
                </c:pt>
                <c:pt idx="3978">
                  <c:v>-3.5319786432599365E-3</c:v>
                </c:pt>
                <c:pt idx="3979">
                  <c:v>-3.5319786432599365E-3</c:v>
                </c:pt>
                <c:pt idx="3980">
                  <c:v>-3.5319786432599365E-3</c:v>
                </c:pt>
                <c:pt idx="3981">
                  <c:v>-3.5319786432599365E-3</c:v>
                </c:pt>
                <c:pt idx="3982">
                  <c:v>-3.5319786432599365E-3</c:v>
                </c:pt>
                <c:pt idx="3983">
                  <c:v>-3.5319786432599365E-3</c:v>
                </c:pt>
                <c:pt idx="3984">
                  <c:v>-6.8631444779843065E-4</c:v>
                </c:pt>
                <c:pt idx="3985">
                  <c:v>-6.8631444779843065E-4</c:v>
                </c:pt>
                <c:pt idx="3986">
                  <c:v>-6.8631444779843065E-4</c:v>
                </c:pt>
                <c:pt idx="3987">
                  <c:v>-6.8631444779843065E-4</c:v>
                </c:pt>
                <c:pt idx="3988">
                  <c:v>-6.8631444779843065E-4</c:v>
                </c:pt>
                <c:pt idx="3989">
                  <c:v>-6.8631444779843065E-4</c:v>
                </c:pt>
                <c:pt idx="3990">
                  <c:v>-6.8631444779843065E-4</c:v>
                </c:pt>
                <c:pt idx="3991">
                  <c:v>-6.8631444779843065E-4</c:v>
                </c:pt>
                <c:pt idx="3992">
                  <c:v>-6.8631444779843065E-4</c:v>
                </c:pt>
                <c:pt idx="3993">
                  <c:v>-6.8631444779843065E-4</c:v>
                </c:pt>
                <c:pt idx="3994">
                  <c:v>-6.8631444779843065E-4</c:v>
                </c:pt>
                <c:pt idx="3995">
                  <c:v>-6.8631444779843065E-4</c:v>
                </c:pt>
                <c:pt idx="3996">
                  <c:v>-6.8631444779843065E-4</c:v>
                </c:pt>
                <c:pt idx="3997">
                  <c:v>-6.8631444779843065E-4</c:v>
                </c:pt>
                <c:pt idx="3998">
                  <c:v>-6.8631444779843065E-4</c:v>
                </c:pt>
                <c:pt idx="3999">
                  <c:v>-6.8631444779843065E-4</c:v>
                </c:pt>
                <c:pt idx="4000">
                  <c:v>-6.8631444779843065E-4</c:v>
                </c:pt>
                <c:pt idx="4001">
                  <c:v>-6.8631444779843065E-4</c:v>
                </c:pt>
                <c:pt idx="4002">
                  <c:v>-6.8631444779843065E-4</c:v>
                </c:pt>
                <c:pt idx="4003">
                  <c:v>-6.8631444779843065E-4</c:v>
                </c:pt>
                <c:pt idx="4004">
                  <c:v>-6.8631444779843065E-4</c:v>
                </c:pt>
                <c:pt idx="4005">
                  <c:v>-6.8631444779843065E-4</c:v>
                </c:pt>
                <c:pt idx="4006">
                  <c:v>-6.8631444779843065E-4</c:v>
                </c:pt>
                <c:pt idx="4007">
                  <c:v>-6.8631444779843065E-4</c:v>
                </c:pt>
                <c:pt idx="4008">
                  <c:v>-3.8630114823519079E-3</c:v>
                </c:pt>
                <c:pt idx="4009">
                  <c:v>-3.8630114823519079E-3</c:v>
                </c:pt>
                <c:pt idx="4010">
                  <c:v>-3.8630114823519079E-3</c:v>
                </c:pt>
                <c:pt idx="4011">
                  <c:v>-3.8630114823519079E-3</c:v>
                </c:pt>
                <c:pt idx="4012">
                  <c:v>-3.8630114823519079E-3</c:v>
                </c:pt>
                <c:pt idx="4013">
                  <c:v>-3.8630114823519079E-3</c:v>
                </c:pt>
                <c:pt idx="4014">
                  <c:v>-3.8630114823519079E-3</c:v>
                </c:pt>
                <c:pt idx="4015">
                  <c:v>-3.8630114823519079E-3</c:v>
                </c:pt>
                <c:pt idx="4016">
                  <c:v>-3.8630114823519079E-3</c:v>
                </c:pt>
                <c:pt idx="4017">
                  <c:v>-3.8630114823519079E-3</c:v>
                </c:pt>
                <c:pt idx="4018">
                  <c:v>-3.8630114823519079E-3</c:v>
                </c:pt>
                <c:pt idx="4019">
                  <c:v>-3.8630114823519079E-3</c:v>
                </c:pt>
                <c:pt idx="4020">
                  <c:v>-3.8630114823519079E-3</c:v>
                </c:pt>
                <c:pt idx="4021">
                  <c:v>-3.8630114823519079E-3</c:v>
                </c:pt>
                <c:pt idx="4022">
                  <c:v>-3.8630114823519079E-3</c:v>
                </c:pt>
                <c:pt idx="4023">
                  <c:v>-3.8630114823519079E-3</c:v>
                </c:pt>
                <c:pt idx="4024">
                  <c:v>-3.8630114823519079E-3</c:v>
                </c:pt>
                <c:pt idx="4025">
                  <c:v>-3.8630114823519079E-3</c:v>
                </c:pt>
                <c:pt idx="4026">
                  <c:v>-3.8630114823519079E-3</c:v>
                </c:pt>
                <c:pt idx="4027">
                  <c:v>-3.8630114823519079E-3</c:v>
                </c:pt>
                <c:pt idx="4028">
                  <c:v>-3.8630114823519079E-3</c:v>
                </c:pt>
                <c:pt idx="4029">
                  <c:v>-3.8630114823519079E-3</c:v>
                </c:pt>
                <c:pt idx="4030">
                  <c:v>-3.8630114823519079E-3</c:v>
                </c:pt>
                <c:pt idx="4031">
                  <c:v>-3.8630114823519079E-3</c:v>
                </c:pt>
                <c:pt idx="4032">
                  <c:v>-1.6480921057095976E-3</c:v>
                </c:pt>
                <c:pt idx="4033">
                  <c:v>-1.6480921057095976E-3</c:v>
                </c:pt>
                <c:pt idx="4034">
                  <c:v>-1.6480921057095976E-3</c:v>
                </c:pt>
                <c:pt idx="4035">
                  <c:v>-1.6480921057095976E-3</c:v>
                </c:pt>
                <c:pt idx="4036">
                  <c:v>-1.6480921057095976E-3</c:v>
                </c:pt>
                <c:pt idx="4037">
                  <c:v>-1.6480921057095976E-3</c:v>
                </c:pt>
                <c:pt idx="4038">
                  <c:v>-1.6480921057095976E-3</c:v>
                </c:pt>
                <c:pt idx="4039">
                  <c:v>-1.6480921057095976E-3</c:v>
                </c:pt>
                <c:pt idx="4040">
                  <c:v>-1.6480921057095976E-3</c:v>
                </c:pt>
                <c:pt idx="4041">
                  <c:v>-1.6480921057095976E-3</c:v>
                </c:pt>
                <c:pt idx="4042">
                  <c:v>-1.6480921057095976E-3</c:v>
                </c:pt>
                <c:pt idx="4043">
                  <c:v>-1.6480921057095976E-3</c:v>
                </c:pt>
                <c:pt idx="4044">
                  <c:v>-1.6480921057095976E-3</c:v>
                </c:pt>
                <c:pt idx="4045">
                  <c:v>-1.6480921057095976E-3</c:v>
                </c:pt>
                <c:pt idx="4046">
                  <c:v>-1.6480921057095976E-3</c:v>
                </c:pt>
                <c:pt idx="4047">
                  <c:v>-1.6480921057095976E-3</c:v>
                </c:pt>
                <c:pt idx="4048">
                  <c:v>-1.6480921057095976E-3</c:v>
                </c:pt>
                <c:pt idx="4049">
                  <c:v>-1.6480921057095976E-3</c:v>
                </c:pt>
                <c:pt idx="4050">
                  <c:v>-1.6480921057095976E-3</c:v>
                </c:pt>
                <c:pt idx="4051">
                  <c:v>-1.6480921057095976E-3</c:v>
                </c:pt>
                <c:pt idx="4052">
                  <c:v>-1.6480921057095976E-3</c:v>
                </c:pt>
                <c:pt idx="4053">
                  <c:v>-1.6480921057095976E-3</c:v>
                </c:pt>
                <c:pt idx="4054">
                  <c:v>-1.6480921057095976E-3</c:v>
                </c:pt>
                <c:pt idx="4055">
                  <c:v>-1.6480921057095976E-3</c:v>
                </c:pt>
                <c:pt idx="4056">
                  <c:v>1.2998825867556185E-3</c:v>
                </c:pt>
                <c:pt idx="4057">
                  <c:v>1.2998825867556185E-3</c:v>
                </c:pt>
                <c:pt idx="4058">
                  <c:v>1.2998825867556185E-3</c:v>
                </c:pt>
                <c:pt idx="4059">
                  <c:v>1.2998825867556185E-3</c:v>
                </c:pt>
                <c:pt idx="4060">
                  <c:v>1.2998825867556185E-3</c:v>
                </c:pt>
                <c:pt idx="4061">
                  <c:v>1.2998825867556185E-3</c:v>
                </c:pt>
                <c:pt idx="4062">
                  <c:v>1.2998825867556185E-3</c:v>
                </c:pt>
                <c:pt idx="4063">
                  <c:v>1.2998825867556185E-3</c:v>
                </c:pt>
                <c:pt idx="4064">
                  <c:v>1.2998825867556185E-3</c:v>
                </c:pt>
                <c:pt idx="4065">
                  <c:v>1.2998825867556185E-3</c:v>
                </c:pt>
                <c:pt idx="4066">
                  <c:v>1.2998825867556185E-3</c:v>
                </c:pt>
                <c:pt idx="4067">
                  <c:v>1.2998825867556185E-3</c:v>
                </c:pt>
                <c:pt idx="4068">
                  <c:v>1.2998825867556185E-3</c:v>
                </c:pt>
                <c:pt idx="4069">
                  <c:v>1.2998825867556185E-3</c:v>
                </c:pt>
                <c:pt idx="4070">
                  <c:v>1.2998825867556185E-3</c:v>
                </c:pt>
                <c:pt idx="4071">
                  <c:v>1.2998825867556185E-3</c:v>
                </c:pt>
                <c:pt idx="4072">
                  <c:v>1.2998825867556185E-3</c:v>
                </c:pt>
                <c:pt idx="4073">
                  <c:v>1.2998825867556185E-3</c:v>
                </c:pt>
                <c:pt idx="4074">
                  <c:v>1.2998825867556185E-3</c:v>
                </c:pt>
                <c:pt idx="4075">
                  <c:v>1.2998825867556185E-3</c:v>
                </c:pt>
                <c:pt idx="4076">
                  <c:v>1.2998825867556185E-3</c:v>
                </c:pt>
                <c:pt idx="4077">
                  <c:v>1.2998825867556185E-3</c:v>
                </c:pt>
                <c:pt idx="4078">
                  <c:v>1.2998825867556185E-3</c:v>
                </c:pt>
                <c:pt idx="4079">
                  <c:v>1.2998825867556185E-3</c:v>
                </c:pt>
                <c:pt idx="4080">
                  <c:v>-8.1037966718207066E-3</c:v>
                </c:pt>
                <c:pt idx="4081">
                  <c:v>-8.1037966718207066E-3</c:v>
                </c:pt>
                <c:pt idx="4082">
                  <c:v>-8.1037966718207066E-3</c:v>
                </c:pt>
                <c:pt idx="4083">
                  <c:v>-8.1037966718207066E-3</c:v>
                </c:pt>
                <c:pt idx="4084">
                  <c:v>-8.1037966718207066E-3</c:v>
                </c:pt>
                <c:pt idx="4085">
                  <c:v>-8.1037966718207066E-3</c:v>
                </c:pt>
                <c:pt idx="4086">
                  <c:v>-8.1037966718207066E-3</c:v>
                </c:pt>
                <c:pt idx="4087">
                  <c:v>-8.1037966718207066E-3</c:v>
                </c:pt>
                <c:pt idx="4088">
                  <c:v>-8.1037966718207066E-3</c:v>
                </c:pt>
                <c:pt idx="4089">
                  <c:v>-8.1037966718207066E-3</c:v>
                </c:pt>
                <c:pt idx="4090">
                  <c:v>-8.1037966718207066E-3</c:v>
                </c:pt>
                <c:pt idx="4091">
                  <c:v>-8.1037966718207066E-3</c:v>
                </c:pt>
                <c:pt idx="4092">
                  <c:v>-8.1037966718207066E-3</c:v>
                </c:pt>
                <c:pt idx="4093">
                  <c:v>-8.1037966718207066E-3</c:v>
                </c:pt>
                <c:pt idx="4094">
                  <c:v>-8.1037966718207066E-3</c:v>
                </c:pt>
                <c:pt idx="4095">
                  <c:v>-8.1037966718207066E-3</c:v>
                </c:pt>
                <c:pt idx="4096">
                  <c:v>-8.1037966718207066E-3</c:v>
                </c:pt>
                <c:pt idx="4097">
                  <c:v>-8.1037966718207066E-3</c:v>
                </c:pt>
                <c:pt idx="4098">
                  <c:v>-8.1037966718207066E-3</c:v>
                </c:pt>
                <c:pt idx="4099">
                  <c:v>-8.1037966718207066E-3</c:v>
                </c:pt>
                <c:pt idx="4100">
                  <c:v>-8.1037966718207066E-3</c:v>
                </c:pt>
                <c:pt idx="4101">
                  <c:v>-8.1037966718207066E-3</c:v>
                </c:pt>
                <c:pt idx="4102">
                  <c:v>-8.1037966718207066E-3</c:v>
                </c:pt>
                <c:pt idx="4103">
                  <c:v>-8.1037966718207066E-3</c:v>
                </c:pt>
                <c:pt idx="4104">
                  <c:v>-3.2719354418051516E-3</c:v>
                </c:pt>
                <c:pt idx="4105">
                  <c:v>-3.2719354418051516E-3</c:v>
                </c:pt>
                <c:pt idx="4106">
                  <c:v>-3.2719354418051516E-3</c:v>
                </c:pt>
                <c:pt idx="4107">
                  <c:v>-3.2719354418051516E-3</c:v>
                </c:pt>
                <c:pt idx="4108">
                  <c:v>-3.2719354418051516E-3</c:v>
                </c:pt>
                <c:pt idx="4109">
                  <c:v>-3.2719354418051516E-3</c:v>
                </c:pt>
                <c:pt idx="4110">
                  <c:v>-3.2719354418051516E-3</c:v>
                </c:pt>
                <c:pt idx="4111">
                  <c:v>-3.2719354418051516E-3</c:v>
                </c:pt>
                <c:pt idx="4112">
                  <c:v>-3.2719354418051516E-3</c:v>
                </c:pt>
                <c:pt idx="4113">
                  <c:v>-3.2719354418051516E-3</c:v>
                </c:pt>
                <c:pt idx="4114">
                  <c:v>-3.2719354418051516E-3</c:v>
                </c:pt>
                <c:pt idx="4115">
                  <c:v>-3.2719354418051516E-3</c:v>
                </c:pt>
                <c:pt idx="4116">
                  <c:v>-3.2719354418051516E-3</c:v>
                </c:pt>
                <c:pt idx="4117">
                  <c:v>-3.2719354418051516E-3</c:v>
                </c:pt>
                <c:pt idx="4118">
                  <c:v>-3.2719354418051516E-3</c:v>
                </c:pt>
                <c:pt idx="4119">
                  <c:v>-3.2719354418051516E-3</c:v>
                </c:pt>
                <c:pt idx="4120">
                  <c:v>-3.2719354418051516E-3</c:v>
                </c:pt>
                <c:pt idx="4121">
                  <c:v>-3.2719354418051516E-3</c:v>
                </c:pt>
                <c:pt idx="4122">
                  <c:v>-3.2719354418051516E-3</c:v>
                </c:pt>
                <c:pt idx="4123">
                  <c:v>-3.2719354418051516E-3</c:v>
                </c:pt>
                <c:pt idx="4124">
                  <c:v>-3.2719354418051516E-3</c:v>
                </c:pt>
                <c:pt idx="4125">
                  <c:v>-3.2719354418051516E-3</c:v>
                </c:pt>
                <c:pt idx="4126">
                  <c:v>-3.2719354418051516E-3</c:v>
                </c:pt>
                <c:pt idx="4127">
                  <c:v>-3.2719354418051516E-3</c:v>
                </c:pt>
                <c:pt idx="4128">
                  <c:v>-6.3463219793553627E-3</c:v>
                </c:pt>
                <c:pt idx="4129">
                  <c:v>-6.3463219793553627E-3</c:v>
                </c:pt>
                <c:pt idx="4130">
                  <c:v>-6.3463219793553627E-3</c:v>
                </c:pt>
                <c:pt idx="4131">
                  <c:v>-6.3463219793553627E-3</c:v>
                </c:pt>
                <c:pt idx="4132">
                  <c:v>-6.3463219793553627E-3</c:v>
                </c:pt>
                <c:pt idx="4133">
                  <c:v>-6.3463219793553627E-3</c:v>
                </c:pt>
                <c:pt idx="4134">
                  <c:v>-6.3463219793553627E-3</c:v>
                </c:pt>
                <c:pt idx="4135">
                  <c:v>-6.3463219793553627E-3</c:v>
                </c:pt>
                <c:pt idx="4136">
                  <c:v>-6.3463219793553627E-3</c:v>
                </c:pt>
                <c:pt idx="4137">
                  <c:v>-6.3463219793553627E-3</c:v>
                </c:pt>
                <c:pt idx="4138">
                  <c:v>-6.3463219793553627E-3</c:v>
                </c:pt>
                <c:pt idx="4139">
                  <c:v>-6.3463219793553627E-3</c:v>
                </c:pt>
                <c:pt idx="4140">
                  <c:v>-6.3463219793553627E-3</c:v>
                </c:pt>
                <c:pt idx="4141">
                  <c:v>-6.3463219793553627E-3</c:v>
                </c:pt>
                <c:pt idx="4142">
                  <c:v>-6.3463219793553627E-3</c:v>
                </c:pt>
                <c:pt idx="4143">
                  <c:v>-6.3463219793553627E-3</c:v>
                </c:pt>
                <c:pt idx="4144">
                  <c:v>-6.3463219793553627E-3</c:v>
                </c:pt>
                <c:pt idx="4145">
                  <c:v>-6.3463219793553627E-3</c:v>
                </c:pt>
                <c:pt idx="4146">
                  <c:v>-6.3463219793553627E-3</c:v>
                </c:pt>
                <c:pt idx="4147">
                  <c:v>-6.3463219793553627E-3</c:v>
                </c:pt>
                <c:pt idx="4148">
                  <c:v>-6.3463219793553627E-3</c:v>
                </c:pt>
                <c:pt idx="4149">
                  <c:v>-6.3463219793553627E-3</c:v>
                </c:pt>
                <c:pt idx="4150">
                  <c:v>-6.3463219793553627E-3</c:v>
                </c:pt>
                <c:pt idx="4151">
                  <c:v>-6.3463219793553627E-3</c:v>
                </c:pt>
                <c:pt idx="4152">
                  <c:v>-5.1558219793554905E-3</c:v>
                </c:pt>
                <c:pt idx="4153">
                  <c:v>-5.1558219793554905E-3</c:v>
                </c:pt>
                <c:pt idx="4154">
                  <c:v>-5.1558219793554905E-3</c:v>
                </c:pt>
                <c:pt idx="4155">
                  <c:v>-5.1558219793554905E-3</c:v>
                </c:pt>
                <c:pt idx="4156">
                  <c:v>-5.1558219793554905E-3</c:v>
                </c:pt>
                <c:pt idx="4157">
                  <c:v>-5.1558219793554905E-3</c:v>
                </c:pt>
                <c:pt idx="4158">
                  <c:v>-5.1558219793554905E-3</c:v>
                </c:pt>
                <c:pt idx="4159">
                  <c:v>-5.1558219793554905E-3</c:v>
                </c:pt>
                <c:pt idx="4160">
                  <c:v>-5.1558219793554905E-3</c:v>
                </c:pt>
                <c:pt idx="4161">
                  <c:v>-5.1558219793554905E-3</c:v>
                </c:pt>
                <c:pt idx="4162">
                  <c:v>-5.1558219793554905E-3</c:v>
                </c:pt>
                <c:pt idx="4163">
                  <c:v>-5.1558219793554905E-3</c:v>
                </c:pt>
                <c:pt idx="4164">
                  <c:v>-5.1558219793554905E-3</c:v>
                </c:pt>
                <c:pt idx="4165">
                  <c:v>-5.1558219793554905E-3</c:v>
                </c:pt>
                <c:pt idx="4166">
                  <c:v>-5.1558219793554905E-3</c:v>
                </c:pt>
                <c:pt idx="4167">
                  <c:v>-5.1558219793554905E-3</c:v>
                </c:pt>
                <c:pt idx="4168">
                  <c:v>-5.1558219793554905E-3</c:v>
                </c:pt>
                <c:pt idx="4169">
                  <c:v>-5.1558219793554905E-3</c:v>
                </c:pt>
                <c:pt idx="4170">
                  <c:v>-5.1558219793554905E-3</c:v>
                </c:pt>
                <c:pt idx="4171">
                  <c:v>-5.1558219793554905E-3</c:v>
                </c:pt>
                <c:pt idx="4172">
                  <c:v>-5.1558219793554905E-3</c:v>
                </c:pt>
                <c:pt idx="4173">
                  <c:v>-5.1558219793554905E-3</c:v>
                </c:pt>
                <c:pt idx="4174">
                  <c:v>-5.1558219793554905E-3</c:v>
                </c:pt>
                <c:pt idx="4175">
                  <c:v>-5.1558219793554905E-3</c:v>
                </c:pt>
                <c:pt idx="4176">
                  <c:v>-6.8037666635332172E-3</c:v>
                </c:pt>
                <c:pt idx="4177">
                  <c:v>-6.8037666635332172E-3</c:v>
                </c:pt>
                <c:pt idx="4178">
                  <c:v>-6.8037666635332172E-3</c:v>
                </c:pt>
                <c:pt idx="4179">
                  <c:v>-6.8037666635332172E-3</c:v>
                </c:pt>
                <c:pt idx="4180">
                  <c:v>-6.8037666635332172E-3</c:v>
                </c:pt>
                <c:pt idx="4181">
                  <c:v>-6.8037666635332172E-3</c:v>
                </c:pt>
                <c:pt idx="4182">
                  <c:v>-6.8037666635332172E-3</c:v>
                </c:pt>
                <c:pt idx="4183">
                  <c:v>-6.8037666635332172E-3</c:v>
                </c:pt>
                <c:pt idx="4184">
                  <c:v>-6.8037666635332172E-3</c:v>
                </c:pt>
                <c:pt idx="4185">
                  <c:v>-6.8037666635332172E-3</c:v>
                </c:pt>
                <c:pt idx="4186">
                  <c:v>-6.8037666635332172E-3</c:v>
                </c:pt>
                <c:pt idx="4187">
                  <c:v>-6.8037666635332172E-3</c:v>
                </c:pt>
                <c:pt idx="4188">
                  <c:v>-6.8037666635332172E-3</c:v>
                </c:pt>
                <c:pt idx="4189">
                  <c:v>-6.8037666635332172E-3</c:v>
                </c:pt>
                <c:pt idx="4190">
                  <c:v>-6.8037666635332172E-3</c:v>
                </c:pt>
                <c:pt idx="4191">
                  <c:v>-6.8037666635332172E-3</c:v>
                </c:pt>
                <c:pt idx="4192">
                  <c:v>-6.8037666635332172E-3</c:v>
                </c:pt>
                <c:pt idx="4193">
                  <c:v>-6.8037666635332172E-3</c:v>
                </c:pt>
                <c:pt idx="4194">
                  <c:v>-6.8037666635332172E-3</c:v>
                </c:pt>
                <c:pt idx="4195">
                  <c:v>-6.8037666635332172E-3</c:v>
                </c:pt>
                <c:pt idx="4196">
                  <c:v>-6.8037666635332172E-3</c:v>
                </c:pt>
                <c:pt idx="4197">
                  <c:v>-6.8037666635332172E-3</c:v>
                </c:pt>
                <c:pt idx="4198">
                  <c:v>-6.8037666635332172E-3</c:v>
                </c:pt>
                <c:pt idx="4199">
                  <c:v>-6.8037666635332172E-3</c:v>
                </c:pt>
                <c:pt idx="4200">
                  <c:v>-3.9581024680717114E-3</c:v>
                </c:pt>
                <c:pt idx="4201">
                  <c:v>-3.9581024680717114E-3</c:v>
                </c:pt>
                <c:pt idx="4202">
                  <c:v>-3.9581024680717114E-3</c:v>
                </c:pt>
                <c:pt idx="4203">
                  <c:v>-3.9581024680717114E-3</c:v>
                </c:pt>
                <c:pt idx="4204">
                  <c:v>-3.9581024680717114E-3</c:v>
                </c:pt>
                <c:pt idx="4205">
                  <c:v>-3.9581024680717114E-3</c:v>
                </c:pt>
                <c:pt idx="4206">
                  <c:v>-3.9581024680717114E-3</c:v>
                </c:pt>
                <c:pt idx="4207">
                  <c:v>-3.9581024680717114E-3</c:v>
                </c:pt>
                <c:pt idx="4208">
                  <c:v>-3.9581024680717114E-3</c:v>
                </c:pt>
                <c:pt idx="4209">
                  <c:v>-3.9581024680717114E-3</c:v>
                </c:pt>
                <c:pt idx="4210">
                  <c:v>-3.9581024680717114E-3</c:v>
                </c:pt>
                <c:pt idx="4211">
                  <c:v>-3.9581024680717114E-3</c:v>
                </c:pt>
                <c:pt idx="4212">
                  <c:v>-3.9581024680717114E-3</c:v>
                </c:pt>
                <c:pt idx="4213">
                  <c:v>-3.9581024680717114E-3</c:v>
                </c:pt>
                <c:pt idx="4214">
                  <c:v>-3.9581024680717114E-3</c:v>
                </c:pt>
                <c:pt idx="4215">
                  <c:v>-3.9581024680717114E-3</c:v>
                </c:pt>
                <c:pt idx="4216">
                  <c:v>-3.9581024680717114E-3</c:v>
                </c:pt>
                <c:pt idx="4217">
                  <c:v>-3.9581024680717114E-3</c:v>
                </c:pt>
                <c:pt idx="4218">
                  <c:v>-3.9581024680717114E-3</c:v>
                </c:pt>
                <c:pt idx="4219">
                  <c:v>-3.9581024680717114E-3</c:v>
                </c:pt>
                <c:pt idx="4220">
                  <c:v>-3.9581024680717114E-3</c:v>
                </c:pt>
                <c:pt idx="4221">
                  <c:v>-3.9581024680717114E-3</c:v>
                </c:pt>
                <c:pt idx="4222">
                  <c:v>-3.9581024680717114E-3</c:v>
                </c:pt>
                <c:pt idx="4223">
                  <c:v>-3.9581024680717114E-3</c:v>
                </c:pt>
                <c:pt idx="4224">
                  <c:v>-2.9963248101605444E-3</c:v>
                </c:pt>
                <c:pt idx="4225">
                  <c:v>-2.9963248101605444E-3</c:v>
                </c:pt>
                <c:pt idx="4226">
                  <c:v>-2.9963248101605444E-3</c:v>
                </c:pt>
                <c:pt idx="4227">
                  <c:v>-2.9963248101605444E-3</c:v>
                </c:pt>
                <c:pt idx="4228">
                  <c:v>-2.9963248101605444E-3</c:v>
                </c:pt>
                <c:pt idx="4229">
                  <c:v>-2.9963248101605444E-3</c:v>
                </c:pt>
                <c:pt idx="4230">
                  <c:v>-2.9963248101605444E-3</c:v>
                </c:pt>
                <c:pt idx="4231">
                  <c:v>-2.9963248101605444E-3</c:v>
                </c:pt>
                <c:pt idx="4232">
                  <c:v>-2.9963248101605444E-3</c:v>
                </c:pt>
                <c:pt idx="4233">
                  <c:v>-2.9963248101605444E-3</c:v>
                </c:pt>
                <c:pt idx="4234">
                  <c:v>-2.9963248101605444E-3</c:v>
                </c:pt>
                <c:pt idx="4235">
                  <c:v>-2.9963248101605444E-3</c:v>
                </c:pt>
                <c:pt idx="4236">
                  <c:v>-2.9963248101605444E-3</c:v>
                </c:pt>
                <c:pt idx="4237">
                  <c:v>-2.9963248101605444E-3</c:v>
                </c:pt>
                <c:pt idx="4238">
                  <c:v>-2.9963248101605444E-3</c:v>
                </c:pt>
                <c:pt idx="4239">
                  <c:v>-2.9963248101605444E-3</c:v>
                </c:pt>
                <c:pt idx="4240">
                  <c:v>-2.9963248101605444E-3</c:v>
                </c:pt>
                <c:pt idx="4241">
                  <c:v>-2.9963248101605444E-3</c:v>
                </c:pt>
                <c:pt idx="4242">
                  <c:v>-2.9963248101605444E-3</c:v>
                </c:pt>
                <c:pt idx="4243">
                  <c:v>-2.9963248101605444E-3</c:v>
                </c:pt>
                <c:pt idx="4244">
                  <c:v>-2.9963248101605444E-3</c:v>
                </c:pt>
                <c:pt idx="4245">
                  <c:v>-2.9963248101605444E-3</c:v>
                </c:pt>
                <c:pt idx="4246">
                  <c:v>-2.9963248101605444E-3</c:v>
                </c:pt>
                <c:pt idx="4247">
                  <c:v>-2.9963248101605444E-3</c:v>
                </c:pt>
                <c:pt idx="4248">
                  <c:v>-2.7676024680718392E-3</c:v>
                </c:pt>
                <c:pt idx="4249">
                  <c:v>-2.7676024680718392E-3</c:v>
                </c:pt>
                <c:pt idx="4250">
                  <c:v>-2.7676024680718392E-3</c:v>
                </c:pt>
                <c:pt idx="4251">
                  <c:v>-2.7676024680718392E-3</c:v>
                </c:pt>
                <c:pt idx="4252">
                  <c:v>-2.7676024680718392E-3</c:v>
                </c:pt>
                <c:pt idx="4253">
                  <c:v>-2.7676024680718392E-3</c:v>
                </c:pt>
                <c:pt idx="4254">
                  <c:v>-2.7676024680718392E-3</c:v>
                </c:pt>
                <c:pt idx="4255">
                  <c:v>-2.7676024680718392E-3</c:v>
                </c:pt>
                <c:pt idx="4256">
                  <c:v>-2.7676024680718392E-3</c:v>
                </c:pt>
                <c:pt idx="4257">
                  <c:v>-2.7676024680718392E-3</c:v>
                </c:pt>
                <c:pt idx="4258">
                  <c:v>-2.7676024680718392E-3</c:v>
                </c:pt>
                <c:pt idx="4259">
                  <c:v>-2.7676024680718392E-3</c:v>
                </c:pt>
                <c:pt idx="4260">
                  <c:v>-2.7676024680718392E-3</c:v>
                </c:pt>
                <c:pt idx="4261">
                  <c:v>-2.7676024680718392E-3</c:v>
                </c:pt>
                <c:pt idx="4262">
                  <c:v>-2.7676024680718392E-3</c:v>
                </c:pt>
                <c:pt idx="4263">
                  <c:v>-2.7676024680718392E-3</c:v>
                </c:pt>
                <c:pt idx="4264">
                  <c:v>-2.7676024680718392E-3</c:v>
                </c:pt>
                <c:pt idx="4265">
                  <c:v>-2.7676024680718392E-3</c:v>
                </c:pt>
                <c:pt idx="4266">
                  <c:v>-2.7676024680718392E-3</c:v>
                </c:pt>
                <c:pt idx="4267">
                  <c:v>-2.7676024680718392E-3</c:v>
                </c:pt>
                <c:pt idx="4268">
                  <c:v>-2.7676024680718392E-3</c:v>
                </c:pt>
                <c:pt idx="4269">
                  <c:v>-2.7676024680718392E-3</c:v>
                </c:pt>
                <c:pt idx="4270">
                  <c:v>-2.7676024680718392E-3</c:v>
                </c:pt>
                <c:pt idx="4271">
                  <c:v>-2.7676024680718392E-3</c:v>
                </c:pt>
                <c:pt idx="4272">
                  <c:v>-5.9442995026253165E-3</c:v>
                </c:pt>
                <c:pt idx="4273">
                  <c:v>-5.9442995026253165E-3</c:v>
                </c:pt>
                <c:pt idx="4274">
                  <c:v>-5.9442995026253165E-3</c:v>
                </c:pt>
                <c:pt idx="4275">
                  <c:v>-5.9442995026253165E-3</c:v>
                </c:pt>
                <c:pt idx="4276">
                  <c:v>-5.9442995026253165E-3</c:v>
                </c:pt>
                <c:pt idx="4277">
                  <c:v>-5.9442995026253165E-3</c:v>
                </c:pt>
                <c:pt idx="4278">
                  <c:v>-5.9442995026253165E-3</c:v>
                </c:pt>
                <c:pt idx="4279">
                  <c:v>-5.9442995026253165E-3</c:v>
                </c:pt>
                <c:pt idx="4280">
                  <c:v>-5.9442995026253165E-3</c:v>
                </c:pt>
                <c:pt idx="4281">
                  <c:v>-5.9442995026253165E-3</c:v>
                </c:pt>
                <c:pt idx="4282">
                  <c:v>-5.9442995026253165E-3</c:v>
                </c:pt>
                <c:pt idx="4283">
                  <c:v>-5.9442995026253165E-3</c:v>
                </c:pt>
                <c:pt idx="4284">
                  <c:v>-5.9442995026253165E-3</c:v>
                </c:pt>
                <c:pt idx="4285">
                  <c:v>-5.9442995026253165E-3</c:v>
                </c:pt>
                <c:pt idx="4286">
                  <c:v>-5.9442995026253165E-3</c:v>
                </c:pt>
                <c:pt idx="4287">
                  <c:v>-5.9442995026253165E-3</c:v>
                </c:pt>
                <c:pt idx="4288">
                  <c:v>-5.9442995026253165E-3</c:v>
                </c:pt>
                <c:pt idx="4289">
                  <c:v>-5.9442995026253165E-3</c:v>
                </c:pt>
                <c:pt idx="4290">
                  <c:v>-5.9442995026253165E-3</c:v>
                </c:pt>
                <c:pt idx="4291">
                  <c:v>-5.9442995026253165E-3</c:v>
                </c:pt>
                <c:pt idx="4292">
                  <c:v>-5.9442995026253165E-3</c:v>
                </c:pt>
                <c:pt idx="4293">
                  <c:v>-5.9442995026253165E-3</c:v>
                </c:pt>
                <c:pt idx="4294">
                  <c:v>-5.9442995026253165E-3</c:v>
                </c:pt>
                <c:pt idx="4295">
                  <c:v>-5.9442995026253165E-3</c:v>
                </c:pt>
                <c:pt idx="4296">
                  <c:v>-3.9581024680717114E-3</c:v>
                </c:pt>
                <c:pt idx="4297">
                  <c:v>-3.9581024680717114E-3</c:v>
                </c:pt>
                <c:pt idx="4298">
                  <c:v>-3.9581024680717114E-3</c:v>
                </c:pt>
                <c:pt idx="4299">
                  <c:v>-3.9581024680717114E-3</c:v>
                </c:pt>
                <c:pt idx="4300">
                  <c:v>-3.9581024680717114E-3</c:v>
                </c:pt>
                <c:pt idx="4301">
                  <c:v>-3.9581024680717114E-3</c:v>
                </c:pt>
                <c:pt idx="4302">
                  <c:v>-3.9581024680717114E-3</c:v>
                </c:pt>
                <c:pt idx="4303">
                  <c:v>-3.9581024680717114E-3</c:v>
                </c:pt>
                <c:pt idx="4304">
                  <c:v>-3.9581024680717114E-3</c:v>
                </c:pt>
                <c:pt idx="4305">
                  <c:v>-3.9581024680717114E-3</c:v>
                </c:pt>
                <c:pt idx="4306">
                  <c:v>-3.9581024680717114E-3</c:v>
                </c:pt>
                <c:pt idx="4307">
                  <c:v>-3.9581024680717114E-3</c:v>
                </c:pt>
                <c:pt idx="4308">
                  <c:v>-3.9581024680717114E-3</c:v>
                </c:pt>
                <c:pt idx="4309">
                  <c:v>-3.9581024680717114E-3</c:v>
                </c:pt>
                <c:pt idx="4310">
                  <c:v>-3.9581024680717114E-3</c:v>
                </c:pt>
                <c:pt idx="4311">
                  <c:v>-3.9581024680717114E-3</c:v>
                </c:pt>
                <c:pt idx="4312">
                  <c:v>-3.9581024680717114E-3</c:v>
                </c:pt>
                <c:pt idx="4313">
                  <c:v>-3.9581024680717114E-3</c:v>
                </c:pt>
                <c:pt idx="4314">
                  <c:v>-3.9581024680717114E-3</c:v>
                </c:pt>
                <c:pt idx="4315">
                  <c:v>-3.9581024680717114E-3</c:v>
                </c:pt>
                <c:pt idx="4316">
                  <c:v>-3.9581024680717114E-3</c:v>
                </c:pt>
                <c:pt idx="4317">
                  <c:v>-3.9581024680717114E-3</c:v>
                </c:pt>
                <c:pt idx="4318">
                  <c:v>-3.9581024680717114E-3</c:v>
                </c:pt>
                <c:pt idx="4319">
                  <c:v>-3.9581024680717114E-3</c:v>
                </c:pt>
                <c:pt idx="4320">
                  <c:v>4.7173628521335331E-4</c:v>
                </c:pt>
                <c:pt idx="4321">
                  <c:v>4.7173628521335331E-4</c:v>
                </c:pt>
                <c:pt idx="4322">
                  <c:v>4.7173628521335331E-4</c:v>
                </c:pt>
                <c:pt idx="4323">
                  <c:v>4.7173628521335331E-4</c:v>
                </c:pt>
                <c:pt idx="4324">
                  <c:v>4.7173628521335331E-4</c:v>
                </c:pt>
                <c:pt idx="4325">
                  <c:v>4.7173628521335331E-4</c:v>
                </c:pt>
                <c:pt idx="4326">
                  <c:v>4.7173628521335331E-4</c:v>
                </c:pt>
                <c:pt idx="4327">
                  <c:v>4.7173628521335331E-4</c:v>
                </c:pt>
                <c:pt idx="4328">
                  <c:v>4.7173628521335331E-4</c:v>
                </c:pt>
                <c:pt idx="4329">
                  <c:v>4.7173628521335331E-4</c:v>
                </c:pt>
                <c:pt idx="4330">
                  <c:v>4.7173628521335331E-4</c:v>
                </c:pt>
                <c:pt idx="4331">
                  <c:v>4.7173628521335331E-4</c:v>
                </c:pt>
                <c:pt idx="4332">
                  <c:v>4.7173628521335331E-4</c:v>
                </c:pt>
                <c:pt idx="4333">
                  <c:v>4.7173628521335331E-4</c:v>
                </c:pt>
                <c:pt idx="4334">
                  <c:v>4.7173628521335331E-4</c:v>
                </c:pt>
                <c:pt idx="4335">
                  <c:v>4.7173628521335331E-4</c:v>
                </c:pt>
                <c:pt idx="4336">
                  <c:v>4.7173628521335331E-4</c:v>
                </c:pt>
                <c:pt idx="4337">
                  <c:v>4.7173628521335331E-4</c:v>
                </c:pt>
                <c:pt idx="4338">
                  <c:v>4.7173628521335331E-4</c:v>
                </c:pt>
                <c:pt idx="4339">
                  <c:v>4.7173628521335331E-4</c:v>
                </c:pt>
                <c:pt idx="4340">
                  <c:v>4.7173628521335331E-4</c:v>
                </c:pt>
                <c:pt idx="4341">
                  <c:v>4.7173628521335331E-4</c:v>
                </c:pt>
                <c:pt idx="4342">
                  <c:v>4.7173628521335331E-4</c:v>
                </c:pt>
                <c:pt idx="4343">
                  <c:v>4.7173628521335331E-4</c:v>
                </c:pt>
                <c:pt idx="4344">
                  <c:v>2.0559108430369122E-3</c:v>
                </c:pt>
                <c:pt idx="4345">
                  <c:v>2.0559108430369122E-3</c:v>
                </c:pt>
                <c:pt idx="4346">
                  <c:v>2.0559108430369122E-3</c:v>
                </c:pt>
                <c:pt idx="4347">
                  <c:v>2.0559108430369122E-3</c:v>
                </c:pt>
                <c:pt idx="4348">
                  <c:v>2.0559108430369122E-3</c:v>
                </c:pt>
                <c:pt idx="4349">
                  <c:v>2.0559108430369122E-3</c:v>
                </c:pt>
                <c:pt idx="4350">
                  <c:v>2.0559108430369122E-3</c:v>
                </c:pt>
                <c:pt idx="4351">
                  <c:v>2.0559108430369122E-3</c:v>
                </c:pt>
                <c:pt idx="4352">
                  <c:v>2.0559108430369122E-3</c:v>
                </c:pt>
                <c:pt idx="4353">
                  <c:v>2.0559108430369122E-3</c:v>
                </c:pt>
                <c:pt idx="4354">
                  <c:v>2.0559108430369122E-3</c:v>
                </c:pt>
                <c:pt idx="4355">
                  <c:v>2.0559108430369122E-3</c:v>
                </c:pt>
                <c:pt idx="4356">
                  <c:v>2.0559108430369122E-3</c:v>
                </c:pt>
                <c:pt idx="4357">
                  <c:v>2.0559108430369122E-3</c:v>
                </c:pt>
                <c:pt idx="4358">
                  <c:v>2.0559108430369122E-3</c:v>
                </c:pt>
                <c:pt idx="4359">
                  <c:v>2.0559108430369122E-3</c:v>
                </c:pt>
                <c:pt idx="4360">
                  <c:v>2.0559108430369122E-3</c:v>
                </c:pt>
                <c:pt idx="4361">
                  <c:v>2.0559108430369122E-3</c:v>
                </c:pt>
                <c:pt idx="4362">
                  <c:v>2.0559108430369122E-3</c:v>
                </c:pt>
                <c:pt idx="4363">
                  <c:v>2.0559108430369122E-3</c:v>
                </c:pt>
                <c:pt idx="4364">
                  <c:v>2.0559108430369122E-3</c:v>
                </c:pt>
                <c:pt idx="4365">
                  <c:v>2.0559108430369122E-3</c:v>
                </c:pt>
                <c:pt idx="4366">
                  <c:v>2.0559108430369122E-3</c:v>
                </c:pt>
                <c:pt idx="4367">
                  <c:v>2.0559108430369122E-3</c:v>
                </c:pt>
                <c:pt idx="4368">
                  <c:v>5.0038855355016842E-3</c:v>
                </c:pt>
                <c:pt idx="4369">
                  <c:v>5.0038855355016842E-3</c:v>
                </c:pt>
                <c:pt idx="4370">
                  <c:v>5.0038855355016842E-3</c:v>
                </c:pt>
                <c:pt idx="4371">
                  <c:v>5.0038855355016842E-3</c:v>
                </c:pt>
                <c:pt idx="4372">
                  <c:v>5.0038855355016842E-3</c:v>
                </c:pt>
                <c:pt idx="4373">
                  <c:v>5.0038855355016842E-3</c:v>
                </c:pt>
                <c:pt idx="4374">
                  <c:v>5.0038855355016842E-3</c:v>
                </c:pt>
                <c:pt idx="4375">
                  <c:v>5.0038855355016842E-3</c:v>
                </c:pt>
                <c:pt idx="4376">
                  <c:v>5.0038855355016842E-3</c:v>
                </c:pt>
                <c:pt idx="4377">
                  <c:v>5.0038855355016842E-3</c:v>
                </c:pt>
                <c:pt idx="4378">
                  <c:v>5.0038855355016842E-3</c:v>
                </c:pt>
                <c:pt idx="4379">
                  <c:v>5.0038855355016842E-3</c:v>
                </c:pt>
                <c:pt idx="4380">
                  <c:v>5.0038855355016842E-3</c:v>
                </c:pt>
                <c:pt idx="4381">
                  <c:v>5.0038855355016842E-3</c:v>
                </c:pt>
                <c:pt idx="4382">
                  <c:v>5.0038855355016842E-3</c:v>
                </c:pt>
                <c:pt idx="4383">
                  <c:v>5.0038855355016842E-3</c:v>
                </c:pt>
                <c:pt idx="4384">
                  <c:v>5.0038855355016842E-3</c:v>
                </c:pt>
                <c:pt idx="4385">
                  <c:v>5.0038855355016842E-3</c:v>
                </c:pt>
                <c:pt idx="4386">
                  <c:v>5.0038855355016842E-3</c:v>
                </c:pt>
                <c:pt idx="4387">
                  <c:v>5.0038855355016842E-3</c:v>
                </c:pt>
                <c:pt idx="4388">
                  <c:v>5.0038855355016842E-3</c:v>
                </c:pt>
                <c:pt idx="4389">
                  <c:v>5.0038855355016842E-3</c:v>
                </c:pt>
                <c:pt idx="4390">
                  <c:v>5.0038855355016842E-3</c:v>
                </c:pt>
                <c:pt idx="4391">
                  <c:v>5.0038855355016842E-3</c:v>
                </c:pt>
                <c:pt idx="4392">
                  <c:v>4.3731407166829328E-3</c:v>
                </c:pt>
                <c:pt idx="4393">
                  <c:v>4.3731407166829328E-3</c:v>
                </c:pt>
                <c:pt idx="4394">
                  <c:v>4.3731407166829328E-3</c:v>
                </c:pt>
                <c:pt idx="4395">
                  <c:v>4.3731407166829328E-3</c:v>
                </c:pt>
                <c:pt idx="4396">
                  <c:v>4.3731407166829328E-3</c:v>
                </c:pt>
                <c:pt idx="4397">
                  <c:v>4.3731407166829328E-3</c:v>
                </c:pt>
                <c:pt idx="4398">
                  <c:v>4.3731407166829328E-3</c:v>
                </c:pt>
                <c:pt idx="4399">
                  <c:v>4.3731407166829328E-3</c:v>
                </c:pt>
                <c:pt idx="4400">
                  <c:v>4.3731407166829328E-3</c:v>
                </c:pt>
                <c:pt idx="4401">
                  <c:v>4.3731407166829328E-3</c:v>
                </c:pt>
                <c:pt idx="4402">
                  <c:v>4.3731407166829328E-3</c:v>
                </c:pt>
                <c:pt idx="4403">
                  <c:v>4.3731407166829328E-3</c:v>
                </c:pt>
                <c:pt idx="4404">
                  <c:v>4.3731407166829328E-3</c:v>
                </c:pt>
                <c:pt idx="4405">
                  <c:v>4.3731407166829328E-3</c:v>
                </c:pt>
                <c:pt idx="4406">
                  <c:v>4.3731407166829328E-3</c:v>
                </c:pt>
                <c:pt idx="4407">
                  <c:v>4.3731407166829328E-3</c:v>
                </c:pt>
                <c:pt idx="4408">
                  <c:v>4.3731407166829328E-3</c:v>
                </c:pt>
                <c:pt idx="4409">
                  <c:v>4.3731407166829328E-3</c:v>
                </c:pt>
                <c:pt idx="4410">
                  <c:v>4.3731407166829328E-3</c:v>
                </c:pt>
                <c:pt idx="4411">
                  <c:v>4.3731407166829328E-3</c:v>
                </c:pt>
                <c:pt idx="4412">
                  <c:v>4.3731407166829328E-3</c:v>
                </c:pt>
                <c:pt idx="4413">
                  <c:v>4.3731407166829328E-3</c:v>
                </c:pt>
                <c:pt idx="4414">
                  <c:v>4.3731407166829328E-3</c:v>
                </c:pt>
                <c:pt idx="4415">
                  <c:v>4.3731407166829328E-3</c:v>
                </c:pt>
                <c:pt idx="4416">
                  <c:v>-5.6698036602131907E-5</c:v>
                </c:pt>
                <c:pt idx="4417">
                  <c:v>-5.6698036602131907E-5</c:v>
                </c:pt>
                <c:pt idx="4418">
                  <c:v>-5.6698036602131907E-5</c:v>
                </c:pt>
                <c:pt idx="4419">
                  <c:v>-5.6698036602131907E-5</c:v>
                </c:pt>
                <c:pt idx="4420">
                  <c:v>-5.6698036602131907E-5</c:v>
                </c:pt>
                <c:pt idx="4421">
                  <c:v>-5.6698036602131907E-5</c:v>
                </c:pt>
                <c:pt idx="4422">
                  <c:v>-5.6698036602131907E-5</c:v>
                </c:pt>
                <c:pt idx="4423">
                  <c:v>-5.6698036602131907E-5</c:v>
                </c:pt>
                <c:pt idx="4424">
                  <c:v>-5.6698036602131907E-5</c:v>
                </c:pt>
                <c:pt idx="4425">
                  <c:v>-5.6698036602131907E-5</c:v>
                </c:pt>
                <c:pt idx="4426">
                  <c:v>-5.6698036602131907E-5</c:v>
                </c:pt>
                <c:pt idx="4427">
                  <c:v>-5.6698036602131907E-5</c:v>
                </c:pt>
                <c:pt idx="4428">
                  <c:v>-5.6698036602131907E-5</c:v>
                </c:pt>
                <c:pt idx="4429">
                  <c:v>-5.6698036602131907E-5</c:v>
                </c:pt>
                <c:pt idx="4430">
                  <c:v>-5.6698036602131907E-5</c:v>
                </c:pt>
                <c:pt idx="4431">
                  <c:v>-5.6698036602131907E-5</c:v>
                </c:pt>
                <c:pt idx="4432">
                  <c:v>-5.6698036602131907E-5</c:v>
                </c:pt>
                <c:pt idx="4433">
                  <c:v>-5.6698036602131907E-5</c:v>
                </c:pt>
                <c:pt idx="4434">
                  <c:v>-5.6698036602131907E-5</c:v>
                </c:pt>
                <c:pt idx="4435">
                  <c:v>-5.6698036602131907E-5</c:v>
                </c:pt>
                <c:pt idx="4436">
                  <c:v>-5.6698036602131907E-5</c:v>
                </c:pt>
                <c:pt idx="4437">
                  <c:v>-5.6698036602131907E-5</c:v>
                </c:pt>
                <c:pt idx="4438">
                  <c:v>-5.6698036602131907E-5</c:v>
                </c:pt>
                <c:pt idx="4439">
                  <c:v>-5.6698036602131907E-5</c:v>
                </c:pt>
                <c:pt idx="4440">
                  <c:v>-1.869594936514396E-3</c:v>
                </c:pt>
                <c:pt idx="4441">
                  <c:v>-1.869594936514396E-3</c:v>
                </c:pt>
                <c:pt idx="4442">
                  <c:v>-1.869594936514396E-3</c:v>
                </c:pt>
                <c:pt idx="4443">
                  <c:v>-1.869594936514396E-3</c:v>
                </c:pt>
                <c:pt idx="4444">
                  <c:v>-1.869594936514396E-3</c:v>
                </c:pt>
                <c:pt idx="4445">
                  <c:v>-1.869594936514396E-3</c:v>
                </c:pt>
                <c:pt idx="4446">
                  <c:v>-1.869594936514396E-3</c:v>
                </c:pt>
                <c:pt idx="4447">
                  <c:v>-1.869594936514396E-3</c:v>
                </c:pt>
                <c:pt idx="4448">
                  <c:v>-1.869594936514396E-3</c:v>
                </c:pt>
                <c:pt idx="4449">
                  <c:v>-1.869594936514396E-3</c:v>
                </c:pt>
                <c:pt idx="4450">
                  <c:v>-1.869594936514396E-3</c:v>
                </c:pt>
                <c:pt idx="4451">
                  <c:v>-1.869594936514396E-3</c:v>
                </c:pt>
                <c:pt idx="4452">
                  <c:v>-1.869594936514396E-3</c:v>
                </c:pt>
                <c:pt idx="4453">
                  <c:v>-1.869594936514396E-3</c:v>
                </c:pt>
                <c:pt idx="4454">
                  <c:v>-1.869594936514396E-3</c:v>
                </c:pt>
                <c:pt idx="4455">
                  <c:v>-1.869594936514396E-3</c:v>
                </c:pt>
                <c:pt idx="4456">
                  <c:v>-1.869594936514396E-3</c:v>
                </c:pt>
                <c:pt idx="4457">
                  <c:v>-1.869594936514396E-3</c:v>
                </c:pt>
                <c:pt idx="4458">
                  <c:v>-1.869594936514396E-3</c:v>
                </c:pt>
                <c:pt idx="4459">
                  <c:v>-1.869594936514396E-3</c:v>
                </c:pt>
                <c:pt idx="4460">
                  <c:v>-1.869594936514396E-3</c:v>
                </c:pt>
                <c:pt idx="4461">
                  <c:v>-1.869594936514396E-3</c:v>
                </c:pt>
                <c:pt idx="4462">
                  <c:v>-1.869594936514396E-3</c:v>
                </c:pt>
                <c:pt idx="4463">
                  <c:v>-1.869594936514396E-3</c:v>
                </c:pt>
                <c:pt idx="4464">
                  <c:v>-8.7899636980868223E-3</c:v>
                </c:pt>
                <c:pt idx="4465">
                  <c:v>-8.7899636980868223E-3</c:v>
                </c:pt>
                <c:pt idx="4466">
                  <c:v>-8.7899636980868223E-3</c:v>
                </c:pt>
                <c:pt idx="4467">
                  <c:v>-8.7899636980868223E-3</c:v>
                </c:pt>
                <c:pt idx="4468">
                  <c:v>-8.7899636980868223E-3</c:v>
                </c:pt>
                <c:pt idx="4469">
                  <c:v>-8.7899636980868223E-3</c:v>
                </c:pt>
                <c:pt idx="4470">
                  <c:v>-8.7899636980868223E-3</c:v>
                </c:pt>
                <c:pt idx="4471">
                  <c:v>-8.7899636980868223E-3</c:v>
                </c:pt>
                <c:pt idx="4472">
                  <c:v>-8.7899636980868223E-3</c:v>
                </c:pt>
                <c:pt idx="4473">
                  <c:v>-8.7899636980868223E-3</c:v>
                </c:pt>
                <c:pt idx="4474">
                  <c:v>-8.7899636980868223E-3</c:v>
                </c:pt>
                <c:pt idx="4475">
                  <c:v>-8.7899636980868223E-3</c:v>
                </c:pt>
                <c:pt idx="4476">
                  <c:v>-8.7899636980868223E-3</c:v>
                </c:pt>
                <c:pt idx="4477">
                  <c:v>-8.7899636980868223E-3</c:v>
                </c:pt>
                <c:pt idx="4478">
                  <c:v>-8.7899636980868223E-3</c:v>
                </c:pt>
                <c:pt idx="4479">
                  <c:v>-8.7899636980868223E-3</c:v>
                </c:pt>
                <c:pt idx="4480">
                  <c:v>-8.7899636980868223E-3</c:v>
                </c:pt>
                <c:pt idx="4481">
                  <c:v>-8.7899636980868223E-3</c:v>
                </c:pt>
                <c:pt idx="4482">
                  <c:v>-8.7899636980868223E-3</c:v>
                </c:pt>
                <c:pt idx="4483">
                  <c:v>-8.7899636980868223E-3</c:v>
                </c:pt>
                <c:pt idx="4484">
                  <c:v>-8.7899636980868223E-3</c:v>
                </c:pt>
                <c:pt idx="4485">
                  <c:v>-8.7899636980868223E-3</c:v>
                </c:pt>
                <c:pt idx="4486">
                  <c:v>-8.7899636980868223E-3</c:v>
                </c:pt>
                <c:pt idx="4487">
                  <c:v>-8.7899636980868223E-3</c:v>
                </c:pt>
                <c:pt idx="4488">
                  <c:v>-8.5221367815369042E-3</c:v>
                </c:pt>
                <c:pt idx="4489">
                  <c:v>-8.5221367815369042E-3</c:v>
                </c:pt>
                <c:pt idx="4490">
                  <c:v>-8.5221367815369042E-3</c:v>
                </c:pt>
                <c:pt idx="4491">
                  <c:v>-8.5221367815369042E-3</c:v>
                </c:pt>
                <c:pt idx="4492">
                  <c:v>-8.5221367815369042E-3</c:v>
                </c:pt>
                <c:pt idx="4493">
                  <c:v>-8.5221367815369042E-3</c:v>
                </c:pt>
                <c:pt idx="4494">
                  <c:v>-8.5221367815369042E-3</c:v>
                </c:pt>
                <c:pt idx="4495">
                  <c:v>-8.5221367815369042E-3</c:v>
                </c:pt>
                <c:pt idx="4496">
                  <c:v>-8.5221367815369042E-3</c:v>
                </c:pt>
                <c:pt idx="4497">
                  <c:v>-8.5221367815369042E-3</c:v>
                </c:pt>
                <c:pt idx="4498">
                  <c:v>-8.5221367815369042E-3</c:v>
                </c:pt>
                <c:pt idx="4499">
                  <c:v>-8.5221367815369042E-3</c:v>
                </c:pt>
                <c:pt idx="4500">
                  <c:v>-8.5221367815369042E-3</c:v>
                </c:pt>
                <c:pt idx="4501">
                  <c:v>-8.5221367815369042E-3</c:v>
                </c:pt>
                <c:pt idx="4502">
                  <c:v>-8.5221367815369042E-3</c:v>
                </c:pt>
                <c:pt idx="4503">
                  <c:v>-8.5221367815369042E-3</c:v>
                </c:pt>
                <c:pt idx="4504">
                  <c:v>-8.5221367815369042E-3</c:v>
                </c:pt>
                <c:pt idx="4505">
                  <c:v>-8.5221367815369042E-3</c:v>
                </c:pt>
                <c:pt idx="4506">
                  <c:v>-8.5221367815369042E-3</c:v>
                </c:pt>
                <c:pt idx="4507">
                  <c:v>-8.5221367815369042E-3</c:v>
                </c:pt>
                <c:pt idx="4508">
                  <c:v>-8.5221367815369042E-3</c:v>
                </c:pt>
                <c:pt idx="4509">
                  <c:v>-8.5221367815369042E-3</c:v>
                </c:pt>
                <c:pt idx="4510">
                  <c:v>-8.5221367815369042E-3</c:v>
                </c:pt>
                <c:pt idx="4511">
                  <c:v>-8.5221367815369042E-3</c:v>
                </c:pt>
                <c:pt idx="4512">
                  <c:v>-7.331636781537032E-3</c:v>
                </c:pt>
                <c:pt idx="4513">
                  <c:v>-7.331636781537032E-3</c:v>
                </c:pt>
                <c:pt idx="4514">
                  <c:v>-7.331636781537032E-3</c:v>
                </c:pt>
                <c:pt idx="4515">
                  <c:v>-7.331636781537032E-3</c:v>
                </c:pt>
                <c:pt idx="4516">
                  <c:v>-7.331636781537032E-3</c:v>
                </c:pt>
                <c:pt idx="4517">
                  <c:v>-7.331636781537032E-3</c:v>
                </c:pt>
                <c:pt idx="4518">
                  <c:v>-7.331636781537032E-3</c:v>
                </c:pt>
                <c:pt idx="4519">
                  <c:v>-7.331636781537032E-3</c:v>
                </c:pt>
                <c:pt idx="4520">
                  <c:v>-7.331636781537032E-3</c:v>
                </c:pt>
                <c:pt idx="4521">
                  <c:v>-7.331636781537032E-3</c:v>
                </c:pt>
                <c:pt idx="4522">
                  <c:v>-7.331636781537032E-3</c:v>
                </c:pt>
                <c:pt idx="4523">
                  <c:v>-7.331636781537032E-3</c:v>
                </c:pt>
                <c:pt idx="4524">
                  <c:v>-7.331636781537032E-3</c:v>
                </c:pt>
                <c:pt idx="4525">
                  <c:v>-7.331636781537032E-3</c:v>
                </c:pt>
                <c:pt idx="4526">
                  <c:v>-7.331636781537032E-3</c:v>
                </c:pt>
                <c:pt idx="4527">
                  <c:v>-7.331636781537032E-3</c:v>
                </c:pt>
                <c:pt idx="4528">
                  <c:v>-7.331636781537032E-3</c:v>
                </c:pt>
                <c:pt idx="4529">
                  <c:v>-7.331636781537032E-3</c:v>
                </c:pt>
                <c:pt idx="4530">
                  <c:v>-7.331636781537032E-3</c:v>
                </c:pt>
                <c:pt idx="4531">
                  <c:v>-7.331636781537032E-3</c:v>
                </c:pt>
                <c:pt idx="4532">
                  <c:v>-7.331636781537032E-3</c:v>
                </c:pt>
                <c:pt idx="4533">
                  <c:v>-7.331636781537032E-3</c:v>
                </c:pt>
                <c:pt idx="4534">
                  <c:v>-7.331636781537032E-3</c:v>
                </c:pt>
                <c:pt idx="4535">
                  <c:v>-7.331636781537032E-3</c:v>
                </c:pt>
                <c:pt idx="4536">
                  <c:v>-7.1029144394483268E-3</c:v>
                </c:pt>
                <c:pt idx="4537">
                  <c:v>-7.1029144394483268E-3</c:v>
                </c:pt>
                <c:pt idx="4538">
                  <c:v>-7.1029144394483268E-3</c:v>
                </c:pt>
                <c:pt idx="4539">
                  <c:v>-7.1029144394483268E-3</c:v>
                </c:pt>
                <c:pt idx="4540">
                  <c:v>-7.1029144394483268E-3</c:v>
                </c:pt>
                <c:pt idx="4541">
                  <c:v>-7.1029144394483268E-3</c:v>
                </c:pt>
                <c:pt idx="4542">
                  <c:v>-7.1029144394483268E-3</c:v>
                </c:pt>
                <c:pt idx="4543">
                  <c:v>-7.1029144394483268E-3</c:v>
                </c:pt>
                <c:pt idx="4544">
                  <c:v>-7.1029144394483268E-3</c:v>
                </c:pt>
                <c:pt idx="4545">
                  <c:v>-7.1029144394483268E-3</c:v>
                </c:pt>
                <c:pt idx="4546">
                  <c:v>-7.1029144394483268E-3</c:v>
                </c:pt>
                <c:pt idx="4547">
                  <c:v>-7.1029144394483268E-3</c:v>
                </c:pt>
                <c:pt idx="4548">
                  <c:v>-7.1029144394483268E-3</c:v>
                </c:pt>
                <c:pt idx="4549">
                  <c:v>-7.1029144394483268E-3</c:v>
                </c:pt>
                <c:pt idx="4550">
                  <c:v>-7.1029144394483268E-3</c:v>
                </c:pt>
                <c:pt idx="4551">
                  <c:v>-7.1029144394483268E-3</c:v>
                </c:pt>
                <c:pt idx="4552">
                  <c:v>-7.1029144394483268E-3</c:v>
                </c:pt>
                <c:pt idx="4553">
                  <c:v>-7.1029144394483268E-3</c:v>
                </c:pt>
                <c:pt idx="4554">
                  <c:v>-7.1029144394483268E-3</c:v>
                </c:pt>
                <c:pt idx="4555">
                  <c:v>-7.1029144394483268E-3</c:v>
                </c:pt>
                <c:pt idx="4556">
                  <c:v>-7.1029144394483268E-3</c:v>
                </c:pt>
                <c:pt idx="4557">
                  <c:v>-7.1029144394483268E-3</c:v>
                </c:pt>
                <c:pt idx="4558">
                  <c:v>-7.1029144394483268E-3</c:v>
                </c:pt>
                <c:pt idx="4559">
                  <c:v>-7.1029144394483268E-3</c:v>
                </c:pt>
                <c:pt idx="4560">
                  <c:v>-4.4859725860755262E-3</c:v>
                </c:pt>
                <c:pt idx="4561">
                  <c:v>-4.4859725860755262E-3</c:v>
                </c:pt>
                <c:pt idx="4562">
                  <c:v>-4.4859725860755262E-3</c:v>
                </c:pt>
                <c:pt idx="4563">
                  <c:v>-4.4859725860755262E-3</c:v>
                </c:pt>
                <c:pt idx="4564">
                  <c:v>-4.4859725860755262E-3</c:v>
                </c:pt>
                <c:pt idx="4565">
                  <c:v>-4.4859725860755262E-3</c:v>
                </c:pt>
                <c:pt idx="4566">
                  <c:v>-4.4859725860755262E-3</c:v>
                </c:pt>
                <c:pt idx="4567">
                  <c:v>-4.4859725860755262E-3</c:v>
                </c:pt>
                <c:pt idx="4568">
                  <c:v>-4.4859725860755262E-3</c:v>
                </c:pt>
                <c:pt idx="4569">
                  <c:v>-4.4859725860755262E-3</c:v>
                </c:pt>
                <c:pt idx="4570">
                  <c:v>-4.4859725860755262E-3</c:v>
                </c:pt>
                <c:pt idx="4571">
                  <c:v>-4.4859725860755262E-3</c:v>
                </c:pt>
                <c:pt idx="4572">
                  <c:v>-4.4859725860755262E-3</c:v>
                </c:pt>
                <c:pt idx="4573">
                  <c:v>-4.4859725860755262E-3</c:v>
                </c:pt>
                <c:pt idx="4574">
                  <c:v>-4.4859725860755262E-3</c:v>
                </c:pt>
                <c:pt idx="4575">
                  <c:v>-4.4859725860755262E-3</c:v>
                </c:pt>
                <c:pt idx="4576">
                  <c:v>-4.4859725860755262E-3</c:v>
                </c:pt>
                <c:pt idx="4577">
                  <c:v>-4.4859725860755262E-3</c:v>
                </c:pt>
                <c:pt idx="4578">
                  <c:v>-4.4859725860755262E-3</c:v>
                </c:pt>
                <c:pt idx="4579">
                  <c:v>-4.4859725860755262E-3</c:v>
                </c:pt>
                <c:pt idx="4580">
                  <c:v>-4.4859725860755262E-3</c:v>
                </c:pt>
                <c:pt idx="4581">
                  <c:v>-4.4859725860755262E-3</c:v>
                </c:pt>
                <c:pt idx="4582">
                  <c:v>-4.4859725860755262E-3</c:v>
                </c:pt>
                <c:pt idx="4583">
                  <c:v>-4.4859725860755262E-3</c:v>
                </c:pt>
                <c:pt idx="4584">
                  <c:v>-6.8741920973596216E-3</c:v>
                </c:pt>
                <c:pt idx="4585">
                  <c:v>-6.8741920973596216E-3</c:v>
                </c:pt>
                <c:pt idx="4586">
                  <c:v>-6.8741920973596216E-3</c:v>
                </c:pt>
                <c:pt idx="4587">
                  <c:v>-6.8741920973596216E-3</c:v>
                </c:pt>
                <c:pt idx="4588">
                  <c:v>-6.8741920973596216E-3</c:v>
                </c:pt>
                <c:pt idx="4589">
                  <c:v>-6.8741920973596216E-3</c:v>
                </c:pt>
                <c:pt idx="4590">
                  <c:v>-6.8741920973596216E-3</c:v>
                </c:pt>
                <c:pt idx="4591">
                  <c:v>-6.8741920973596216E-3</c:v>
                </c:pt>
                <c:pt idx="4592">
                  <c:v>-6.8741920973596216E-3</c:v>
                </c:pt>
                <c:pt idx="4593">
                  <c:v>-6.8741920973596216E-3</c:v>
                </c:pt>
                <c:pt idx="4594">
                  <c:v>-6.8741920973596216E-3</c:v>
                </c:pt>
                <c:pt idx="4595">
                  <c:v>-6.8741920973596216E-3</c:v>
                </c:pt>
                <c:pt idx="4596">
                  <c:v>-6.8741920973596216E-3</c:v>
                </c:pt>
                <c:pt idx="4597">
                  <c:v>-6.8741920973596216E-3</c:v>
                </c:pt>
                <c:pt idx="4598">
                  <c:v>-6.8741920973596216E-3</c:v>
                </c:pt>
                <c:pt idx="4599">
                  <c:v>-6.8741920973596216E-3</c:v>
                </c:pt>
                <c:pt idx="4600">
                  <c:v>-6.8741920973596216E-3</c:v>
                </c:pt>
                <c:pt idx="4601">
                  <c:v>-6.8741920973596216E-3</c:v>
                </c:pt>
                <c:pt idx="4602">
                  <c:v>-6.8741920973596216E-3</c:v>
                </c:pt>
                <c:pt idx="4603">
                  <c:v>-6.8741920973596216E-3</c:v>
                </c:pt>
                <c:pt idx="4604">
                  <c:v>-6.8741920973596216E-3</c:v>
                </c:pt>
                <c:pt idx="4605">
                  <c:v>-6.8741920973596216E-3</c:v>
                </c:pt>
                <c:pt idx="4606">
                  <c:v>-6.8741920973596216E-3</c:v>
                </c:pt>
                <c:pt idx="4607">
                  <c:v>-6.8741920973596216E-3</c:v>
                </c:pt>
                <c:pt idx="4608">
                  <c:v>-5.2079802825222288E-4</c:v>
                </c:pt>
                <c:pt idx="4609">
                  <c:v>-5.2079802825222288E-4</c:v>
                </c:pt>
                <c:pt idx="4610">
                  <c:v>-5.2079802825222288E-4</c:v>
                </c:pt>
                <c:pt idx="4611">
                  <c:v>-5.2079802825222288E-4</c:v>
                </c:pt>
                <c:pt idx="4612">
                  <c:v>-5.2079802825222288E-4</c:v>
                </c:pt>
                <c:pt idx="4613">
                  <c:v>-5.2079802825222288E-4</c:v>
                </c:pt>
                <c:pt idx="4614">
                  <c:v>-5.2079802825222288E-4</c:v>
                </c:pt>
                <c:pt idx="4615">
                  <c:v>-5.2079802825222288E-4</c:v>
                </c:pt>
                <c:pt idx="4616">
                  <c:v>-5.2079802825222288E-4</c:v>
                </c:pt>
                <c:pt idx="4617">
                  <c:v>-5.2079802825222288E-4</c:v>
                </c:pt>
                <c:pt idx="4618">
                  <c:v>-5.2079802825222288E-4</c:v>
                </c:pt>
                <c:pt idx="4619">
                  <c:v>-5.2079802825222288E-4</c:v>
                </c:pt>
                <c:pt idx="4620">
                  <c:v>-5.2079802825222288E-4</c:v>
                </c:pt>
                <c:pt idx="4621">
                  <c:v>-5.2079802825222288E-4</c:v>
                </c:pt>
                <c:pt idx="4622">
                  <c:v>-5.2079802825222288E-4</c:v>
                </c:pt>
                <c:pt idx="4623">
                  <c:v>-5.2079802825222288E-4</c:v>
                </c:pt>
                <c:pt idx="4624">
                  <c:v>-5.2079802825222288E-4</c:v>
                </c:pt>
                <c:pt idx="4625">
                  <c:v>-5.2079802825222288E-4</c:v>
                </c:pt>
                <c:pt idx="4626">
                  <c:v>-5.2079802825222288E-4</c:v>
                </c:pt>
                <c:pt idx="4627">
                  <c:v>-5.2079802825222288E-4</c:v>
                </c:pt>
                <c:pt idx="4628">
                  <c:v>-5.2079802825222288E-4</c:v>
                </c:pt>
                <c:pt idx="4629">
                  <c:v>-5.2079802825222288E-4</c:v>
                </c:pt>
                <c:pt idx="4630">
                  <c:v>-5.2079802825222288E-4</c:v>
                </c:pt>
                <c:pt idx="4631">
                  <c:v>-5.2079802825222288E-4</c:v>
                </c:pt>
                <c:pt idx="4632">
                  <c:v>-3.6974950628057002E-3</c:v>
                </c:pt>
                <c:pt idx="4633">
                  <c:v>-3.6974950628057002E-3</c:v>
                </c:pt>
                <c:pt idx="4634">
                  <c:v>-3.6974950628057002E-3</c:v>
                </c:pt>
                <c:pt idx="4635">
                  <c:v>-3.6974950628057002E-3</c:v>
                </c:pt>
                <c:pt idx="4636">
                  <c:v>-3.6974950628057002E-3</c:v>
                </c:pt>
                <c:pt idx="4637">
                  <c:v>-3.6974950628057002E-3</c:v>
                </c:pt>
                <c:pt idx="4638">
                  <c:v>-3.6974950628057002E-3</c:v>
                </c:pt>
                <c:pt idx="4639">
                  <c:v>-3.6974950628057002E-3</c:v>
                </c:pt>
                <c:pt idx="4640">
                  <c:v>-3.6974950628057002E-3</c:v>
                </c:pt>
                <c:pt idx="4641">
                  <c:v>-3.6974950628057002E-3</c:v>
                </c:pt>
                <c:pt idx="4642">
                  <c:v>-3.6974950628057002E-3</c:v>
                </c:pt>
                <c:pt idx="4643">
                  <c:v>-3.6974950628057002E-3</c:v>
                </c:pt>
                <c:pt idx="4644">
                  <c:v>-3.6974950628057002E-3</c:v>
                </c:pt>
                <c:pt idx="4645">
                  <c:v>-3.6974950628057002E-3</c:v>
                </c:pt>
                <c:pt idx="4646">
                  <c:v>-3.6974950628057002E-3</c:v>
                </c:pt>
                <c:pt idx="4647">
                  <c:v>-3.6974950628057002E-3</c:v>
                </c:pt>
                <c:pt idx="4648">
                  <c:v>-3.6974950628057002E-3</c:v>
                </c:pt>
                <c:pt idx="4649">
                  <c:v>-3.6974950628057002E-3</c:v>
                </c:pt>
                <c:pt idx="4650">
                  <c:v>-3.6974950628057002E-3</c:v>
                </c:pt>
                <c:pt idx="4651">
                  <c:v>-3.6974950628057002E-3</c:v>
                </c:pt>
                <c:pt idx="4652">
                  <c:v>-3.6974950628057002E-3</c:v>
                </c:pt>
                <c:pt idx="4653">
                  <c:v>-3.6974950628057002E-3</c:v>
                </c:pt>
                <c:pt idx="4654">
                  <c:v>-3.6974950628057002E-3</c:v>
                </c:pt>
                <c:pt idx="4655">
                  <c:v>-3.6974950628057002E-3</c:v>
                </c:pt>
                <c:pt idx="4656">
                  <c:v>-1.4825756861633899E-3</c:v>
                </c:pt>
                <c:pt idx="4657">
                  <c:v>-1.4825756861633899E-3</c:v>
                </c:pt>
                <c:pt idx="4658">
                  <c:v>-1.4825756861633899E-3</c:v>
                </c:pt>
                <c:pt idx="4659">
                  <c:v>-1.4825756861633899E-3</c:v>
                </c:pt>
                <c:pt idx="4660">
                  <c:v>-1.4825756861633899E-3</c:v>
                </c:pt>
                <c:pt idx="4661">
                  <c:v>-1.4825756861633899E-3</c:v>
                </c:pt>
                <c:pt idx="4662">
                  <c:v>-1.4825756861633899E-3</c:v>
                </c:pt>
                <c:pt idx="4663">
                  <c:v>-1.4825756861633899E-3</c:v>
                </c:pt>
                <c:pt idx="4664">
                  <c:v>-1.4825756861633899E-3</c:v>
                </c:pt>
                <c:pt idx="4665">
                  <c:v>-1.4825756861633899E-3</c:v>
                </c:pt>
                <c:pt idx="4666">
                  <c:v>-1.4825756861633899E-3</c:v>
                </c:pt>
                <c:pt idx="4667">
                  <c:v>-1.4825756861633899E-3</c:v>
                </c:pt>
                <c:pt idx="4668">
                  <c:v>-1.4825756861633899E-3</c:v>
                </c:pt>
                <c:pt idx="4669">
                  <c:v>-1.4825756861633899E-3</c:v>
                </c:pt>
                <c:pt idx="4670">
                  <c:v>-1.4825756861633899E-3</c:v>
                </c:pt>
                <c:pt idx="4671">
                  <c:v>-1.4825756861633899E-3</c:v>
                </c:pt>
                <c:pt idx="4672">
                  <c:v>-1.4825756861633899E-3</c:v>
                </c:pt>
                <c:pt idx="4673">
                  <c:v>-1.4825756861633899E-3</c:v>
                </c:pt>
                <c:pt idx="4674">
                  <c:v>-1.4825756861633899E-3</c:v>
                </c:pt>
                <c:pt idx="4675">
                  <c:v>-1.4825756861633899E-3</c:v>
                </c:pt>
                <c:pt idx="4676">
                  <c:v>-1.4825756861633899E-3</c:v>
                </c:pt>
                <c:pt idx="4677">
                  <c:v>-1.4825756861633899E-3</c:v>
                </c:pt>
                <c:pt idx="4678">
                  <c:v>-1.4825756861633899E-3</c:v>
                </c:pt>
                <c:pt idx="4679">
                  <c:v>-1.4825756861633899E-3</c:v>
                </c:pt>
                <c:pt idx="4680">
                  <c:v>-2.4365696289794236E-3</c:v>
                </c:pt>
                <c:pt idx="4681">
                  <c:v>-2.4365696289794236E-3</c:v>
                </c:pt>
                <c:pt idx="4682">
                  <c:v>-2.4365696289794236E-3</c:v>
                </c:pt>
                <c:pt idx="4683">
                  <c:v>-2.4365696289794236E-3</c:v>
                </c:pt>
                <c:pt idx="4684">
                  <c:v>-2.4365696289794236E-3</c:v>
                </c:pt>
                <c:pt idx="4685">
                  <c:v>-2.4365696289794236E-3</c:v>
                </c:pt>
                <c:pt idx="4686">
                  <c:v>-2.4365696289794236E-3</c:v>
                </c:pt>
                <c:pt idx="4687">
                  <c:v>-2.4365696289794236E-3</c:v>
                </c:pt>
                <c:pt idx="4688">
                  <c:v>-2.4365696289794236E-3</c:v>
                </c:pt>
                <c:pt idx="4689">
                  <c:v>-2.4365696289794236E-3</c:v>
                </c:pt>
                <c:pt idx="4690">
                  <c:v>-2.4365696289794236E-3</c:v>
                </c:pt>
                <c:pt idx="4691">
                  <c:v>-2.4365696289794236E-3</c:v>
                </c:pt>
                <c:pt idx="4692">
                  <c:v>-2.4365696289794236E-3</c:v>
                </c:pt>
                <c:pt idx="4693">
                  <c:v>-2.4365696289794236E-3</c:v>
                </c:pt>
                <c:pt idx="4694">
                  <c:v>-2.4365696289794236E-3</c:v>
                </c:pt>
                <c:pt idx="4695">
                  <c:v>-2.4365696289794236E-3</c:v>
                </c:pt>
                <c:pt idx="4696">
                  <c:v>-2.4365696289794236E-3</c:v>
                </c:pt>
                <c:pt idx="4697">
                  <c:v>-2.4365696289794236E-3</c:v>
                </c:pt>
                <c:pt idx="4698">
                  <c:v>-2.4365696289794236E-3</c:v>
                </c:pt>
                <c:pt idx="4699">
                  <c:v>-2.4365696289794236E-3</c:v>
                </c:pt>
                <c:pt idx="4700">
                  <c:v>-2.4365696289794236E-3</c:v>
                </c:pt>
                <c:pt idx="4701">
                  <c:v>-2.4365696289794236E-3</c:v>
                </c:pt>
                <c:pt idx="4702">
                  <c:v>-2.4365696289794236E-3</c:v>
                </c:pt>
                <c:pt idx="4703">
                  <c:v>-2.4365696289794236E-3</c:v>
                </c:pt>
                <c:pt idx="4704">
                  <c:v>1.5286049288443238E-3</c:v>
                </c:pt>
                <c:pt idx="4705">
                  <c:v>1.5286049288443238E-3</c:v>
                </c:pt>
                <c:pt idx="4706">
                  <c:v>1.5286049288443238E-3</c:v>
                </c:pt>
                <c:pt idx="4707">
                  <c:v>1.5286049288443238E-3</c:v>
                </c:pt>
                <c:pt idx="4708">
                  <c:v>1.5286049288443238E-3</c:v>
                </c:pt>
                <c:pt idx="4709">
                  <c:v>1.5286049288443238E-3</c:v>
                </c:pt>
                <c:pt idx="4710">
                  <c:v>1.5286049288443238E-3</c:v>
                </c:pt>
                <c:pt idx="4711">
                  <c:v>1.5286049288443238E-3</c:v>
                </c:pt>
                <c:pt idx="4712">
                  <c:v>1.5286049288443238E-3</c:v>
                </c:pt>
                <c:pt idx="4713">
                  <c:v>1.5286049288443238E-3</c:v>
                </c:pt>
                <c:pt idx="4714">
                  <c:v>1.5286049288443238E-3</c:v>
                </c:pt>
                <c:pt idx="4715">
                  <c:v>1.5286049288443238E-3</c:v>
                </c:pt>
                <c:pt idx="4716">
                  <c:v>1.5286049288443238E-3</c:v>
                </c:pt>
                <c:pt idx="4717">
                  <c:v>1.5286049288443238E-3</c:v>
                </c:pt>
                <c:pt idx="4718">
                  <c:v>1.5286049288443238E-3</c:v>
                </c:pt>
                <c:pt idx="4719">
                  <c:v>1.5286049288443238E-3</c:v>
                </c:pt>
                <c:pt idx="4720">
                  <c:v>1.5286049288443238E-3</c:v>
                </c:pt>
                <c:pt idx="4721">
                  <c:v>1.5286049288443238E-3</c:v>
                </c:pt>
                <c:pt idx="4722">
                  <c:v>1.5286049288443238E-3</c:v>
                </c:pt>
                <c:pt idx="4723">
                  <c:v>1.5286049288443238E-3</c:v>
                </c:pt>
                <c:pt idx="4724">
                  <c:v>1.5286049288443238E-3</c:v>
                </c:pt>
                <c:pt idx="4725">
                  <c:v>1.5286049288443238E-3</c:v>
                </c:pt>
                <c:pt idx="4726">
                  <c:v>1.5286049288443238E-3</c:v>
                </c:pt>
                <c:pt idx="4727">
                  <c:v>1.5286049288443238E-3</c:v>
                </c:pt>
                <c:pt idx="4728">
                  <c:v>-4.5960667981743697E-3</c:v>
                </c:pt>
                <c:pt idx="4729">
                  <c:v>-4.5960667981743697E-3</c:v>
                </c:pt>
                <c:pt idx="4730">
                  <c:v>-4.5960667981743697E-3</c:v>
                </c:pt>
                <c:pt idx="4731">
                  <c:v>-4.5960667981743697E-3</c:v>
                </c:pt>
                <c:pt idx="4732">
                  <c:v>-4.5960667981743697E-3</c:v>
                </c:pt>
                <c:pt idx="4733">
                  <c:v>-4.5960667981743697E-3</c:v>
                </c:pt>
                <c:pt idx="4734">
                  <c:v>-4.5960667981743697E-3</c:v>
                </c:pt>
                <c:pt idx="4735">
                  <c:v>-4.5960667981743697E-3</c:v>
                </c:pt>
                <c:pt idx="4736">
                  <c:v>-4.5960667981743697E-3</c:v>
                </c:pt>
                <c:pt idx="4737">
                  <c:v>-4.5960667981743697E-3</c:v>
                </c:pt>
                <c:pt idx="4738">
                  <c:v>-4.5960667981743697E-3</c:v>
                </c:pt>
                <c:pt idx="4739">
                  <c:v>-4.5960667981743697E-3</c:v>
                </c:pt>
                <c:pt idx="4740">
                  <c:v>-4.5960667981743697E-3</c:v>
                </c:pt>
                <c:pt idx="4741">
                  <c:v>-4.5960667981743697E-3</c:v>
                </c:pt>
                <c:pt idx="4742">
                  <c:v>-4.5960667981743697E-3</c:v>
                </c:pt>
                <c:pt idx="4743">
                  <c:v>-4.5960667981743697E-3</c:v>
                </c:pt>
                <c:pt idx="4744">
                  <c:v>-4.5960667981743697E-3</c:v>
                </c:pt>
                <c:pt idx="4745">
                  <c:v>-4.5960667981743697E-3</c:v>
                </c:pt>
                <c:pt idx="4746">
                  <c:v>-4.5960667981743697E-3</c:v>
                </c:pt>
                <c:pt idx="4747">
                  <c:v>-4.5960667981743697E-3</c:v>
                </c:pt>
                <c:pt idx="4748">
                  <c:v>-4.5960667981743697E-3</c:v>
                </c:pt>
                <c:pt idx="4749">
                  <c:v>-4.5960667981743697E-3</c:v>
                </c:pt>
                <c:pt idx="4750">
                  <c:v>-4.5960667981743697E-3</c:v>
                </c:pt>
                <c:pt idx="4751">
                  <c:v>-4.5960667981743697E-3</c:v>
                </c:pt>
                <c:pt idx="4752">
                  <c:v>-1.1515428470709743E-3</c:v>
                </c:pt>
                <c:pt idx="4753">
                  <c:v>-1.1515428470709743E-3</c:v>
                </c:pt>
                <c:pt idx="4754">
                  <c:v>-1.1515428470709743E-3</c:v>
                </c:pt>
                <c:pt idx="4755">
                  <c:v>-1.1515428470709743E-3</c:v>
                </c:pt>
                <c:pt idx="4756">
                  <c:v>-1.1515428470709743E-3</c:v>
                </c:pt>
                <c:pt idx="4757">
                  <c:v>-1.1515428470709743E-3</c:v>
                </c:pt>
                <c:pt idx="4758">
                  <c:v>-1.1515428470709743E-3</c:v>
                </c:pt>
                <c:pt idx="4759">
                  <c:v>-1.1515428470709743E-3</c:v>
                </c:pt>
                <c:pt idx="4760">
                  <c:v>-1.1515428470709743E-3</c:v>
                </c:pt>
                <c:pt idx="4761">
                  <c:v>-1.1515428470709743E-3</c:v>
                </c:pt>
                <c:pt idx="4762">
                  <c:v>-1.1515428470709743E-3</c:v>
                </c:pt>
                <c:pt idx="4763">
                  <c:v>-1.1515428470709743E-3</c:v>
                </c:pt>
                <c:pt idx="4764">
                  <c:v>-1.1515428470709743E-3</c:v>
                </c:pt>
                <c:pt idx="4765">
                  <c:v>-1.1515428470709743E-3</c:v>
                </c:pt>
                <c:pt idx="4766">
                  <c:v>-1.1515428470709743E-3</c:v>
                </c:pt>
                <c:pt idx="4767">
                  <c:v>-1.1515428470709743E-3</c:v>
                </c:pt>
                <c:pt idx="4768">
                  <c:v>-1.1515428470709743E-3</c:v>
                </c:pt>
                <c:pt idx="4769">
                  <c:v>-1.1515428470709743E-3</c:v>
                </c:pt>
                <c:pt idx="4770">
                  <c:v>-1.1515428470709743E-3</c:v>
                </c:pt>
                <c:pt idx="4771">
                  <c:v>-1.1515428470709743E-3</c:v>
                </c:pt>
                <c:pt idx="4772">
                  <c:v>-1.1515428470709743E-3</c:v>
                </c:pt>
                <c:pt idx="4773">
                  <c:v>-1.1515428470709743E-3</c:v>
                </c:pt>
                <c:pt idx="4774">
                  <c:v>-1.1515428470709743E-3</c:v>
                </c:pt>
                <c:pt idx="4775">
                  <c:v>-1.1515428470709743E-3</c:v>
                </c:pt>
                <c:pt idx="4776">
                  <c:v>3.8957152928897898E-5</c:v>
                </c:pt>
                <c:pt idx="4777">
                  <c:v>3.8957152928897898E-5</c:v>
                </c:pt>
                <c:pt idx="4778">
                  <c:v>3.8957152928897898E-5</c:v>
                </c:pt>
                <c:pt idx="4779">
                  <c:v>3.8957152928897898E-5</c:v>
                </c:pt>
                <c:pt idx="4780">
                  <c:v>3.8957152928897898E-5</c:v>
                </c:pt>
                <c:pt idx="4781">
                  <c:v>3.8957152928897898E-5</c:v>
                </c:pt>
                <c:pt idx="4782">
                  <c:v>3.8957152928897898E-5</c:v>
                </c:pt>
                <c:pt idx="4783">
                  <c:v>3.8957152928897898E-5</c:v>
                </c:pt>
                <c:pt idx="4784">
                  <c:v>3.8957152928897898E-5</c:v>
                </c:pt>
                <c:pt idx="4785">
                  <c:v>3.8957152928897898E-5</c:v>
                </c:pt>
                <c:pt idx="4786">
                  <c:v>3.8957152928897898E-5</c:v>
                </c:pt>
                <c:pt idx="4787">
                  <c:v>3.8957152928897898E-5</c:v>
                </c:pt>
                <c:pt idx="4788">
                  <c:v>3.8957152928897898E-5</c:v>
                </c:pt>
                <c:pt idx="4789">
                  <c:v>3.8957152928897898E-5</c:v>
                </c:pt>
                <c:pt idx="4790">
                  <c:v>3.8957152928897898E-5</c:v>
                </c:pt>
                <c:pt idx="4791">
                  <c:v>3.8957152928897898E-5</c:v>
                </c:pt>
                <c:pt idx="4792">
                  <c:v>3.8957152928897898E-5</c:v>
                </c:pt>
                <c:pt idx="4793">
                  <c:v>3.8957152928897898E-5</c:v>
                </c:pt>
                <c:pt idx="4794">
                  <c:v>3.8957152928897898E-5</c:v>
                </c:pt>
                <c:pt idx="4795">
                  <c:v>3.8957152928897898E-5</c:v>
                </c:pt>
                <c:pt idx="4796">
                  <c:v>3.8957152928897898E-5</c:v>
                </c:pt>
                <c:pt idx="4797">
                  <c:v>3.8957152928897898E-5</c:v>
                </c:pt>
                <c:pt idx="4798">
                  <c:v>3.8957152928897898E-5</c:v>
                </c:pt>
                <c:pt idx="4799">
                  <c:v>3.8957152928897898E-5</c:v>
                </c:pt>
                <c:pt idx="4800">
                  <c:v>2.7745811655526254E-3</c:v>
                </c:pt>
                <c:pt idx="4801">
                  <c:v>2.7745811655526254E-3</c:v>
                </c:pt>
                <c:pt idx="4802">
                  <c:v>2.7745811655526254E-3</c:v>
                </c:pt>
                <c:pt idx="4803">
                  <c:v>2.7745811655526254E-3</c:v>
                </c:pt>
                <c:pt idx="4804">
                  <c:v>2.7745811655526254E-3</c:v>
                </c:pt>
                <c:pt idx="4805">
                  <c:v>2.7745811655526254E-3</c:v>
                </c:pt>
                <c:pt idx="4806">
                  <c:v>2.7745811655526254E-3</c:v>
                </c:pt>
                <c:pt idx="4807">
                  <c:v>2.7745811655526254E-3</c:v>
                </c:pt>
                <c:pt idx="4808">
                  <c:v>2.7745811655526254E-3</c:v>
                </c:pt>
                <c:pt idx="4809">
                  <c:v>2.7745811655526254E-3</c:v>
                </c:pt>
                <c:pt idx="4810">
                  <c:v>2.7745811655526254E-3</c:v>
                </c:pt>
                <c:pt idx="4811">
                  <c:v>2.7745811655526254E-3</c:v>
                </c:pt>
                <c:pt idx="4812">
                  <c:v>2.7745811655526254E-3</c:v>
                </c:pt>
                <c:pt idx="4813">
                  <c:v>2.7745811655526254E-3</c:v>
                </c:pt>
                <c:pt idx="4814">
                  <c:v>2.7745811655526254E-3</c:v>
                </c:pt>
                <c:pt idx="4815">
                  <c:v>2.7745811655526254E-3</c:v>
                </c:pt>
                <c:pt idx="4816">
                  <c:v>2.7745811655526254E-3</c:v>
                </c:pt>
                <c:pt idx="4817">
                  <c:v>2.7745811655526254E-3</c:v>
                </c:pt>
                <c:pt idx="4818">
                  <c:v>2.7745811655526254E-3</c:v>
                </c:pt>
                <c:pt idx="4819">
                  <c:v>2.7745811655526254E-3</c:v>
                </c:pt>
                <c:pt idx="4820">
                  <c:v>2.7745811655526254E-3</c:v>
                </c:pt>
                <c:pt idx="4821">
                  <c:v>2.7745811655526254E-3</c:v>
                </c:pt>
                <c:pt idx="4822">
                  <c:v>2.7745811655526254E-3</c:v>
                </c:pt>
                <c:pt idx="4823">
                  <c:v>2.7745811655526254E-3</c:v>
                </c:pt>
                <c:pt idx="4824">
                  <c:v>-3.5788129035547733E-3</c:v>
                </c:pt>
                <c:pt idx="4825">
                  <c:v>-3.5788129035547733E-3</c:v>
                </c:pt>
                <c:pt idx="4826">
                  <c:v>-3.5788129035547733E-3</c:v>
                </c:pt>
                <c:pt idx="4827">
                  <c:v>-3.5788129035547733E-3</c:v>
                </c:pt>
                <c:pt idx="4828">
                  <c:v>-3.5788129035547733E-3</c:v>
                </c:pt>
                <c:pt idx="4829">
                  <c:v>-3.5788129035547733E-3</c:v>
                </c:pt>
                <c:pt idx="4830">
                  <c:v>-3.5788129035547733E-3</c:v>
                </c:pt>
                <c:pt idx="4831">
                  <c:v>-3.5788129035547733E-3</c:v>
                </c:pt>
                <c:pt idx="4832">
                  <c:v>-3.5788129035547733E-3</c:v>
                </c:pt>
                <c:pt idx="4833">
                  <c:v>-3.5788129035547733E-3</c:v>
                </c:pt>
                <c:pt idx="4834">
                  <c:v>-3.5788129035547733E-3</c:v>
                </c:pt>
                <c:pt idx="4835">
                  <c:v>-3.5788129035547733E-3</c:v>
                </c:pt>
                <c:pt idx="4836">
                  <c:v>-3.5788129035547733E-3</c:v>
                </c:pt>
                <c:pt idx="4837">
                  <c:v>-3.5788129035547733E-3</c:v>
                </c:pt>
                <c:pt idx="4838">
                  <c:v>-3.5788129035547733E-3</c:v>
                </c:pt>
                <c:pt idx="4839">
                  <c:v>-3.5788129035547733E-3</c:v>
                </c:pt>
                <c:pt idx="4840">
                  <c:v>-3.5788129035547733E-3</c:v>
                </c:pt>
                <c:pt idx="4841">
                  <c:v>-3.5788129035547733E-3</c:v>
                </c:pt>
                <c:pt idx="4842">
                  <c:v>-3.5788129035547733E-3</c:v>
                </c:pt>
                <c:pt idx="4843">
                  <c:v>-3.5788129035547733E-3</c:v>
                </c:pt>
                <c:pt idx="4844">
                  <c:v>-3.5788129035547733E-3</c:v>
                </c:pt>
                <c:pt idx="4845">
                  <c:v>-3.5788129035547733E-3</c:v>
                </c:pt>
                <c:pt idx="4846">
                  <c:v>-3.5788129035547733E-3</c:v>
                </c:pt>
                <c:pt idx="4847">
                  <c:v>-3.5788129035547733E-3</c:v>
                </c:pt>
                <c:pt idx="4848">
                  <c:v>-3.6179174780159862E-3</c:v>
                </c:pt>
                <c:pt idx="4849">
                  <c:v>-3.6179174780159862E-3</c:v>
                </c:pt>
                <c:pt idx="4850">
                  <c:v>-3.6179174780159862E-3</c:v>
                </c:pt>
                <c:pt idx="4851">
                  <c:v>-3.6179174780159862E-3</c:v>
                </c:pt>
                <c:pt idx="4852">
                  <c:v>-3.6179174780159862E-3</c:v>
                </c:pt>
                <c:pt idx="4853">
                  <c:v>-3.6179174780159862E-3</c:v>
                </c:pt>
                <c:pt idx="4854">
                  <c:v>-3.6179174780159862E-3</c:v>
                </c:pt>
                <c:pt idx="4855">
                  <c:v>-3.6179174780159862E-3</c:v>
                </c:pt>
                <c:pt idx="4856">
                  <c:v>-3.6179174780159862E-3</c:v>
                </c:pt>
                <c:pt idx="4857">
                  <c:v>-3.6179174780159862E-3</c:v>
                </c:pt>
                <c:pt idx="4858">
                  <c:v>-3.6179174780159862E-3</c:v>
                </c:pt>
                <c:pt idx="4859">
                  <c:v>-3.6179174780159862E-3</c:v>
                </c:pt>
                <c:pt idx="4860">
                  <c:v>-3.6179174780159862E-3</c:v>
                </c:pt>
                <c:pt idx="4861">
                  <c:v>-3.6179174780159862E-3</c:v>
                </c:pt>
                <c:pt idx="4862">
                  <c:v>-3.6179174780159862E-3</c:v>
                </c:pt>
                <c:pt idx="4863">
                  <c:v>-3.6179174780159862E-3</c:v>
                </c:pt>
                <c:pt idx="4864">
                  <c:v>-3.6179174780159862E-3</c:v>
                </c:pt>
                <c:pt idx="4865">
                  <c:v>-3.6179174780159862E-3</c:v>
                </c:pt>
                <c:pt idx="4866">
                  <c:v>-3.6179174780159862E-3</c:v>
                </c:pt>
                <c:pt idx="4867">
                  <c:v>-3.6179174780159862E-3</c:v>
                </c:pt>
                <c:pt idx="4868">
                  <c:v>-3.6179174780159862E-3</c:v>
                </c:pt>
                <c:pt idx="4869">
                  <c:v>-3.6179174780159862E-3</c:v>
                </c:pt>
                <c:pt idx="4870">
                  <c:v>-3.6179174780159862E-3</c:v>
                </c:pt>
                <c:pt idx="4871">
                  <c:v>-3.6179174780159862E-3</c:v>
                </c:pt>
                <c:pt idx="4872">
                  <c:v>-3.8466398201046914E-3</c:v>
                </c:pt>
                <c:pt idx="4873">
                  <c:v>-3.8466398201046914E-3</c:v>
                </c:pt>
                <c:pt idx="4874">
                  <c:v>-3.8466398201046914E-3</c:v>
                </c:pt>
                <c:pt idx="4875">
                  <c:v>-3.8466398201046914E-3</c:v>
                </c:pt>
                <c:pt idx="4876">
                  <c:v>-3.8466398201046914E-3</c:v>
                </c:pt>
                <c:pt idx="4877">
                  <c:v>-3.8466398201046914E-3</c:v>
                </c:pt>
                <c:pt idx="4878">
                  <c:v>-3.8466398201046914E-3</c:v>
                </c:pt>
                <c:pt idx="4879">
                  <c:v>-3.8466398201046914E-3</c:v>
                </c:pt>
                <c:pt idx="4880">
                  <c:v>-3.8466398201046914E-3</c:v>
                </c:pt>
                <c:pt idx="4881">
                  <c:v>-3.8466398201046914E-3</c:v>
                </c:pt>
                <c:pt idx="4882">
                  <c:v>-3.8466398201046914E-3</c:v>
                </c:pt>
                <c:pt idx="4883">
                  <c:v>-3.8466398201046914E-3</c:v>
                </c:pt>
                <c:pt idx="4884">
                  <c:v>-3.8466398201046914E-3</c:v>
                </c:pt>
                <c:pt idx="4885">
                  <c:v>-3.8466398201046914E-3</c:v>
                </c:pt>
                <c:pt idx="4886">
                  <c:v>-3.8466398201046914E-3</c:v>
                </c:pt>
                <c:pt idx="4887">
                  <c:v>-3.8466398201046914E-3</c:v>
                </c:pt>
                <c:pt idx="4888">
                  <c:v>-3.8466398201046914E-3</c:v>
                </c:pt>
                <c:pt idx="4889">
                  <c:v>-3.8466398201046914E-3</c:v>
                </c:pt>
                <c:pt idx="4890">
                  <c:v>-3.8466398201046914E-3</c:v>
                </c:pt>
                <c:pt idx="4891">
                  <c:v>-3.8466398201046914E-3</c:v>
                </c:pt>
                <c:pt idx="4892">
                  <c:v>-3.8466398201046914E-3</c:v>
                </c:pt>
                <c:pt idx="4893">
                  <c:v>-3.8466398201046914E-3</c:v>
                </c:pt>
                <c:pt idx="4894">
                  <c:v>-3.8466398201046914E-3</c:v>
                </c:pt>
                <c:pt idx="4895">
                  <c:v>-3.8466398201046914E-3</c:v>
                </c:pt>
                <c:pt idx="4896">
                  <c:v>-4.0362575877326279E-3</c:v>
                </c:pt>
                <c:pt idx="4897">
                  <c:v>-4.0362575877326279E-3</c:v>
                </c:pt>
                <c:pt idx="4898">
                  <c:v>-4.0362575877326279E-3</c:v>
                </c:pt>
                <c:pt idx="4899">
                  <c:v>-4.0362575877326279E-3</c:v>
                </c:pt>
                <c:pt idx="4900">
                  <c:v>-4.0362575877326279E-3</c:v>
                </c:pt>
                <c:pt idx="4901">
                  <c:v>-4.0362575877326279E-3</c:v>
                </c:pt>
                <c:pt idx="4902">
                  <c:v>-4.0362575877326279E-3</c:v>
                </c:pt>
                <c:pt idx="4903">
                  <c:v>-4.0362575877326279E-3</c:v>
                </c:pt>
                <c:pt idx="4904">
                  <c:v>-4.0362575877326279E-3</c:v>
                </c:pt>
                <c:pt idx="4905">
                  <c:v>-4.0362575877326279E-3</c:v>
                </c:pt>
                <c:pt idx="4906">
                  <c:v>-4.0362575877326279E-3</c:v>
                </c:pt>
                <c:pt idx="4907">
                  <c:v>-4.0362575877326279E-3</c:v>
                </c:pt>
                <c:pt idx="4908">
                  <c:v>-4.0362575877326279E-3</c:v>
                </c:pt>
                <c:pt idx="4909">
                  <c:v>-4.0362575877326279E-3</c:v>
                </c:pt>
                <c:pt idx="4910">
                  <c:v>-4.0362575877326279E-3</c:v>
                </c:pt>
                <c:pt idx="4911">
                  <c:v>-4.0362575877326279E-3</c:v>
                </c:pt>
                <c:pt idx="4912">
                  <c:v>-4.0362575877326279E-3</c:v>
                </c:pt>
                <c:pt idx="4913">
                  <c:v>-4.0362575877326279E-3</c:v>
                </c:pt>
                <c:pt idx="4914">
                  <c:v>-4.0362575877326279E-3</c:v>
                </c:pt>
                <c:pt idx="4915">
                  <c:v>-4.0362575877326279E-3</c:v>
                </c:pt>
                <c:pt idx="4916">
                  <c:v>-4.0362575877326279E-3</c:v>
                </c:pt>
                <c:pt idx="4917">
                  <c:v>-4.0362575877326279E-3</c:v>
                </c:pt>
                <c:pt idx="4918">
                  <c:v>-4.0362575877326279E-3</c:v>
                </c:pt>
                <c:pt idx="4919">
                  <c:v>-4.0362575877326279E-3</c:v>
                </c:pt>
                <c:pt idx="4920">
                  <c:v>-4.4937022719100383E-3</c:v>
                </c:pt>
                <c:pt idx="4921">
                  <c:v>-4.4937022719100383E-3</c:v>
                </c:pt>
                <c:pt idx="4922">
                  <c:v>-4.4937022719100383E-3</c:v>
                </c:pt>
                <c:pt idx="4923">
                  <c:v>-4.4937022719100383E-3</c:v>
                </c:pt>
                <c:pt idx="4924">
                  <c:v>-4.4937022719100383E-3</c:v>
                </c:pt>
                <c:pt idx="4925">
                  <c:v>-4.4937022719100383E-3</c:v>
                </c:pt>
                <c:pt idx="4926">
                  <c:v>-4.4937022719100383E-3</c:v>
                </c:pt>
                <c:pt idx="4927">
                  <c:v>-4.4937022719100383E-3</c:v>
                </c:pt>
                <c:pt idx="4928">
                  <c:v>-4.4937022719100383E-3</c:v>
                </c:pt>
                <c:pt idx="4929">
                  <c:v>-4.4937022719100383E-3</c:v>
                </c:pt>
                <c:pt idx="4930">
                  <c:v>-4.4937022719100383E-3</c:v>
                </c:pt>
                <c:pt idx="4931">
                  <c:v>-4.4937022719100383E-3</c:v>
                </c:pt>
                <c:pt idx="4932">
                  <c:v>-4.4937022719100383E-3</c:v>
                </c:pt>
                <c:pt idx="4933">
                  <c:v>-4.4937022719100383E-3</c:v>
                </c:pt>
                <c:pt idx="4934">
                  <c:v>-4.4937022719100383E-3</c:v>
                </c:pt>
                <c:pt idx="4935">
                  <c:v>-4.4937022719100383E-3</c:v>
                </c:pt>
                <c:pt idx="4936">
                  <c:v>-4.4937022719100383E-3</c:v>
                </c:pt>
                <c:pt idx="4937">
                  <c:v>-4.4937022719100383E-3</c:v>
                </c:pt>
                <c:pt idx="4938">
                  <c:v>-4.4937022719100383E-3</c:v>
                </c:pt>
                <c:pt idx="4939">
                  <c:v>-4.4937022719100383E-3</c:v>
                </c:pt>
                <c:pt idx="4940">
                  <c:v>-4.4937022719100383E-3</c:v>
                </c:pt>
                <c:pt idx="4941">
                  <c:v>-4.4937022719100383E-3</c:v>
                </c:pt>
                <c:pt idx="4942">
                  <c:v>-4.4937022719100383E-3</c:v>
                </c:pt>
                <c:pt idx="4943">
                  <c:v>-4.4937022719100383E-3</c:v>
                </c:pt>
                <c:pt idx="4944">
                  <c:v>3.7116932715708373E-3</c:v>
                </c:pt>
                <c:pt idx="4945">
                  <c:v>3.7116932715708373E-3</c:v>
                </c:pt>
                <c:pt idx="4946">
                  <c:v>3.7116932715708373E-3</c:v>
                </c:pt>
                <c:pt idx="4947">
                  <c:v>3.7116932715708373E-3</c:v>
                </c:pt>
                <c:pt idx="4948">
                  <c:v>3.7116932715708373E-3</c:v>
                </c:pt>
                <c:pt idx="4949">
                  <c:v>3.7116932715708373E-3</c:v>
                </c:pt>
                <c:pt idx="4950">
                  <c:v>3.7116932715708373E-3</c:v>
                </c:pt>
                <c:pt idx="4951">
                  <c:v>3.7116932715708373E-3</c:v>
                </c:pt>
                <c:pt idx="4952">
                  <c:v>3.7116932715708373E-3</c:v>
                </c:pt>
                <c:pt idx="4953">
                  <c:v>3.7116932715708373E-3</c:v>
                </c:pt>
                <c:pt idx="4954">
                  <c:v>3.7116932715708373E-3</c:v>
                </c:pt>
                <c:pt idx="4955">
                  <c:v>3.7116932715708373E-3</c:v>
                </c:pt>
                <c:pt idx="4956">
                  <c:v>3.7116932715708373E-3</c:v>
                </c:pt>
                <c:pt idx="4957">
                  <c:v>3.7116932715708373E-3</c:v>
                </c:pt>
                <c:pt idx="4958">
                  <c:v>3.7116932715708373E-3</c:v>
                </c:pt>
                <c:pt idx="4959">
                  <c:v>3.7116932715708373E-3</c:v>
                </c:pt>
                <c:pt idx="4960">
                  <c:v>3.7116932715708373E-3</c:v>
                </c:pt>
                <c:pt idx="4961">
                  <c:v>3.7116932715708373E-3</c:v>
                </c:pt>
                <c:pt idx="4962">
                  <c:v>3.7116932715708373E-3</c:v>
                </c:pt>
                <c:pt idx="4963">
                  <c:v>3.7116932715708373E-3</c:v>
                </c:pt>
                <c:pt idx="4964">
                  <c:v>3.7116932715708373E-3</c:v>
                </c:pt>
                <c:pt idx="4965">
                  <c:v>3.7116932715708373E-3</c:v>
                </c:pt>
                <c:pt idx="4966">
                  <c:v>3.7116932715708373E-3</c:v>
                </c:pt>
                <c:pt idx="4967">
                  <c:v>3.7116932715708373E-3</c:v>
                </c:pt>
                <c:pt idx="4968">
                  <c:v>2.5843451648523974E-3</c:v>
                </c:pt>
                <c:pt idx="4969">
                  <c:v>2.5843451648523974E-3</c:v>
                </c:pt>
                <c:pt idx="4970">
                  <c:v>2.5843451648523974E-3</c:v>
                </c:pt>
                <c:pt idx="4971">
                  <c:v>2.5843451648523974E-3</c:v>
                </c:pt>
                <c:pt idx="4972">
                  <c:v>2.5843451648523974E-3</c:v>
                </c:pt>
                <c:pt idx="4973">
                  <c:v>2.5843451648523974E-3</c:v>
                </c:pt>
                <c:pt idx="4974">
                  <c:v>2.5843451648523974E-3</c:v>
                </c:pt>
                <c:pt idx="4975">
                  <c:v>2.5843451648523974E-3</c:v>
                </c:pt>
                <c:pt idx="4976">
                  <c:v>2.5843451648523974E-3</c:v>
                </c:pt>
                <c:pt idx="4977">
                  <c:v>2.5843451648523974E-3</c:v>
                </c:pt>
                <c:pt idx="4978">
                  <c:v>2.5843451648523974E-3</c:v>
                </c:pt>
                <c:pt idx="4979">
                  <c:v>2.5843451648523974E-3</c:v>
                </c:pt>
                <c:pt idx="4980">
                  <c:v>2.5843451648523974E-3</c:v>
                </c:pt>
                <c:pt idx="4981">
                  <c:v>2.5843451648523974E-3</c:v>
                </c:pt>
                <c:pt idx="4982">
                  <c:v>2.5843451648523974E-3</c:v>
                </c:pt>
                <c:pt idx="4983">
                  <c:v>2.5843451648523974E-3</c:v>
                </c:pt>
                <c:pt idx="4984">
                  <c:v>2.5843451648523974E-3</c:v>
                </c:pt>
                <c:pt idx="4985">
                  <c:v>2.5843451648523974E-3</c:v>
                </c:pt>
                <c:pt idx="4986">
                  <c:v>2.5843451648523974E-3</c:v>
                </c:pt>
                <c:pt idx="4987">
                  <c:v>2.5843451648523974E-3</c:v>
                </c:pt>
                <c:pt idx="4988">
                  <c:v>2.5843451648523974E-3</c:v>
                </c:pt>
                <c:pt idx="4989">
                  <c:v>2.5843451648523974E-3</c:v>
                </c:pt>
                <c:pt idx="4990">
                  <c:v>2.5843451648523974E-3</c:v>
                </c:pt>
                <c:pt idx="4991">
                  <c:v>2.5843451648523974E-3</c:v>
                </c:pt>
                <c:pt idx="4992">
                  <c:v>2.0877959062137741E-3</c:v>
                </c:pt>
                <c:pt idx="4993">
                  <c:v>2.0877959062137741E-3</c:v>
                </c:pt>
                <c:pt idx="4994">
                  <c:v>2.0877959062137741E-3</c:v>
                </c:pt>
                <c:pt idx="4995">
                  <c:v>2.0877959062137741E-3</c:v>
                </c:pt>
                <c:pt idx="4996">
                  <c:v>2.0877959062137741E-3</c:v>
                </c:pt>
                <c:pt idx="4997">
                  <c:v>2.0877959062137741E-3</c:v>
                </c:pt>
                <c:pt idx="4998">
                  <c:v>2.0877959062137741E-3</c:v>
                </c:pt>
                <c:pt idx="4999">
                  <c:v>2.0877959062137741E-3</c:v>
                </c:pt>
                <c:pt idx="5000">
                  <c:v>2.0877959062137741E-3</c:v>
                </c:pt>
                <c:pt idx="5001">
                  <c:v>2.0877959062137741E-3</c:v>
                </c:pt>
                <c:pt idx="5002">
                  <c:v>2.0877959062137741E-3</c:v>
                </c:pt>
                <c:pt idx="5003">
                  <c:v>2.0877959062137741E-3</c:v>
                </c:pt>
                <c:pt idx="5004">
                  <c:v>2.0877959062137741E-3</c:v>
                </c:pt>
                <c:pt idx="5005">
                  <c:v>2.0877959062137741E-3</c:v>
                </c:pt>
                <c:pt idx="5006">
                  <c:v>2.0877959062137741E-3</c:v>
                </c:pt>
                <c:pt idx="5007">
                  <c:v>2.0877959062137741E-3</c:v>
                </c:pt>
                <c:pt idx="5008">
                  <c:v>2.0877959062137741E-3</c:v>
                </c:pt>
                <c:pt idx="5009">
                  <c:v>2.0877959062137741E-3</c:v>
                </c:pt>
                <c:pt idx="5010">
                  <c:v>2.0877959062137741E-3</c:v>
                </c:pt>
                <c:pt idx="5011">
                  <c:v>2.0877959062137741E-3</c:v>
                </c:pt>
                <c:pt idx="5012">
                  <c:v>2.0877959062137741E-3</c:v>
                </c:pt>
                <c:pt idx="5013">
                  <c:v>2.0877959062137741E-3</c:v>
                </c:pt>
                <c:pt idx="5014">
                  <c:v>2.0877959062137741E-3</c:v>
                </c:pt>
                <c:pt idx="5015">
                  <c:v>2.0877959062137741E-3</c:v>
                </c:pt>
                <c:pt idx="5016">
                  <c:v>5.1544527579299171E-3</c:v>
                </c:pt>
                <c:pt idx="5017">
                  <c:v>5.1544527579299171E-3</c:v>
                </c:pt>
                <c:pt idx="5018">
                  <c:v>5.1544527579299171E-3</c:v>
                </c:pt>
                <c:pt idx="5019">
                  <c:v>5.1544527579299171E-3</c:v>
                </c:pt>
                <c:pt idx="5020">
                  <c:v>5.1544527579299171E-3</c:v>
                </c:pt>
                <c:pt idx="5021">
                  <c:v>5.1544527579299171E-3</c:v>
                </c:pt>
                <c:pt idx="5022">
                  <c:v>5.1544527579299171E-3</c:v>
                </c:pt>
                <c:pt idx="5023">
                  <c:v>5.1544527579299171E-3</c:v>
                </c:pt>
                <c:pt idx="5024">
                  <c:v>5.1544527579299171E-3</c:v>
                </c:pt>
                <c:pt idx="5025">
                  <c:v>5.1544527579299171E-3</c:v>
                </c:pt>
                <c:pt idx="5026">
                  <c:v>5.1544527579299171E-3</c:v>
                </c:pt>
                <c:pt idx="5027">
                  <c:v>5.1544527579299171E-3</c:v>
                </c:pt>
                <c:pt idx="5028">
                  <c:v>5.1544527579299171E-3</c:v>
                </c:pt>
                <c:pt idx="5029">
                  <c:v>5.1544527579299171E-3</c:v>
                </c:pt>
                <c:pt idx="5030">
                  <c:v>5.1544527579299171E-3</c:v>
                </c:pt>
                <c:pt idx="5031">
                  <c:v>5.1544527579299171E-3</c:v>
                </c:pt>
                <c:pt idx="5032">
                  <c:v>5.1544527579299171E-3</c:v>
                </c:pt>
                <c:pt idx="5033">
                  <c:v>5.1544527579299171E-3</c:v>
                </c:pt>
                <c:pt idx="5034">
                  <c:v>5.1544527579299171E-3</c:v>
                </c:pt>
                <c:pt idx="5035">
                  <c:v>5.1544527579299171E-3</c:v>
                </c:pt>
                <c:pt idx="5036">
                  <c:v>5.1544527579299171E-3</c:v>
                </c:pt>
                <c:pt idx="5037">
                  <c:v>5.1544527579299171E-3</c:v>
                </c:pt>
                <c:pt idx="5038">
                  <c:v>5.1544527579299171E-3</c:v>
                </c:pt>
                <c:pt idx="5039">
                  <c:v>5.1544527579299171E-3</c:v>
                </c:pt>
                <c:pt idx="5040">
                  <c:v>8.1024274503946891E-3</c:v>
                </c:pt>
                <c:pt idx="5041">
                  <c:v>8.1024274503946891E-3</c:v>
                </c:pt>
                <c:pt idx="5042">
                  <c:v>8.1024274503946891E-3</c:v>
                </c:pt>
                <c:pt idx="5043">
                  <c:v>8.1024274503946891E-3</c:v>
                </c:pt>
                <c:pt idx="5044">
                  <c:v>8.1024274503946891E-3</c:v>
                </c:pt>
                <c:pt idx="5045">
                  <c:v>8.1024274503946891E-3</c:v>
                </c:pt>
                <c:pt idx="5046">
                  <c:v>8.1024274503946891E-3</c:v>
                </c:pt>
                <c:pt idx="5047">
                  <c:v>8.1024274503946891E-3</c:v>
                </c:pt>
                <c:pt idx="5048">
                  <c:v>8.1024274503946891E-3</c:v>
                </c:pt>
                <c:pt idx="5049">
                  <c:v>8.1024274503946891E-3</c:v>
                </c:pt>
                <c:pt idx="5050">
                  <c:v>8.1024274503946891E-3</c:v>
                </c:pt>
                <c:pt idx="5051">
                  <c:v>8.1024274503946891E-3</c:v>
                </c:pt>
                <c:pt idx="5052">
                  <c:v>8.1024274503946891E-3</c:v>
                </c:pt>
                <c:pt idx="5053">
                  <c:v>8.1024274503946891E-3</c:v>
                </c:pt>
                <c:pt idx="5054">
                  <c:v>8.1024274503946891E-3</c:v>
                </c:pt>
                <c:pt idx="5055">
                  <c:v>8.1024274503946891E-3</c:v>
                </c:pt>
                <c:pt idx="5056">
                  <c:v>8.1024274503946891E-3</c:v>
                </c:pt>
                <c:pt idx="5057">
                  <c:v>8.1024274503946891E-3</c:v>
                </c:pt>
                <c:pt idx="5058">
                  <c:v>8.1024274503946891E-3</c:v>
                </c:pt>
                <c:pt idx="5059">
                  <c:v>8.1024274503946891E-3</c:v>
                </c:pt>
                <c:pt idx="5060">
                  <c:v>8.1024274503946891E-3</c:v>
                </c:pt>
                <c:pt idx="5061">
                  <c:v>8.1024274503946891E-3</c:v>
                </c:pt>
                <c:pt idx="5062">
                  <c:v>8.1024274503946891E-3</c:v>
                </c:pt>
                <c:pt idx="5063">
                  <c:v>8.1024274503946891E-3</c:v>
                </c:pt>
                <c:pt idx="5064">
                  <c:v>9.533363467335576E-4</c:v>
                </c:pt>
                <c:pt idx="5065">
                  <c:v>9.533363467335576E-4</c:v>
                </c:pt>
                <c:pt idx="5066">
                  <c:v>9.533363467335576E-4</c:v>
                </c:pt>
                <c:pt idx="5067">
                  <c:v>9.533363467335576E-4</c:v>
                </c:pt>
                <c:pt idx="5068">
                  <c:v>9.533363467335576E-4</c:v>
                </c:pt>
                <c:pt idx="5069">
                  <c:v>9.533363467335576E-4</c:v>
                </c:pt>
                <c:pt idx="5070">
                  <c:v>9.533363467335576E-4</c:v>
                </c:pt>
                <c:pt idx="5071">
                  <c:v>9.533363467335576E-4</c:v>
                </c:pt>
                <c:pt idx="5072">
                  <c:v>9.533363467335576E-4</c:v>
                </c:pt>
                <c:pt idx="5073">
                  <c:v>9.533363467335576E-4</c:v>
                </c:pt>
                <c:pt idx="5074">
                  <c:v>9.533363467335576E-4</c:v>
                </c:pt>
                <c:pt idx="5075">
                  <c:v>9.533363467335576E-4</c:v>
                </c:pt>
                <c:pt idx="5076">
                  <c:v>9.533363467335576E-4</c:v>
                </c:pt>
                <c:pt idx="5077">
                  <c:v>9.533363467335576E-4</c:v>
                </c:pt>
                <c:pt idx="5078">
                  <c:v>9.533363467335576E-4</c:v>
                </c:pt>
                <c:pt idx="5079">
                  <c:v>9.533363467335576E-4</c:v>
                </c:pt>
                <c:pt idx="5080">
                  <c:v>9.533363467335576E-4</c:v>
                </c:pt>
                <c:pt idx="5081">
                  <c:v>9.533363467335576E-4</c:v>
                </c:pt>
                <c:pt idx="5082">
                  <c:v>9.533363467335576E-4</c:v>
                </c:pt>
                <c:pt idx="5083">
                  <c:v>9.533363467335576E-4</c:v>
                </c:pt>
                <c:pt idx="5084">
                  <c:v>9.533363467335576E-4</c:v>
                </c:pt>
                <c:pt idx="5085">
                  <c:v>9.533363467335576E-4</c:v>
                </c:pt>
                <c:pt idx="5086">
                  <c:v>9.533363467335576E-4</c:v>
                </c:pt>
                <c:pt idx="5087">
                  <c:v>9.533363467335576E-4</c:v>
                </c:pt>
                <c:pt idx="5088">
                  <c:v>-3.2477800644628019E-3</c:v>
                </c:pt>
                <c:pt idx="5089">
                  <c:v>-3.2477800644628019E-3</c:v>
                </c:pt>
                <c:pt idx="5090">
                  <c:v>-3.2477800644628019E-3</c:v>
                </c:pt>
                <c:pt idx="5091">
                  <c:v>-3.2477800644628019E-3</c:v>
                </c:pt>
                <c:pt idx="5092">
                  <c:v>-3.2477800644628019E-3</c:v>
                </c:pt>
                <c:pt idx="5093">
                  <c:v>-3.2477800644628019E-3</c:v>
                </c:pt>
                <c:pt idx="5094">
                  <c:v>-3.2477800644628019E-3</c:v>
                </c:pt>
                <c:pt idx="5095">
                  <c:v>-3.2477800644628019E-3</c:v>
                </c:pt>
                <c:pt idx="5096">
                  <c:v>-3.2477800644628019E-3</c:v>
                </c:pt>
                <c:pt idx="5097">
                  <c:v>-3.2477800644628019E-3</c:v>
                </c:pt>
                <c:pt idx="5098">
                  <c:v>-3.2477800644628019E-3</c:v>
                </c:pt>
                <c:pt idx="5099">
                  <c:v>-3.2477800644628019E-3</c:v>
                </c:pt>
                <c:pt idx="5100">
                  <c:v>-3.2477800644628019E-3</c:v>
                </c:pt>
                <c:pt idx="5101">
                  <c:v>-3.2477800644628019E-3</c:v>
                </c:pt>
                <c:pt idx="5102">
                  <c:v>-3.2477800644628019E-3</c:v>
                </c:pt>
                <c:pt idx="5103">
                  <c:v>-3.2477800644628019E-3</c:v>
                </c:pt>
                <c:pt idx="5104">
                  <c:v>-3.2477800644628019E-3</c:v>
                </c:pt>
                <c:pt idx="5105">
                  <c:v>-3.2477800644628019E-3</c:v>
                </c:pt>
                <c:pt idx="5106">
                  <c:v>-3.2477800644628019E-3</c:v>
                </c:pt>
                <c:pt idx="5107">
                  <c:v>-3.2477800644628019E-3</c:v>
                </c:pt>
                <c:pt idx="5108">
                  <c:v>-3.2477800644628019E-3</c:v>
                </c:pt>
                <c:pt idx="5109">
                  <c:v>-3.2477800644628019E-3</c:v>
                </c:pt>
                <c:pt idx="5110">
                  <c:v>-3.2477800644628019E-3</c:v>
                </c:pt>
                <c:pt idx="5111">
                  <c:v>-3.2477800644628019E-3</c:v>
                </c:pt>
                <c:pt idx="5112">
                  <c:v>-4.0211586900129603E-4</c:v>
                </c:pt>
                <c:pt idx="5113">
                  <c:v>-4.0211586900129603E-4</c:v>
                </c:pt>
                <c:pt idx="5114">
                  <c:v>-4.0211586900129603E-4</c:v>
                </c:pt>
                <c:pt idx="5115">
                  <c:v>-4.0211586900129603E-4</c:v>
                </c:pt>
                <c:pt idx="5116">
                  <c:v>-4.0211586900129603E-4</c:v>
                </c:pt>
                <c:pt idx="5117">
                  <c:v>-4.0211586900129603E-4</c:v>
                </c:pt>
                <c:pt idx="5118">
                  <c:v>-4.0211586900129603E-4</c:v>
                </c:pt>
                <c:pt idx="5119">
                  <c:v>-4.0211586900129603E-4</c:v>
                </c:pt>
                <c:pt idx="5120">
                  <c:v>-4.0211586900129603E-4</c:v>
                </c:pt>
                <c:pt idx="5121">
                  <c:v>-4.0211586900129603E-4</c:v>
                </c:pt>
                <c:pt idx="5122">
                  <c:v>-4.0211586900129603E-4</c:v>
                </c:pt>
                <c:pt idx="5123">
                  <c:v>-4.0211586900129603E-4</c:v>
                </c:pt>
                <c:pt idx="5124">
                  <c:v>-4.0211586900129603E-4</c:v>
                </c:pt>
                <c:pt idx="5125">
                  <c:v>-4.0211586900129603E-4</c:v>
                </c:pt>
                <c:pt idx="5126">
                  <c:v>-4.0211586900129603E-4</c:v>
                </c:pt>
                <c:pt idx="5127">
                  <c:v>-4.0211586900129603E-4</c:v>
                </c:pt>
                <c:pt idx="5128">
                  <c:v>-4.0211586900129603E-4</c:v>
                </c:pt>
                <c:pt idx="5129">
                  <c:v>-4.0211586900129603E-4</c:v>
                </c:pt>
                <c:pt idx="5130">
                  <c:v>-4.0211586900129603E-4</c:v>
                </c:pt>
                <c:pt idx="5131">
                  <c:v>-4.0211586900129603E-4</c:v>
                </c:pt>
                <c:pt idx="5132">
                  <c:v>-4.0211586900129603E-4</c:v>
                </c:pt>
                <c:pt idx="5133">
                  <c:v>-4.0211586900129603E-4</c:v>
                </c:pt>
                <c:pt idx="5134">
                  <c:v>-4.0211586900129603E-4</c:v>
                </c:pt>
                <c:pt idx="5135">
                  <c:v>-4.0211586900129603E-4</c:v>
                </c:pt>
                <c:pt idx="5136">
                  <c:v>-2.0891651276397916E-3</c:v>
                </c:pt>
                <c:pt idx="5137">
                  <c:v>-2.0891651276397916E-3</c:v>
                </c:pt>
                <c:pt idx="5138">
                  <c:v>-2.0891651276397916E-3</c:v>
                </c:pt>
                <c:pt idx="5139">
                  <c:v>-2.0891651276397916E-3</c:v>
                </c:pt>
                <c:pt idx="5140">
                  <c:v>-2.0891651276397916E-3</c:v>
                </c:pt>
                <c:pt idx="5141">
                  <c:v>-2.0891651276397916E-3</c:v>
                </c:pt>
                <c:pt idx="5142">
                  <c:v>-2.0891651276397916E-3</c:v>
                </c:pt>
                <c:pt idx="5143">
                  <c:v>-2.0891651276397916E-3</c:v>
                </c:pt>
                <c:pt idx="5144">
                  <c:v>-2.0891651276397916E-3</c:v>
                </c:pt>
                <c:pt idx="5145">
                  <c:v>-2.0891651276397916E-3</c:v>
                </c:pt>
                <c:pt idx="5146">
                  <c:v>-2.0891651276397916E-3</c:v>
                </c:pt>
                <c:pt idx="5147">
                  <c:v>-2.0891651276397916E-3</c:v>
                </c:pt>
                <c:pt idx="5148">
                  <c:v>-2.0891651276397916E-3</c:v>
                </c:pt>
                <c:pt idx="5149">
                  <c:v>-2.0891651276397916E-3</c:v>
                </c:pt>
                <c:pt idx="5150">
                  <c:v>-2.0891651276397916E-3</c:v>
                </c:pt>
                <c:pt idx="5151">
                  <c:v>-2.0891651276397916E-3</c:v>
                </c:pt>
                <c:pt idx="5152">
                  <c:v>-2.0891651276397916E-3</c:v>
                </c:pt>
                <c:pt idx="5153">
                  <c:v>-2.0891651276397916E-3</c:v>
                </c:pt>
                <c:pt idx="5154">
                  <c:v>-2.0891651276397916E-3</c:v>
                </c:pt>
                <c:pt idx="5155">
                  <c:v>-2.0891651276397916E-3</c:v>
                </c:pt>
                <c:pt idx="5156">
                  <c:v>-2.0891651276397916E-3</c:v>
                </c:pt>
                <c:pt idx="5157">
                  <c:v>-2.0891651276397916E-3</c:v>
                </c:pt>
                <c:pt idx="5158">
                  <c:v>-2.0891651276397916E-3</c:v>
                </c:pt>
                <c:pt idx="5159">
                  <c:v>-2.0891651276397916E-3</c:v>
                </c:pt>
                <c:pt idx="5160">
                  <c:v>1.4257842572904522E-3</c:v>
                </c:pt>
                <c:pt idx="5161">
                  <c:v>1.4257842572904522E-3</c:v>
                </c:pt>
                <c:pt idx="5162">
                  <c:v>1.4257842572904522E-3</c:v>
                </c:pt>
                <c:pt idx="5163">
                  <c:v>1.4257842572904522E-3</c:v>
                </c:pt>
                <c:pt idx="5164">
                  <c:v>1.4257842572904522E-3</c:v>
                </c:pt>
                <c:pt idx="5165">
                  <c:v>1.4257842572904522E-3</c:v>
                </c:pt>
                <c:pt idx="5166">
                  <c:v>1.4257842572904522E-3</c:v>
                </c:pt>
                <c:pt idx="5167">
                  <c:v>1.4257842572904522E-3</c:v>
                </c:pt>
                <c:pt idx="5168">
                  <c:v>1.4257842572904522E-3</c:v>
                </c:pt>
                <c:pt idx="5169">
                  <c:v>1.4257842572904522E-3</c:v>
                </c:pt>
                <c:pt idx="5170">
                  <c:v>1.4257842572904522E-3</c:v>
                </c:pt>
                <c:pt idx="5171">
                  <c:v>1.4257842572904522E-3</c:v>
                </c:pt>
                <c:pt idx="5172">
                  <c:v>1.4257842572904522E-3</c:v>
                </c:pt>
                <c:pt idx="5173">
                  <c:v>1.4257842572904522E-3</c:v>
                </c:pt>
                <c:pt idx="5174">
                  <c:v>1.4257842572904522E-3</c:v>
                </c:pt>
                <c:pt idx="5175">
                  <c:v>1.4257842572904522E-3</c:v>
                </c:pt>
                <c:pt idx="5176">
                  <c:v>1.4257842572904522E-3</c:v>
                </c:pt>
                <c:pt idx="5177">
                  <c:v>1.4257842572904522E-3</c:v>
                </c:pt>
                <c:pt idx="5178">
                  <c:v>1.4257842572904522E-3</c:v>
                </c:pt>
                <c:pt idx="5179">
                  <c:v>1.4257842572904522E-3</c:v>
                </c:pt>
                <c:pt idx="5180">
                  <c:v>1.4257842572904522E-3</c:v>
                </c:pt>
                <c:pt idx="5181">
                  <c:v>1.4257842572904522E-3</c:v>
                </c:pt>
                <c:pt idx="5182">
                  <c:v>1.4257842572904522E-3</c:v>
                </c:pt>
                <c:pt idx="5183">
                  <c:v>1.4257842572904522E-3</c:v>
                </c:pt>
                <c:pt idx="5184">
                  <c:v>2.4507138084830515E-3</c:v>
                </c:pt>
                <c:pt idx="5185">
                  <c:v>2.4507138084830515E-3</c:v>
                </c:pt>
                <c:pt idx="5186">
                  <c:v>2.4507138084830515E-3</c:v>
                </c:pt>
                <c:pt idx="5187">
                  <c:v>2.4507138084830515E-3</c:v>
                </c:pt>
                <c:pt idx="5188">
                  <c:v>2.4507138084830515E-3</c:v>
                </c:pt>
                <c:pt idx="5189">
                  <c:v>2.4507138084830515E-3</c:v>
                </c:pt>
                <c:pt idx="5190">
                  <c:v>2.4507138084830515E-3</c:v>
                </c:pt>
                <c:pt idx="5191">
                  <c:v>2.4507138084830515E-3</c:v>
                </c:pt>
                <c:pt idx="5192">
                  <c:v>2.4507138084830515E-3</c:v>
                </c:pt>
                <c:pt idx="5193">
                  <c:v>2.4507138084830515E-3</c:v>
                </c:pt>
                <c:pt idx="5194">
                  <c:v>2.4507138084830515E-3</c:v>
                </c:pt>
                <c:pt idx="5195">
                  <c:v>2.4507138084830515E-3</c:v>
                </c:pt>
                <c:pt idx="5196">
                  <c:v>2.4507138084830515E-3</c:v>
                </c:pt>
                <c:pt idx="5197">
                  <c:v>2.4507138084830515E-3</c:v>
                </c:pt>
                <c:pt idx="5198">
                  <c:v>2.4507138084830515E-3</c:v>
                </c:pt>
                <c:pt idx="5199">
                  <c:v>2.4507138084830515E-3</c:v>
                </c:pt>
                <c:pt idx="5200">
                  <c:v>2.4507138084830515E-3</c:v>
                </c:pt>
                <c:pt idx="5201">
                  <c:v>2.4507138084830515E-3</c:v>
                </c:pt>
                <c:pt idx="5202">
                  <c:v>2.4507138084830515E-3</c:v>
                </c:pt>
                <c:pt idx="5203">
                  <c:v>2.4507138084830515E-3</c:v>
                </c:pt>
                <c:pt idx="5204">
                  <c:v>2.4507138084830515E-3</c:v>
                </c:pt>
                <c:pt idx="5205">
                  <c:v>2.4507138084830515E-3</c:v>
                </c:pt>
                <c:pt idx="5206">
                  <c:v>2.4507138084830515E-3</c:v>
                </c:pt>
                <c:pt idx="5207">
                  <c:v>2.4507138084830515E-3</c:v>
                </c:pt>
                <c:pt idx="5208">
                  <c:v>1.9932691243056411E-3</c:v>
                </c:pt>
                <c:pt idx="5209">
                  <c:v>1.9932691243056411E-3</c:v>
                </c:pt>
                <c:pt idx="5210">
                  <c:v>1.9932691243056411E-3</c:v>
                </c:pt>
                <c:pt idx="5211">
                  <c:v>1.9932691243056411E-3</c:v>
                </c:pt>
                <c:pt idx="5212">
                  <c:v>1.9932691243056411E-3</c:v>
                </c:pt>
                <c:pt idx="5213">
                  <c:v>1.9932691243056411E-3</c:v>
                </c:pt>
                <c:pt idx="5214">
                  <c:v>1.9932691243056411E-3</c:v>
                </c:pt>
                <c:pt idx="5215">
                  <c:v>1.9932691243056411E-3</c:v>
                </c:pt>
                <c:pt idx="5216">
                  <c:v>1.9932691243056411E-3</c:v>
                </c:pt>
                <c:pt idx="5217">
                  <c:v>1.9932691243056411E-3</c:v>
                </c:pt>
                <c:pt idx="5218">
                  <c:v>1.9932691243056411E-3</c:v>
                </c:pt>
                <c:pt idx="5219">
                  <c:v>1.9932691243056411E-3</c:v>
                </c:pt>
                <c:pt idx="5220">
                  <c:v>1.9932691243056411E-3</c:v>
                </c:pt>
                <c:pt idx="5221">
                  <c:v>1.9932691243056411E-3</c:v>
                </c:pt>
                <c:pt idx="5222">
                  <c:v>1.9932691243056411E-3</c:v>
                </c:pt>
                <c:pt idx="5223">
                  <c:v>1.9932691243056411E-3</c:v>
                </c:pt>
                <c:pt idx="5224">
                  <c:v>1.9932691243056411E-3</c:v>
                </c:pt>
                <c:pt idx="5225">
                  <c:v>1.9932691243056411E-3</c:v>
                </c:pt>
                <c:pt idx="5226">
                  <c:v>1.9932691243056411E-3</c:v>
                </c:pt>
                <c:pt idx="5227">
                  <c:v>1.9932691243056411E-3</c:v>
                </c:pt>
                <c:pt idx="5228">
                  <c:v>1.9932691243056411E-3</c:v>
                </c:pt>
                <c:pt idx="5229">
                  <c:v>1.9932691243056411E-3</c:v>
                </c:pt>
                <c:pt idx="5230">
                  <c:v>1.9932691243056411E-3</c:v>
                </c:pt>
                <c:pt idx="5231">
                  <c:v>1.9932691243056411E-3</c:v>
                </c:pt>
                <c:pt idx="5232">
                  <c:v>4.6102109776784417E-3</c:v>
                </c:pt>
                <c:pt idx="5233">
                  <c:v>4.6102109776784417E-3</c:v>
                </c:pt>
                <c:pt idx="5234">
                  <c:v>4.6102109776784417E-3</c:v>
                </c:pt>
                <c:pt idx="5235">
                  <c:v>4.6102109776784417E-3</c:v>
                </c:pt>
                <c:pt idx="5236">
                  <c:v>4.6102109776784417E-3</c:v>
                </c:pt>
                <c:pt idx="5237">
                  <c:v>4.6102109776784417E-3</c:v>
                </c:pt>
                <c:pt idx="5238">
                  <c:v>4.6102109776784417E-3</c:v>
                </c:pt>
                <c:pt idx="5239">
                  <c:v>4.6102109776784417E-3</c:v>
                </c:pt>
                <c:pt idx="5240">
                  <c:v>4.6102109776784417E-3</c:v>
                </c:pt>
                <c:pt idx="5241">
                  <c:v>4.6102109776784417E-3</c:v>
                </c:pt>
                <c:pt idx="5242">
                  <c:v>4.6102109776784417E-3</c:v>
                </c:pt>
                <c:pt idx="5243">
                  <c:v>4.6102109776784417E-3</c:v>
                </c:pt>
                <c:pt idx="5244">
                  <c:v>4.6102109776784417E-3</c:v>
                </c:pt>
                <c:pt idx="5245">
                  <c:v>4.6102109776784417E-3</c:v>
                </c:pt>
                <c:pt idx="5246">
                  <c:v>4.6102109776784417E-3</c:v>
                </c:pt>
                <c:pt idx="5247">
                  <c:v>4.6102109776784417E-3</c:v>
                </c:pt>
                <c:pt idx="5248">
                  <c:v>4.6102109776784417E-3</c:v>
                </c:pt>
                <c:pt idx="5249">
                  <c:v>4.6102109776784417E-3</c:v>
                </c:pt>
                <c:pt idx="5250">
                  <c:v>4.6102109776784417E-3</c:v>
                </c:pt>
                <c:pt idx="5251">
                  <c:v>4.6102109776784417E-3</c:v>
                </c:pt>
                <c:pt idx="5252">
                  <c:v>4.6102109776784417E-3</c:v>
                </c:pt>
                <c:pt idx="5253">
                  <c:v>4.6102109776784417E-3</c:v>
                </c:pt>
                <c:pt idx="5254">
                  <c:v>4.6102109776784417E-3</c:v>
                </c:pt>
                <c:pt idx="5255">
                  <c:v>4.6102109776784417E-3</c:v>
                </c:pt>
                <c:pt idx="5256">
                  <c:v>2.6162842572903244E-3</c:v>
                </c:pt>
                <c:pt idx="5257">
                  <c:v>2.6162842572903244E-3</c:v>
                </c:pt>
                <c:pt idx="5258">
                  <c:v>2.6162842572903244E-3</c:v>
                </c:pt>
                <c:pt idx="5259">
                  <c:v>2.6162842572903244E-3</c:v>
                </c:pt>
                <c:pt idx="5260">
                  <c:v>2.6162842572903244E-3</c:v>
                </c:pt>
                <c:pt idx="5261">
                  <c:v>2.6162842572903244E-3</c:v>
                </c:pt>
                <c:pt idx="5262">
                  <c:v>2.6162842572903244E-3</c:v>
                </c:pt>
                <c:pt idx="5263">
                  <c:v>2.6162842572903244E-3</c:v>
                </c:pt>
                <c:pt idx="5264">
                  <c:v>2.6162842572903244E-3</c:v>
                </c:pt>
                <c:pt idx="5265">
                  <c:v>2.6162842572903244E-3</c:v>
                </c:pt>
                <c:pt idx="5266">
                  <c:v>2.6162842572903244E-3</c:v>
                </c:pt>
                <c:pt idx="5267">
                  <c:v>2.6162842572903244E-3</c:v>
                </c:pt>
                <c:pt idx="5268">
                  <c:v>2.6162842572903244E-3</c:v>
                </c:pt>
                <c:pt idx="5269">
                  <c:v>2.6162842572903244E-3</c:v>
                </c:pt>
                <c:pt idx="5270">
                  <c:v>2.6162842572903244E-3</c:v>
                </c:pt>
                <c:pt idx="5271">
                  <c:v>2.6162842572903244E-3</c:v>
                </c:pt>
                <c:pt idx="5272">
                  <c:v>2.6162842572903244E-3</c:v>
                </c:pt>
                <c:pt idx="5273">
                  <c:v>2.6162842572903244E-3</c:v>
                </c:pt>
                <c:pt idx="5274">
                  <c:v>2.6162842572903244E-3</c:v>
                </c:pt>
                <c:pt idx="5275">
                  <c:v>2.6162842572903244E-3</c:v>
                </c:pt>
                <c:pt idx="5276">
                  <c:v>2.6162842572903244E-3</c:v>
                </c:pt>
                <c:pt idx="5277">
                  <c:v>2.6162842572903244E-3</c:v>
                </c:pt>
                <c:pt idx="5278">
                  <c:v>2.6162842572903244E-3</c:v>
                </c:pt>
                <c:pt idx="5279">
                  <c:v>2.6162842572903244E-3</c:v>
                </c:pt>
                <c:pt idx="5280">
                  <c:v>-4.7615291884595123E-3</c:v>
                </c:pt>
                <c:pt idx="5281">
                  <c:v>-4.7615291884595123E-3</c:v>
                </c:pt>
                <c:pt idx="5282">
                  <c:v>-4.7615291884595123E-3</c:v>
                </c:pt>
                <c:pt idx="5283">
                  <c:v>-4.7615291884595123E-3</c:v>
                </c:pt>
                <c:pt idx="5284">
                  <c:v>-4.7615291884595123E-3</c:v>
                </c:pt>
                <c:pt idx="5285">
                  <c:v>-4.7615291884595123E-3</c:v>
                </c:pt>
                <c:pt idx="5286">
                  <c:v>-4.7615291884595123E-3</c:v>
                </c:pt>
                <c:pt idx="5287">
                  <c:v>-4.7615291884595123E-3</c:v>
                </c:pt>
                <c:pt idx="5288">
                  <c:v>-4.7615291884595123E-3</c:v>
                </c:pt>
                <c:pt idx="5289">
                  <c:v>-4.7615291884595123E-3</c:v>
                </c:pt>
                <c:pt idx="5290">
                  <c:v>-4.7615291884595123E-3</c:v>
                </c:pt>
                <c:pt idx="5291">
                  <c:v>-4.7615291884595123E-3</c:v>
                </c:pt>
                <c:pt idx="5292">
                  <c:v>-4.7615291884595123E-3</c:v>
                </c:pt>
                <c:pt idx="5293">
                  <c:v>-4.7615291884595123E-3</c:v>
                </c:pt>
                <c:pt idx="5294">
                  <c:v>-4.7615291884595123E-3</c:v>
                </c:pt>
                <c:pt idx="5295">
                  <c:v>-4.7615291884595123E-3</c:v>
                </c:pt>
                <c:pt idx="5296">
                  <c:v>-4.7615291884595123E-3</c:v>
                </c:pt>
                <c:pt idx="5297">
                  <c:v>-4.7615291884595123E-3</c:v>
                </c:pt>
                <c:pt idx="5298">
                  <c:v>-4.7615291884595123E-3</c:v>
                </c:pt>
                <c:pt idx="5299">
                  <c:v>-4.7615291884595123E-3</c:v>
                </c:pt>
                <c:pt idx="5300">
                  <c:v>-4.7615291884595123E-3</c:v>
                </c:pt>
                <c:pt idx="5301">
                  <c:v>-4.7615291884595123E-3</c:v>
                </c:pt>
                <c:pt idx="5302">
                  <c:v>-4.7615291884595123E-3</c:v>
                </c:pt>
                <c:pt idx="5303">
                  <c:v>-4.7615291884595123E-3</c:v>
                </c:pt>
                <c:pt idx="5304">
                  <c:v>-7.7095038809247285E-3</c:v>
                </c:pt>
                <c:pt idx="5305">
                  <c:v>-7.7095038809247285E-3</c:v>
                </c:pt>
                <c:pt idx="5306">
                  <c:v>-7.7095038809247285E-3</c:v>
                </c:pt>
                <c:pt idx="5307">
                  <c:v>-7.7095038809247285E-3</c:v>
                </c:pt>
                <c:pt idx="5308">
                  <c:v>-7.7095038809247285E-3</c:v>
                </c:pt>
                <c:pt idx="5309">
                  <c:v>-7.7095038809247285E-3</c:v>
                </c:pt>
                <c:pt idx="5310">
                  <c:v>-7.7095038809247285E-3</c:v>
                </c:pt>
                <c:pt idx="5311">
                  <c:v>-7.7095038809247285E-3</c:v>
                </c:pt>
                <c:pt idx="5312">
                  <c:v>-7.7095038809247285E-3</c:v>
                </c:pt>
                <c:pt idx="5313">
                  <c:v>-7.7095038809247285E-3</c:v>
                </c:pt>
                <c:pt idx="5314">
                  <c:v>-7.7095038809247285E-3</c:v>
                </c:pt>
                <c:pt idx="5315">
                  <c:v>-7.7095038809247285E-3</c:v>
                </c:pt>
                <c:pt idx="5316">
                  <c:v>-7.7095038809247285E-3</c:v>
                </c:pt>
                <c:pt idx="5317">
                  <c:v>-7.7095038809247285E-3</c:v>
                </c:pt>
                <c:pt idx="5318">
                  <c:v>-7.7095038809247285E-3</c:v>
                </c:pt>
                <c:pt idx="5319">
                  <c:v>-7.7095038809247285E-3</c:v>
                </c:pt>
                <c:pt idx="5320">
                  <c:v>-7.7095038809247285E-3</c:v>
                </c:pt>
                <c:pt idx="5321">
                  <c:v>-7.7095038809247285E-3</c:v>
                </c:pt>
                <c:pt idx="5322">
                  <c:v>-7.7095038809247285E-3</c:v>
                </c:pt>
                <c:pt idx="5323">
                  <c:v>-7.7095038809247285E-3</c:v>
                </c:pt>
                <c:pt idx="5324">
                  <c:v>-7.7095038809247285E-3</c:v>
                </c:pt>
                <c:pt idx="5325">
                  <c:v>-7.7095038809247285E-3</c:v>
                </c:pt>
                <c:pt idx="5326">
                  <c:v>-7.7095038809247285E-3</c:v>
                </c:pt>
                <c:pt idx="5327">
                  <c:v>-7.7095038809247285E-3</c:v>
                </c:pt>
                <c:pt idx="5328">
                  <c:v>-4.8638396854632227E-3</c:v>
                </c:pt>
                <c:pt idx="5329">
                  <c:v>-4.8638396854632227E-3</c:v>
                </c:pt>
                <c:pt idx="5330">
                  <c:v>-4.8638396854632227E-3</c:v>
                </c:pt>
                <c:pt idx="5331">
                  <c:v>-4.8638396854632227E-3</c:v>
                </c:pt>
                <c:pt idx="5332">
                  <c:v>-4.8638396854632227E-3</c:v>
                </c:pt>
                <c:pt idx="5333">
                  <c:v>-4.8638396854632227E-3</c:v>
                </c:pt>
                <c:pt idx="5334">
                  <c:v>-4.8638396854632227E-3</c:v>
                </c:pt>
                <c:pt idx="5335">
                  <c:v>-4.8638396854632227E-3</c:v>
                </c:pt>
                <c:pt idx="5336">
                  <c:v>-4.8638396854632227E-3</c:v>
                </c:pt>
                <c:pt idx="5337">
                  <c:v>-4.8638396854632227E-3</c:v>
                </c:pt>
                <c:pt idx="5338">
                  <c:v>-4.8638396854632227E-3</c:v>
                </c:pt>
                <c:pt idx="5339">
                  <c:v>-4.8638396854632227E-3</c:v>
                </c:pt>
                <c:pt idx="5340">
                  <c:v>-4.8638396854632227E-3</c:v>
                </c:pt>
                <c:pt idx="5341">
                  <c:v>-4.8638396854632227E-3</c:v>
                </c:pt>
                <c:pt idx="5342">
                  <c:v>-4.8638396854632227E-3</c:v>
                </c:pt>
                <c:pt idx="5343">
                  <c:v>-4.8638396854632227E-3</c:v>
                </c:pt>
                <c:pt idx="5344">
                  <c:v>-4.8638396854632227E-3</c:v>
                </c:pt>
                <c:pt idx="5345">
                  <c:v>-4.8638396854632227E-3</c:v>
                </c:pt>
                <c:pt idx="5346">
                  <c:v>-4.8638396854632227E-3</c:v>
                </c:pt>
                <c:pt idx="5347">
                  <c:v>-4.8638396854632227E-3</c:v>
                </c:pt>
                <c:pt idx="5348">
                  <c:v>-4.8638396854632227E-3</c:v>
                </c:pt>
                <c:pt idx="5349">
                  <c:v>-4.8638396854632227E-3</c:v>
                </c:pt>
                <c:pt idx="5350">
                  <c:v>-4.8638396854632227E-3</c:v>
                </c:pt>
                <c:pt idx="5351">
                  <c:v>-4.8638396854632227E-3</c:v>
                </c:pt>
                <c:pt idx="5352">
                  <c:v>-4.5960127689133046E-3</c:v>
                </c:pt>
                <c:pt idx="5353">
                  <c:v>-4.5960127689133046E-3</c:v>
                </c:pt>
                <c:pt idx="5354">
                  <c:v>-4.5960127689133046E-3</c:v>
                </c:pt>
                <c:pt idx="5355">
                  <c:v>-4.5960127689133046E-3</c:v>
                </c:pt>
                <c:pt idx="5356">
                  <c:v>-4.5960127689133046E-3</c:v>
                </c:pt>
                <c:pt idx="5357">
                  <c:v>-4.5960127689133046E-3</c:v>
                </c:pt>
                <c:pt idx="5358">
                  <c:v>-4.5960127689133046E-3</c:v>
                </c:pt>
                <c:pt idx="5359">
                  <c:v>-4.5960127689133046E-3</c:v>
                </c:pt>
                <c:pt idx="5360">
                  <c:v>-4.5960127689133046E-3</c:v>
                </c:pt>
                <c:pt idx="5361">
                  <c:v>-4.5960127689133046E-3</c:v>
                </c:pt>
                <c:pt idx="5362">
                  <c:v>-4.5960127689133046E-3</c:v>
                </c:pt>
                <c:pt idx="5363">
                  <c:v>-4.5960127689133046E-3</c:v>
                </c:pt>
                <c:pt idx="5364">
                  <c:v>-4.5960127689133046E-3</c:v>
                </c:pt>
                <c:pt idx="5365">
                  <c:v>-4.5960127689133046E-3</c:v>
                </c:pt>
                <c:pt idx="5366">
                  <c:v>-4.5960127689133046E-3</c:v>
                </c:pt>
                <c:pt idx="5367">
                  <c:v>-4.5960127689133046E-3</c:v>
                </c:pt>
                <c:pt idx="5368">
                  <c:v>-4.5960127689133046E-3</c:v>
                </c:pt>
                <c:pt idx="5369">
                  <c:v>-4.5960127689133046E-3</c:v>
                </c:pt>
                <c:pt idx="5370">
                  <c:v>-4.5960127689133046E-3</c:v>
                </c:pt>
                <c:pt idx="5371">
                  <c:v>-4.5960127689133046E-3</c:v>
                </c:pt>
                <c:pt idx="5372">
                  <c:v>-4.5960127689133046E-3</c:v>
                </c:pt>
                <c:pt idx="5373">
                  <c:v>-4.5960127689133046E-3</c:v>
                </c:pt>
                <c:pt idx="5374">
                  <c:v>-4.5960127689133046E-3</c:v>
                </c:pt>
                <c:pt idx="5375">
                  <c:v>-4.5960127689133046E-3</c:v>
                </c:pt>
                <c:pt idx="5376">
                  <c:v>-4.0362575877326279E-3</c:v>
                </c:pt>
                <c:pt idx="5377">
                  <c:v>-4.0362575877326279E-3</c:v>
                </c:pt>
                <c:pt idx="5378">
                  <c:v>-4.0362575877326279E-3</c:v>
                </c:pt>
                <c:pt idx="5379">
                  <c:v>-4.0362575877326279E-3</c:v>
                </c:pt>
                <c:pt idx="5380">
                  <c:v>-4.0362575877326279E-3</c:v>
                </c:pt>
                <c:pt idx="5381">
                  <c:v>-4.0362575877326279E-3</c:v>
                </c:pt>
                <c:pt idx="5382">
                  <c:v>-4.0362575877326279E-3</c:v>
                </c:pt>
                <c:pt idx="5383">
                  <c:v>-4.0362575877326279E-3</c:v>
                </c:pt>
                <c:pt idx="5384">
                  <c:v>-4.0362575877326279E-3</c:v>
                </c:pt>
                <c:pt idx="5385">
                  <c:v>-4.0362575877326279E-3</c:v>
                </c:pt>
                <c:pt idx="5386">
                  <c:v>-4.0362575877326279E-3</c:v>
                </c:pt>
                <c:pt idx="5387">
                  <c:v>-4.0362575877326279E-3</c:v>
                </c:pt>
                <c:pt idx="5388">
                  <c:v>-4.0362575877326279E-3</c:v>
                </c:pt>
                <c:pt idx="5389">
                  <c:v>-4.0362575877326279E-3</c:v>
                </c:pt>
                <c:pt idx="5390">
                  <c:v>-4.0362575877326279E-3</c:v>
                </c:pt>
                <c:pt idx="5391">
                  <c:v>-4.0362575877326279E-3</c:v>
                </c:pt>
                <c:pt idx="5392">
                  <c:v>-4.0362575877326279E-3</c:v>
                </c:pt>
                <c:pt idx="5393">
                  <c:v>-4.0362575877326279E-3</c:v>
                </c:pt>
                <c:pt idx="5394">
                  <c:v>-4.0362575877326279E-3</c:v>
                </c:pt>
                <c:pt idx="5395">
                  <c:v>-4.0362575877326279E-3</c:v>
                </c:pt>
                <c:pt idx="5396">
                  <c:v>-4.0362575877326279E-3</c:v>
                </c:pt>
                <c:pt idx="5397">
                  <c:v>-4.0362575877326279E-3</c:v>
                </c:pt>
                <c:pt idx="5398">
                  <c:v>-4.0362575877326279E-3</c:v>
                </c:pt>
                <c:pt idx="5399">
                  <c:v>-4.0362575877326279E-3</c:v>
                </c:pt>
                <c:pt idx="5400">
                  <c:v>-1.0882828952674117E-3</c:v>
                </c:pt>
                <c:pt idx="5401">
                  <c:v>-1.0882828952674117E-3</c:v>
                </c:pt>
                <c:pt idx="5402">
                  <c:v>-1.0882828952674117E-3</c:v>
                </c:pt>
                <c:pt idx="5403">
                  <c:v>-1.0882828952674117E-3</c:v>
                </c:pt>
                <c:pt idx="5404">
                  <c:v>-1.0882828952674117E-3</c:v>
                </c:pt>
                <c:pt idx="5405">
                  <c:v>-1.0882828952674117E-3</c:v>
                </c:pt>
                <c:pt idx="5406">
                  <c:v>-1.0882828952674117E-3</c:v>
                </c:pt>
                <c:pt idx="5407">
                  <c:v>-1.0882828952674117E-3</c:v>
                </c:pt>
                <c:pt idx="5408">
                  <c:v>-1.0882828952674117E-3</c:v>
                </c:pt>
                <c:pt idx="5409">
                  <c:v>-1.0882828952674117E-3</c:v>
                </c:pt>
                <c:pt idx="5410">
                  <c:v>-1.0882828952674117E-3</c:v>
                </c:pt>
                <c:pt idx="5411">
                  <c:v>-1.0882828952674117E-3</c:v>
                </c:pt>
                <c:pt idx="5412">
                  <c:v>-1.0882828952674117E-3</c:v>
                </c:pt>
                <c:pt idx="5413">
                  <c:v>-1.0882828952674117E-3</c:v>
                </c:pt>
                <c:pt idx="5414">
                  <c:v>-1.0882828952674117E-3</c:v>
                </c:pt>
                <c:pt idx="5415">
                  <c:v>-1.0882828952674117E-3</c:v>
                </c:pt>
                <c:pt idx="5416">
                  <c:v>-1.0882828952674117E-3</c:v>
                </c:pt>
                <c:pt idx="5417">
                  <c:v>-1.0882828952674117E-3</c:v>
                </c:pt>
                <c:pt idx="5418">
                  <c:v>-1.0882828952674117E-3</c:v>
                </c:pt>
                <c:pt idx="5419">
                  <c:v>-1.0882828952674117E-3</c:v>
                </c:pt>
                <c:pt idx="5420">
                  <c:v>-1.0882828952674117E-3</c:v>
                </c:pt>
                <c:pt idx="5421">
                  <c:v>-1.0882828952674117E-3</c:v>
                </c:pt>
                <c:pt idx="5422">
                  <c:v>-1.0882828952674117E-3</c:v>
                </c:pt>
                <c:pt idx="5423">
                  <c:v>-1.0882828952674117E-3</c:v>
                </c:pt>
                <c:pt idx="5424">
                  <c:v>-3.6974950628057002E-3</c:v>
                </c:pt>
                <c:pt idx="5425">
                  <c:v>-3.6974950628057002E-3</c:v>
                </c:pt>
                <c:pt idx="5426">
                  <c:v>-3.6974950628057002E-3</c:v>
                </c:pt>
                <c:pt idx="5427">
                  <c:v>-3.6974950628057002E-3</c:v>
                </c:pt>
                <c:pt idx="5428">
                  <c:v>-3.6974950628057002E-3</c:v>
                </c:pt>
                <c:pt idx="5429">
                  <c:v>-3.6974950628057002E-3</c:v>
                </c:pt>
                <c:pt idx="5430">
                  <c:v>-3.6974950628057002E-3</c:v>
                </c:pt>
                <c:pt idx="5431">
                  <c:v>-3.6974950628057002E-3</c:v>
                </c:pt>
                <c:pt idx="5432">
                  <c:v>-3.6974950628057002E-3</c:v>
                </c:pt>
                <c:pt idx="5433">
                  <c:v>-3.6974950628057002E-3</c:v>
                </c:pt>
                <c:pt idx="5434">
                  <c:v>-3.6974950628057002E-3</c:v>
                </c:pt>
                <c:pt idx="5435">
                  <c:v>-3.6974950628057002E-3</c:v>
                </c:pt>
                <c:pt idx="5436">
                  <c:v>-3.6974950628057002E-3</c:v>
                </c:pt>
                <c:pt idx="5437">
                  <c:v>-3.6974950628057002E-3</c:v>
                </c:pt>
                <c:pt idx="5438">
                  <c:v>-3.6974950628057002E-3</c:v>
                </c:pt>
                <c:pt idx="5439">
                  <c:v>-3.6974950628057002E-3</c:v>
                </c:pt>
                <c:pt idx="5440">
                  <c:v>-3.6974950628057002E-3</c:v>
                </c:pt>
                <c:pt idx="5441">
                  <c:v>-3.6974950628057002E-3</c:v>
                </c:pt>
                <c:pt idx="5442">
                  <c:v>-3.6974950628057002E-3</c:v>
                </c:pt>
                <c:pt idx="5443">
                  <c:v>-3.6974950628057002E-3</c:v>
                </c:pt>
                <c:pt idx="5444">
                  <c:v>-3.6974950628057002E-3</c:v>
                </c:pt>
                <c:pt idx="5445">
                  <c:v>-3.6974950628057002E-3</c:v>
                </c:pt>
                <c:pt idx="5446">
                  <c:v>-3.6974950628057002E-3</c:v>
                </c:pt>
                <c:pt idx="5447">
                  <c:v>-3.6974950628057002E-3</c:v>
                </c:pt>
                <c:pt idx="5448">
                  <c:v>-1.3483801259828176E-3</c:v>
                </c:pt>
                <c:pt idx="5449">
                  <c:v>-1.3483801259828176E-3</c:v>
                </c:pt>
                <c:pt idx="5450">
                  <c:v>-1.3483801259828176E-3</c:v>
                </c:pt>
                <c:pt idx="5451">
                  <c:v>-1.3483801259828176E-3</c:v>
                </c:pt>
                <c:pt idx="5452">
                  <c:v>-1.3483801259828176E-3</c:v>
                </c:pt>
                <c:pt idx="5453">
                  <c:v>-1.3483801259828176E-3</c:v>
                </c:pt>
                <c:pt idx="5454">
                  <c:v>-1.3483801259828176E-3</c:v>
                </c:pt>
                <c:pt idx="5455">
                  <c:v>-1.3483801259828176E-3</c:v>
                </c:pt>
                <c:pt idx="5456">
                  <c:v>-1.3483801259828176E-3</c:v>
                </c:pt>
                <c:pt idx="5457">
                  <c:v>-1.3483801259828176E-3</c:v>
                </c:pt>
                <c:pt idx="5458">
                  <c:v>-1.3483801259828176E-3</c:v>
                </c:pt>
                <c:pt idx="5459">
                  <c:v>-1.3483801259828176E-3</c:v>
                </c:pt>
                <c:pt idx="5460">
                  <c:v>-1.3483801259828176E-3</c:v>
                </c:pt>
                <c:pt idx="5461">
                  <c:v>-1.3483801259828176E-3</c:v>
                </c:pt>
                <c:pt idx="5462">
                  <c:v>-1.3483801259828176E-3</c:v>
                </c:pt>
                <c:pt idx="5463">
                  <c:v>-1.3483801259828176E-3</c:v>
                </c:pt>
                <c:pt idx="5464">
                  <c:v>-1.3483801259828176E-3</c:v>
                </c:pt>
                <c:pt idx="5465">
                  <c:v>-1.3483801259828176E-3</c:v>
                </c:pt>
                <c:pt idx="5466">
                  <c:v>-1.3483801259828176E-3</c:v>
                </c:pt>
                <c:pt idx="5467">
                  <c:v>-1.3483801259828176E-3</c:v>
                </c:pt>
                <c:pt idx="5468">
                  <c:v>-1.3483801259828176E-3</c:v>
                </c:pt>
                <c:pt idx="5469">
                  <c:v>-1.3483801259828176E-3</c:v>
                </c:pt>
                <c:pt idx="5470">
                  <c:v>-1.3483801259828176E-3</c:v>
                </c:pt>
                <c:pt idx="5471">
                  <c:v>-1.3483801259828176E-3</c:v>
                </c:pt>
                <c:pt idx="5472">
                  <c:v>-4.4227666635330287E-3</c:v>
                </c:pt>
                <c:pt idx="5473">
                  <c:v>-4.4227666635330287E-3</c:v>
                </c:pt>
                <c:pt idx="5474">
                  <c:v>-4.4227666635330287E-3</c:v>
                </c:pt>
                <c:pt idx="5475">
                  <c:v>-4.4227666635330287E-3</c:v>
                </c:pt>
                <c:pt idx="5476">
                  <c:v>-4.4227666635330287E-3</c:v>
                </c:pt>
                <c:pt idx="5477">
                  <c:v>-4.4227666635330287E-3</c:v>
                </c:pt>
                <c:pt idx="5478">
                  <c:v>-4.4227666635330287E-3</c:v>
                </c:pt>
                <c:pt idx="5479">
                  <c:v>-4.4227666635330287E-3</c:v>
                </c:pt>
                <c:pt idx="5480">
                  <c:v>-4.4227666635330287E-3</c:v>
                </c:pt>
                <c:pt idx="5481">
                  <c:v>-4.4227666635330287E-3</c:v>
                </c:pt>
                <c:pt idx="5482">
                  <c:v>-4.4227666635330287E-3</c:v>
                </c:pt>
                <c:pt idx="5483">
                  <c:v>-4.4227666635330287E-3</c:v>
                </c:pt>
                <c:pt idx="5484">
                  <c:v>-4.4227666635330287E-3</c:v>
                </c:pt>
                <c:pt idx="5485">
                  <c:v>-4.4227666635330287E-3</c:v>
                </c:pt>
                <c:pt idx="5486">
                  <c:v>-4.4227666635330287E-3</c:v>
                </c:pt>
                <c:pt idx="5487">
                  <c:v>-4.4227666635330287E-3</c:v>
                </c:pt>
                <c:pt idx="5488">
                  <c:v>-4.4227666635330287E-3</c:v>
                </c:pt>
                <c:pt idx="5489">
                  <c:v>-4.4227666635330287E-3</c:v>
                </c:pt>
                <c:pt idx="5490">
                  <c:v>-4.4227666635330287E-3</c:v>
                </c:pt>
                <c:pt idx="5491">
                  <c:v>-4.4227666635330287E-3</c:v>
                </c:pt>
                <c:pt idx="5492">
                  <c:v>-4.4227666635330287E-3</c:v>
                </c:pt>
                <c:pt idx="5493">
                  <c:v>-4.4227666635330287E-3</c:v>
                </c:pt>
                <c:pt idx="5494">
                  <c:v>-4.4227666635330287E-3</c:v>
                </c:pt>
                <c:pt idx="5495">
                  <c:v>-4.4227666635330287E-3</c:v>
                </c:pt>
                <c:pt idx="5496">
                  <c:v>1.6941213483905315E-3</c:v>
                </c:pt>
                <c:pt idx="5497">
                  <c:v>1.6941213483905315E-3</c:v>
                </c:pt>
                <c:pt idx="5498">
                  <c:v>1.6941213483905315E-3</c:v>
                </c:pt>
                <c:pt idx="5499">
                  <c:v>1.6941213483905315E-3</c:v>
                </c:pt>
                <c:pt idx="5500">
                  <c:v>1.6941213483905315E-3</c:v>
                </c:pt>
                <c:pt idx="5501">
                  <c:v>1.6941213483905315E-3</c:v>
                </c:pt>
                <c:pt idx="5502">
                  <c:v>1.6941213483905315E-3</c:v>
                </c:pt>
                <c:pt idx="5503">
                  <c:v>1.6941213483905315E-3</c:v>
                </c:pt>
                <c:pt idx="5504">
                  <c:v>1.6941213483905315E-3</c:v>
                </c:pt>
                <c:pt idx="5505">
                  <c:v>1.6941213483905315E-3</c:v>
                </c:pt>
                <c:pt idx="5506">
                  <c:v>1.6941213483905315E-3</c:v>
                </c:pt>
                <c:pt idx="5507">
                  <c:v>1.6941213483905315E-3</c:v>
                </c:pt>
                <c:pt idx="5508">
                  <c:v>1.6941213483905315E-3</c:v>
                </c:pt>
                <c:pt idx="5509">
                  <c:v>1.6941213483905315E-3</c:v>
                </c:pt>
                <c:pt idx="5510">
                  <c:v>1.6941213483905315E-3</c:v>
                </c:pt>
                <c:pt idx="5511">
                  <c:v>1.6941213483905315E-3</c:v>
                </c:pt>
                <c:pt idx="5512">
                  <c:v>1.6941213483905315E-3</c:v>
                </c:pt>
                <c:pt idx="5513">
                  <c:v>1.6941213483905315E-3</c:v>
                </c:pt>
                <c:pt idx="5514">
                  <c:v>1.6941213483905315E-3</c:v>
                </c:pt>
                <c:pt idx="5515">
                  <c:v>1.6941213483905315E-3</c:v>
                </c:pt>
                <c:pt idx="5516">
                  <c:v>1.6941213483905315E-3</c:v>
                </c:pt>
                <c:pt idx="5517">
                  <c:v>1.6941213483905315E-3</c:v>
                </c:pt>
                <c:pt idx="5518">
                  <c:v>1.6941213483905315E-3</c:v>
                </c:pt>
                <c:pt idx="5519">
                  <c:v>1.6941213483905315E-3</c:v>
                </c:pt>
                <c:pt idx="5520">
                  <c:v>5.0362134839021522E-4</c:v>
                </c:pt>
                <c:pt idx="5521">
                  <c:v>5.0362134839021522E-4</c:v>
                </c:pt>
                <c:pt idx="5522">
                  <c:v>5.0362134839021522E-4</c:v>
                </c:pt>
                <c:pt idx="5523">
                  <c:v>5.0362134839021522E-4</c:v>
                </c:pt>
                <c:pt idx="5524">
                  <c:v>5.0362134839021522E-4</c:v>
                </c:pt>
                <c:pt idx="5525">
                  <c:v>5.0362134839021522E-4</c:v>
                </c:pt>
                <c:pt idx="5526">
                  <c:v>5.0362134839021522E-4</c:v>
                </c:pt>
                <c:pt idx="5527">
                  <c:v>5.0362134839021522E-4</c:v>
                </c:pt>
                <c:pt idx="5528">
                  <c:v>5.0362134839021522E-4</c:v>
                </c:pt>
                <c:pt idx="5529">
                  <c:v>5.0362134839021522E-4</c:v>
                </c:pt>
                <c:pt idx="5530">
                  <c:v>5.0362134839021522E-4</c:v>
                </c:pt>
                <c:pt idx="5531">
                  <c:v>5.0362134839021522E-4</c:v>
                </c:pt>
                <c:pt idx="5532">
                  <c:v>5.0362134839021522E-4</c:v>
                </c:pt>
                <c:pt idx="5533">
                  <c:v>5.0362134839021522E-4</c:v>
                </c:pt>
                <c:pt idx="5534">
                  <c:v>5.0362134839021522E-4</c:v>
                </c:pt>
                <c:pt idx="5535">
                  <c:v>5.0362134839021522E-4</c:v>
                </c:pt>
                <c:pt idx="5536">
                  <c:v>5.0362134839021522E-4</c:v>
                </c:pt>
                <c:pt idx="5537">
                  <c:v>5.0362134839021522E-4</c:v>
                </c:pt>
                <c:pt idx="5538">
                  <c:v>5.0362134839021522E-4</c:v>
                </c:pt>
                <c:pt idx="5539">
                  <c:v>5.0362134839021522E-4</c:v>
                </c:pt>
                <c:pt idx="5540">
                  <c:v>5.0362134839021522E-4</c:v>
                </c:pt>
                <c:pt idx="5541">
                  <c:v>5.0362134839021522E-4</c:v>
                </c:pt>
                <c:pt idx="5542">
                  <c:v>5.0362134839021522E-4</c:v>
                </c:pt>
                <c:pt idx="5543">
                  <c:v>5.0362134839021522E-4</c:v>
                </c:pt>
                <c:pt idx="5544">
                  <c:v>3.4515960408554314E-3</c:v>
                </c:pt>
                <c:pt idx="5545">
                  <c:v>3.4515960408554314E-3</c:v>
                </c:pt>
                <c:pt idx="5546">
                  <c:v>3.4515960408554314E-3</c:v>
                </c:pt>
                <c:pt idx="5547">
                  <c:v>3.4515960408554314E-3</c:v>
                </c:pt>
                <c:pt idx="5548">
                  <c:v>3.4515960408554314E-3</c:v>
                </c:pt>
                <c:pt idx="5549">
                  <c:v>3.4515960408554314E-3</c:v>
                </c:pt>
                <c:pt idx="5550">
                  <c:v>3.4515960408554314E-3</c:v>
                </c:pt>
                <c:pt idx="5551">
                  <c:v>3.4515960408554314E-3</c:v>
                </c:pt>
                <c:pt idx="5552">
                  <c:v>3.4515960408554314E-3</c:v>
                </c:pt>
                <c:pt idx="5553">
                  <c:v>3.4515960408554314E-3</c:v>
                </c:pt>
                <c:pt idx="5554">
                  <c:v>3.4515960408554314E-3</c:v>
                </c:pt>
                <c:pt idx="5555">
                  <c:v>3.4515960408554314E-3</c:v>
                </c:pt>
                <c:pt idx="5556">
                  <c:v>3.4515960408554314E-3</c:v>
                </c:pt>
                <c:pt idx="5557">
                  <c:v>3.4515960408554314E-3</c:v>
                </c:pt>
                <c:pt idx="5558">
                  <c:v>3.4515960408554314E-3</c:v>
                </c:pt>
                <c:pt idx="5559">
                  <c:v>3.4515960408554314E-3</c:v>
                </c:pt>
                <c:pt idx="5560">
                  <c:v>3.4515960408554314E-3</c:v>
                </c:pt>
                <c:pt idx="5561">
                  <c:v>3.4515960408554314E-3</c:v>
                </c:pt>
                <c:pt idx="5562">
                  <c:v>3.4515960408554314E-3</c:v>
                </c:pt>
                <c:pt idx="5563">
                  <c:v>3.4515960408554314E-3</c:v>
                </c:pt>
                <c:pt idx="5564">
                  <c:v>3.4515960408554314E-3</c:v>
                </c:pt>
                <c:pt idx="5565">
                  <c:v>3.4515960408554314E-3</c:v>
                </c:pt>
                <c:pt idx="5566">
                  <c:v>3.4515960408554314E-3</c:v>
                </c:pt>
                <c:pt idx="5567">
                  <c:v>3.4515960408554314E-3</c:v>
                </c:pt>
                <c:pt idx="5568">
                  <c:v>5.0362134839021522E-4</c:v>
                </c:pt>
                <c:pt idx="5569">
                  <c:v>5.0362134839021522E-4</c:v>
                </c:pt>
                <c:pt idx="5570">
                  <c:v>5.0362134839021522E-4</c:v>
                </c:pt>
                <c:pt idx="5571">
                  <c:v>5.0362134839021522E-4</c:v>
                </c:pt>
                <c:pt idx="5572">
                  <c:v>5.0362134839021522E-4</c:v>
                </c:pt>
                <c:pt idx="5573">
                  <c:v>5.0362134839021522E-4</c:v>
                </c:pt>
                <c:pt idx="5574">
                  <c:v>5.0362134839021522E-4</c:v>
                </c:pt>
                <c:pt idx="5575">
                  <c:v>5.0362134839021522E-4</c:v>
                </c:pt>
                <c:pt idx="5576">
                  <c:v>5.0362134839021522E-4</c:v>
                </c:pt>
                <c:pt idx="5577">
                  <c:v>5.0362134839021522E-4</c:v>
                </c:pt>
                <c:pt idx="5578">
                  <c:v>5.0362134839021522E-4</c:v>
                </c:pt>
                <c:pt idx="5579">
                  <c:v>5.0362134839021522E-4</c:v>
                </c:pt>
                <c:pt idx="5580">
                  <c:v>5.0362134839021522E-4</c:v>
                </c:pt>
                <c:pt idx="5581">
                  <c:v>5.0362134839021522E-4</c:v>
                </c:pt>
                <c:pt idx="5582">
                  <c:v>5.0362134839021522E-4</c:v>
                </c:pt>
                <c:pt idx="5583">
                  <c:v>5.0362134839021522E-4</c:v>
                </c:pt>
                <c:pt idx="5584">
                  <c:v>5.0362134839021522E-4</c:v>
                </c:pt>
                <c:pt idx="5585">
                  <c:v>5.0362134839021522E-4</c:v>
                </c:pt>
                <c:pt idx="5586">
                  <c:v>5.0362134839021522E-4</c:v>
                </c:pt>
                <c:pt idx="5587">
                  <c:v>5.0362134839021522E-4</c:v>
                </c:pt>
                <c:pt idx="5588">
                  <c:v>5.0362134839021522E-4</c:v>
                </c:pt>
                <c:pt idx="5589">
                  <c:v>5.0362134839021522E-4</c:v>
                </c:pt>
                <c:pt idx="5590">
                  <c:v>5.0362134839021522E-4</c:v>
                </c:pt>
                <c:pt idx="5591">
                  <c:v>5.0362134839021522E-4</c:v>
                </c:pt>
                <c:pt idx="5592">
                  <c:v>-3.1696249448018854E-3</c:v>
                </c:pt>
                <c:pt idx="5593">
                  <c:v>-3.1696249448018854E-3</c:v>
                </c:pt>
                <c:pt idx="5594">
                  <c:v>-3.1696249448018854E-3</c:v>
                </c:pt>
                <c:pt idx="5595">
                  <c:v>-3.1696249448018854E-3</c:v>
                </c:pt>
                <c:pt idx="5596">
                  <c:v>-3.1696249448018854E-3</c:v>
                </c:pt>
                <c:pt idx="5597">
                  <c:v>-3.1696249448018854E-3</c:v>
                </c:pt>
                <c:pt idx="5598">
                  <c:v>-3.1696249448018854E-3</c:v>
                </c:pt>
                <c:pt idx="5599">
                  <c:v>-3.1696249448018854E-3</c:v>
                </c:pt>
                <c:pt idx="5600">
                  <c:v>-3.1696249448018854E-3</c:v>
                </c:pt>
                <c:pt idx="5601">
                  <c:v>-3.1696249448018854E-3</c:v>
                </c:pt>
                <c:pt idx="5602">
                  <c:v>-3.1696249448018854E-3</c:v>
                </c:pt>
                <c:pt idx="5603">
                  <c:v>-3.1696249448018854E-3</c:v>
                </c:pt>
                <c:pt idx="5604">
                  <c:v>-3.1696249448018854E-3</c:v>
                </c:pt>
                <c:pt idx="5605">
                  <c:v>-3.1696249448018854E-3</c:v>
                </c:pt>
                <c:pt idx="5606">
                  <c:v>-3.1696249448018854E-3</c:v>
                </c:pt>
                <c:pt idx="5607">
                  <c:v>-3.1696249448018854E-3</c:v>
                </c:pt>
                <c:pt idx="5608">
                  <c:v>-3.1696249448018854E-3</c:v>
                </c:pt>
                <c:pt idx="5609">
                  <c:v>-3.1696249448018854E-3</c:v>
                </c:pt>
                <c:pt idx="5610">
                  <c:v>-3.1696249448018854E-3</c:v>
                </c:pt>
                <c:pt idx="5611">
                  <c:v>-3.1696249448018854E-3</c:v>
                </c:pt>
                <c:pt idx="5612">
                  <c:v>-3.1696249448018854E-3</c:v>
                </c:pt>
                <c:pt idx="5613">
                  <c:v>-3.1696249448018854E-3</c:v>
                </c:pt>
                <c:pt idx="5614">
                  <c:v>-3.1696249448018854E-3</c:v>
                </c:pt>
                <c:pt idx="5615">
                  <c:v>-3.1696249448018854E-3</c:v>
                </c:pt>
                <c:pt idx="5616">
                  <c:v>-4.6592727207173112E-3</c:v>
                </c:pt>
                <c:pt idx="5617">
                  <c:v>-4.6592727207173112E-3</c:v>
                </c:pt>
                <c:pt idx="5618">
                  <c:v>-4.6592727207173112E-3</c:v>
                </c:pt>
                <c:pt idx="5619">
                  <c:v>-4.6592727207173112E-3</c:v>
                </c:pt>
                <c:pt idx="5620">
                  <c:v>-4.6592727207173112E-3</c:v>
                </c:pt>
                <c:pt idx="5621">
                  <c:v>-4.6592727207173112E-3</c:v>
                </c:pt>
                <c:pt idx="5622">
                  <c:v>-4.6592727207173112E-3</c:v>
                </c:pt>
                <c:pt idx="5623">
                  <c:v>-4.6592727207173112E-3</c:v>
                </c:pt>
                <c:pt idx="5624">
                  <c:v>-4.6592727207173112E-3</c:v>
                </c:pt>
                <c:pt idx="5625">
                  <c:v>-4.6592727207173112E-3</c:v>
                </c:pt>
                <c:pt idx="5626">
                  <c:v>-4.6592727207173112E-3</c:v>
                </c:pt>
                <c:pt idx="5627">
                  <c:v>-4.6592727207173112E-3</c:v>
                </c:pt>
                <c:pt idx="5628">
                  <c:v>-4.6592727207173112E-3</c:v>
                </c:pt>
                <c:pt idx="5629">
                  <c:v>-4.6592727207173112E-3</c:v>
                </c:pt>
                <c:pt idx="5630">
                  <c:v>-4.6592727207173112E-3</c:v>
                </c:pt>
                <c:pt idx="5631">
                  <c:v>-4.6592727207173112E-3</c:v>
                </c:pt>
                <c:pt idx="5632">
                  <c:v>-4.6592727207173112E-3</c:v>
                </c:pt>
                <c:pt idx="5633">
                  <c:v>-4.6592727207173112E-3</c:v>
                </c:pt>
                <c:pt idx="5634">
                  <c:v>-4.6592727207173112E-3</c:v>
                </c:pt>
                <c:pt idx="5635">
                  <c:v>-4.6592727207173112E-3</c:v>
                </c:pt>
                <c:pt idx="5636">
                  <c:v>-4.6592727207173112E-3</c:v>
                </c:pt>
                <c:pt idx="5637">
                  <c:v>-4.6592727207173112E-3</c:v>
                </c:pt>
                <c:pt idx="5638">
                  <c:v>-4.6592727207173112E-3</c:v>
                </c:pt>
                <c:pt idx="5639">
                  <c:v>-4.6592727207173112E-3</c:v>
                </c:pt>
                <c:pt idx="5640">
                  <c:v>-4.6592727207173112E-3</c:v>
                </c:pt>
                <c:pt idx="5641">
                  <c:v>-4.6592727207173112E-3</c:v>
                </c:pt>
                <c:pt idx="5642">
                  <c:v>-4.6592727207173112E-3</c:v>
                </c:pt>
                <c:pt idx="5643">
                  <c:v>-4.6592727207173112E-3</c:v>
                </c:pt>
                <c:pt idx="5644">
                  <c:v>-4.6592727207173112E-3</c:v>
                </c:pt>
                <c:pt idx="5645">
                  <c:v>-4.6592727207173112E-3</c:v>
                </c:pt>
                <c:pt idx="5646">
                  <c:v>-4.6592727207173112E-3</c:v>
                </c:pt>
                <c:pt idx="5647">
                  <c:v>-4.6592727207173112E-3</c:v>
                </c:pt>
                <c:pt idx="5648">
                  <c:v>-4.6592727207173112E-3</c:v>
                </c:pt>
                <c:pt idx="5649">
                  <c:v>-4.6592727207173112E-3</c:v>
                </c:pt>
                <c:pt idx="5650">
                  <c:v>-4.6592727207173112E-3</c:v>
                </c:pt>
                <c:pt idx="5651">
                  <c:v>-4.6592727207173112E-3</c:v>
                </c:pt>
                <c:pt idx="5652">
                  <c:v>-4.6592727207173112E-3</c:v>
                </c:pt>
                <c:pt idx="5653">
                  <c:v>-4.6592727207173112E-3</c:v>
                </c:pt>
                <c:pt idx="5654">
                  <c:v>-4.6592727207173112E-3</c:v>
                </c:pt>
                <c:pt idx="5655">
                  <c:v>-4.6592727207173112E-3</c:v>
                </c:pt>
                <c:pt idx="5656">
                  <c:v>-4.6592727207173112E-3</c:v>
                </c:pt>
                <c:pt idx="5657">
                  <c:v>-4.6592727207173112E-3</c:v>
                </c:pt>
                <c:pt idx="5658">
                  <c:v>-4.6592727207173112E-3</c:v>
                </c:pt>
                <c:pt idx="5659">
                  <c:v>-4.6592727207173112E-3</c:v>
                </c:pt>
                <c:pt idx="5660">
                  <c:v>-4.6592727207173112E-3</c:v>
                </c:pt>
                <c:pt idx="5661">
                  <c:v>-4.6592727207173112E-3</c:v>
                </c:pt>
                <c:pt idx="5662">
                  <c:v>-4.6592727207173112E-3</c:v>
                </c:pt>
                <c:pt idx="5663">
                  <c:v>-4.6592727207173112E-3</c:v>
                </c:pt>
                <c:pt idx="5664">
                  <c:v>-2.6730756861632621E-3</c:v>
                </c:pt>
                <c:pt idx="5665">
                  <c:v>-2.6730756861632621E-3</c:v>
                </c:pt>
                <c:pt idx="5666">
                  <c:v>-2.6730756861632621E-3</c:v>
                </c:pt>
                <c:pt idx="5667">
                  <c:v>-2.6730756861632621E-3</c:v>
                </c:pt>
                <c:pt idx="5668">
                  <c:v>-2.6730756861632621E-3</c:v>
                </c:pt>
                <c:pt idx="5669">
                  <c:v>-2.6730756861632621E-3</c:v>
                </c:pt>
                <c:pt idx="5670">
                  <c:v>-2.6730756861632621E-3</c:v>
                </c:pt>
                <c:pt idx="5671">
                  <c:v>-2.6730756861632621E-3</c:v>
                </c:pt>
                <c:pt idx="5672">
                  <c:v>-2.6730756861632621E-3</c:v>
                </c:pt>
                <c:pt idx="5673">
                  <c:v>-2.6730756861632621E-3</c:v>
                </c:pt>
                <c:pt idx="5674">
                  <c:v>-2.6730756861632621E-3</c:v>
                </c:pt>
                <c:pt idx="5675">
                  <c:v>-2.6730756861632621E-3</c:v>
                </c:pt>
                <c:pt idx="5676">
                  <c:v>-2.6730756861632621E-3</c:v>
                </c:pt>
                <c:pt idx="5677">
                  <c:v>-2.6730756861632621E-3</c:v>
                </c:pt>
                <c:pt idx="5678">
                  <c:v>-2.6730756861632621E-3</c:v>
                </c:pt>
                <c:pt idx="5679">
                  <c:v>-2.6730756861632621E-3</c:v>
                </c:pt>
                <c:pt idx="5680">
                  <c:v>-2.6730756861632621E-3</c:v>
                </c:pt>
                <c:pt idx="5681">
                  <c:v>-2.6730756861632621E-3</c:v>
                </c:pt>
                <c:pt idx="5682">
                  <c:v>-2.6730756861632621E-3</c:v>
                </c:pt>
                <c:pt idx="5683">
                  <c:v>-2.6730756861632621E-3</c:v>
                </c:pt>
                <c:pt idx="5684">
                  <c:v>-2.6730756861632621E-3</c:v>
                </c:pt>
                <c:pt idx="5685">
                  <c:v>-2.6730756861632621E-3</c:v>
                </c:pt>
                <c:pt idx="5686">
                  <c:v>-2.6730756861632621E-3</c:v>
                </c:pt>
                <c:pt idx="5687">
                  <c:v>-2.6730756861632621E-3</c:v>
                </c:pt>
                <c:pt idx="5688">
                  <c:v>7.392669250597006E-3</c:v>
                </c:pt>
                <c:pt idx="5689">
                  <c:v>7.392669250597006E-3</c:v>
                </c:pt>
                <c:pt idx="5690">
                  <c:v>7.392669250597006E-3</c:v>
                </c:pt>
                <c:pt idx="5691">
                  <c:v>7.392669250597006E-3</c:v>
                </c:pt>
                <c:pt idx="5692">
                  <c:v>7.392669250597006E-3</c:v>
                </c:pt>
                <c:pt idx="5693">
                  <c:v>7.392669250597006E-3</c:v>
                </c:pt>
                <c:pt idx="5694">
                  <c:v>7.392669250597006E-3</c:v>
                </c:pt>
                <c:pt idx="5695">
                  <c:v>7.392669250597006E-3</c:v>
                </c:pt>
                <c:pt idx="5696">
                  <c:v>7.392669250597006E-3</c:v>
                </c:pt>
                <c:pt idx="5697">
                  <c:v>7.392669250597006E-3</c:v>
                </c:pt>
                <c:pt idx="5698">
                  <c:v>7.392669250597006E-3</c:v>
                </c:pt>
                <c:pt idx="5699">
                  <c:v>7.392669250597006E-3</c:v>
                </c:pt>
                <c:pt idx="5700">
                  <c:v>7.392669250597006E-3</c:v>
                </c:pt>
                <c:pt idx="5701">
                  <c:v>7.392669250597006E-3</c:v>
                </c:pt>
                <c:pt idx="5702">
                  <c:v>7.392669250597006E-3</c:v>
                </c:pt>
                <c:pt idx="5703">
                  <c:v>7.392669250597006E-3</c:v>
                </c:pt>
                <c:pt idx="5704">
                  <c:v>7.392669250597006E-3</c:v>
                </c:pt>
                <c:pt idx="5705">
                  <c:v>7.392669250597006E-3</c:v>
                </c:pt>
                <c:pt idx="5706">
                  <c:v>7.392669250597006E-3</c:v>
                </c:pt>
                <c:pt idx="5707">
                  <c:v>7.392669250597006E-3</c:v>
                </c:pt>
                <c:pt idx="5708">
                  <c:v>7.392669250597006E-3</c:v>
                </c:pt>
                <c:pt idx="5709">
                  <c:v>7.392669250597006E-3</c:v>
                </c:pt>
                <c:pt idx="5710">
                  <c:v>7.392669250597006E-3</c:v>
                </c:pt>
                <c:pt idx="5711">
                  <c:v>7.392669250597006E-3</c:v>
                </c:pt>
                <c:pt idx="5712">
                  <c:v>7.124842334047532E-3</c:v>
                </c:pt>
                <c:pt idx="5713">
                  <c:v>7.124842334047532E-3</c:v>
                </c:pt>
                <c:pt idx="5714">
                  <c:v>7.124842334047532E-3</c:v>
                </c:pt>
                <c:pt idx="5715">
                  <c:v>7.124842334047532E-3</c:v>
                </c:pt>
                <c:pt idx="5716">
                  <c:v>7.124842334047532E-3</c:v>
                </c:pt>
                <c:pt idx="5717">
                  <c:v>7.124842334047532E-3</c:v>
                </c:pt>
                <c:pt idx="5718">
                  <c:v>7.124842334047532E-3</c:v>
                </c:pt>
                <c:pt idx="5719">
                  <c:v>7.124842334047532E-3</c:v>
                </c:pt>
                <c:pt idx="5720">
                  <c:v>7.124842334047532E-3</c:v>
                </c:pt>
                <c:pt idx="5721">
                  <c:v>7.124842334047532E-3</c:v>
                </c:pt>
                <c:pt idx="5722">
                  <c:v>7.124842334047532E-3</c:v>
                </c:pt>
                <c:pt idx="5723">
                  <c:v>7.124842334047532E-3</c:v>
                </c:pt>
                <c:pt idx="5724">
                  <c:v>7.124842334047532E-3</c:v>
                </c:pt>
                <c:pt idx="5725">
                  <c:v>7.124842334047532E-3</c:v>
                </c:pt>
                <c:pt idx="5726">
                  <c:v>7.124842334047532E-3</c:v>
                </c:pt>
                <c:pt idx="5727">
                  <c:v>7.124842334047532E-3</c:v>
                </c:pt>
                <c:pt idx="5728">
                  <c:v>7.124842334047532E-3</c:v>
                </c:pt>
                <c:pt idx="5729">
                  <c:v>7.124842334047532E-3</c:v>
                </c:pt>
                <c:pt idx="5730">
                  <c:v>7.124842334047532E-3</c:v>
                </c:pt>
                <c:pt idx="5731">
                  <c:v>7.124842334047532E-3</c:v>
                </c:pt>
                <c:pt idx="5732">
                  <c:v>7.124842334047532E-3</c:v>
                </c:pt>
                <c:pt idx="5733">
                  <c:v>7.124842334047532E-3</c:v>
                </c:pt>
                <c:pt idx="5734">
                  <c:v>7.124842334047532E-3</c:v>
                </c:pt>
                <c:pt idx="5735">
                  <c:v>7.124842334047532E-3</c:v>
                </c:pt>
                <c:pt idx="5736">
                  <c:v>4.7366228227634366E-3</c:v>
                </c:pt>
                <c:pt idx="5737">
                  <c:v>4.7366228227634366E-3</c:v>
                </c:pt>
                <c:pt idx="5738">
                  <c:v>4.7366228227634366E-3</c:v>
                </c:pt>
                <c:pt idx="5739">
                  <c:v>4.7366228227634366E-3</c:v>
                </c:pt>
                <c:pt idx="5740">
                  <c:v>4.7366228227634366E-3</c:v>
                </c:pt>
                <c:pt idx="5741">
                  <c:v>4.7366228227634366E-3</c:v>
                </c:pt>
                <c:pt idx="5742">
                  <c:v>4.7366228227634366E-3</c:v>
                </c:pt>
                <c:pt idx="5743">
                  <c:v>4.7366228227634366E-3</c:v>
                </c:pt>
                <c:pt idx="5744">
                  <c:v>4.7366228227634366E-3</c:v>
                </c:pt>
                <c:pt idx="5745">
                  <c:v>4.7366228227634366E-3</c:v>
                </c:pt>
                <c:pt idx="5746">
                  <c:v>4.7366228227634366E-3</c:v>
                </c:pt>
                <c:pt idx="5747">
                  <c:v>4.7366228227634366E-3</c:v>
                </c:pt>
                <c:pt idx="5748">
                  <c:v>4.7366228227634366E-3</c:v>
                </c:pt>
                <c:pt idx="5749">
                  <c:v>4.7366228227634366E-3</c:v>
                </c:pt>
                <c:pt idx="5750">
                  <c:v>4.7366228227634366E-3</c:v>
                </c:pt>
                <c:pt idx="5751">
                  <c:v>4.7366228227634366E-3</c:v>
                </c:pt>
                <c:pt idx="5752">
                  <c:v>4.7366228227634366E-3</c:v>
                </c:pt>
                <c:pt idx="5753">
                  <c:v>4.7366228227634366E-3</c:v>
                </c:pt>
                <c:pt idx="5754">
                  <c:v>4.7366228227634366E-3</c:v>
                </c:pt>
                <c:pt idx="5755">
                  <c:v>4.7366228227634366E-3</c:v>
                </c:pt>
                <c:pt idx="5756">
                  <c:v>4.7366228227634366E-3</c:v>
                </c:pt>
                <c:pt idx="5757">
                  <c:v>4.7366228227634366E-3</c:v>
                </c:pt>
                <c:pt idx="5758">
                  <c:v>4.7366228227634366E-3</c:v>
                </c:pt>
                <c:pt idx="5759">
                  <c:v>4.7366228227634366E-3</c:v>
                </c:pt>
                <c:pt idx="5760">
                  <c:v>8.8118915926860275E-3</c:v>
                </c:pt>
                <c:pt idx="5761">
                  <c:v>8.8118915926860275E-3</c:v>
                </c:pt>
                <c:pt idx="5762">
                  <c:v>8.8118915926860275E-3</c:v>
                </c:pt>
                <c:pt idx="5763">
                  <c:v>8.8118915926860275E-3</c:v>
                </c:pt>
                <c:pt idx="5764">
                  <c:v>8.8118915926860275E-3</c:v>
                </c:pt>
                <c:pt idx="5765">
                  <c:v>8.8118915926860275E-3</c:v>
                </c:pt>
                <c:pt idx="5766">
                  <c:v>8.8118915926860275E-3</c:v>
                </c:pt>
                <c:pt idx="5767">
                  <c:v>8.8118915926860275E-3</c:v>
                </c:pt>
                <c:pt idx="5768">
                  <c:v>8.8118915926860275E-3</c:v>
                </c:pt>
                <c:pt idx="5769">
                  <c:v>8.8118915926860275E-3</c:v>
                </c:pt>
                <c:pt idx="5770">
                  <c:v>8.8118915926860275E-3</c:v>
                </c:pt>
                <c:pt idx="5771">
                  <c:v>8.8118915926860275E-3</c:v>
                </c:pt>
                <c:pt idx="5772">
                  <c:v>8.8118915926860275E-3</c:v>
                </c:pt>
                <c:pt idx="5773">
                  <c:v>8.8118915926860275E-3</c:v>
                </c:pt>
                <c:pt idx="5774">
                  <c:v>8.8118915926860275E-3</c:v>
                </c:pt>
                <c:pt idx="5775">
                  <c:v>8.8118915926860275E-3</c:v>
                </c:pt>
                <c:pt idx="5776">
                  <c:v>8.8118915926860275E-3</c:v>
                </c:pt>
                <c:pt idx="5777">
                  <c:v>8.8118915926860275E-3</c:v>
                </c:pt>
                <c:pt idx="5778">
                  <c:v>8.8118915926860275E-3</c:v>
                </c:pt>
                <c:pt idx="5779">
                  <c:v>8.8118915926860275E-3</c:v>
                </c:pt>
                <c:pt idx="5780">
                  <c:v>8.8118915926860275E-3</c:v>
                </c:pt>
                <c:pt idx="5781">
                  <c:v>8.8118915926860275E-3</c:v>
                </c:pt>
                <c:pt idx="5782">
                  <c:v>8.8118915926860275E-3</c:v>
                </c:pt>
                <c:pt idx="5783">
                  <c:v>8.8118915926860275E-3</c:v>
                </c:pt>
                <c:pt idx="5784">
                  <c:v>1.6536899801433691E-4</c:v>
                </c:pt>
                <c:pt idx="5785">
                  <c:v>1.6536899801433691E-4</c:v>
                </c:pt>
                <c:pt idx="5786">
                  <c:v>1.6536899801433691E-4</c:v>
                </c:pt>
                <c:pt idx="5787">
                  <c:v>1.6536899801433691E-4</c:v>
                </c:pt>
                <c:pt idx="5788">
                  <c:v>1.6536899801433691E-4</c:v>
                </c:pt>
                <c:pt idx="5789">
                  <c:v>1.6536899801433691E-4</c:v>
                </c:pt>
                <c:pt idx="5790">
                  <c:v>1.6536899801433691E-4</c:v>
                </c:pt>
                <c:pt idx="5791">
                  <c:v>1.6536899801433691E-4</c:v>
                </c:pt>
                <c:pt idx="5792">
                  <c:v>1.6536899801433691E-4</c:v>
                </c:pt>
                <c:pt idx="5793">
                  <c:v>1.6536899801433691E-4</c:v>
                </c:pt>
                <c:pt idx="5794">
                  <c:v>1.6536899801433691E-4</c:v>
                </c:pt>
                <c:pt idx="5795">
                  <c:v>1.6536899801433691E-4</c:v>
                </c:pt>
                <c:pt idx="5796">
                  <c:v>1.6536899801433691E-4</c:v>
                </c:pt>
                <c:pt idx="5797">
                  <c:v>1.6536899801433691E-4</c:v>
                </c:pt>
                <c:pt idx="5798">
                  <c:v>1.6536899801433691E-4</c:v>
                </c:pt>
                <c:pt idx="5799">
                  <c:v>1.6536899801433691E-4</c:v>
                </c:pt>
                <c:pt idx="5800">
                  <c:v>1.6536899801433691E-4</c:v>
                </c:pt>
                <c:pt idx="5801">
                  <c:v>1.6536899801433691E-4</c:v>
                </c:pt>
                <c:pt idx="5802">
                  <c:v>1.6536899801433691E-4</c:v>
                </c:pt>
                <c:pt idx="5803">
                  <c:v>1.6536899801433691E-4</c:v>
                </c:pt>
                <c:pt idx="5804">
                  <c:v>1.6536899801433691E-4</c:v>
                </c:pt>
                <c:pt idx="5805">
                  <c:v>1.6536899801433691E-4</c:v>
                </c:pt>
                <c:pt idx="5806">
                  <c:v>1.6536899801433691E-4</c:v>
                </c:pt>
                <c:pt idx="5807">
                  <c:v>1.6536899801433691E-4</c:v>
                </c:pt>
                <c:pt idx="5808">
                  <c:v>-6.3353344074812412E-5</c:v>
                </c:pt>
                <c:pt idx="5809">
                  <c:v>-6.3353344074812412E-5</c:v>
                </c:pt>
                <c:pt idx="5810">
                  <c:v>-6.3353344074812412E-5</c:v>
                </c:pt>
                <c:pt idx="5811">
                  <c:v>-6.3353344074812412E-5</c:v>
                </c:pt>
                <c:pt idx="5812">
                  <c:v>-6.3353344074812412E-5</c:v>
                </c:pt>
                <c:pt idx="5813">
                  <c:v>-6.3353344074812412E-5</c:v>
                </c:pt>
                <c:pt idx="5814">
                  <c:v>-6.3353344074812412E-5</c:v>
                </c:pt>
                <c:pt idx="5815">
                  <c:v>-6.3353344074812412E-5</c:v>
                </c:pt>
                <c:pt idx="5816">
                  <c:v>-6.3353344074812412E-5</c:v>
                </c:pt>
                <c:pt idx="5817">
                  <c:v>-6.3353344074812412E-5</c:v>
                </c:pt>
                <c:pt idx="5818">
                  <c:v>-6.3353344074812412E-5</c:v>
                </c:pt>
                <c:pt idx="5819">
                  <c:v>-6.3353344074812412E-5</c:v>
                </c:pt>
                <c:pt idx="5820">
                  <c:v>-6.3353344074812412E-5</c:v>
                </c:pt>
                <c:pt idx="5821">
                  <c:v>-6.3353344074812412E-5</c:v>
                </c:pt>
                <c:pt idx="5822">
                  <c:v>-6.3353344074812412E-5</c:v>
                </c:pt>
                <c:pt idx="5823">
                  <c:v>-6.3353344074812412E-5</c:v>
                </c:pt>
                <c:pt idx="5824">
                  <c:v>-6.3353344074812412E-5</c:v>
                </c:pt>
                <c:pt idx="5825">
                  <c:v>-6.3353344074812412E-5</c:v>
                </c:pt>
                <c:pt idx="5826">
                  <c:v>-6.3353344074812412E-5</c:v>
                </c:pt>
                <c:pt idx="5827">
                  <c:v>-6.3353344074812412E-5</c:v>
                </c:pt>
                <c:pt idx="5828">
                  <c:v>-6.3353344074812412E-5</c:v>
                </c:pt>
                <c:pt idx="5829">
                  <c:v>-6.3353344074812412E-5</c:v>
                </c:pt>
                <c:pt idx="5830">
                  <c:v>-6.3353344074812412E-5</c:v>
                </c:pt>
                <c:pt idx="5831">
                  <c:v>-6.3353344074812412E-5</c:v>
                </c:pt>
                <c:pt idx="5832">
                  <c:v>-6.231085252554891E-4</c:v>
                </c:pt>
                <c:pt idx="5833">
                  <c:v>-6.231085252554891E-4</c:v>
                </c:pt>
                <c:pt idx="5834">
                  <c:v>-6.231085252554891E-4</c:v>
                </c:pt>
                <c:pt idx="5835">
                  <c:v>-6.231085252554891E-4</c:v>
                </c:pt>
                <c:pt idx="5836">
                  <c:v>-6.231085252554891E-4</c:v>
                </c:pt>
                <c:pt idx="5837">
                  <c:v>-6.231085252554891E-4</c:v>
                </c:pt>
                <c:pt idx="5838">
                  <c:v>-6.231085252554891E-4</c:v>
                </c:pt>
                <c:pt idx="5839">
                  <c:v>-6.231085252554891E-4</c:v>
                </c:pt>
                <c:pt idx="5840">
                  <c:v>-6.231085252554891E-4</c:v>
                </c:pt>
                <c:pt idx="5841">
                  <c:v>-6.231085252554891E-4</c:v>
                </c:pt>
                <c:pt idx="5842">
                  <c:v>-6.231085252554891E-4</c:v>
                </c:pt>
                <c:pt idx="5843">
                  <c:v>-6.231085252554891E-4</c:v>
                </c:pt>
                <c:pt idx="5844">
                  <c:v>-6.231085252554891E-4</c:v>
                </c:pt>
                <c:pt idx="5845">
                  <c:v>-6.231085252554891E-4</c:v>
                </c:pt>
                <c:pt idx="5846">
                  <c:v>-6.231085252554891E-4</c:v>
                </c:pt>
                <c:pt idx="5847">
                  <c:v>-6.231085252554891E-4</c:v>
                </c:pt>
                <c:pt idx="5848">
                  <c:v>-6.231085252554891E-4</c:v>
                </c:pt>
                <c:pt idx="5849">
                  <c:v>-6.231085252554891E-4</c:v>
                </c:pt>
                <c:pt idx="5850">
                  <c:v>-6.231085252554891E-4</c:v>
                </c:pt>
                <c:pt idx="5851">
                  <c:v>-6.231085252554891E-4</c:v>
                </c:pt>
                <c:pt idx="5852">
                  <c:v>-6.231085252554891E-4</c:v>
                </c:pt>
                <c:pt idx="5853">
                  <c:v>-6.231085252554891E-4</c:v>
                </c:pt>
                <c:pt idx="5854">
                  <c:v>-6.231085252554891E-4</c:v>
                </c:pt>
                <c:pt idx="5855">
                  <c:v>-6.231085252554891E-4</c:v>
                </c:pt>
                <c:pt idx="5856">
                  <c:v>-6.6221309971670195E-4</c:v>
                </c:pt>
                <c:pt idx="5857">
                  <c:v>-6.6221309971670195E-4</c:v>
                </c:pt>
                <c:pt idx="5858">
                  <c:v>-6.6221309971670195E-4</c:v>
                </c:pt>
                <c:pt idx="5859">
                  <c:v>-6.6221309971670195E-4</c:v>
                </c:pt>
                <c:pt idx="5860">
                  <c:v>-6.6221309971670195E-4</c:v>
                </c:pt>
                <c:pt idx="5861">
                  <c:v>-6.6221309971670195E-4</c:v>
                </c:pt>
                <c:pt idx="5862">
                  <c:v>-6.6221309971670195E-4</c:v>
                </c:pt>
                <c:pt idx="5863">
                  <c:v>-6.6221309971670195E-4</c:v>
                </c:pt>
                <c:pt idx="5864">
                  <c:v>-6.6221309971670195E-4</c:v>
                </c:pt>
                <c:pt idx="5865">
                  <c:v>-6.6221309971670195E-4</c:v>
                </c:pt>
                <c:pt idx="5866">
                  <c:v>-6.6221309971670195E-4</c:v>
                </c:pt>
                <c:pt idx="5867">
                  <c:v>-6.6221309971670195E-4</c:v>
                </c:pt>
                <c:pt idx="5868">
                  <c:v>-6.6221309971670195E-4</c:v>
                </c:pt>
                <c:pt idx="5869">
                  <c:v>-6.6221309971670195E-4</c:v>
                </c:pt>
                <c:pt idx="5870">
                  <c:v>-6.6221309971670195E-4</c:v>
                </c:pt>
                <c:pt idx="5871">
                  <c:v>-6.6221309971670195E-4</c:v>
                </c:pt>
                <c:pt idx="5872">
                  <c:v>-6.6221309971670195E-4</c:v>
                </c:pt>
                <c:pt idx="5873">
                  <c:v>-6.6221309971670195E-4</c:v>
                </c:pt>
                <c:pt idx="5874">
                  <c:v>-6.6221309971670195E-4</c:v>
                </c:pt>
                <c:pt idx="5875">
                  <c:v>-6.6221309971670195E-4</c:v>
                </c:pt>
                <c:pt idx="5876">
                  <c:v>-6.6221309971670195E-4</c:v>
                </c:pt>
                <c:pt idx="5877">
                  <c:v>-6.6221309971670195E-4</c:v>
                </c:pt>
                <c:pt idx="5878">
                  <c:v>-6.6221309971670195E-4</c:v>
                </c:pt>
                <c:pt idx="5879">
                  <c:v>-6.6221309971670195E-4</c:v>
                </c:pt>
                <c:pt idx="5880">
                  <c:v>2.324866167209283E-3</c:v>
                </c:pt>
                <c:pt idx="5881">
                  <c:v>2.324866167209283E-3</c:v>
                </c:pt>
                <c:pt idx="5882">
                  <c:v>2.324866167209283E-3</c:v>
                </c:pt>
                <c:pt idx="5883">
                  <c:v>2.324866167209283E-3</c:v>
                </c:pt>
                <c:pt idx="5884">
                  <c:v>2.324866167209283E-3</c:v>
                </c:pt>
                <c:pt idx="5885">
                  <c:v>2.324866167209283E-3</c:v>
                </c:pt>
                <c:pt idx="5886">
                  <c:v>2.324866167209283E-3</c:v>
                </c:pt>
                <c:pt idx="5887">
                  <c:v>2.324866167209283E-3</c:v>
                </c:pt>
                <c:pt idx="5888">
                  <c:v>2.324866167209283E-3</c:v>
                </c:pt>
                <c:pt idx="5889">
                  <c:v>2.324866167209283E-3</c:v>
                </c:pt>
                <c:pt idx="5890">
                  <c:v>2.324866167209283E-3</c:v>
                </c:pt>
                <c:pt idx="5891">
                  <c:v>2.324866167209283E-3</c:v>
                </c:pt>
                <c:pt idx="5892">
                  <c:v>2.324866167209283E-3</c:v>
                </c:pt>
                <c:pt idx="5893">
                  <c:v>2.324866167209283E-3</c:v>
                </c:pt>
                <c:pt idx="5894">
                  <c:v>2.324866167209283E-3</c:v>
                </c:pt>
                <c:pt idx="5895">
                  <c:v>2.324866167209283E-3</c:v>
                </c:pt>
                <c:pt idx="5896">
                  <c:v>2.324866167209283E-3</c:v>
                </c:pt>
                <c:pt idx="5897">
                  <c:v>2.324866167209283E-3</c:v>
                </c:pt>
                <c:pt idx="5898">
                  <c:v>2.324866167209283E-3</c:v>
                </c:pt>
                <c:pt idx="5899">
                  <c:v>2.324866167209283E-3</c:v>
                </c:pt>
                <c:pt idx="5900">
                  <c:v>2.324866167209283E-3</c:v>
                </c:pt>
                <c:pt idx="5901">
                  <c:v>2.324866167209283E-3</c:v>
                </c:pt>
                <c:pt idx="5902">
                  <c:v>2.324866167209283E-3</c:v>
                </c:pt>
                <c:pt idx="5903">
                  <c:v>2.324866167209283E-3</c:v>
                </c:pt>
                <c:pt idx="5904">
                  <c:v>2.5535885092979882E-3</c:v>
                </c:pt>
                <c:pt idx="5905">
                  <c:v>2.5535885092979882E-3</c:v>
                </c:pt>
                <c:pt idx="5906">
                  <c:v>2.5535885092979882E-3</c:v>
                </c:pt>
                <c:pt idx="5907">
                  <c:v>2.5535885092979882E-3</c:v>
                </c:pt>
                <c:pt idx="5908">
                  <c:v>2.5535885092979882E-3</c:v>
                </c:pt>
                <c:pt idx="5909">
                  <c:v>2.5535885092979882E-3</c:v>
                </c:pt>
                <c:pt idx="5910">
                  <c:v>2.5535885092979882E-3</c:v>
                </c:pt>
                <c:pt idx="5911">
                  <c:v>2.5535885092979882E-3</c:v>
                </c:pt>
                <c:pt idx="5912">
                  <c:v>2.5535885092979882E-3</c:v>
                </c:pt>
                <c:pt idx="5913">
                  <c:v>2.5535885092979882E-3</c:v>
                </c:pt>
                <c:pt idx="5914">
                  <c:v>2.5535885092979882E-3</c:v>
                </c:pt>
                <c:pt idx="5915">
                  <c:v>2.5535885092979882E-3</c:v>
                </c:pt>
                <c:pt idx="5916">
                  <c:v>2.5535885092979882E-3</c:v>
                </c:pt>
                <c:pt idx="5917">
                  <c:v>2.5535885092979882E-3</c:v>
                </c:pt>
                <c:pt idx="5918">
                  <c:v>2.5535885092979882E-3</c:v>
                </c:pt>
                <c:pt idx="5919">
                  <c:v>2.5535885092979882E-3</c:v>
                </c:pt>
                <c:pt idx="5920">
                  <c:v>2.5535885092979882E-3</c:v>
                </c:pt>
                <c:pt idx="5921">
                  <c:v>2.5535885092979882E-3</c:v>
                </c:pt>
                <c:pt idx="5922">
                  <c:v>2.5535885092979882E-3</c:v>
                </c:pt>
                <c:pt idx="5923">
                  <c:v>2.5535885092979882E-3</c:v>
                </c:pt>
                <c:pt idx="5924">
                  <c:v>2.5535885092979882E-3</c:v>
                </c:pt>
                <c:pt idx="5925">
                  <c:v>2.5535885092979882E-3</c:v>
                </c:pt>
                <c:pt idx="5926">
                  <c:v>2.5535885092979882E-3</c:v>
                </c:pt>
                <c:pt idx="5927">
                  <c:v>2.5535885092979882E-3</c:v>
                </c:pt>
                <c:pt idx="5928">
                  <c:v>-6.231085252554891E-4</c:v>
                </c:pt>
                <c:pt idx="5929">
                  <c:v>-6.231085252554891E-4</c:v>
                </c:pt>
                <c:pt idx="5930">
                  <c:v>-6.231085252554891E-4</c:v>
                </c:pt>
                <c:pt idx="5931">
                  <c:v>-6.231085252554891E-4</c:v>
                </c:pt>
                <c:pt idx="5932">
                  <c:v>-6.231085252554891E-4</c:v>
                </c:pt>
                <c:pt idx="5933">
                  <c:v>-6.231085252554891E-4</c:v>
                </c:pt>
                <c:pt idx="5934">
                  <c:v>-6.231085252554891E-4</c:v>
                </c:pt>
                <c:pt idx="5935">
                  <c:v>-6.231085252554891E-4</c:v>
                </c:pt>
                <c:pt idx="5936">
                  <c:v>-6.231085252554891E-4</c:v>
                </c:pt>
                <c:pt idx="5937">
                  <c:v>-6.231085252554891E-4</c:v>
                </c:pt>
                <c:pt idx="5938">
                  <c:v>-6.231085252554891E-4</c:v>
                </c:pt>
                <c:pt idx="5939">
                  <c:v>-6.231085252554891E-4</c:v>
                </c:pt>
                <c:pt idx="5940">
                  <c:v>-6.231085252554891E-4</c:v>
                </c:pt>
                <c:pt idx="5941">
                  <c:v>-6.231085252554891E-4</c:v>
                </c:pt>
                <c:pt idx="5942">
                  <c:v>-6.231085252554891E-4</c:v>
                </c:pt>
                <c:pt idx="5943">
                  <c:v>-6.231085252554891E-4</c:v>
                </c:pt>
                <c:pt idx="5944">
                  <c:v>-6.231085252554891E-4</c:v>
                </c:pt>
                <c:pt idx="5945">
                  <c:v>-6.231085252554891E-4</c:v>
                </c:pt>
                <c:pt idx="5946">
                  <c:v>-6.231085252554891E-4</c:v>
                </c:pt>
                <c:pt idx="5947">
                  <c:v>-6.231085252554891E-4</c:v>
                </c:pt>
                <c:pt idx="5948">
                  <c:v>-6.231085252554891E-4</c:v>
                </c:pt>
                <c:pt idx="5949">
                  <c:v>-6.231085252554891E-4</c:v>
                </c:pt>
                <c:pt idx="5950">
                  <c:v>-6.231085252554891E-4</c:v>
                </c:pt>
                <c:pt idx="5951">
                  <c:v>-6.231085252554891E-4</c:v>
                </c:pt>
                <c:pt idx="5952">
                  <c:v>7.9660199724846947E-3</c:v>
                </c:pt>
                <c:pt idx="5953">
                  <c:v>7.9660199724846947E-3</c:v>
                </c:pt>
                <c:pt idx="5954">
                  <c:v>7.9660199724846947E-3</c:v>
                </c:pt>
                <c:pt idx="5955">
                  <c:v>7.9660199724846947E-3</c:v>
                </c:pt>
                <c:pt idx="5956">
                  <c:v>7.9660199724846947E-3</c:v>
                </c:pt>
                <c:pt idx="5957">
                  <c:v>7.9660199724846947E-3</c:v>
                </c:pt>
                <c:pt idx="5958">
                  <c:v>7.9660199724846947E-3</c:v>
                </c:pt>
                <c:pt idx="5959">
                  <c:v>7.9660199724846947E-3</c:v>
                </c:pt>
                <c:pt idx="5960">
                  <c:v>7.9660199724846947E-3</c:v>
                </c:pt>
                <c:pt idx="5961">
                  <c:v>7.9660199724846947E-3</c:v>
                </c:pt>
                <c:pt idx="5962">
                  <c:v>7.9660199724846947E-3</c:v>
                </c:pt>
                <c:pt idx="5963">
                  <c:v>7.9660199724846947E-3</c:v>
                </c:pt>
                <c:pt idx="5964">
                  <c:v>7.9660199724846947E-3</c:v>
                </c:pt>
                <c:pt idx="5965">
                  <c:v>7.9660199724846947E-3</c:v>
                </c:pt>
                <c:pt idx="5966">
                  <c:v>7.9660199724846947E-3</c:v>
                </c:pt>
                <c:pt idx="5967">
                  <c:v>7.9660199724846947E-3</c:v>
                </c:pt>
                <c:pt idx="5968">
                  <c:v>7.9660199724846947E-3</c:v>
                </c:pt>
                <c:pt idx="5969">
                  <c:v>7.9660199724846947E-3</c:v>
                </c:pt>
                <c:pt idx="5970">
                  <c:v>7.9660199724846947E-3</c:v>
                </c:pt>
                <c:pt idx="5971">
                  <c:v>7.9660199724846947E-3</c:v>
                </c:pt>
                <c:pt idx="5972">
                  <c:v>7.9660199724846947E-3</c:v>
                </c:pt>
                <c:pt idx="5973">
                  <c:v>7.9660199724846947E-3</c:v>
                </c:pt>
                <c:pt idx="5974">
                  <c:v>7.9660199724846947E-3</c:v>
                </c:pt>
                <c:pt idx="5975">
                  <c:v>7.9660199724846947E-3</c:v>
                </c:pt>
                <c:pt idx="5976">
                  <c:v>2.6298257687358273E-3</c:v>
                </c:pt>
                <c:pt idx="5977">
                  <c:v>2.6298257687358273E-3</c:v>
                </c:pt>
                <c:pt idx="5978">
                  <c:v>2.6298257687358273E-3</c:v>
                </c:pt>
                <c:pt idx="5979">
                  <c:v>2.6298257687358273E-3</c:v>
                </c:pt>
                <c:pt idx="5980">
                  <c:v>2.6298257687358273E-3</c:v>
                </c:pt>
                <c:pt idx="5981">
                  <c:v>2.6298257687358273E-3</c:v>
                </c:pt>
                <c:pt idx="5982">
                  <c:v>2.6298257687358273E-3</c:v>
                </c:pt>
                <c:pt idx="5983">
                  <c:v>2.6298257687358273E-3</c:v>
                </c:pt>
                <c:pt idx="5984">
                  <c:v>2.6298257687358273E-3</c:v>
                </c:pt>
                <c:pt idx="5985">
                  <c:v>2.6298257687358273E-3</c:v>
                </c:pt>
                <c:pt idx="5986">
                  <c:v>2.6298257687358273E-3</c:v>
                </c:pt>
                <c:pt idx="5987">
                  <c:v>2.6298257687358273E-3</c:v>
                </c:pt>
                <c:pt idx="5988">
                  <c:v>2.6298257687358273E-3</c:v>
                </c:pt>
                <c:pt idx="5989">
                  <c:v>2.6298257687358273E-3</c:v>
                </c:pt>
                <c:pt idx="5990">
                  <c:v>2.6298257687358273E-3</c:v>
                </c:pt>
                <c:pt idx="5991">
                  <c:v>2.6298257687358273E-3</c:v>
                </c:pt>
                <c:pt idx="5992">
                  <c:v>2.6298257687358273E-3</c:v>
                </c:pt>
                <c:pt idx="5993">
                  <c:v>2.6298257687358273E-3</c:v>
                </c:pt>
                <c:pt idx="5994">
                  <c:v>2.6298257687358273E-3</c:v>
                </c:pt>
                <c:pt idx="5995">
                  <c:v>2.6298257687358273E-3</c:v>
                </c:pt>
                <c:pt idx="5996">
                  <c:v>2.6298257687358273E-3</c:v>
                </c:pt>
                <c:pt idx="5997">
                  <c:v>2.6298257687358273E-3</c:v>
                </c:pt>
                <c:pt idx="5998">
                  <c:v>2.6298257687358273E-3</c:v>
                </c:pt>
                <c:pt idx="5999">
                  <c:v>2.6298257687358273E-3</c:v>
                </c:pt>
                <c:pt idx="6000">
                  <c:v>2.1723810845584168E-3</c:v>
                </c:pt>
                <c:pt idx="6001">
                  <c:v>2.1723810845584168E-3</c:v>
                </c:pt>
                <c:pt idx="6002">
                  <c:v>2.1723810845584168E-3</c:v>
                </c:pt>
                <c:pt idx="6003">
                  <c:v>2.1723810845584168E-3</c:v>
                </c:pt>
                <c:pt idx="6004">
                  <c:v>2.1723810845584168E-3</c:v>
                </c:pt>
                <c:pt idx="6005">
                  <c:v>2.1723810845584168E-3</c:v>
                </c:pt>
                <c:pt idx="6006">
                  <c:v>2.1723810845584168E-3</c:v>
                </c:pt>
                <c:pt idx="6007">
                  <c:v>2.1723810845584168E-3</c:v>
                </c:pt>
                <c:pt idx="6008">
                  <c:v>2.1723810845584168E-3</c:v>
                </c:pt>
                <c:pt idx="6009">
                  <c:v>2.1723810845584168E-3</c:v>
                </c:pt>
                <c:pt idx="6010">
                  <c:v>2.1723810845584168E-3</c:v>
                </c:pt>
                <c:pt idx="6011">
                  <c:v>2.1723810845584168E-3</c:v>
                </c:pt>
                <c:pt idx="6012">
                  <c:v>2.1723810845584168E-3</c:v>
                </c:pt>
                <c:pt idx="6013">
                  <c:v>2.1723810845584168E-3</c:v>
                </c:pt>
                <c:pt idx="6014">
                  <c:v>2.1723810845584168E-3</c:v>
                </c:pt>
                <c:pt idx="6015">
                  <c:v>2.1723810845584168E-3</c:v>
                </c:pt>
                <c:pt idx="6016">
                  <c:v>2.1723810845584168E-3</c:v>
                </c:pt>
                <c:pt idx="6017">
                  <c:v>2.1723810845584168E-3</c:v>
                </c:pt>
                <c:pt idx="6018">
                  <c:v>2.1723810845584168E-3</c:v>
                </c:pt>
                <c:pt idx="6019">
                  <c:v>2.1723810845584168E-3</c:v>
                </c:pt>
                <c:pt idx="6020">
                  <c:v>2.1723810845584168E-3</c:v>
                </c:pt>
                <c:pt idx="6021">
                  <c:v>2.1723810845584168E-3</c:v>
                </c:pt>
                <c:pt idx="6022">
                  <c:v>2.1723810845584168E-3</c:v>
                </c:pt>
                <c:pt idx="6023">
                  <c:v>2.1723810845584168E-3</c:v>
                </c:pt>
                <c:pt idx="6024">
                  <c:v>2.1723810845584168E-3</c:v>
                </c:pt>
                <c:pt idx="6025">
                  <c:v>2.1723810845584168E-3</c:v>
                </c:pt>
                <c:pt idx="6026">
                  <c:v>2.1723810845584168E-3</c:v>
                </c:pt>
                <c:pt idx="6027">
                  <c:v>2.1723810845584168E-3</c:v>
                </c:pt>
                <c:pt idx="6028">
                  <c:v>2.1723810845584168E-3</c:v>
                </c:pt>
                <c:pt idx="6029">
                  <c:v>2.1723810845584168E-3</c:v>
                </c:pt>
                <c:pt idx="6030">
                  <c:v>2.1723810845584168E-3</c:v>
                </c:pt>
                <c:pt idx="6031">
                  <c:v>2.1723810845584168E-3</c:v>
                </c:pt>
                <c:pt idx="6032">
                  <c:v>2.1723810845584168E-3</c:v>
                </c:pt>
                <c:pt idx="6033">
                  <c:v>2.1723810845584168E-3</c:v>
                </c:pt>
                <c:pt idx="6034">
                  <c:v>2.1723810845584168E-3</c:v>
                </c:pt>
                <c:pt idx="6035">
                  <c:v>2.1723810845584168E-3</c:v>
                </c:pt>
                <c:pt idx="6036">
                  <c:v>2.1723810845584168E-3</c:v>
                </c:pt>
                <c:pt idx="6037">
                  <c:v>2.1723810845584168E-3</c:v>
                </c:pt>
                <c:pt idx="6038">
                  <c:v>2.1723810845584168E-3</c:v>
                </c:pt>
                <c:pt idx="6039">
                  <c:v>2.1723810845584168E-3</c:v>
                </c:pt>
                <c:pt idx="6040">
                  <c:v>2.1723810845584168E-3</c:v>
                </c:pt>
                <c:pt idx="6041">
                  <c:v>2.1723810845584168E-3</c:v>
                </c:pt>
                <c:pt idx="6042">
                  <c:v>2.1723810845584168E-3</c:v>
                </c:pt>
                <c:pt idx="6043">
                  <c:v>2.1723810845584168E-3</c:v>
                </c:pt>
                <c:pt idx="6044">
                  <c:v>2.1723810845584168E-3</c:v>
                </c:pt>
                <c:pt idx="6045">
                  <c:v>2.1723810845584168E-3</c:v>
                </c:pt>
                <c:pt idx="6046">
                  <c:v>2.1723810845584168E-3</c:v>
                </c:pt>
                <c:pt idx="6047">
                  <c:v>2.1723810845584168E-3</c:v>
                </c:pt>
                <c:pt idx="6048">
                  <c:v>6.1375556423821642E-3</c:v>
                </c:pt>
                <c:pt idx="6049">
                  <c:v>6.1375556423821642E-3</c:v>
                </c:pt>
                <c:pt idx="6050">
                  <c:v>6.1375556423821642E-3</c:v>
                </c:pt>
                <c:pt idx="6051">
                  <c:v>6.1375556423821642E-3</c:v>
                </c:pt>
                <c:pt idx="6052">
                  <c:v>6.1375556423821642E-3</c:v>
                </c:pt>
                <c:pt idx="6053">
                  <c:v>6.1375556423821642E-3</c:v>
                </c:pt>
                <c:pt idx="6054">
                  <c:v>6.1375556423821642E-3</c:v>
                </c:pt>
                <c:pt idx="6055">
                  <c:v>6.1375556423821642E-3</c:v>
                </c:pt>
                <c:pt idx="6056">
                  <c:v>6.1375556423821642E-3</c:v>
                </c:pt>
                <c:pt idx="6057">
                  <c:v>6.1375556423821642E-3</c:v>
                </c:pt>
                <c:pt idx="6058">
                  <c:v>6.1375556423821642E-3</c:v>
                </c:pt>
                <c:pt idx="6059">
                  <c:v>6.1375556423821642E-3</c:v>
                </c:pt>
                <c:pt idx="6060">
                  <c:v>6.1375556423821642E-3</c:v>
                </c:pt>
                <c:pt idx="6061">
                  <c:v>6.1375556423821642E-3</c:v>
                </c:pt>
                <c:pt idx="6062">
                  <c:v>6.1375556423821642E-3</c:v>
                </c:pt>
                <c:pt idx="6063">
                  <c:v>6.1375556423821642E-3</c:v>
                </c:pt>
                <c:pt idx="6064">
                  <c:v>6.1375556423821642E-3</c:v>
                </c:pt>
                <c:pt idx="6065">
                  <c:v>6.1375556423821642E-3</c:v>
                </c:pt>
                <c:pt idx="6066">
                  <c:v>6.1375556423821642E-3</c:v>
                </c:pt>
                <c:pt idx="6067">
                  <c:v>6.1375556423821642E-3</c:v>
                </c:pt>
                <c:pt idx="6068">
                  <c:v>6.1375556423821642E-3</c:v>
                </c:pt>
                <c:pt idx="6069">
                  <c:v>6.1375556423821642E-3</c:v>
                </c:pt>
                <c:pt idx="6070">
                  <c:v>6.1375556423821642E-3</c:v>
                </c:pt>
                <c:pt idx="6071">
                  <c:v>6.1375556423821642E-3</c:v>
                </c:pt>
                <c:pt idx="6072">
                  <c:v>2.0667630458603981E-5</c:v>
                </c:pt>
                <c:pt idx="6073">
                  <c:v>2.0667630458603981E-5</c:v>
                </c:pt>
                <c:pt idx="6074">
                  <c:v>2.0667630458603981E-5</c:v>
                </c:pt>
                <c:pt idx="6075">
                  <c:v>2.0667630458603981E-5</c:v>
                </c:pt>
                <c:pt idx="6076">
                  <c:v>2.0667630458603981E-5</c:v>
                </c:pt>
                <c:pt idx="6077">
                  <c:v>2.0667630458603981E-5</c:v>
                </c:pt>
                <c:pt idx="6078">
                  <c:v>2.0667630458603981E-5</c:v>
                </c:pt>
                <c:pt idx="6079">
                  <c:v>2.0667630458603981E-5</c:v>
                </c:pt>
                <c:pt idx="6080">
                  <c:v>2.0667630458603981E-5</c:v>
                </c:pt>
                <c:pt idx="6081">
                  <c:v>2.0667630458603981E-5</c:v>
                </c:pt>
                <c:pt idx="6082">
                  <c:v>2.0667630458603981E-5</c:v>
                </c:pt>
                <c:pt idx="6083">
                  <c:v>2.0667630458603981E-5</c:v>
                </c:pt>
                <c:pt idx="6084">
                  <c:v>2.0667630458603981E-5</c:v>
                </c:pt>
                <c:pt idx="6085">
                  <c:v>2.0667630458603981E-5</c:v>
                </c:pt>
                <c:pt idx="6086">
                  <c:v>2.0667630458603981E-5</c:v>
                </c:pt>
                <c:pt idx="6087">
                  <c:v>2.0667630458603981E-5</c:v>
                </c:pt>
                <c:pt idx="6088">
                  <c:v>2.0667630458603981E-5</c:v>
                </c:pt>
                <c:pt idx="6089">
                  <c:v>2.0667630458603981E-5</c:v>
                </c:pt>
                <c:pt idx="6090">
                  <c:v>2.0667630458603981E-5</c:v>
                </c:pt>
                <c:pt idx="6091">
                  <c:v>2.0667630458603981E-5</c:v>
                </c:pt>
                <c:pt idx="6092">
                  <c:v>2.0667630458603981E-5</c:v>
                </c:pt>
                <c:pt idx="6093">
                  <c:v>2.0667630458603981E-5</c:v>
                </c:pt>
                <c:pt idx="6094">
                  <c:v>2.0667630458603981E-5</c:v>
                </c:pt>
                <c:pt idx="6095">
                  <c:v>2.0667630458603981E-5</c:v>
                </c:pt>
                <c:pt idx="6096">
                  <c:v>2.0667630458603981E-5</c:v>
                </c:pt>
                <c:pt idx="6097">
                  <c:v>2.0667630458603981E-5</c:v>
                </c:pt>
                <c:pt idx="6098">
                  <c:v>2.0667630458603981E-5</c:v>
                </c:pt>
                <c:pt idx="6099">
                  <c:v>2.0667630458603981E-5</c:v>
                </c:pt>
                <c:pt idx="6100">
                  <c:v>2.0667630458603981E-5</c:v>
                </c:pt>
                <c:pt idx="6101">
                  <c:v>2.0667630458603981E-5</c:v>
                </c:pt>
                <c:pt idx="6102">
                  <c:v>2.0667630458603981E-5</c:v>
                </c:pt>
                <c:pt idx="6103">
                  <c:v>2.0667630458603981E-5</c:v>
                </c:pt>
                <c:pt idx="6104">
                  <c:v>2.0667630458603981E-5</c:v>
                </c:pt>
                <c:pt idx="6105">
                  <c:v>2.0667630458603981E-5</c:v>
                </c:pt>
                <c:pt idx="6106">
                  <c:v>2.0667630458603981E-5</c:v>
                </c:pt>
                <c:pt idx="6107">
                  <c:v>2.0667630458603981E-5</c:v>
                </c:pt>
                <c:pt idx="6108">
                  <c:v>2.0667630458603981E-5</c:v>
                </c:pt>
                <c:pt idx="6109">
                  <c:v>2.0667630458603981E-5</c:v>
                </c:pt>
                <c:pt idx="6110">
                  <c:v>2.0667630458603981E-5</c:v>
                </c:pt>
                <c:pt idx="6111">
                  <c:v>2.0667630458603981E-5</c:v>
                </c:pt>
                <c:pt idx="6112">
                  <c:v>2.0667630458603981E-5</c:v>
                </c:pt>
                <c:pt idx="6113">
                  <c:v>2.0667630458603981E-5</c:v>
                </c:pt>
                <c:pt idx="6114">
                  <c:v>2.0667630458603981E-5</c:v>
                </c:pt>
                <c:pt idx="6115">
                  <c:v>2.0667630458603981E-5</c:v>
                </c:pt>
                <c:pt idx="6116">
                  <c:v>2.0667630458603981E-5</c:v>
                </c:pt>
                <c:pt idx="6117">
                  <c:v>2.0667630458603981E-5</c:v>
                </c:pt>
                <c:pt idx="6118">
                  <c:v>2.0667630458603981E-5</c:v>
                </c:pt>
                <c:pt idx="6119">
                  <c:v>2.0667630458603981E-5</c:v>
                </c:pt>
                <c:pt idx="6120">
                  <c:v>5.8143065183848819E-3</c:v>
                </c:pt>
                <c:pt idx="6121">
                  <c:v>5.8143065183848819E-3</c:v>
                </c:pt>
                <c:pt idx="6122">
                  <c:v>5.8143065183848819E-3</c:v>
                </c:pt>
                <c:pt idx="6123">
                  <c:v>5.8143065183848819E-3</c:v>
                </c:pt>
                <c:pt idx="6124">
                  <c:v>5.8143065183848819E-3</c:v>
                </c:pt>
                <c:pt idx="6125">
                  <c:v>5.8143065183848819E-3</c:v>
                </c:pt>
                <c:pt idx="6126">
                  <c:v>5.8143065183848819E-3</c:v>
                </c:pt>
                <c:pt idx="6127">
                  <c:v>5.8143065183848819E-3</c:v>
                </c:pt>
                <c:pt idx="6128">
                  <c:v>5.8143065183848819E-3</c:v>
                </c:pt>
                <c:pt idx="6129">
                  <c:v>5.8143065183848819E-3</c:v>
                </c:pt>
                <c:pt idx="6130">
                  <c:v>5.8143065183848819E-3</c:v>
                </c:pt>
                <c:pt idx="6131">
                  <c:v>5.8143065183848819E-3</c:v>
                </c:pt>
                <c:pt idx="6132">
                  <c:v>5.8143065183848819E-3</c:v>
                </c:pt>
                <c:pt idx="6133">
                  <c:v>5.8143065183848819E-3</c:v>
                </c:pt>
                <c:pt idx="6134">
                  <c:v>5.8143065183848819E-3</c:v>
                </c:pt>
                <c:pt idx="6135">
                  <c:v>5.8143065183848819E-3</c:v>
                </c:pt>
                <c:pt idx="6136">
                  <c:v>5.8143065183848819E-3</c:v>
                </c:pt>
                <c:pt idx="6137">
                  <c:v>5.8143065183848819E-3</c:v>
                </c:pt>
                <c:pt idx="6138">
                  <c:v>5.8143065183848819E-3</c:v>
                </c:pt>
                <c:pt idx="6139">
                  <c:v>5.8143065183848819E-3</c:v>
                </c:pt>
                <c:pt idx="6140">
                  <c:v>5.8143065183848819E-3</c:v>
                </c:pt>
                <c:pt idx="6141">
                  <c:v>5.8143065183848819E-3</c:v>
                </c:pt>
                <c:pt idx="6142">
                  <c:v>5.8143065183848819E-3</c:v>
                </c:pt>
                <c:pt idx="6143">
                  <c:v>5.8143065183848819E-3</c:v>
                </c:pt>
                <c:pt idx="6144">
                  <c:v>-1.2460696289795514E-3</c:v>
                </c:pt>
                <c:pt idx="6145">
                  <c:v>-1.2460696289795514E-3</c:v>
                </c:pt>
                <c:pt idx="6146">
                  <c:v>-1.2460696289795514E-3</c:v>
                </c:pt>
                <c:pt idx="6147">
                  <c:v>-1.2460696289795514E-3</c:v>
                </c:pt>
                <c:pt idx="6148">
                  <c:v>-1.2460696289795514E-3</c:v>
                </c:pt>
                <c:pt idx="6149">
                  <c:v>-1.2460696289795514E-3</c:v>
                </c:pt>
                <c:pt idx="6150">
                  <c:v>-1.2460696289795514E-3</c:v>
                </c:pt>
                <c:pt idx="6151">
                  <c:v>-1.2460696289795514E-3</c:v>
                </c:pt>
                <c:pt idx="6152">
                  <c:v>-1.2460696289795514E-3</c:v>
                </c:pt>
                <c:pt idx="6153">
                  <c:v>-1.2460696289795514E-3</c:v>
                </c:pt>
                <c:pt idx="6154">
                  <c:v>-1.2460696289795514E-3</c:v>
                </c:pt>
                <c:pt idx="6155">
                  <c:v>-1.2460696289795514E-3</c:v>
                </c:pt>
                <c:pt idx="6156">
                  <c:v>-1.2460696289795514E-3</c:v>
                </c:pt>
                <c:pt idx="6157">
                  <c:v>-1.2460696289795514E-3</c:v>
                </c:pt>
                <c:pt idx="6158">
                  <c:v>-1.2460696289795514E-3</c:v>
                </c:pt>
                <c:pt idx="6159">
                  <c:v>-1.2460696289795514E-3</c:v>
                </c:pt>
                <c:pt idx="6160">
                  <c:v>-1.2460696289795514E-3</c:v>
                </c:pt>
                <c:pt idx="6161">
                  <c:v>-1.2460696289795514E-3</c:v>
                </c:pt>
                <c:pt idx="6162">
                  <c:v>-1.2460696289795514E-3</c:v>
                </c:pt>
                <c:pt idx="6163">
                  <c:v>-1.2460696289795514E-3</c:v>
                </c:pt>
                <c:pt idx="6164">
                  <c:v>-1.2460696289795514E-3</c:v>
                </c:pt>
                <c:pt idx="6165">
                  <c:v>-1.2460696289795514E-3</c:v>
                </c:pt>
                <c:pt idx="6166">
                  <c:v>-1.2460696289795514E-3</c:v>
                </c:pt>
                <c:pt idx="6167">
                  <c:v>-1.2460696289795514E-3</c:v>
                </c:pt>
                <c:pt idx="6168">
                  <c:v>-1.7112980282520951E-3</c:v>
                </c:pt>
                <c:pt idx="6169">
                  <c:v>-1.7112980282520951E-3</c:v>
                </c:pt>
                <c:pt idx="6170">
                  <c:v>-1.7112980282520951E-3</c:v>
                </c:pt>
                <c:pt idx="6171">
                  <c:v>-1.7112980282520951E-3</c:v>
                </c:pt>
                <c:pt idx="6172">
                  <c:v>-1.7112980282520951E-3</c:v>
                </c:pt>
                <c:pt idx="6173">
                  <c:v>-1.7112980282520951E-3</c:v>
                </c:pt>
                <c:pt idx="6174">
                  <c:v>-1.7112980282520951E-3</c:v>
                </c:pt>
                <c:pt idx="6175">
                  <c:v>-1.7112980282520951E-3</c:v>
                </c:pt>
                <c:pt idx="6176">
                  <c:v>-1.7112980282520951E-3</c:v>
                </c:pt>
                <c:pt idx="6177">
                  <c:v>-1.7112980282520951E-3</c:v>
                </c:pt>
                <c:pt idx="6178">
                  <c:v>-1.7112980282520951E-3</c:v>
                </c:pt>
                <c:pt idx="6179">
                  <c:v>-1.7112980282520951E-3</c:v>
                </c:pt>
                <c:pt idx="6180">
                  <c:v>-1.7112980282520951E-3</c:v>
                </c:pt>
                <c:pt idx="6181">
                  <c:v>-1.7112980282520951E-3</c:v>
                </c:pt>
                <c:pt idx="6182">
                  <c:v>-1.7112980282520951E-3</c:v>
                </c:pt>
                <c:pt idx="6183">
                  <c:v>-1.7112980282520951E-3</c:v>
                </c:pt>
                <c:pt idx="6184">
                  <c:v>-1.7112980282520951E-3</c:v>
                </c:pt>
                <c:pt idx="6185">
                  <c:v>-1.7112980282520951E-3</c:v>
                </c:pt>
                <c:pt idx="6186">
                  <c:v>-1.7112980282520951E-3</c:v>
                </c:pt>
                <c:pt idx="6187">
                  <c:v>-1.7112980282520951E-3</c:v>
                </c:pt>
                <c:pt idx="6188">
                  <c:v>-1.7112980282520951E-3</c:v>
                </c:pt>
                <c:pt idx="6189">
                  <c:v>-1.7112980282520951E-3</c:v>
                </c:pt>
                <c:pt idx="6190">
                  <c:v>-1.7112980282520951E-3</c:v>
                </c:pt>
                <c:pt idx="6191">
                  <c:v>-1.7112980282520951E-3</c:v>
                </c:pt>
                <c:pt idx="6192">
                  <c:v>-1.4825756861633899E-3</c:v>
                </c:pt>
                <c:pt idx="6193">
                  <c:v>-1.4825756861633899E-3</c:v>
                </c:pt>
                <c:pt idx="6194">
                  <c:v>-1.4825756861633899E-3</c:v>
                </c:pt>
                <c:pt idx="6195">
                  <c:v>-1.4825756861633899E-3</c:v>
                </c:pt>
                <c:pt idx="6196">
                  <c:v>-1.4825756861633899E-3</c:v>
                </c:pt>
                <c:pt idx="6197">
                  <c:v>-1.4825756861633899E-3</c:v>
                </c:pt>
                <c:pt idx="6198">
                  <c:v>-1.4825756861633899E-3</c:v>
                </c:pt>
                <c:pt idx="6199">
                  <c:v>-1.4825756861633899E-3</c:v>
                </c:pt>
                <c:pt idx="6200">
                  <c:v>-1.4825756861633899E-3</c:v>
                </c:pt>
                <c:pt idx="6201">
                  <c:v>-1.4825756861633899E-3</c:v>
                </c:pt>
                <c:pt idx="6202">
                  <c:v>-1.4825756861633899E-3</c:v>
                </c:pt>
                <c:pt idx="6203">
                  <c:v>-1.4825756861633899E-3</c:v>
                </c:pt>
                <c:pt idx="6204">
                  <c:v>-1.4825756861633899E-3</c:v>
                </c:pt>
                <c:pt idx="6205">
                  <c:v>-1.4825756861633899E-3</c:v>
                </c:pt>
                <c:pt idx="6206">
                  <c:v>-1.4825756861633899E-3</c:v>
                </c:pt>
                <c:pt idx="6207">
                  <c:v>-1.4825756861633899E-3</c:v>
                </c:pt>
                <c:pt idx="6208">
                  <c:v>-1.4825756861633899E-3</c:v>
                </c:pt>
                <c:pt idx="6209">
                  <c:v>-1.4825756861633899E-3</c:v>
                </c:pt>
                <c:pt idx="6210">
                  <c:v>-1.4825756861633899E-3</c:v>
                </c:pt>
                <c:pt idx="6211">
                  <c:v>-1.4825756861633899E-3</c:v>
                </c:pt>
                <c:pt idx="6212">
                  <c:v>-1.4825756861633899E-3</c:v>
                </c:pt>
                <c:pt idx="6213">
                  <c:v>-1.4825756861633899E-3</c:v>
                </c:pt>
                <c:pt idx="6214">
                  <c:v>-1.4825756861633899E-3</c:v>
                </c:pt>
                <c:pt idx="6215">
                  <c:v>-1.4825756861633899E-3</c:v>
                </c:pt>
                <c:pt idx="6216">
                  <c:v>-1.4825756861633899E-3</c:v>
                </c:pt>
                <c:pt idx="6217">
                  <c:v>-1.4825756861633899E-3</c:v>
                </c:pt>
                <c:pt idx="6218">
                  <c:v>-1.4825756861633899E-3</c:v>
                </c:pt>
                <c:pt idx="6219">
                  <c:v>-1.4825756861633899E-3</c:v>
                </c:pt>
                <c:pt idx="6220">
                  <c:v>-1.4825756861633899E-3</c:v>
                </c:pt>
                <c:pt idx="6221">
                  <c:v>-1.4825756861633899E-3</c:v>
                </c:pt>
                <c:pt idx="6222">
                  <c:v>-1.4825756861633899E-3</c:v>
                </c:pt>
                <c:pt idx="6223">
                  <c:v>-1.4825756861633899E-3</c:v>
                </c:pt>
                <c:pt idx="6224">
                  <c:v>-1.4825756861633899E-3</c:v>
                </c:pt>
                <c:pt idx="6225">
                  <c:v>-1.4825756861633899E-3</c:v>
                </c:pt>
                <c:pt idx="6226">
                  <c:v>-1.4825756861633899E-3</c:v>
                </c:pt>
                <c:pt idx="6227">
                  <c:v>-1.4825756861633899E-3</c:v>
                </c:pt>
                <c:pt idx="6228">
                  <c:v>-1.4825756861633899E-3</c:v>
                </c:pt>
                <c:pt idx="6229">
                  <c:v>-1.4825756861633899E-3</c:v>
                </c:pt>
                <c:pt idx="6230">
                  <c:v>-1.4825756861633899E-3</c:v>
                </c:pt>
                <c:pt idx="6231">
                  <c:v>-1.4825756861633899E-3</c:v>
                </c:pt>
                <c:pt idx="6232">
                  <c:v>-1.4825756861633899E-3</c:v>
                </c:pt>
                <c:pt idx="6233">
                  <c:v>-1.4825756861633899E-3</c:v>
                </c:pt>
                <c:pt idx="6234">
                  <c:v>-1.4825756861633899E-3</c:v>
                </c:pt>
                <c:pt idx="6235">
                  <c:v>-1.4825756861633899E-3</c:v>
                </c:pt>
                <c:pt idx="6236">
                  <c:v>-1.4825756861633899E-3</c:v>
                </c:pt>
                <c:pt idx="6237">
                  <c:v>-1.4825756861633899E-3</c:v>
                </c:pt>
                <c:pt idx="6238">
                  <c:v>-1.4825756861633899E-3</c:v>
                </c:pt>
                <c:pt idx="6239">
                  <c:v>-1.4825756861633899E-3</c:v>
                </c:pt>
                <c:pt idx="6240">
                  <c:v>-1.2147487696139159E-3</c:v>
                </c:pt>
                <c:pt idx="6241">
                  <c:v>-1.2147487696139159E-3</c:v>
                </c:pt>
                <c:pt idx="6242">
                  <c:v>-1.2147487696139159E-3</c:v>
                </c:pt>
                <c:pt idx="6243">
                  <c:v>-1.2147487696139159E-3</c:v>
                </c:pt>
                <c:pt idx="6244">
                  <c:v>-1.2147487696139159E-3</c:v>
                </c:pt>
                <c:pt idx="6245">
                  <c:v>-1.2147487696139159E-3</c:v>
                </c:pt>
                <c:pt idx="6246">
                  <c:v>-1.2147487696139159E-3</c:v>
                </c:pt>
                <c:pt idx="6247">
                  <c:v>-1.2147487696139159E-3</c:v>
                </c:pt>
                <c:pt idx="6248">
                  <c:v>-1.2147487696139159E-3</c:v>
                </c:pt>
                <c:pt idx="6249">
                  <c:v>-1.2147487696139159E-3</c:v>
                </c:pt>
                <c:pt idx="6250">
                  <c:v>-1.2147487696139159E-3</c:v>
                </c:pt>
                <c:pt idx="6251">
                  <c:v>-1.2147487696139159E-3</c:v>
                </c:pt>
                <c:pt idx="6252">
                  <c:v>-1.2147487696139159E-3</c:v>
                </c:pt>
                <c:pt idx="6253">
                  <c:v>-1.2147487696139159E-3</c:v>
                </c:pt>
                <c:pt idx="6254">
                  <c:v>-1.2147487696139159E-3</c:v>
                </c:pt>
                <c:pt idx="6255">
                  <c:v>-1.2147487696139159E-3</c:v>
                </c:pt>
                <c:pt idx="6256">
                  <c:v>-1.2147487696139159E-3</c:v>
                </c:pt>
                <c:pt idx="6257">
                  <c:v>-1.2147487696139159E-3</c:v>
                </c:pt>
                <c:pt idx="6258">
                  <c:v>-1.2147487696139159E-3</c:v>
                </c:pt>
                <c:pt idx="6259">
                  <c:v>-1.2147487696139159E-3</c:v>
                </c:pt>
                <c:pt idx="6260">
                  <c:v>-1.2147487696139159E-3</c:v>
                </c:pt>
                <c:pt idx="6261">
                  <c:v>-1.2147487696139159E-3</c:v>
                </c:pt>
                <c:pt idx="6262">
                  <c:v>-1.2147487696139159E-3</c:v>
                </c:pt>
                <c:pt idx="6263">
                  <c:v>-1.2147487696139159E-3</c:v>
                </c:pt>
                <c:pt idx="6264">
                  <c:v>-1.4825756861633899E-3</c:v>
                </c:pt>
                <c:pt idx="6265">
                  <c:v>-1.4825756861633899E-3</c:v>
                </c:pt>
                <c:pt idx="6266">
                  <c:v>-1.4825756861633899E-3</c:v>
                </c:pt>
                <c:pt idx="6267">
                  <c:v>-1.4825756861633899E-3</c:v>
                </c:pt>
                <c:pt idx="6268">
                  <c:v>-1.4825756861633899E-3</c:v>
                </c:pt>
                <c:pt idx="6269">
                  <c:v>-1.4825756861633899E-3</c:v>
                </c:pt>
                <c:pt idx="6270">
                  <c:v>-1.4825756861633899E-3</c:v>
                </c:pt>
                <c:pt idx="6271">
                  <c:v>-1.4825756861633899E-3</c:v>
                </c:pt>
                <c:pt idx="6272">
                  <c:v>-1.4825756861633899E-3</c:v>
                </c:pt>
                <c:pt idx="6273">
                  <c:v>-1.4825756861633899E-3</c:v>
                </c:pt>
                <c:pt idx="6274">
                  <c:v>-1.4825756861633899E-3</c:v>
                </c:pt>
                <c:pt idx="6275">
                  <c:v>-1.4825756861633899E-3</c:v>
                </c:pt>
                <c:pt idx="6276">
                  <c:v>-1.4825756861633899E-3</c:v>
                </c:pt>
                <c:pt idx="6277">
                  <c:v>-1.4825756861633899E-3</c:v>
                </c:pt>
                <c:pt idx="6278">
                  <c:v>-1.4825756861633899E-3</c:v>
                </c:pt>
                <c:pt idx="6279">
                  <c:v>-1.4825756861633899E-3</c:v>
                </c:pt>
                <c:pt idx="6280">
                  <c:v>-1.4825756861633899E-3</c:v>
                </c:pt>
                <c:pt idx="6281">
                  <c:v>-1.4825756861633899E-3</c:v>
                </c:pt>
                <c:pt idx="6282">
                  <c:v>-1.4825756861633899E-3</c:v>
                </c:pt>
                <c:pt idx="6283">
                  <c:v>-1.4825756861633899E-3</c:v>
                </c:pt>
                <c:pt idx="6284">
                  <c:v>-1.4825756861633899E-3</c:v>
                </c:pt>
                <c:pt idx="6285">
                  <c:v>-1.4825756861633899E-3</c:v>
                </c:pt>
                <c:pt idx="6286">
                  <c:v>-1.4825756861633899E-3</c:v>
                </c:pt>
                <c:pt idx="6287">
                  <c:v>-1.4825756861633899E-3</c:v>
                </c:pt>
                <c:pt idx="6288">
                  <c:v>-3.4687727207169949E-3</c:v>
                </c:pt>
                <c:pt idx="6289">
                  <c:v>-3.4687727207169949E-3</c:v>
                </c:pt>
                <c:pt idx="6290">
                  <c:v>-3.4687727207169949E-3</c:v>
                </c:pt>
                <c:pt idx="6291">
                  <c:v>-3.4687727207169949E-3</c:v>
                </c:pt>
                <c:pt idx="6292">
                  <c:v>-3.4687727207169949E-3</c:v>
                </c:pt>
                <c:pt idx="6293">
                  <c:v>-3.4687727207169949E-3</c:v>
                </c:pt>
                <c:pt idx="6294">
                  <c:v>-3.4687727207169949E-3</c:v>
                </c:pt>
                <c:pt idx="6295">
                  <c:v>-3.4687727207169949E-3</c:v>
                </c:pt>
                <c:pt idx="6296">
                  <c:v>-3.4687727207169949E-3</c:v>
                </c:pt>
                <c:pt idx="6297">
                  <c:v>-3.4687727207169949E-3</c:v>
                </c:pt>
                <c:pt idx="6298">
                  <c:v>-3.4687727207169949E-3</c:v>
                </c:pt>
                <c:pt idx="6299">
                  <c:v>-3.4687727207169949E-3</c:v>
                </c:pt>
                <c:pt idx="6300">
                  <c:v>-3.4687727207169949E-3</c:v>
                </c:pt>
                <c:pt idx="6301">
                  <c:v>-3.4687727207169949E-3</c:v>
                </c:pt>
                <c:pt idx="6302">
                  <c:v>-3.4687727207169949E-3</c:v>
                </c:pt>
                <c:pt idx="6303">
                  <c:v>-3.4687727207169949E-3</c:v>
                </c:pt>
                <c:pt idx="6304">
                  <c:v>-3.4687727207169949E-3</c:v>
                </c:pt>
                <c:pt idx="6305">
                  <c:v>-3.4687727207169949E-3</c:v>
                </c:pt>
                <c:pt idx="6306">
                  <c:v>-3.4687727207169949E-3</c:v>
                </c:pt>
                <c:pt idx="6307">
                  <c:v>-3.4687727207169949E-3</c:v>
                </c:pt>
                <c:pt idx="6308">
                  <c:v>-3.4687727207169949E-3</c:v>
                </c:pt>
                <c:pt idx="6309">
                  <c:v>-3.4687727207169949E-3</c:v>
                </c:pt>
                <c:pt idx="6310">
                  <c:v>-3.4687727207169949E-3</c:v>
                </c:pt>
                <c:pt idx="6311">
                  <c:v>-3.4687727207169949E-3</c:v>
                </c:pt>
                <c:pt idx="6312">
                  <c:v>2.1906706070287107E-3</c:v>
                </c:pt>
                <c:pt idx="6313">
                  <c:v>2.1906706070287107E-3</c:v>
                </c:pt>
                <c:pt idx="6314">
                  <c:v>2.1906706070287107E-3</c:v>
                </c:pt>
                <c:pt idx="6315">
                  <c:v>2.1906706070287107E-3</c:v>
                </c:pt>
                <c:pt idx="6316">
                  <c:v>2.1906706070287107E-3</c:v>
                </c:pt>
                <c:pt idx="6317">
                  <c:v>2.1906706070287107E-3</c:v>
                </c:pt>
                <c:pt idx="6318">
                  <c:v>2.1906706070287107E-3</c:v>
                </c:pt>
                <c:pt idx="6319">
                  <c:v>2.1906706070287107E-3</c:v>
                </c:pt>
                <c:pt idx="6320">
                  <c:v>2.1906706070287107E-3</c:v>
                </c:pt>
                <c:pt idx="6321">
                  <c:v>2.1906706070287107E-3</c:v>
                </c:pt>
                <c:pt idx="6322">
                  <c:v>2.1906706070287107E-3</c:v>
                </c:pt>
                <c:pt idx="6323">
                  <c:v>2.1906706070287107E-3</c:v>
                </c:pt>
                <c:pt idx="6324">
                  <c:v>2.1906706070287107E-3</c:v>
                </c:pt>
                <c:pt idx="6325">
                  <c:v>2.1906706070287107E-3</c:v>
                </c:pt>
                <c:pt idx="6326">
                  <c:v>2.1906706070287107E-3</c:v>
                </c:pt>
                <c:pt idx="6327">
                  <c:v>2.1906706070287107E-3</c:v>
                </c:pt>
                <c:pt idx="6328">
                  <c:v>2.1906706070287107E-3</c:v>
                </c:pt>
                <c:pt idx="6329">
                  <c:v>2.1906706070287107E-3</c:v>
                </c:pt>
                <c:pt idx="6330">
                  <c:v>2.1906706070287107E-3</c:v>
                </c:pt>
                <c:pt idx="6331">
                  <c:v>2.1906706070287107E-3</c:v>
                </c:pt>
                <c:pt idx="6332">
                  <c:v>2.1906706070287107E-3</c:v>
                </c:pt>
                <c:pt idx="6333">
                  <c:v>2.1906706070287107E-3</c:v>
                </c:pt>
                <c:pt idx="6334">
                  <c:v>2.1906706070287107E-3</c:v>
                </c:pt>
                <c:pt idx="6335">
                  <c:v>2.1906706070287107E-3</c:v>
                </c:pt>
                <c:pt idx="6336">
                  <c:v>-1.2538533440746846E-3</c:v>
                </c:pt>
                <c:pt idx="6337">
                  <c:v>-1.2538533440746846E-3</c:v>
                </c:pt>
                <c:pt idx="6338">
                  <c:v>-1.2538533440746846E-3</c:v>
                </c:pt>
                <c:pt idx="6339">
                  <c:v>-1.2538533440746846E-3</c:v>
                </c:pt>
                <c:pt idx="6340">
                  <c:v>-1.2538533440746846E-3</c:v>
                </c:pt>
                <c:pt idx="6341">
                  <c:v>-1.2538533440746846E-3</c:v>
                </c:pt>
                <c:pt idx="6342">
                  <c:v>-1.2538533440746846E-3</c:v>
                </c:pt>
                <c:pt idx="6343">
                  <c:v>-1.2538533440746846E-3</c:v>
                </c:pt>
                <c:pt idx="6344">
                  <c:v>-1.2538533440746846E-3</c:v>
                </c:pt>
                <c:pt idx="6345">
                  <c:v>-1.2538533440746846E-3</c:v>
                </c:pt>
                <c:pt idx="6346">
                  <c:v>-1.2538533440746846E-3</c:v>
                </c:pt>
                <c:pt idx="6347">
                  <c:v>-1.2538533440746846E-3</c:v>
                </c:pt>
                <c:pt idx="6348">
                  <c:v>-1.2538533440746846E-3</c:v>
                </c:pt>
                <c:pt idx="6349">
                  <c:v>-1.2538533440746846E-3</c:v>
                </c:pt>
                <c:pt idx="6350">
                  <c:v>-1.2538533440746846E-3</c:v>
                </c:pt>
                <c:pt idx="6351">
                  <c:v>-1.2538533440746846E-3</c:v>
                </c:pt>
                <c:pt idx="6352">
                  <c:v>-1.2538533440746846E-3</c:v>
                </c:pt>
                <c:pt idx="6353">
                  <c:v>-1.2538533440746846E-3</c:v>
                </c:pt>
                <c:pt idx="6354">
                  <c:v>-1.2538533440746846E-3</c:v>
                </c:pt>
                <c:pt idx="6355">
                  <c:v>-1.2538533440746846E-3</c:v>
                </c:pt>
                <c:pt idx="6356">
                  <c:v>-1.2538533440746846E-3</c:v>
                </c:pt>
                <c:pt idx="6357">
                  <c:v>-1.2538533440746846E-3</c:v>
                </c:pt>
                <c:pt idx="6358">
                  <c:v>-1.2538533440746846E-3</c:v>
                </c:pt>
                <c:pt idx="6359">
                  <c:v>-1.2538533440746846E-3</c:v>
                </c:pt>
                <c:pt idx="6360">
                  <c:v>3.2228736987667261E-3</c:v>
                </c:pt>
                <c:pt idx="6361">
                  <c:v>3.2228736987667261E-3</c:v>
                </c:pt>
                <c:pt idx="6362">
                  <c:v>3.2228736987667261E-3</c:v>
                </c:pt>
                <c:pt idx="6363">
                  <c:v>3.2228736987667261E-3</c:v>
                </c:pt>
                <c:pt idx="6364">
                  <c:v>3.2228736987667261E-3</c:v>
                </c:pt>
                <c:pt idx="6365">
                  <c:v>3.2228736987667261E-3</c:v>
                </c:pt>
                <c:pt idx="6366">
                  <c:v>3.2228736987667261E-3</c:v>
                </c:pt>
                <c:pt idx="6367">
                  <c:v>3.2228736987667261E-3</c:v>
                </c:pt>
                <c:pt idx="6368">
                  <c:v>3.2228736987667261E-3</c:v>
                </c:pt>
                <c:pt idx="6369">
                  <c:v>3.2228736987667261E-3</c:v>
                </c:pt>
                <c:pt idx="6370">
                  <c:v>3.2228736987667261E-3</c:v>
                </c:pt>
                <c:pt idx="6371">
                  <c:v>3.2228736987667261E-3</c:v>
                </c:pt>
                <c:pt idx="6372">
                  <c:v>3.2228736987667261E-3</c:v>
                </c:pt>
                <c:pt idx="6373">
                  <c:v>3.2228736987667261E-3</c:v>
                </c:pt>
                <c:pt idx="6374">
                  <c:v>3.2228736987667261E-3</c:v>
                </c:pt>
                <c:pt idx="6375">
                  <c:v>3.2228736987667261E-3</c:v>
                </c:pt>
                <c:pt idx="6376">
                  <c:v>3.2228736987667261E-3</c:v>
                </c:pt>
                <c:pt idx="6377">
                  <c:v>3.2228736987667261E-3</c:v>
                </c:pt>
                <c:pt idx="6378">
                  <c:v>3.2228736987667261E-3</c:v>
                </c:pt>
                <c:pt idx="6379">
                  <c:v>3.2228736987667261E-3</c:v>
                </c:pt>
                <c:pt idx="6380">
                  <c:v>3.2228736987667261E-3</c:v>
                </c:pt>
                <c:pt idx="6381">
                  <c:v>3.2228736987667261E-3</c:v>
                </c:pt>
                <c:pt idx="6382">
                  <c:v>3.2228736987667261E-3</c:v>
                </c:pt>
                <c:pt idx="6383">
                  <c:v>3.2228736987667261E-3</c:v>
                </c:pt>
                <c:pt idx="6384">
                  <c:v>6.8570154174976139E-3</c:v>
                </c:pt>
                <c:pt idx="6385">
                  <c:v>6.8570154174976139E-3</c:v>
                </c:pt>
                <c:pt idx="6386">
                  <c:v>6.8570154174976139E-3</c:v>
                </c:pt>
                <c:pt idx="6387">
                  <c:v>6.8570154174976139E-3</c:v>
                </c:pt>
                <c:pt idx="6388">
                  <c:v>6.8570154174976139E-3</c:v>
                </c:pt>
                <c:pt idx="6389">
                  <c:v>6.8570154174976139E-3</c:v>
                </c:pt>
                <c:pt idx="6390">
                  <c:v>6.8570154174976139E-3</c:v>
                </c:pt>
                <c:pt idx="6391">
                  <c:v>6.8570154174976139E-3</c:v>
                </c:pt>
                <c:pt idx="6392">
                  <c:v>6.8570154174976139E-3</c:v>
                </c:pt>
                <c:pt idx="6393">
                  <c:v>6.8570154174976139E-3</c:v>
                </c:pt>
                <c:pt idx="6394">
                  <c:v>6.8570154174976139E-3</c:v>
                </c:pt>
                <c:pt idx="6395">
                  <c:v>6.8570154174976139E-3</c:v>
                </c:pt>
                <c:pt idx="6396">
                  <c:v>6.8570154174976139E-3</c:v>
                </c:pt>
                <c:pt idx="6397">
                  <c:v>6.8570154174976139E-3</c:v>
                </c:pt>
                <c:pt idx="6398">
                  <c:v>6.8570154174976139E-3</c:v>
                </c:pt>
                <c:pt idx="6399">
                  <c:v>6.8570154174976139E-3</c:v>
                </c:pt>
                <c:pt idx="6400">
                  <c:v>6.8570154174976139E-3</c:v>
                </c:pt>
                <c:pt idx="6401">
                  <c:v>6.8570154174976139E-3</c:v>
                </c:pt>
                <c:pt idx="6402">
                  <c:v>6.8570154174976139E-3</c:v>
                </c:pt>
                <c:pt idx="6403">
                  <c:v>6.8570154174976139E-3</c:v>
                </c:pt>
                <c:pt idx="6404">
                  <c:v>6.8570154174976139E-3</c:v>
                </c:pt>
                <c:pt idx="6405">
                  <c:v>6.8570154174976139E-3</c:v>
                </c:pt>
                <c:pt idx="6406">
                  <c:v>6.8570154174976139E-3</c:v>
                </c:pt>
                <c:pt idx="6407">
                  <c:v>6.8570154174976139E-3</c:v>
                </c:pt>
                <c:pt idx="6408">
                  <c:v>7.95549613021862E-4</c:v>
                </c:pt>
                <c:pt idx="6409">
                  <c:v>7.95549613021862E-4</c:v>
                </c:pt>
                <c:pt idx="6410">
                  <c:v>7.95549613021862E-4</c:v>
                </c:pt>
                <c:pt idx="6411">
                  <c:v>7.95549613021862E-4</c:v>
                </c:pt>
                <c:pt idx="6412">
                  <c:v>7.95549613021862E-4</c:v>
                </c:pt>
                <c:pt idx="6413">
                  <c:v>7.95549613021862E-4</c:v>
                </c:pt>
                <c:pt idx="6414">
                  <c:v>7.95549613021862E-4</c:v>
                </c:pt>
                <c:pt idx="6415">
                  <c:v>7.95549613021862E-4</c:v>
                </c:pt>
                <c:pt idx="6416">
                  <c:v>7.95549613021862E-4</c:v>
                </c:pt>
                <c:pt idx="6417">
                  <c:v>7.95549613021862E-4</c:v>
                </c:pt>
                <c:pt idx="6418">
                  <c:v>7.95549613021862E-4</c:v>
                </c:pt>
                <c:pt idx="6419">
                  <c:v>7.95549613021862E-4</c:v>
                </c:pt>
                <c:pt idx="6420">
                  <c:v>7.95549613021862E-4</c:v>
                </c:pt>
                <c:pt idx="6421">
                  <c:v>7.95549613021862E-4</c:v>
                </c:pt>
                <c:pt idx="6422">
                  <c:v>7.95549613021862E-4</c:v>
                </c:pt>
                <c:pt idx="6423">
                  <c:v>7.95549613021862E-4</c:v>
                </c:pt>
                <c:pt idx="6424">
                  <c:v>7.95549613021862E-4</c:v>
                </c:pt>
                <c:pt idx="6425">
                  <c:v>7.95549613021862E-4</c:v>
                </c:pt>
                <c:pt idx="6426">
                  <c:v>7.95549613021862E-4</c:v>
                </c:pt>
                <c:pt idx="6427">
                  <c:v>7.95549613021862E-4</c:v>
                </c:pt>
                <c:pt idx="6428">
                  <c:v>7.95549613021862E-4</c:v>
                </c:pt>
                <c:pt idx="6429">
                  <c:v>7.95549613021862E-4</c:v>
                </c:pt>
                <c:pt idx="6430">
                  <c:v>7.95549613021862E-4</c:v>
                </c:pt>
                <c:pt idx="6431">
                  <c:v>7.95549613021862E-4</c:v>
                </c:pt>
                <c:pt idx="6432">
                  <c:v>1.5286049288443238E-3</c:v>
                </c:pt>
                <c:pt idx="6433">
                  <c:v>1.5286049288443238E-3</c:v>
                </c:pt>
                <c:pt idx="6434">
                  <c:v>1.5286049288443238E-3</c:v>
                </c:pt>
                <c:pt idx="6435">
                  <c:v>1.5286049288443238E-3</c:v>
                </c:pt>
                <c:pt idx="6436">
                  <c:v>1.5286049288443238E-3</c:v>
                </c:pt>
                <c:pt idx="6437">
                  <c:v>1.5286049288443238E-3</c:v>
                </c:pt>
                <c:pt idx="6438">
                  <c:v>1.5286049288443238E-3</c:v>
                </c:pt>
                <c:pt idx="6439">
                  <c:v>1.5286049288443238E-3</c:v>
                </c:pt>
                <c:pt idx="6440">
                  <c:v>1.5286049288443238E-3</c:v>
                </c:pt>
                <c:pt idx="6441">
                  <c:v>1.5286049288443238E-3</c:v>
                </c:pt>
                <c:pt idx="6442">
                  <c:v>1.5286049288443238E-3</c:v>
                </c:pt>
                <c:pt idx="6443">
                  <c:v>1.5286049288443238E-3</c:v>
                </c:pt>
                <c:pt idx="6444">
                  <c:v>1.5286049288443238E-3</c:v>
                </c:pt>
                <c:pt idx="6445">
                  <c:v>1.5286049288443238E-3</c:v>
                </c:pt>
                <c:pt idx="6446">
                  <c:v>1.5286049288443238E-3</c:v>
                </c:pt>
                <c:pt idx="6447">
                  <c:v>1.5286049288443238E-3</c:v>
                </c:pt>
                <c:pt idx="6448">
                  <c:v>1.5286049288443238E-3</c:v>
                </c:pt>
                <c:pt idx="6449">
                  <c:v>1.5286049288443238E-3</c:v>
                </c:pt>
                <c:pt idx="6450">
                  <c:v>1.5286049288443238E-3</c:v>
                </c:pt>
                <c:pt idx="6451">
                  <c:v>1.5286049288443238E-3</c:v>
                </c:pt>
                <c:pt idx="6452">
                  <c:v>1.5286049288443238E-3</c:v>
                </c:pt>
                <c:pt idx="6453">
                  <c:v>1.5286049288443238E-3</c:v>
                </c:pt>
                <c:pt idx="6454">
                  <c:v>1.5286049288443238E-3</c:v>
                </c:pt>
                <c:pt idx="6455">
                  <c:v>1.5286049288443238E-3</c:v>
                </c:pt>
                <c:pt idx="6456">
                  <c:v>1.5286049288443238E-3</c:v>
                </c:pt>
                <c:pt idx="6457">
                  <c:v>1.5286049288443238E-3</c:v>
                </c:pt>
                <c:pt idx="6458">
                  <c:v>1.5286049288443238E-3</c:v>
                </c:pt>
                <c:pt idx="6459">
                  <c:v>1.5286049288443238E-3</c:v>
                </c:pt>
                <c:pt idx="6460">
                  <c:v>1.5286049288443238E-3</c:v>
                </c:pt>
                <c:pt idx="6461">
                  <c:v>1.5286049288443238E-3</c:v>
                </c:pt>
                <c:pt idx="6462">
                  <c:v>1.5286049288443238E-3</c:v>
                </c:pt>
                <c:pt idx="6463">
                  <c:v>1.5286049288443238E-3</c:v>
                </c:pt>
                <c:pt idx="6464">
                  <c:v>1.5286049288443238E-3</c:v>
                </c:pt>
                <c:pt idx="6465">
                  <c:v>1.5286049288443238E-3</c:v>
                </c:pt>
                <c:pt idx="6466">
                  <c:v>1.5286049288443238E-3</c:v>
                </c:pt>
                <c:pt idx="6467">
                  <c:v>1.5286049288443238E-3</c:v>
                </c:pt>
                <c:pt idx="6468">
                  <c:v>1.5286049288443238E-3</c:v>
                </c:pt>
                <c:pt idx="6469">
                  <c:v>1.5286049288443238E-3</c:v>
                </c:pt>
                <c:pt idx="6470">
                  <c:v>1.5286049288443238E-3</c:v>
                </c:pt>
                <c:pt idx="6471">
                  <c:v>1.5286049288443238E-3</c:v>
                </c:pt>
                <c:pt idx="6472">
                  <c:v>1.5286049288443238E-3</c:v>
                </c:pt>
                <c:pt idx="6473">
                  <c:v>1.5286049288443238E-3</c:v>
                </c:pt>
                <c:pt idx="6474">
                  <c:v>1.5286049288443238E-3</c:v>
                </c:pt>
                <c:pt idx="6475">
                  <c:v>1.5286049288443238E-3</c:v>
                </c:pt>
                <c:pt idx="6476">
                  <c:v>1.5286049288443238E-3</c:v>
                </c:pt>
                <c:pt idx="6477">
                  <c:v>1.5286049288443238E-3</c:v>
                </c:pt>
                <c:pt idx="6478">
                  <c:v>1.5286049288443238E-3</c:v>
                </c:pt>
                <c:pt idx="6479">
                  <c:v>1.5286049288443238E-3</c:v>
                </c:pt>
                <c:pt idx="6480">
                  <c:v>7.424554313774312E-3</c:v>
                </c:pt>
                <c:pt idx="6481">
                  <c:v>7.424554313774312E-3</c:v>
                </c:pt>
                <c:pt idx="6482">
                  <c:v>7.424554313774312E-3</c:v>
                </c:pt>
                <c:pt idx="6483">
                  <c:v>7.424554313774312E-3</c:v>
                </c:pt>
                <c:pt idx="6484">
                  <c:v>7.424554313774312E-3</c:v>
                </c:pt>
                <c:pt idx="6485">
                  <c:v>7.424554313774312E-3</c:v>
                </c:pt>
                <c:pt idx="6486">
                  <c:v>7.424554313774312E-3</c:v>
                </c:pt>
                <c:pt idx="6487">
                  <c:v>7.424554313774312E-3</c:v>
                </c:pt>
                <c:pt idx="6488">
                  <c:v>7.424554313774312E-3</c:v>
                </c:pt>
                <c:pt idx="6489">
                  <c:v>7.424554313774312E-3</c:v>
                </c:pt>
                <c:pt idx="6490">
                  <c:v>7.424554313774312E-3</c:v>
                </c:pt>
                <c:pt idx="6491">
                  <c:v>7.424554313774312E-3</c:v>
                </c:pt>
                <c:pt idx="6492">
                  <c:v>7.424554313774312E-3</c:v>
                </c:pt>
                <c:pt idx="6493">
                  <c:v>7.424554313774312E-3</c:v>
                </c:pt>
                <c:pt idx="6494">
                  <c:v>7.424554313774312E-3</c:v>
                </c:pt>
                <c:pt idx="6495">
                  <c:v>7.424554313774312E-3</c:v>
                </c:pt>
                <c:pt idx="6496">
                  <c:v>7.424554313774312E-3</c:v>
                </c:pt>
                <c:pt idx="6497">
                  <c:v>7.424554313774312E-3</c:v>
                </c:pt>
                <c:pt idx="6498">
                  <c:v>7.424554313774312E-3</c:v>
                </c:pt>
                <c:pt idx="6499">
                  <c:v>7.424554313774312E-3</c:v>
                </c:pt>
                <c:pt idx="6500">
                  <c:v>7.424554313774312E-3</c:v>
                </c:pt>
                <c:pt idx="6501">
                  <c:v>7.424554313774312E-3</c:v>
                </c:pt>
                <c:pt idx="6502">
                  <c:v>7.424554313774312E-3</c:v>
                </c:pt>
                <c:pt idx="6503">
                  <c:v>7.424554313774312E-3</c:v>
                </c:pt>
                <c:pt idx="6504">
                  <c:v>1.2998825867556185E-3</c:v>
                </c:pt>
                <c:pt idx="6505">
                  <c:v>1.2998825867556185E-3</c:v>
                </c:pt>
                <c:pt idx="6506">
                  <c:v>1.2998825867556185E-3</c:v>
                </c:pt>
                <c:pt idx="6507">
                  <c:v>1.2998825867556185E-3</c:v>
                </c:pt>
                <c:pt idx="6508">
                  <c:v>1.2998825867556185E-3</c:v>
                </c:pt>
                <c:pt idx="6509">
                  <c:v>1.2998825867556185E-3</c:v>
                </c:pt>
                <c:pt idx="6510">
                  <c:v>1.2998825867556185E-3</c:v>
                </c:pt>
                <c:pt idx="6511">
                  <c:v>1.2998825867556185E-3</c:v>
                </c:pt>
                <c:pt idx="6512">
                  <c:v>1.2998825867556185E-3</c:v>
                </c:pt>
                <c:pt idx="6513">
                  <c:v>1.2998825867556185E-3</c:v>
                </c:pt>
                <c:pt idx="6514">
                  <c:v>1.2998825867556185E-3</c:v>
                </c:pt>
                <c:pt idx="6515">
                  <c:v>1.2998825867556185E-3</c:v>
                </c:pt>
                <c:pt idx="6516">
                  <c:v>1.2998825867556185E-3</c:v>
                </c:pt>
                <c:pt idx="6517">
                  <c:v>1.2998825867556185E-3</c:v>
                </c:pt>
                <c:pt idx="6518">
                  <c:v>1.2998825867556185E-3</c:v>
                </c:pt>
                <c:pt idx="6519">
                  <c:v>1.2998825867556185E-3</c:v>
                </c:pt>
                <c:pt idx="6520">
                  <c:v>1.2998825867556185E-3</c:v>
                </c:pt>
                <c:pt idx="6521">
                  <c:v>1.2998825867556185E-3</c:v>
                </c:pt>
                <c:pt idx="6522">
                  <c:v>1.2998825867556185E-3</c:v>
                </c:pt>
                <c:pt idx="6523">
                  <c:v>1.2998825867556185E-3</c:v>
                </c:pt>
                <c:pt idx="6524">
                  <c:v>1.2998825867556185E-3</c:v>
                </c:pt>
                <c:pt idx="6525">
                  <c:v>1.2998825867556185E-3</c:v>
                </c:pt>
                <c:pt idx="6526">
                  <c:v>1.2998825867556185E-3</c:v>
                </c:pt>
                <c:pt idx="6527">
                  <c:v>1.2998825867556185E-3</c:v>
                </c:pt>
                <c:pt idx="6528">
                  <c:v>1.2998825867556185E-3</c:v>
                </c:pt>
                <c:pt idx="6529">
                  <c:v>1.2998825867556185E-3</c:v>
                </c:pt>
                <c:pt idx="6530">
                  <c:v>1.2998825867556185E-3</c:v>
                </c:pt>
                <c:pt idx="6531">
                  <c:v>1.2998825867556185E-3</c:v>
                </c:pt>
                <c:pt idx="6532">
                  <c:v>1.2998825867556185E-3</c:v>
                </c:pt>
                <c:pt idx="6533">
                  <c:v>1.2998825867556185E-3</c:v>
                </c:pt>
                <c:pt idx="6534">
                  <c:v>1.2998825867556185E-3</c:v>
                </c:pt>
                <c:pt idx="6535">
                  <c:v>1.2998825867556185E-3</c:v>
                </c:pt>
                <c:pt idx="6536">
                  <c:v>1.2998825867556185E-3</c:v>
                </c:pt>
                <c:pt idx="6537">
                  <c:v>1.2998825867556185E-3</c:v>
                </c:pt>
                <c:pt idx="6538">
                  <c:v>1.2998825867556185E-3</c:v>
                </c:pt>
                <c:pt idx="6539">
                  <c:v>1.2998825867556185E-3</c:v>
                </c:pt>
                <c:pt idx="6540">
                  <c:v>1.2998825867556185E-3</c:v>
                </c:pt>
                <c:pt idx="6541">
                  <c:v>1.2998825867556185E-3</c:v>
                </c:pt>
                <c:pt idx="6542">
                  <c:v>1.2998825867556185E-3</c:v>
                </c:pt>
                <c:pt idx="6543">
                  <c:v>1.2998825867556185E-3</c:v>
                </c:pt>
                <c:pt idx="6544">
                  <c:v>1.2998825867556185E-3</c:v>
                </c:pt>
                <c:pt idx="6545">
                  <c:v>1.2998825867556185E-3</c:v>
                </c:pt>
                <c:pt idx="6546">
                  <c:v>1.2998825867556185E-3</c:v>
                </c:pt>
                <c:pt idx="6547">
                  <c:v>1.2998825867556185E-3</c:v>
                </c:pt>
                <c:pt idx="6548">
                  <c:v>1.2998825867556185E-3</c:v>
                </c:pt>
                <c:pt idx="6549">
                  <c:v>1.2998825867556185E-3</c:v>
                </c:pt>
                <c:pt idx="6550">
                  <c:v>1.2998825867556185E-3</c:v>
                </c:pt>
                <c:pt idx="6551">
                  <c:v>1.2998825867556185E-3</c:v>
                </c:pt>
                <c:pt idx="6552">
                  <c:v>3.7435243054866341E-3</c:v>
                </c:pt>
                <c:pt idx="6553">
                  <c:v>3.7435243054866341E-3</c:v>
                </c:pt>
                <c:pt idx="6554">
                  <c:v>3.7435243054866341E-3</c:v>
                </c:pt>
                <c:pt idx="6555">
                  <c:v>3.7435243054866341E-3</c:v>
                </c:pt>
                <c:pt idx="6556">
                  <c:v>3.7435243054866341E-3</c:v>
                </c:pt>
                <c:pt idx="6557">
                  <c:v>3.7435243054866341E-3</c:v>
                </c:pt>
                <c:pt idx="6558">
                  <c:v>3.7435243054866341E-3</c:v>
                </c:pt>
                <c:pt idx="6559">
                  <c:v>3.7435243054866341E-3</c:v>
                </c:pt>
                <c:pt idx="6560">
                  <c:v>3.7435243054866341E-3</c:v>
                </c:pt>
                <c:pt idx="6561">
                  <c:v>3.7435243054866341E-3</c:v>
                </c:pt>
                <c:pt idx="6562">
                  <c:v>3.7435243054866341E-3</c:v>
                </c:pt>
                <c:pt idx="6563">
                  <c:v>3.7435243054866341E-3</c:v>
                </c:pt>
                <c:pt idx="6564">
                  <c:v>3.7435243054866341E-3</c:v>
                </c:pt>
                <c:pt idx="6565">
                  <c:v>3.7435243054866341E-3</c:v>
                </c:pt>
                <c:pt idx="6566">
                  <c:v>3.7435243054866341E-3</c:v>
                </c:pt>
                <c:pt idx="6567">
                  <c:v>3.7435243054866341E-3</c:v>
                </c:pt>
                <c:pt idx="6568">
                  <c:v>3.7435243054866341E-3</c:v>
                </c:pt>
                <c:pt idx="6569">
                  <c:v>3.7435243054866341E-3</c:v>
                </c:pt>
                <c:pt idx="6570">
                  <c:v>3.7435243054866341E-3</c:v>
                </c:pt>
                <c:pt idx="6571">
                  <c:v>3.7435243054866341E-3</c:v>
                </c:pt>
                <c:pt idx="6572">
                  <c:v>3.7435243054866341E-3</c:v>
                </c:pt>
                <c:pt idx="6573">
                  <c:v>3.7435243054866341E-3</c:v>
                </c:pt>
                <c:pt idx="6574">
                  <c:v>3.7435243054866341E-3</c:v>
                </c:pt>
                <c:pt idx="6575">
                  <c:v>3.7435243054866341E-3</c:v>
                </c:pt>
                <c:pt idx="6576">
                  <c:v>6.3604661588594347E-3</c:v>
                </c:pt>
                <c:pt idx="6577">
                  <c:v>6.3604661588594347E-3</c:v>
                </c:pt>
                <c:pt idx="6578">
                  <c:v>6.3604661588594347E-3</c:v>
                </c:pt>
                <c:pt idx="6579">
                  <c:v>6.3604661588594347E-3</c:v>
                </c:pt>
                <c:pt idx="6580">
                  <c:v>6.3604661588594347E-3</c:v>
                </c:pt>
                <c:pt idx="6581">
                  <c:v>6.3604661588594347E-3</c:v>
                </c:pt>
                <c:pt idx="6582">
                  <c:v>6.3604661588594347E-3</c:v>
                </c:pt>
                <c:pt idx="6583">
                  <c:v>6.3604661588594347E-3</c:v>
                </c:pt>
                <c:pt idx="6584">
                  <c:v>6.3604661588594347E-3</c:v>
                </c:pt>
                <c:pt idx="6585">
                  <c:v>6.3604661588594347E-3</c:v>
                </c:pt>
                <c:pt idx="6586">
                  <c:v>6.3604661588594347E-3</c:v>
                </c:pt>
                <c:pt idx="6587">
                  <c:v>6.3604661588594347E-3</c:v>
                </c:pt>
                <c:pt idx="6588">
                  <c:v>6.3604661588594347E-3</c:v>
                </c:pt>
                <c:pt idx="6589">
                  <c:v>6.3604661588594347E-3</c:v>
                </c:pt>
                <c:pt idx="6590">
                  <c:v>6.3604661588594347E-3</c:v>
                </c:pt>
                <c:pt idx="6591">
                  <c:v>6.3604661588594347E-3</c:v>
                </c:pt>
                <c:pt idx="6592">
                  <c:v>6.3604661588594347E-3</c:v>
                </c:pt>
                <c:pt idx="6593">
                  <c:v>6.3604661588594347E-3</c:v>
                </c:pt>
                <c:pt idx="6594">
                  <c:v>6.3604661588594347E-3</c:v>
                </c:pt>
                <c:pt idx="6595">
                  <c:v>6.3604661588594347E-3</c:v>
                </c:pt>
                <c:pt idx="6596">
                  <c:v>6.3604661588594347E-3</c:v>
                </c:pt>
                <c:pt idx="6597">
                  <c:v>6.3604661588594347E-3</c:v>
                </c:pt>
                <c:pt idx="6598">
                  <c:v>6.3604661588594347E-3</c:v>
                </c:pt>
                <c:pt idx="6599">
                  <c:v>6.3604661588594347E-3</c:v>
                </c:pt>
                <c:pt idx="6600">
                  <c:v>8.6653925065949267E-4</c:v>
                </c:pt>
                <c:pt idx="6601">
                  <c:v>8.6653925065949267E-4</c:v>
                </c:pt>
                <c:pt idx="6602">
                  <c:v>8.6653925065949267E-4</c:v>
                </c:pt>
                <c:pt idx="6603">
                  <c:v>8.6653925065949267E-4</c:v>
                </c:pt>
                <c:pt idx="6604">
                  <c:v>8.6653925065949267E-4</c:v>
                </c:pt>
                <c:pt idx="6605">
                  <c:v>8.6653925065949267E-4</c:v>
                </c:pt>
                <c:pt idx="6606">
                  <c:v>8.6653925065949267E-4</c:v>
                </c:pt>
                <c:pt idx="6607">
                  <c:v>8.6653925065949267E-4</c:v>
                </c:pt>
                <c:pt idx="6608">
                  <c:v>8.6653925065949267E-4</c:v>
                </c:pt>
                <c:pt idx="6609">
                  <c:v>8.6653925065949267E-4</c:v>
                </c:pt>
                <c:pt idx="6610">
                  <c:v>8.6653925065949267E-4</c:v>
                </c:pt>
                <c:pt idx="6611">
                  <c:v>8.6653925065949267E-4</c:v>
                </c:pt>
                <c:pt idx="6612">
                  <c:v>8.6653925065949267E-4</c:v>
                </c:pt>
                <c:pt idx="6613">
                  <c:v>8.6653925065949267E-4</c:v>
                </c:pt>
                <c:pt idx="6614">
                  <c:v>8.6653925065949267E-4</c:v>
                </c:pt>
                <c:pt idx="6615">
                  <c:v>8.6653925065949267E-4</c:v>
                </c:pt>
                <c:pt idx="6616">
                  <c:v>8.6653925065949267E-4</c:v>
                </c:pt>
                <c:pt idx="6617">
                  <c:v>8.6653925065949267E-4</c:v>
                </c:pt>
                <c:pt idx="6618">
                  <c:v>8.6653925065949267E-4</c:v>
                </c:pt>
                <c:pt idx="6619">
                  <c:v>8.6653925065949267E-4</c:v>
                </c:pt>
                <c:pt idx="6620">
                  <c:v>8.6653925065949267E-4</c:v>
                </c:pt>
                <c:pt idx="6621">
                  <c:v>8.6653925065949267E-4</c:v>
                </c:pt>
                <c:pt idx="6622">
                  <c:v>8.6653925065949267E-4</c:v>
                </c:pt>
                <c:pt idx="6623">
                  <c:v>8.6653925065949267E-4</c:v>
                </c:pt>
                <c:pt idx="6624">
                  <c:v>-2.0814354418052794E-3</c:v>
                </c:pt>
                <c:pt idx="6625">
                  <c:v>-2.0814354418052794E-3</c:v>
                </c:pt>
                <c:pt idx="6626">
                  <c:v>-2.0814354418052794E-3</c:v>
                </c:pt>
                <c:pt idx="6627">
                  <c:v>-2.0814354418052794E-3</c:v>
                </c:pt>
                <c:pt idx="6628">
                  <c:v>-2.0814354418052794E-3</c:v>
                </c:pt>
                <c:pt idx="6629">
                  <c:v>-2.0814354418052794E-3</c:v>
                </c:pt>
                <c:pt idx="6630">
                  <c:v>-2.0814354418052794E-3</c:v>
                </c:pt>
                <c:pt idx="6631">
                  <c:v>-2.0814354418052794E-3</c:v>
                </c:pt>
                <c:pt idx="6632">
                  <c:v>-2.0814354418052794E-3</c:v>
                </c:pt>
                <c:pt idx="6633">
                  <c:v>-2.0814354418052794E-3</c:v>
                </c:pt>
                <c:pt idx="6634">
                  <c:v>-2.0814354418052794E-3</c:v>
                </c:pt>
                <c:pt idx="6635">
                  <c:v>-2.0814354418052794E-3</c:v>
                </c:pt>
                <c:pt idx="6636">
                  <c:v>-2.0814354418052794E-3</c:v>
                </c:pt>
                <c:pt idx="6637">
                  <c:v>-2.0814354418052794E-3</c:v>
                </c:pt>
                <c:pt idx="6638">
                  <c:v>-2.0814354418052794E-3</c:v>
                </c:pt>
                <c:pt idx="6639">
                  <c:v>-2.0814354418052794E-3</c:v>
                </c:pt>
                <c:pt idx="6640">
                  <c:v>-2.0814354418052794E-3</c:v>
                </c:pt>
                <c:pt idx="6641">
                  <c:v>-2.0814354418052794E-3</c:v>
                </c:pt>
                <c:pt idx="6642">
                  <c:v>-2.0814354418052794E-3</c:v>
                </c:pt>
                <c:pt idx="6643">
                  <c:v>-2.0814354418052794E-3</c:v>
                </c:pt>
                <c:pt idx="6644">
                  <c:v>-2.0814354418052794E-3</c:v>
                </c:pt>
                <c:pt idx="6645">
                  <c:v>-2.0814354418052794E-3</c:v>
                </c:pt>
                <c:pt idx="6646">
                  <c:v>-2.0814354418052794E-3</c:v>
                </c:pt>
                <c:pt idx="6647">
                  <c:v>-2.0814354418052794E-3</c:v>
                </c:pt>
                <c:pt idx="6648">
                  <c:v>7.0332041555598579E-5</c:v>
                </c:pt>
                <c:pt idx="6649">
                  <c:v>7.0332041555598579E-5</c:v>
                </c:pt>
                <c:pt idx="6650">
                  <c:v>7.0332041555598579E-5</c:v>
                </c:pt>
                <c:pt idx="6651">
                  <c:v>7.0332041555598579E-5</c:v>
                </c:pt>
                <c:pt idx="6652">
                  <c:v>7.0332041555598579E-5</c:v>
                </c:pt>
                <c:pt idx="6653">
                  <c:v>7.0332041555598579E-5</c:v>
                </c:pt>
                <c:pt idx="6654">
                  <c:v>7.0332041555598579E-5</c:v>
                </c:pt>
                <c:pt idx="6655">
                  <c:v>7.0332041555598579E-5</c:v>
                </c:pt>
                <c:pt idx="6656">
                  <c:v>7.0332041555598579E-5</c:v>
                </c:pt>
                <c:pt idx="6657">
                  <c:v>7.0332041555598579E-5</c:v>
                </c:pt>
                <c:pt idx="6658">
                  <c:v>7.0332041555598579E-5</c:v>
                </c:pt>
                <c:pt idx="6659">
                  <c:v>7.0332041555598579E-5</c:v>
                </c:pt>
                <c:pt idx="6660">
                  <c:v>7.0332041555598579E-5</c:v>
                </c:pt>
                <c:pt idx="6661">
                  <c:v>7.0332041555598579E-5</c:v>
                </c:pt>
                <c:pt idx="6662">
                  <c:v>7.0332041555598579E-5</c:v>
                </c:pt>
                <c:pt idx="6663">
                  <c:v>7.0332041555598579E-5</c:v>
                </c:pt>
                <c:pt idx="6664">
                  <c:v>7.0332041555598579E-5</c:v>
                </c:pt>
                <c:pt idx="6665">
                  <c:v>7.0332041555598579E-5</c:v>
                </c:pt>
                <c:pt idx="6666">
                  <c:v>7.0332041555598579E-5</c:v>
                </c:pt>
                <c:pt idx="6667">
                  <c:v>7.0332041555598579E-5</c:v>
                </c:pt>
                <c:pt idx="6668">
                  <c:v>7.0332041555598579E-5</c:v>
                </c:pt>
                <c:pt idx="6669">
                  <c:v>7.0332041555598579E-5</c:v>
                </c:pt>
                <c:pt idx="6670">
                  <c:v>7.0332041555598579E-5</c:v>
                </c:pt>
                <c:pt idx="6671">
                  <c:v>7.0332041555598579E-5</c:v>
                </c:pt>
                <c:pt idx="6672">
                  <c:v>-4.4063950012858122E-3</c:v>
                </c:pt>
                <c:pt idx="6673">
                  <c:v>-4.4063950012858122E-3</c:v>
                </c:pt>
                <c:pt idx="6674">
                  <c:v>-4.4063950012858122E-3</c:v>
                </c:pt>
                <c:pt idx="6675">
                  <c:v>-4.4063950012858122E-3</c:v>
                </c:pt>
                <c:pt idx="6676">
                  <c:v>-4.4063950012858122E-3</c:v>
                </c:pt>
                <c:pt idx="6677">
                  <c:v>-4.4063950012858122E-3</c:v>
                </c:pt>
                <c:pt idx="6678">
                  <c:v>-4.4063950012858122E-3</c:v>
                </c:pt>
                <c:pt idx="6679">
                  <c:v>-4.4063950012858122E-3</c:v>
                </c:pt>
                <c:pt idx="6680">
                  <c:v>-4.4063950012858122E-3</c:v>
                </c:pt>
                <c:pt idx="6681">
                  <c:v>-4.4063950012858122E-3</c:v>
                </c:pt>
                <c:pt idx="6682">
                  <c:v>-4.4063950012858122E-3</c:v>
                </c:pt>
                <c:pt idx="6683">
                  <c:v>-4.4063950012858122E-3</c:v>
                </c:pt>
                <c:pt idx="6684">
                  <c:v>-4.4063950012858122E-3</c:v>
                </c:pt>
                <c:pt idx="6685">
                  <c:v>-4.4063950012858122E-3</c:v>
                </c:pt>
                <c:pt idx="6686">
                  <c:v>-4.4063950012858122E-3</c:v>
                </c:pt>
                <c:pt idx="6687">
                  <c:v>-4.4063950012858122E-3</c:v>
                </c:pt>
                <c:pt idx="6688">
                  <c:v>-4.4063950012858122E-3</c:v>
                </c:pt>
                <c:pt idx="6689">
                  <c:v>-4.4063950012858122E-3</c:v>
                </c:pt>
                <c:pt idx="6690">
                  <c:v>-4.4063950012858122E-3</c:v>
                </c:pt>
                <c:pt idx="6691">
                  <c:v>-4.4063950012858122E-3</c:v>
                </c:pt>
                <c:pt idx="6692">
                  <c:v>-4.4063950012858122E-3</c:v>
                </c:pt>
                <c:pt idx="6693">
                  <c:v>-4.4063950012858122E-3</c:v>
                </c:pt>
                <c:pt idx="6694">
                  <c:v>-4.4063950012858122E-3</c:v>
                </c:pt>
                <c:pt idx="6695">
                  <c:v>-4.4063950012858122E-3</c:v>
                </c:pt>
                <c:pt idx="6696">
                  <c:v>1.489554383644176E-3</c:v>
                </c:pt>
                <c:pt idx="6697">
                  <c:v>1.489554383644176E-3</c:v>
                </c:pt>
                <c:pt idx="6698">
                  <c:v>1.489554383644176E-3</c:v>
                </c:pt>
                <c:pt idx="6699">
                  <c:v>1.489554383644176E-3</c:v>
                </c:pt>
                <c:pt idx="6700">
                  <c:v>1.489554383644176E-3</c:v>
                </c:pt>
                <c:pt idx="6701">
                  <c:v>1.489554383644176E-3</c:v>
                </c:pt>
                <c:pt idx="6702">
                  <c:v>1.489554383644176E-3</c:v>
                </c:pt>
                <c:pt idx="6703">
                  <c:v>1.489554383644176E-3</c:v>
                </c:pt>
                <c:pt idx="6704">
                  <c:v>1.489554383644176E-3</c:v>
                </c:pt>
                <c:pt idx="6705">
                  <c:v>1.489554383644176E-3</c:v>
                </c:pt>
                <c:pt idx="6706">
                  <c:v>1.489554383644176E-3</c:v>
                </c:pt>
                <c:pt idx="6707">
                  <c:v>1.489554383644176E-3</c:v>
                </c:pt>
                <c:pt idx="6708">
                  <c:v>1.489554383644176E-3</c:v>
                </c:pt>
                <c:pt idx="6709">
                  <c:v>1.489554383644176E-3</c:v>
                </c:pt>
                <c:pt idx="6710">
                  <c:v>1.489554383644176E-3</c:v>
                </c:pt>
                <c:pt idx="6711">
                  <c:v>1.489554383644176E-3</c:v>
                </c:pt>
                <c:pt idx="6712">
                  <c:v>1.489554383644176E-3</c:v>
                </c:pt>
                <c:pt idx="6713">
                  <c:v>1.489554383644176E-3</c:v>
                </c:pt>
                <c:pt idx="6714">
                  <c:v>1.489554383644176E-3</c:v>
                </c:pt>
                <c:pt idx="6715">
                  <c:v>1.489554383644176E-3</c:v>
                </c:pt>
                <c:pt idx="6716">
                  <c:v>1.489554383644176E-3</c:v>
                </c:pt>
                <c:pt idx="6717">
                  <c:v>1.489554383644176E-3</c:v>
                </c:pt>
                <c:pt idx="6718">
                  <c:v>1.489554383644176E-3</c:v>
                </c:pt>
                <c:pt idx="6719">
                  <c:v>1.489554383644176E-3</c:v>
                </c:pt>
                <c:pt idx="6720">
                  <c:v>-2.0891651276397916E-3</c:v>
                </c:pt>
                <c:pt idx="6721">
                  <c:v>-2.0891651276397916E-3</c:v>
                </c:pt>
                <c:pt idx="6722">
                  <c:v>-2.0891651276397916E-3</c:v>
                </c:pt>
                <c:pt idx="6723">
                  <c:v>-2.0891651276397916E-3</c:v>
                </c:pt>
                <c:pt idx="6724">
                  <c:v>-2.0891651276397916E-3</c:v>
                </c:pt>
                <c:pt idx="6725">
                  <c:v>-2.0891651276397916E-3</c:v>
                </c:pt>
                <c:pt idx="6726">
                  <c:v>-2.0891651276397916E-3</c:v>
                </c:pt>
                <c:pt idx="6727">
                  <c:v>-2.0891651276397916E-3</c:v>
                </c:pt>
                <c:pt idx="6728">
                  <c:v>-2.0891651276397916E-3</c:v>
                </c:pt>
                <c:pt idx="6729">
                  <c:v>-2.0891651276397916E-3</c:v>
                </c:pt>
                <c:pt idx="6730">
                  <c:v>-2.0891651276397916E-3</c:v>
                </c:pt>
                <c:pt idx="6731">
                  <c:v>-2.0891651276397916E-3</c:v>
                </c:pt>
                <c:pt idx="6732">
                  <c:v>-2.0891651276397916E-3</c:v>
                </c:pt>
                <c:pt idx="6733">
                  <c:v>-2.0891651276397916E-3</c:v>
                </c:pt>
                <c:pt idx="6734">
                  <c:v>-2.0891651276397916E-3</c:v>
                </c:pt>
                <c:pt idx="6735">
                  <c:v>-2.0891651276397916E-3</c:v>
                </c:pt>
                <c:pt idx="6736">
                  <c:v>-2.0891651276397916E-3</c:v>
                </c:pt>
                <c:pt idx="6737">
                  <c:v>-2.0891651276397916E-3</c:v>
                </c:pt>
                <c:pt idx="6738">
                  <c:v>-2.0891651276397916E-3</c:v>
                </c:pt>
                <c:pt idx="6739">
                  <c:v>-2.0891651276397916E-3</c:v>
                </c:pt>
                <c:pt idx="6740">
                  <c:v>-2.0891651276397916E-3</c:v>
                </c:pt>
                <c:pt idx="6741">
                  <c:v>-2.0891651276397916E-3</c:v>
                </c:pt>
                <c:pt idx="6742">
                  <c:v>-2.0891651276397916E-3</c:v>
                </c:pt>
                <c:pt idx="6743">
                  <c:v>-2.0891651276397916E-3</c:v>
                </c:pt>
                <c:pt idx="6744">
                  <c:v>-4.4773846389234429E-3</c:v>
                </c:pt>
                <c:pt idx="6745">
                  <c:v>-4.4773846389234429E-3</c:v>
                </c:pt>
                <c:pt idx="6746">
                  <c:v>-4.4773846389234429E-3</c:v>
                </c:pt>
                <c:pt idx="6747">
                  <c:v>-4.4773846389234429E-3</c:v>
                </c:pt>
                <c:pt idx="6748">
                  <c:v>-4.4773846389234429E-3</c:v>
                </c:pt>
                <c:pt idx="6749">
                  <c:v>-4.4773846389234429E-3</c:v>
                </c:pt>
                <c:pt idx="6750">
                  <c:v>-4.4773846389234429E-3</c:v>
                </c:pt>
                <c:pt idx="6751">
                  <c:v>-4.4773846389234429E-3</c:v>
                </c:pt>
                <c:pt idx="6752">
                  <c:v>-4.4773846389234429E-3</c:v>
                </c:pt>
                <c:pt idx="6753">
                  <c:v>-4.4773846389234429E-3</c:v>
                </c:pt>
                <c:pt idx="6754">
                  <c:v>-4.4773846389234429E-3</c:v>
                </c:pt>
                <c:pt idx="6755">
                  <c:v>-4.4773846389234429E-3</c:v>
                </c:pt>
                <c:pt idx="6756">
                  <c:v>-4.4773846389234429E-3</c:v>
                </c:pt>
                <c:pt idx="6757">
                  <c:v>-4.4773846389234429E-3</c:v>
                </c:pt>
                <c:pt idx="6758">
                  <c:v>-4.4773846389234429E-3</c:v>
                </c:pt>
                <c:pt idx="6759">
                  <c:v>-4.4773846389234429E-3</c:v>
                </c:pt>
                <c:pt idx="6760">
                  <c:v>-4.4773846389234429E-3</c:v>
                </c:pt>
                <c:pt idx="6761">
                  <c:v>-4.4773846389234429E-3</c:v>
                </c:pt>
                <c:pt idx="6762">
                  <c:v>-4.4773846389234429E-3</c:v>
                </c:pt>
                <c:pt idx="6763">
                  <c:v>-4.4773846389234429E-3</c:v>
                </c:pt>
                <c:pt idx="6764">
                  <c:v>-4.4773846389234429E-3</c:v>
                </c:pt>
                <c:pt idx="6765">
                  <c:v>-4.4773846389234429E-3</c:v>
                </c:pt>
                <c:pt idx="6766">
                  <c:v>-4.4773846389234429E-3</c:v>
                </c:pt>
                <c:pt idx="6767">
                  <c:v>-4.4773846389234429E-3</c:v>
                </c:pt>
                <c:pt idx="6768">
                  <c:v>-5.1635516651900026E-3</c:v>
                </c:pt>
                <c:pt idx="6769">
                  <c:v>-5.1635516651900026E-3</c:v>
                </c:pt>
                <c:pt idx="6770">
                  <c:v>-5.1635516651900026E-3</c:v>
                </c:pt>
                <c:pt idx="6771">
                  <c:v>-5.1635516651900026E-3</c:v>
                </c:pt>
                <c:pt idx="6772">
                  <c:v>-5.1635516651900026E-3</c:v>
                </c:pt>
                <c:pt idx="6773">
                  <c:v>-5.1635516651900026E-3</c:v>
                </c:pt>
                <c:pt idx="6774">
                  <c:v>-5.1635516651900026E-3</c:v>
                </c:pt>
                <c:pt idx="6775">
                  <c:v>-5.1635516651900026E-3</c:v>
                </c:pt>
                <c:pt idx="6776">
                  <c:v>-5.1635516651900026E-3</c:v>
                </c:pt>
                <c:pt idx="6777">
                  <c:v>-5.1635516651900026E-3</c:v>
                </c:pt>
                <c:pt idx="6778">
                  <c:v>-5.1635516651900026E-3</c:v>
                </c:pt>
                <c:pt idx="6779">
                  <c:v>-5.1635516651900026E-3</c:v>
                </c:pt>
                <c:pt idx="6780">
                  <c:v>-5.1635516651900026E-3</c:v>
                </c:pt>
                <c:pt idx="6781">
                  <c:v>-5.1635516651900026E-3</c:v>
                </c:pt>
                <c:pt idx="6782">
                  <c:v>-5.1635516651900026E-3</c:v>
                </c:pt>
                <c:pt idx="6783">
                  <c:v>-5.1635516651900026E-3</c:v>
                </c:pt>
                <c:pt idx="6784">
                  <c:v>-5.1635516651900026E-3</c:v>
                </c:pt>
                <c:pt idx="6785">
                  <c:v>-5.1635516651900026E-3</c:v>
                </c:pt>
                <c:pt idx="6786">
                  <c:v>-5.1635516651900026E-3</c:v>
                </c:pt>
                <c:pt idx="6787">
                  <c:v>-5.1635516651900026E-3</c:v>
                </c:pt>
                <c:pt idx="6788">
                  <c:v>-5.1635516651900026E-3</c:v>
                </c:pt>
                <c:pt idx="6789">
                  <c:v>-5.1635516651900026E-3</c:v>
                </c:pt>
                <c:pt idx="6790">
                  <c:v>-5.1635516651900026E-3</c:v>
                </c:pt>
                <c:pt idx="6791">
                  <c:v>-5.1635516651900026E-3</c:v>
                </c:pt>
                <c:pt idx="6792">
                  <c:v>8.5880956482542459E-4</c:v>
                </c:pt>
                <c:pt idx="6793">
                  <c:v>8.5880956482542459E-4</c:v>
                </c:pt>
                <c:pt idx="6794">
                  <c:v>8.5880956482542459E-4</c:v>
                </c:pt>
                <c:pt idx="6795">
                  <c:v>8.5880956482542459E-4</c:v>
                </c:pt>
                <c:pt idx="6796">
                  <c:v>8.5880956482542459E-4</c:v>
                </c:pt>
                <c:pt idx="6797">
                  <c:v>8.5880956482542459E-4</c:v>
                </c:pt>
                <c:pt idx="6798">
                  <c:v>8.5880956482542459E-4</c:v>
                </c:pt>
                <c:pt idx="6799">
                  <c:v>8.5880956482542459E-4</c:v>
                </c:pt>
                <c:pt idx="6800">
                  <c:v>8.5880956482542459E-4</c:v>
                </c:pt>
                <c:pt idx="6801">
                  <c:v>8.5880956482542459E-4</c:v>
                </c:pt>
                <c:pt idx="6802">
                  <c:v>8.5880956482542459E-4</c:v>
                </c:pt>
                <c:pt idx="6803">
                  <c:v>8.5880956482542459E-4</c:v>
                </c:pt>
                <c:pt idx="6804">
                  <c:v>8.5880956482542459E-4</c:v>
                </c:pt>
                <c:pt idx="6805">
                  <c:v>8.5880956482542459E-4</c:v>
                </c:pt>
                <c:pt idx="6806">
                  <c:v>8.5880956482542459E-4</c:v>
                </c:pt>
                <c:pt idx="6807">
                  <c:v>8.5880956482542459E-4</c:v>
                </c:pt>
                <c:pt idx="6808">
                  <c:v>8.5880956482542459E-4</c:v>
                </c:pt>
                <c:pt idx="6809">
                  <c:v>8.5880956482542459E-4</c:v>
                </c:pt>
                <c:pt idx="6810">
                  <c:v>8.5880956482542459E-4</c:v>
                </c:pt>
                <c:pt idx="6811">
                  <c:v>8.5880956482542459E-4</c:v>
                </c:pt>
                <c:pt idx="6812">
                  <c:v>8.5880956482542459E-4</c:v>
                </c:pt>
                <c:pt idx="6813">
                  <c:v>8.5880956482542459E-4</c:v>
                </c:pt>
                <c:pt idx="6814">
                  <c:v>8.5880956482542459E-4</c:v>
                </c:pt>
                <c:pt idx="6815">
                  <c:v>8.5880956482542459E-4</c:v>
                </c:pt>
                <c:pt idx="6816">
                  <c:v>-2.597536987674065E-3</c:v>
                </c:pt>
                <c:pt idx="6817">
                  <c:v>-2.597536987674065E-3</c:v>
                </c:pt>
                <c:pt idx="6818">
                  <c:v>-2.597536987674065E-3</c:v>
                </c:pt>
                <c:pt idx="6819">
                  <c:v>-2.597536987674065E-3</c:v>
                </c:pt>
                <c:pt idx="6820">
                  <c:v>-2.597536987674065E-3</c:v>
                </c:pt>
                <c:pt idx="6821">
                  <c:v>-2.597536987674065E-3</c:v>
                </c:pt>
                <c:pt idx="6822">
                  <c:v>-2.597536987674065E-3</c:v>
                </c:pt>
                <c:pt idx="6823">
                  <c:v>-2.597536987674065E-3</c:v>
                </c:pt>
                <c:pt idx="6824">
                  <c:v>-2.597536987674065E-3</c:v>
                </c:pt>
                <c:pt idx="6825">
                  <c:v>-2.597536987674065E-3</c:v>
                </c:pt>
                <c:pt idx="6826">
                  <c:v>-2.597536987674065E-3</c:v>
                </c:pt>
                <c:pt idx="6827">
                  <c:v>-2.597536987674065E-3</c:v>
                </c:pt>
                <c:pt idx="6828">
                  <c:v>-2.597536987674065E-3</c:v>
                </c:pt>
                <c:pt idx="6829">
                  <c:v>-2.597536987674065E-3</c:v>
                </c:pt>
                <c:pt idx="6830">
                  <c:v>-2.597536987674065E-3</c:v>
                </c:pt>
                <c:pt idx="6831">
                  <c:v>-2.597536987674065E-3</c:v>
                </c:pt>
                <c:pt idx="6832">
                  <c:v>-2.597536987674065E-3</c:v>
                </c:pt>
                <c:pt idx="6833">
                  <c:v>-2.597536987674065E-3</c:v>
                </c:pt>
                <c:pt idx="6834">
                  <c:v>-2.597536987674065E-3</c:v>
                </c:pt>
                <c:pt idx="6835">
                  <c:v>-2.597536987674065E-3</c:v>
                </c:pt>
                <c:pt idx="6836">
                  <c:v>-2.597536987674065E-3</c:v>
                </c:pt>
                <c:pt idx="6837">
                  <c:v>-2.597536987674065E-3</c:v>
                </c:pt>
                <c:pt idx="6838">
                  <c:v>-2.597536987674065E-3</c:v>
                </c:pt>
                <c:pt idx="6839">
                  <c:v>-2.597536987674065E-3</c:v>
                </c:pt>
                <c:pt idx="6840">
                  <c:v>-2.7472359094313781E-3</c:v>
                </c:pt>
                <c:pt idx="6841">
                  <c:v>-2.7472359094313781E-3</c:v>
                </c:pt>
                <c:pt idx="6842">
                  <c:v>-2.7472359094313781E-3</c:v>
                </c:pt>
                <c:pt idx="6843">
                  <c:v>-2.7472359094313781E-3</c:v>
                </c:pt>
                <c:pt idx="6844">
                  <c:v>-2.7472359094313781E-3</c:v>
                </c:pt>
                <c:pt idx="6845">
                  <c:v>-2.7472359094313781E-3</c:v>
                </c:pt>
                <c:pt idx="6846">
                  <c:v>-2.7472359094313781E-3</c:v>
                </c:pt>
                <c:pt idx="6847">
                  <c:v>-2.7472359094313781E-3</c:v>
                </c:pt>
                <c:pt idx="6848">
                  <c:v>-2.7472359094313781E-3</c:v>
                </c:pt>
                <c:pt idx="6849">
                  <c:v>-2.7472359094313781E-3</c:v>
                </c:pt>
                <c:pt idx="6850">
                  <c:v>-2.7472359094313781E-3</c:v>
                </c:pt>
                <c:pt idx="6851">
                  <c:v>-2.7472359094313781E-3</c:v>
                </c:pt>
                <c:pt idx="6852">
                  <c:v>-2.7472359094313781E-3</c:v>
                </c:pt>
                <c:pt idx="6853">
                  <c:v>-2.7472359094313781E-3</c:v>
                </c:pt>
                <c:pt idx="6854">
                  <c:v>-2.7472359094313781E-3</c:v>
                </c:pt>
                <c:pt idx="6855">
                  <c:v>-2.7472359094313781E-3</c:v>
                </c:pt>
                <c:pt idx="6856">
                  <c:v>-2.7472359094313781E-3</c:v>
                </c:pt>
                <c:pt idx="6857">
                  <c:v>-2.7472359094313781E-3</c:v>
                </c:pt>
                <c:pt idx="6858">
                  <c:v>-2.7472359094313781E-3</c:v>
                </c:pt>
                <c:pt idx="6859">
                  <c:v>-2.7472359094313781E-3</c:v>
                </c:pt>
                <c:pt idx="6860">
                  <c:v>-2.7472359094313781E-3</c:v>
                </c:pt>
                <c:pt idx="6861">
                  <c:v>-2.7472359094313781E-3</c:v>
                </c:pt>
                <c:pt idx="6862">
                  <c:v>-2.7472359094313781E-3</c:v>
                </c:pt>
                <c:pt idx="6863">
                  <c:v>-2.7472359094313781E-3</c:v>
                </c:pt>
                <c:pt idx="6864">
                  <c:v>4.8984044528683768E-3</c:v>
                </c:pt>
                <c:pt idx="6865">
                  <c:v>4.8984044528683768E-3</c:v>
                </c:pt>
                <c:pt idx="6866">
                  <c:v>4.8984044528683768E-3</c:v>
                </c:pt>
                <c:pt idx="6867">
                  <c:v>4.8984044528683768E-3</c:v>
                </c:pt>
                <c:pt idx="6868">
                  <c:v>4.8984044528683768E-3</c:v>
                </c:pt>
                <c:pt idx="6869">
                  <c:v>4.8984044528683768E-3</c:v>
                </c:pt>
                <c:pt idx="6870">
                  <c:v>4.8984044528683768E-3</c:v>
                </c:pt>
                <c:pt idx="6871">
                  <c:v>4.8984044528683768E-3</c:v>
                </c:pt>
                <c:pt idx="6872">
                  <c:v>4.8984044528683768E-3</c:v>
                </c:pt>
                <c:pt idx="6873">
                  <c:v>4.8984044528683768E-3</c:v>
                </c:pt>
                <c:pt idx="6874">
                  <c:v>4.8984044528683768E-3</c:v>
                </c:pt>
                <c:pt idx="6875">
                  <c:v>4.8984044528683768E-3</c:v>
                </c:pt>
                <c:pt idx="6876">
                  <c:v>4.8984044528683768E-3</c:v>
                </c:pt>
                <c:pt idx="6877">
                  <c:v>4.8984044528683768E-3</c:v>
                </c:pt>
                <c:pt idx="6878">
                  <c:v>4.8984044528683768E-3</c:v>
                </c:pt>
                <c:pt idx="6879">
                  <c:v>4.8984044528683768E-3</c:v>
                </c:pt>
                <c:pt idx="6880">
                  <c:v>4.8984044528683768E-3</c:v>
                </c:pt>
                <c:pt idx="6881">
                  <c:v>4.8984044528683768E-3</c:v>
                </c:pt>
                <c:pt idx="6882">
                  <c:v>4.8984044528683768E-3</c:v>
                </c:pt>
                <c:pt idx="6883">
                  <c:v>4.8984044528683768E-3</c:v>
                </c:pt>
                <c:pt idx="6884">
                  <c:v>4.8984044528683768E-3</c:v>
                </c:pt>
                <c:pt idx="6885">
                  <c:v>4.8984044528683768E-3</c:v>
                </c:pt>
                <c:pt idx="6886">
                  <c:v>4.8984044528683768E-3</c:v>
                </c:pt>
                <c:pt idx="6887">
                  <c:v>4.8984044528683768E-3</c:v>
                </c:pt>
                <c:pt idx="6888">
                  <c:v>6.8846014874219819E-3</c:v>
                </c:pt>
                <c:pt idx="6889">
                  <c:v>6.8846014874219819E-3</c:v>
                </c:pt>
                <c:pt idx="6890">
                  <c:v>6.8846014874219819E-3</c:v>
                </c:pt>
                <c:pt idx="6891">
                  <c:v>6.8846014874219819E-3</c:v>
                </c:pt>
                <c:pt idx="6892">
                  <c:v>6.8846014874219819E-3</c:v>
                </c:pt>
                <c:pt idx="6893">
                  <c:v>6.8846014874219819E-3</c:v>
                </c:pt>
                <c:pt idx="6894">
                  <c:v>6.8846014874219819E-3</c:v>
                </c:pt>
                <c:pt idx="6895">
                  <c:v>6.8846014874219819E-3</c:v>
                </c:pt>
                <c:pt idx="6896">
                  <c:v>6.8846014874219819E-3</c:v>
                </c:pt>
                <c:pt idx="6897">
                  <c:v>6.8846014874219819E-3</c:v>
                </c:pt>
                <c:pt idx="6898">
                  <c:v>6.8846014874219819E-3</c:v>
                </c:pt>
                <c:pt idx="6899">
                  <c:v>6.8846014874219819E-3</c:v>
                </c:pt>
                <c:pt idx="6900">
                  <c:v>6.8846014874219819E-3</c:v>
                </c:pt>
                <c:pt idx="6901">
                  <c:v>6.8846014874219819E-3</c:v>
                </c:pt>
                <c:pt idx="6902">
                  <c:v>6.8846014874219819E-3</c:v>
                </c:pt>
                <c:pt idx="6903">
                  <c:v>6.8846014874219819E-3</c:v>
                </c:pt>
                <c:pt idx="6904">
                  <c:v>6.8846014874219819E-3</c:v>
                </c:pt>
                <c:pt idx="6905">
                  <c:v>6.8846014874219819E-3</c:v>
                </c:pt>
                <c:pt idx="6906">
                  <c:v>6.8846014874219819E-3</c:v>
                </c:pt>
                <c:pt idx="6907">
                  <c:v>6.8846014874219819E-3</c:v>
                </c:pt>
                <c:pt idx="6908">
                  <c:v>6.8846014874219819E-3</c:v>
                </c:pt>
                <c:pt idx="6909">
                  <c:v>6.8846014874219819E-3</c:v>
                </c:pt>
                <c:pt idx="6910">
                  <c:v>6.8846014874219819E-3</c:v>
                </c:pt>
                <c:pt idx="6911">
                  <c:v>6.8846014874219819E-3</c:v>
                </c:pt>
                <c:pt idx="6912">
                  <c:v>6.1984344611558662E-3</c:v>
                </c:pt>
                <c:pt idx="6913">
                  <c:v>6.1984344611558662E-3</c:v>
                </c:pt>
                <c:pt idx="6914">
                  <c:v>6.1984344611558662E-3</c:v>
                </c:pt>
                <c:pt idx="6915">
                  <c:v>6.1984344611558662E-3</c:v>
                </c:pt>
                <c:pt idx="6916">
                  <c:v>6.1984344611558662E-3</c:v>
                </c:pt>
                <c:pt idx="6917">
                  <c:v>6.1984344611558662E-3</c:v>
                </c:pt>
                <c:pt idx="6918">
                  <c:v>6.1984344611558662E-3</c:v>
                </c:pt>
                <c:pt idx="6919">
                  <c:v>6.1984344611558662E-3</c:v>
                </c:pt>
                <c:pt idx="6920">
                  <c:v>6.1984344611558662E-3</c:v>
                </c:pt>
                <c:pt idx="6921">
                  <c:v>6.1984344611558662E-3</c:v>
                </c:pt>
                <c:pt idx="6922">
                  <c:v>6.1984344611558662E-3</c:v>
                </c:pt>
                <c:pt idx="6923">
                  <c:v>6.1984344611558662E-3</c:v>
                </c:pt>
                <c:pt idx="6924">
                  <c:v>6.1984344611558662E-3</c:v>
                </c:pt>
                <c:pt idx="6925">
                  <c:v>6.1984344611558662E-3</c:v>
                </c:pt>
                <c:pt idx="6926">
                  <c:v>6.1984344611558662E-3</c:v>
                </c:pt>
                <c:pt idx="6927">
                  <c:v>6.1984344611558662E-3</c:v>
                </c:pt>
                <c:pt idx="6928">
                  <c:v>6.1984344611558662E-3</c:v>
                </c:pt>
                <c:pt idx="6929">
                  <c:v>6.1984344611558662E-3</c:v>
                </c:pt>
                <c:pt idx="6930">
                  <c:v>6.1984344611558662E-3</c:v>
                </c:pt>
                <c:pt idx="6931">
                  <c:v>6.1984344611558662E-3</c:v>
                </c:pt>
                <c:pt idx="6932">
                  <c:v>6.1984344611558662E-3</c:v>
                </c:pt>
                <c:pt idx="6933">
                  <c:v>6.1984344611558662E-3</c:v>
                </c:pt>
                <c:pt idx="6934">
                  <c:v>6.1984344611558662E-3</c:v>
                </c:pt>
                <c:pt idx="6935">
                  <c:v>6.1984344611558662E-3</c:v>
                </c:pt>
                <c:pt idx="6936">
                  <c:v>6.7581896423369869E-3</c:v>
                </c:pt>
                <c:pt idx="6937">
                  <c:v>6.7581896423369869E-3</c:v>
                </c:pt>
                <c:pt idx="6938">
                  <c:v>6.7581896423369869E-3</c:v>
                </c:pt>
                <c:pt idx="6939">
                  <c:v>6.7581896423369869E-3</c:v>
                </c:pt>
                <c:pt idx="6940">
                  <c:v>6.7581896423369869E-3</c:v>
                </c:pt>
                <c:pt idx="6941">
                  <c:v>6.7581896423369869E-3</c:v>
                </c:pt>
                <c:pt idx="6942">
                  <c:v>6.7581896423369869E-3</c:v>
                </c:pt>
                <c:pt idx="6943">
                  <c:v>6.7581896423369869E-3</c:v>
                </c:pt>
                <c:pt idx="6944">
                  <c:v>6.7581896423369869E-3</c:v>
                </c:pt>
                <c:pt idx="6945">
                  <c:v>6.7581896423369869E-3</c:v>
                </c:pt>
                <c:pt idx="6946">
                  <c:v>6.7581896423369869E-3</c:v>
                </c:pt>
                <c:pt idx="6947">
                  <c:v>6.7581896423369869E-3</c:v>
                </c:pt>
                <c:pt idx="6948">
                  <c:v>6.7581896423369869E-3</c:v>
                </c:pt>
                <c:pt idx="6949">
                  <c:v>6.7581896423369869E-3</c:v>
                </c:pt>
                <c:pt idx="6950">
                  <c:v>6.7581896423369869E-3</c:v>
                </c:pt>
                <c:pt idx="6951">
                  <c:v>6.7581896423369869E-3</c:v>
                </c:pt>
                <c:pt idx="6952">
                  <c:v>6.7581896423369869E-3</c:v>
                </c:pt>
                <c:pt idx="6953">
                  <c:v>6.7581896423369869E-3</c:v>
                </c:pt>
                <c:pt idx="6954">
                  <c:v>6.7581896423369869E-3</c:v>
                </c:pt>
                <c:pt idx="6955">
                  <c:v>6.7581896423369869E-3</c:v>
                </c:pt>
                <c:pt idx="6956">
                  <c:v>6.7581896423369869E-3</c:v>
                </c:pt>
                <c:pt idx="6957">
                  <c:v>6.7581896423369869E-3</c:v>
                </c:pt>
                <c:pt idx="6958">
                  <c:v>6.7581896423369869E-3</c:v>
                </c:pt>
                <c:pt idx="6959">
                  <c:v>6.7581896423369869E-3</c:v>
                </c:pt>
                <c:pt idx="6960">
                  <c:v>2.682920872414396E-3</c:v>
                </c:pt>
                <c:pt idx="6961">
                  <c:v>2.682920872414396E-3</c:v>
                </c:pt>
                <c:pt idx="6962">
                  <c:v>2.682920872414396E-3</c:v>
                </c:pt>
                <c:pt idx="6963">
                  <c:v>2.682920872414396E-3</c:v>
                </c:pt>
                <c:pt idx="6964">
                  <c:v>2.682920872414396E-3</c:v>
                </c:pt>
                <c:pt idx="6965">
                  <c:v>2.682920872414396E-3</c:v>
                </c:pt>
                <c:pt idx="6966">
                  <c:v>2.682920872414396E-3</c:v>
                </c:pt>
                <c:pt idx="6967">
                  <c:v>2.682920872414396E-3</c:v>
                </c:pt>
                <c:pt idx="6968">
                  <c:v>2.682920872414396E-3</c:v>
                </c:pt>
                <c:pt idx="6969">
                  <c:v>2.682920872414396E-3</c:v>
                </c:pt>
                <c:pt idx="6970">
                  <c:v>2.682920872414396E-3</c:v>
                </c:pt>
                <c:pt idx="6971">
                  <c:v>2.682920872414396E-3</c:v>
                </c:pt>
                <c:pt idx="6972">
                  <c:v>2.682920872414396E-3</c:v>
                </c:pt>
                <c:pt idx="6973">
                  <c:v>2.682920872414396E-3</c:v>
                </c:pt>
                <c:pt idx="6974">
                  <c:v>2.682920872414396E-3</c:v>
                </c:pt>
                <c:pt idx="6975">
                  <c:v>2.682920872414396E-3</c:v>
                </c:pt>
                <c:pt idx="6976">
                  <c:v>2.682920872414396E-3</c:v>
                </c:pt>
                <c:pt idx="6977">
                  <c:v>2.682920872414396E-3</c:v>
                </c:pt>
                <c:pt idx="6978">
                  <c:v>2.682920872414396E-3</c:v>
                </c:pt>
                <c:pt idx="6979">
                  <c:v>2.682920872414396E-3</c:v>
                </c:pt>
                <c:pt idx="6980">
                  <c:v>2.682920872414396E-3</c:v>
                </c:pt>
                <c:pt idx="6981">
                  <c:v>2.682920872414396E-3</c:v>
                </c:pt>
                <c:pt idx="6982">
                  <c:v>2.682920872414396E-3</c:v>
                </c:pt>
                <c:pt idx="6983">
                  <c:v>2.682920872414396E-3</c:v>
                </c:pt>
                <c:pt idx="6984">
                  <c:v>-1.5181955387815194E-3</c:v>
                </c:pt>
                <c:pt idx="6985">
                  <c:v>-1.5181955387815194E-3</c:v>
                </c:pt>
                <c:pt idx="6986">
                  <c:v>-1.5181955387815194E-3</c:v>
                </c:pt>
                <c:pt idx="6987">
                  <c:v>-1.5181955387815194E-3</c:v>
                </c:pt>
                <c:pt idx="6988">
                  <c:v>-1.5181955387815194E-3</c:v>
                </c:pt>
                <c:pt idx="6989">
                  <c:v>-1.5181955387815194E-3</c:v>
                </c:pt>
                <c:pt idx="6990">
                  <c:v>-1.5181955387815194E-3</c:v>
                </c:pt>
                <c:pt idx="6991">
                  <c:v>-1.5181955387815194E-3</c:v>
                </c:pt>
                <c:pt idx="6992">
                  <c:v>-1.5181955387815194E-3</c:v>
                </c:pt>
                <c:pt idx="6993">
                  <c:v>-1.5181955387815194E-3</c:v>
                </c:pt>
                <c:pt idx="6994">
                  <c:v>-1.5181955387815194E-3</c:v>
                </c:pt>
                <c:pt idx="6995">
                  <c:v>-1.5181955387815194E-3</c:v>
                </c:pt>
                <c:pt idx="6996">
                  <c:v>-1.5181955387815194E-3</c:v>
                </c:pt>
                <c:pt idx="6997">
                  <c:v>-1.5181955387815194E-3</c:v>
                </c:pt>
                <c:pt idx="6998">
                  <c:v>-1.5181955387815194E-3</c:v>
                </c:pt>
                <c:pt idx="6999">
                  <c:v>-1.5181955387815194E-3</c:v>
                </c:pt>
                <c:pt idx="7000">
                  <c:v>-1.5181955387815194E-3</c:v>
                </c:pt>
                <c:pt idx="7001">
                  <c:v>-1.5181955387815194E-3</c:v>
                </c:pt>
                <c:pt idx="7002">
                  <c:v>-1.5181955387815194E-3</c:v>
                </c:pt>
                <c:pt idx="7003">
                  <c:v>-1.5181955387815194E-3</c:v>
                </c:pt>
                <c:pt idx="7004">
                  <c:v>-1.5181955387815194E-3</c:v>
                </c:pt>
                <c:pt idx="7005">
                  <c:v>-1.5181955387815194E-3</c:v>
                </c:pt>
                <c:pt idx="7006">
                  <c:v>-1.5181955387815194E-3</c:v>
                </c:pt>
                <c:pt idx="7007">
                  <c:v>-1.5181955387815194E-3</c:v>
                </c:pt>
                <c:pt idx="7008">
                  <c:v>-5.9362657199315549E-3</c:v>
                </c:pt>
                <c:pt idx="7009">
                  <c:v>-5.9362657199315549E-3</c:v>
                </c:pt>
                <c:pt idx="7010">
                  <c:v>-5.9362657199315549E-3</c:v>
                </c:pt>
                <c:pt idx="7011">
                  <c:v>-5.9362657199315549E-3</c:v>
                </c:pt>
                <c:pt idx="7012">
                  <c:v>-5.9362657199315549E-3</c:v>
                </c:pt>
                <c:pt idx="7013">
                  <c:v>-5.9362657199315549E-3</c:v>
                </c:pt>
                <c:pt idx="7014">
                  <c:v>-5.9362657199315549E-3</c:v>
                </c:pt>
                <c:pt idx="7015">
                  <c:v>-5.9362657199315549E-3</c:v>
                </c:pt>
                <c:pt idx="7016">
                  <c:v>-5.9362657199315549E-3</c:v>
                </c:pt>
                <c:pt idx="7017">
                  <c:v>-5.9362657199315549E-3</c:v>
                </c:pt>
                <c:pt idx="7018">
                  <c:v>-5.9362657199315549E-3</c:v>
                </c:pt>
                <c:pt idx="7019">
                  <c:v>-5.9362657199315549E-3</c:v>
                </c:pt>
                <c:pt idx="7020">
                  <c:v>-5.9362657199315549E-3</c:v>
                </c:pt>
                <c:pt idx="7021">
                  <c:v>-5.9362657199315549E-3</c:v>
                </c:pt>
                <c:pt idx="7022">
                  <c:v>-5.9362657199315549E-3</c:v>
                </c:pt>
                <c:pt idx="7023">
                  <c:v>-5.9362657199315549E-3</c:v>
                </c:pt>
                <c:pt idx="7024">
                  <c:v>-5.9362657199315549E-3</c:v>
                </c:pt>
                <c:pt idx="7025">
                  <c:v>-5.9362657199315549E-3</c:v>
                </c:pt>
                <c:pt idx="7026">
                  <c:v>-5.9362657199315549E-3</c:v>
                </c:pt>
                <c:pt idx="7027">
                  <c:v>-5.9362657199315549E-3</c:v>
                </c:pt>
                <c:pt idx="7028">
                  <c:v>-5.9362657199315549E-3</c:v>
                </c:pt>
                <c:pt idx="7029">
                  <c:v>-5.9362657199315549E-3</c:v>
                </c:pt>
                <c:pt idx="7030">
                  <c:v>-5.9362657199315549E-3</c:v>
                </c:pt>
                <c:pt idx="7031">
                  <c:v>-5.9362657199315549E-3</c:v>
                </c:pt>
                <c:pt idx="7032">
                  <c:v>-6.0385762169348212E-3</c:v>
                </c:pt>
                <c:pt idx="7033">
                  <c:v>-6.0385762169348212E-3</c:v>
                </c:pt>
                <c:pt idx="7034">
                  <c:v>-6.0385762169348212E-3</c:v>
                </c:pt>
                <c:pt idx="7035">
                  <c:v>-6.0385762169348212E-3</c:v>
                </c:pt>
                <c:pt idx="7036">
                  <c:v>-6.0385762169348212E-3</c:v>
                </c:pt>
                <c:pt idx="7037">
                  <c:v>-6.0385762169348212E-3</c:v>
                </c:pt>
                <c:pt idx="7038">
                  <c:v>-6.0385762169348212E-3</c:v>
                </c:pt>
                <c:pt idx="7039">
                  <c:v>-6.0385762169348212E-3</c:v>
                </c:pt>
                <c:pt idx="7040">
                  <c:v>-6.0385762169348212E-3</c:v>
                </c:pt>
                <c:pt idx="7041">
                  <c:v>-6.0385762169348212E-3</c:v>
                </c:pt>
                <c:pt idx="7042">
                  <c:v>-6.0385762169348212E-3</c:v>
                </c:pt>
                <c:pt idx="7043">
                  <c:v>-6.0385762169348212E-3</c:v>
                </c:pt>
                <c:pt idx="7044">
                  <c:v>-6.0385762169348212E-3</c:v>
                </c:pt>
                <c:pt idx="7045">
                  <c:v>-6.0385762169348212E-3</c:v>
                </c:pt>
                <c:pt idx="7046">
                  <c:v>-6.0385762169348212E-3</c:v>
                </c:pt>
                <c:pt idx="7047">
                  <c:v>-6.0385762169348212E-3</c:v>
                </c:pt>
                <c:pt idx="7048">
                  <c:v>-6.0385762169348212E-3</c:v>
                </c:pt>
                <c:pt idx="7049">
                  <c:v>-6.0385762169348212E-3</c:v>
                </c:pt>
                <c:pt idx="7050">
                  <c:v>-6.0385762169348212E-3</c:v>
                </c:pt>
                <c:pt idx="7051">
                  <c:v>-6.0385762169348212E-3</c:v>
                </c:pt>
                <c:pt idx="7052">
                  <c:v>-6.0385762169348212E-3</c:v>
                </c:pt>
                <c:pt idx="7053">
                  <c:v>-6.0385762169348212E-3</c:v>
                </c:pt>
                <c:pt idx="7054">
                  <c:v>-6.0385762169348212E-3</c:v>
                </c:pt>
                <c:pt idx="7055">
                  <c:v>-6.0385762169348212E-3</c:v>
                </c:pt>
                <c:pt idx="7056">
                  <c:v>-5.9006458673129814E-3</c:v>
                </c:pt>
                <c:pt idx="7057">
                  <c:v>-5.9006458673129814E-3</c:v>
                </c:pt>
                <c:pt idx="7058">
                  <c:v>-5.9006458673129814E-3</c:v>
                </c:pt>
                <c:pt idx="7059">
                  <c:v>-5.9006458673129814E-3</c:v>
                </c:pt>
                <c:pt idx="7060">
                  <c:v>-5.9006458673129814E-3</c:v>
                </c:pt>
                <c:pt idx="7061">
                  <c:v>-5.9006458673129814E-3</c:v>
                </c:pt>
                <c:pt idx="7062">
                  <c:v>-5.9006458673129814E-3</c:v>
                </c:pt>
                <c:pt idx="7063">
                  <c:v>-5.9006458673129814E-3</c:v>
                </c:pt>
                <c:pt idx="7064">
                  <c:v>-5.9006458673129814E-3</c:v>
                </c:pt>
                <c:pt idx="7065">
                  <c:v>-5.9006458673129814E-3</c:v>
                </c:pt>
                <c:pt idx="7066">
                  <c:v>-5.9006458673129814E-3</c:v>
                </c:pt>
                <c:pt idx="7067">
                  <c:v>-5.9006458673129814E-3</c:v>
                </c:pt>
                <c:pt idx="7068">
                  <c:v>-5.9006458673129814E-3</c:v>
                </c:pt>
                <c:pt idx="7069">
                  <c:v>-5.9006458673129814E-3</c:v>
                </c:pt>
                <c:pt idx="7070">
                  <c:v>-5.9006458673129814E-3</c:v>
                </c:pt>
                <c:pt idx="7071">
                  <c:v>-5.9006458673129814E-3</c:v>
                </c:pt>
                <c:pt idx="7072">
                  <c:v>-5.9006458673129814E-3</c:v>
                </c:pt>
                <c:pt idx="7073">
                  <c:v>-5.9006458673129814E-3</c:v>
                </c:pt>
                <c:pt idx="7074">
                  <c:v>-5.9006458673129814E-3</c:v>
                </c:pt>
                <c:pt idx="7075">
                  <c:v>-5.9006458673129814E-3</c:v>
                </c:pt>
                <c:pt idx="7076">
                  <c:v>-5.9006458673129814E-3</c:v>
                </c:pt>
                <c:pt idx="7077">
                  <c:v>-5.9006458673129814E-3</c:v>
                </c:pt>
                <c:pt idx="7078">
                  <c:v>-5.9006458673129814E-3</c:v>
                </c:pt>
                <c:pt idx="7079">
                  <c:v>-5.9006458673129814E-3</c:v>
                </c:pt>
                <c:pt idx="7080">
                  <c:v>-7.8868429018670305E-3</c:v>
                </c:pt>
                <c:pt idx="7081">
                  <c:v>-7.8868429018670305E-3</c:v>
                </c:pt>
                <c:pt idx="7082">
                  <c:v>-7.8868429018670305E-3</c:v>
                </c:pt>
                <c:pt idx="7083">
                  <c:v>-7.8868429018670305E-3</c:v>
                </c:pt>
                <c:pt idx="7084">
                  <c:v>-7.8868429018670305E-3</c:v>
                </c:pt>
                <c:pt idx="7085">
                  <c:v>-7.8868429018670305E-3</c:v>
                </c:pt>
                <c:pt idx="7086">
                  <c:v>-7.8868429018670305E-3</c:v>
                </c:pt>
                <c:pt idx="7087">
                  <c:v>-7.8868429018670305E-3</c:v>
                </c:pt>
                <c:pt idx="7088">
                  <c:v>-7.8868429018670305E-3</c:v>
                </c:pt>
                <c:pt idx="7089">
                  <c:v>-7.8868429018670305E-3</c:v>
                </c:pt>
                <c:pt idx="7090">
                  <c:v>-7.8868429018670305E-3</c:v>
                </c:pt>
                <c:pt idx="7091">
                  <c:v>-7.8868429018670305E-3</c:v>
                </c:pt>
                <c:pt idx="7092">
                  <c:v>-7.8868429018670305E-3</c:v>
                </c:pt>
                <c:pt idx="7093">
                  <c:v>-7.8868429018670305E-3</c:v>
                </c:pt>
                <c:pt idx="7094">
                  <c:v>-7.8868429018670305E-3</c:v>
                </c:pt>
                <c:pt idx="7095">
                  <c:v>-7.8868429018670305E-3</c:v>
                </c:pt>
                <c:pt idx="7096">
                  <c:v>-7.8868429018670305E-3</c:v>
                </c:pt>
                <c:pt idx="7097">
                  <c:v>-7.8868429018670305E-3</c:v>
                </c:pt>
                <c:pt idx="7098">
                  <c:v>-7.8868429018670305E-3</c:v>
                </c:pt>
                <c:pt idx="7099">
                  <c:v>-7.8868429018670305E-3</c:v>
                </c:pt>
                <c:pt idx="7100">
                  <c:v>-7.8868429018670305E-3</c:v>
                </c:pt>
                <c:pt idx="7101">
                  <c:v>-7.8868429018670305E-3</c:v>
                </c:pt>
                <c:pt idx="7102">
                  <c:v>-7.8868429018670305E-3</c:v>
                </c:pt>
                <c:pt idx="7103">
                  <c:v>-7.8868429018670305E-3</c:v>
                </c:pt>
                <c:pt idx="7104">
                  <c:v>-7.8868429018670305E-3</c:v>
                </c:pt>
                <c:pt idx="7105">
                  <c:v>-7.8868429018670305E-3</c:v>
                </c:pt>
                <c:pt idx="7106">
                  <c:v>-7.8868429018670305E-3</c:v>
                </c:pt>
                <c:pt idx="7107">
                  <c:v>-7.8868429018670305E-3</c:v>
                </c:pt>
                <c:pt idx="7108">
                  <c:v>-7.8868429018670305E-3</c:v>
                </c:pt>
                <c:pt idx="7109">
                  <c:v>-7.8868429018670305E-3</c:v>
                </c:pt>
                <c:pt idx="7110">
                  <c:v>-7.8868429018670305E-3</c:v>
                </c:pt>
                <c:pt idx="7111">
                  <c:v>-7.8868429018670305E-3</c:v>
                </c:pt>
                <c:pt idx="7112">
                  <c:v>-7.8868429018670305E-3</c:v>
                </c:pt>
                <c:pt idx="7113">
                  <c:v>-7.8868429018670305E-3</c:v>
                </c:pt>
                <c:pt idx="7114">
                  <c:v>-7.8868429018670305E-3</c:v>
                </c:pt>
                <c:pt idx="7115">
                  <c:v>-7.8868429018670305E-3</c:v>
                </c:pt>
                <c:pt idx="7116">
                  <c:v>-7.8868429018670305E-3</c:v>
                </c:pt>
                <c:pt idx="7117">
                  <c:v>-7.8868429018670305E-3</c:v>
                </c:pt>
                <c:pt idx="7118">
                  <c:v>-7.8868429018670305E-3</c:v>
                </c:pt>
                <c:pt idx="7119">
                  <c:v>-7.8868429018670305E-3</c:v>
                </c:pt>
                <c:pt idx="7120">
                  <c:v>-7.8868429018670305E-3</c:v>
                </c:pt>
                <c:pt idx="7121">
                  <c:v>-7.8868429018670305E-3</c:v>
                </c:pt>
                <c:pt idx="7122">
                  <c:v>-7.8868429018670305E-3</c:v>
                </c:pt>
                <c:pt idx="7123">
                  <c:v>-7.8868429018670305E-3</c:v>
                </c:pt>
                <c:pt idx="7124">
                  <c:v>-7.8868429018670305E-3</c:v>
                </c:pt>
                <c:pt idx="7125">
                  <c:v>-7.8868429018670305E-3</c:v>
                </c:pt>
                <c:pt idx="7126">
                  <c:v>-7.8868429018670305E-3</c:v>
                </c:pt>
                <c:pt idx="7127">
                  <c:v>-7.8868429018670305E-3</c:v>
                </c:pt>
                <c:pt idx="7128">
                  <c:v>-3.5124263560293301E-3</c:v>
                </c:pt>
                <c:pt idx="7129">
                  <c:v>-3.5124263560293301E-3</c:v>
                </c:pt>
                <c:pt idx="7130">
                  <c:v>-3.5124263560293301E-3</c:v>
                </c:pt>
                <c:pt idx="7131">
                  <c:v>-3.5124263560293301E-3</c:v>
                </c:pt>
                <c:pt idx="7132">
                  <c:v>-3.5124263560293301E-3</c:v>
                </c:pt>
                <c:pt idx="7133">
                  <c:v>-3.5124263560293301E-3</c:v>
                </c:pt>
                <c:pt idx="7134">
                  <c:v>-3.5124263560293301E-3</c:v>
                </c:pt>
                <c:pt idx="7135">
                  <c:v>-3.5124263560293301E-3</c:v>
                </c:pt>
                <c:pt idx="7136">
                  <c:v>-3.5124263560293301E-3</c:v>
                </c:pt>
                <c:pt idx="7137">
                  <c:v>-3.5124263560293301E-3</c:v>
                </c:pt>
                <c:pt idx="7138">
                  <c:v>-3.5124263560293301E-3</c:v>
                </c:pt>
                <c:pt idx="7139">
                  <c:v>-3.5124263560293301E-3</c:v>
                </c:pt>
                <c:pt idx="7140">
                  <c:v>-3.5124263560293301E-3</c:v>
                </c:pt>
                <c:pt idx="7141">
                  <c:v>-3.5124263560293301E-3</c:v>
                </c:pt>
                <c:pt idx="7142">
                  <c:v>-3.5124263560293301E-3</c:v>
                </c:pt>
                <c:pt idx="7143">
                  <c:v>-3.5124263560293301E-3</c:v>
                </c:pt>
                <c:pt idx="7144">
                  <c:v>-3.5124263560293301E-3</c:v>
                </c:pt>
                <c:pt idx="7145">
                  <c:v>-3.5124263560293301E-3</c:v>
                </c:pt>
                <c:pt idx="7146">
                  <c:v>-3.5124263560293301E-3</c:v>
                </c:pt>
                <c:pt idx="7147">
                  <c:v>-3.5124263560293301E-3</c:v>
                </c:pt>
                <c:pt idx="7148">
                  <c:v>-3.5124263560293301E-3</c:v>
                </c:pt>
                <c:pt idx="7149">
                  <c:v>-3.5124263560293301E-3</c:v>
                </c:pt>
                <c:pt idx="7150">
                  <c:v>-3.5124263560293301E-3</c:v>
                </c:pt>
                <c:pt idx="7151">
                  <c:v>-3.5124263560293301E-3</c:v>
                </c:pt>
                <c:pt idx="7152">
                  <c:v>2.0524901898082426E-3</c:v>
                </c:pt>
                <c:pt idx="7153">
                  <c:v>2.0524901898082426E-3</c:v>
                </c:pt>
                <c:pt idx="7154">
                  <c:v>2.0524901898082426E-3</c:v>
                </c:pt>
                <c:pt idx="7155">
                  <c:v>2.0524901898082426E-3</c:v>
                </c:pt>
                <c:pt idx="7156">
                  <c:v>2.0524901898082426E-3</c:v>
                </c:pt>
                <c:pt idx="7157">
                  <c:v>2.0524901898082426E-3</c:v>
                </c:pt>
                <c:pt idx="7158">
                  <c:v>2.0524901898082426E-3</c:v>
                </c:pt>
                <c:pt idx="7159">
                  <c:v>2.0524901898082426E-3</c:v>
                </c:pt>
                <c:pt idx="7160">
                  <c:v>2.0524901898082426E-3</c:v>
                </c:pt>
                <c:pt idx="7161">
                  <c:v>2.0524901898082426E-3</c:v>
                </c:pt>
                <c:pt idx="7162">
                  <c:v>2.0524901898082426E-3</c:v>
                </c:pt>
                <c:pt idx="7163">
                  <c:v>2.0524901898082426E-3</c:v>
                </c:pt>
                <c:pt idx="7164">
                  <c:v>2.0524901898082426E-3</c:v>
                </c:pt>
                <c:pt idx="7165">
                  <c:v>2.0524901898082426E-3</c:v>
                </c:pt>
                <c:pt idx="7166">
                  <c:v>2.0524901898082426E-3</c:v>
                </c:pt>
                <c:pt idx="7167">
                  <c:v>2.0524901898082426E-3</c:v>
                </c:pt>
                <c:pt idx="7168">
                  <c:v>2.0524901898082426E-3</c:v>
                </c:pt>
                <c:pt idx="7169">
                  <c:v>2.0524901898082426E-3</c:v>
                </c:pt>
                <c:pt idx="7170">
                  <c:v>2.0524901898082426E-3</c:v>
                </c:pt>
                <c:pt idx="7171">
                  <c:v>2.0524901898082426E-3</c:v>
                </c:pt>
                <c:pt idx="7172">
                  <c:v>2.0524901898082426E-3</c:v>
                </c:pt>
                <c:pt idx="7173">
                  <c:v>2.0524901898082426E-3</c:v>
                </c:pt>
                <c:pt idx="7174">
                  <c:v>2.0524901898082426E-3</c:v>
                </c:pt>
                <c:pt idx="7175">
                  <c:v>2.0524901898082426E-3</c:v>
                </c:pt>
                <c:pt idx="7176">
                  <c:v>1.6504677130781964E-3</c:v>
                </c:pt>
                <c:pt idx="7177">
                  <c:v>1.6504677130781964E-3</c:v>
                </c:pt>
                <c:pt idx="7178">
                  <c:v>1.6504677130781964E-3</c:v>
                </c:pt>
                <c:pt idx="7179">
                  <c:v>1.6504677130781964E-3</c:v>
                </c:pt>
                <c:pt idx="7180">
                  <c:v>1.6504677130781964E-3</c:v>
                </c:pt>
                <c:pt idx="7181">
                  <c:v>1.6504677130781964E-3</c:v>
                </c:pt>
                <c:pt idx="7182">
                  <c:v>1.6504677130781964E-3</c:v>
                </c:pt>
                <c:pt idx="7183">
                  <c:v>1.6504677130781964E-3</c:v>
                </c:pt>
                <c:pt idx="7184">
                  <c:v>1.6504677130781964E-3</c:v>
                </c:pt>
                <c:pt idx="7185">
                  <c:v>1.6504677130781964E-3</c:v>
                </c:pt>
                <c:pt idx="7186">
                  <c:v>1.6504677130781964E-3</c:v>
                </c:pt>
                <c:pt idx="7187">
                  <c:v>1.6504677130781964E-3</c:v>
                </c:pt>
                <c:pt idx="7188">
                  <c:v>1.6504677130781964E-3</c:v>
                </c:pt>
                <c:pt idx="7189">
                  <c:v>1.6504677130781964E-3</c:v>
                </c:pt>
                <c:pt idx="7190">
                  <c:v>1.6504677130781964E-3</c:v>
                </c:pt>
                <c:pt idx="7191">
                  <c:v>1.6504677130781964E-3</c:v>
                </c:pt>
                <c:pt idx="7192">
                  <c:v>1.6504677130781964E-3</c:v>
                </c:pt>
                <c:pt idx="7193">
                  <c:v>1.6504677130781964E-3</c:v>
                </c:pt>
                <c:pt idx="7194">
                  <c:v>1.6504677130781964E-3</c:v>
                </c:pt>
                <c:pt idx="7195">
                  <c:v>1.6504677130781964E-3</c:v>
                </c:pt>
                <c:pt idx="7196">
                  <c:v>1.6504677130781964E-3</c:v>
                </c:pt>
                <c:pt idx="7197">
                  <c:v>1.6504677130781964E-3</c:v>
                </c:pt>
                <c:pt idx="7198">
                  <c:v>1.6504677130781964E-3</c:v>
                </c:pt>
                <c:pt idx="7199">
                  <c:v>1.6504677130781964E-3</c:v>
                </c:pt>
                <c:pt idx="7200">
                  <c:v>1.4217453709894912E-3</c:v>
                </c:pt>
                <c:pt idx="7201">
                  <c:v>1.4217453709894912E-3</c:v>
                </c:pt>
                <c:pt idx="7202">
                  <c:v>1.4217453709894912E-3</c:v>
                </c:pt>
                <c:pt idx="7203">
                  <c:v>1.4217453709894912E-3</c:v>
                </c:pt>
                <c:pt idx="7204">
                  <c:v>1.4217453709894912E-3</c:v>
                </c:pt>
                <c:pt idx="7205">
                  <c:v>1.4217453709894912E-3</c:v>
                </c:pt>
                <c:pt idx="7206">
                  <c:v>1.4217453709894912E-3</c:v>
                </c:pt>
                <c:pt idx="7207">
                  <c:v>1.4217453709894912E-3</c:v>
                </c:pt>
                <c:pt idx="7208">
                  <c:v>1.4217453709894912E-3</c:v>
                </c:pt>
                <c:pt idx="7209">
                  <c:v>1.4217453709894912E-3</c:v>
                </c:pt>
                <c:pt idx="7210">
                  <c:v>1.4217453709894912E-3</c:v>
                </c:pt>
                <c:pt idx="7211">
                  <c:v>1.4217453709894912E-3</c:v>
                </c:pt>
                <c:pt idx="7212">
                  <c:v>1.4217453709894912E-3</c:v>
                </c:pt>
                <c:pt idx="7213">
                  <c:v>1.4217453709894912E-3</c:v>
                </c:pt>
                <c:pt idx="7214">
                  <c:v>1.4217453709894912E-3</c:v>
                </c:pt>
                <c:pt idx="7215">
                  <c:v>1.4217453709894912E-3</c:v>
                </c:pt>
                <c:pt idx="7216">
                  <c:v>1.4217453709894912E-3</c:v>
                </c:pt>
                <c:pt idx="7217">
                  <c:v>1.4217453709894912E-3</c:v>
                </c:pt>
                <c:pt idx="7218">
                  <c:v>1.4217453709894912E-3</c:v>
                </c:pt>
                <c:pt idx="7219">
                  <c:v>1.4217453709894912E-3</c:v>
                </c:pt>
                <c:pt idx="7220">
                  <c:v>1.4217453709894912E-3</c:v>
                </c:pt>
                <c:pt idx="7221">
                  <c:v>1.4217453709894912E-3</c:v>
                </c:pt>
                <c:pt idx="7222">
                  <c:v>1.4217453709894912E-3</c:v>
                </c:pt>
                <c:pt idx="7223">
                  <c:v>1.4217453709894912E-3</c:v>
                </c:pt>
                <c:pt idx="7224">
                  <c:v>3.6366647476318015E-3</c:v>
                </c:pt>
                <c:pt idx="7225">
                  <c:v>3.6366647476318015E-3</c:v>
                </c:pt>
                <c:pt idx="7226">
                  <c:v>3.6366647476318015E-3</c:v>
                </c:pt>
                <c:pt idx="7227">
                  <c:v>3.6366647476318015E-3</c:v>
                </c:pt>
                <c:pt idx="7228">
                  <c:v>3.6366647476318015E-3</c:v>
                </c:pt>
                <c:pt idx="7229">
                  <c:v>3.6366647476318015E-3</c:v>
                </c:pt>
                <c:pt idx="7230">
                  <c:v>3.6366647476318015E-3</c:v>
                </c:pt>
                <c:pt idx="7231">
                  <c:v>3.6366647476318015E-3</c:v>
                </c:pt>
                <c:pt idx="7232">
                  <c:v>3.6366647476318015E-3</c:v>
                </c:pt>
                <c:pt idx="7233">
                  <c:v>3.6366647476318015E-3</c:v>
                </c:pt>
                <c:pt idx="7234">
                  <c:v>3.6366647476318015E-3</c:v>
                </c:pt>
                <c:pt idx="7235">
                  <c:v>3.6366647476318015E-3</c:v>
                </c:pt>
                <c:pt idx="7236">
                  <c:v>3.6366647476318015E-3</c:v>
                </c:pt>
                <c:pt idx="7237">
                  <c:v>3.6366647476318015E-3</c:v>
                </c:pt>
                <c:pt idx="7238">
                  <c:v>3.6366647476318015E-3</c:v>
                </c:pt>
                <c:pt idx="7239">
                  <c:v>3.6366647476318015E-3</c:v>
                </c:pt>
                <c:pt idx="7240">
                  <c:v>3.6366647476318015E-3</c:v>
                </c:pt>
                <c:pt idx="7241">
                  <c:v>3.6366647476318015E-3</c:v>
                </c:pt>
                <c:pt idx="7242">
                  <c:v>3.6366647476318015E-3</c:v>
                </c:pt>
                <c:pt idx="7243">
                  <c:v>3.6366647476318015E-3</c:v>
                </c:pt>
                <c:pt idx="7244">
                  <c:v>3.6366647476318015E-3</c:v>
                </c:pt>
                <c:pt idx="7245">
                  <c:v>3.6366647476318015E-3</c:v>
                </c:pt>
                <c:pt idx="7246">
                  <c:v>3.6366647476318015E-3</c:v>
                </c:pt>
                <c:pt idx="7247">
                  <c:v>3.6366647476318015E-3</c:v>
                </c:pt>
                <c:pt idx="7248">
                  <c:v>2.6240139431243925E-3</c:v>
                </c:pt>
                <c:pt idx="7249">
                  <c:v>2.6240139431243925E-3</c:v>
                </c:pt>
                <c:pt idx="7250">
                  <c:v>2.6240139431243925E-3</c:v>
                </c:pt>
                <c:pt idx="7251">
                  <c:v>2.6240139431243925E-3</c:v>
                </c:pt>
                <c:pt idx="7252">
                  <c:v>2.6240139431243925E-3</c:v>
                </c:pt>
                <c:pt idx="7253">
                  <c:v>2.6240139431243925E-3</c:v>
                </c:pt>
                <c:pt idx="7254">
                  <c:v>2.6240139431243925E-3</c:v>
                </c:pt>
                <c:pt idx="7255">
                  <c:v>2.6240139431243925E-3</c:v>
                </c:pt>
                <c:pt idx="7256">
                  <c:v>2.6240139431243925E-3</c:v>
                </c:pt>
                <c:pt idx="7257">
                  <c:v>2.6240139431243925E-3</c:v>
                </c:pt>
                <c:pt idx="7258">
                  <c:v>2.6240139431243925E-3</c:v>
                </c:pt>
                <c:pt idx="7259">
                  <c:v>2.6240139431243925E-3</c:v>
                </c:pt>
                <c:pt idx="7260">
                  <c:v>2.6240139431243925E-3</c:v>
                </c:pt>
                <c:pt idx="7261">
                  <c:v>2.6240139431243925E-3</c:v>
                </c:pt>
                <c:pt idx="7262">
                  <c:v>2.6240139431243925E-3</c:v>
                </c:pt>
                <c:pt idx="7263">
                  <c:v>2.6240139431243925E-3</c:v>
                </c:pt>
                <c:pt idx="7264">
                  <c:v>2.6240139431243925E-3</c:v>
                </c:pt>
                <c:pt idx="7265">
                  <c:v>2.6240139431243925E-3</c:v>
                </c:pt>
                <c:pt idx="7266">
                  <c:v>2.6240139431243925E-3</c:v>
                </c:pt>
                <c:pt idx="7267">
                  <c:v>2.6240139431243925E-3</c:v>
                </c:pt>
                <c:pt idx="7268">
                  <c:v>2.6240139431243925E-3</c:v>
                </c:pt>
                <c:pt idx="7269">
                  <c:v>2.6240139431243925E-3</c:v>
                </c:pt>
                <c:pt idx="7270">
                  <c:v>2.6240139431243925E-3</c:v>
                </c:pt>
                <c:pt idx="7271">
                  <c:v>2.6240139431243925E-3</c:v>
                </c:pt>
                <c:pt idx="7272">
                  <c:v>7.763620935560489E-3</c:v>
                </c:pt>
                <c:pt idx="7273">
                  <c:v>7.763620935560489E-3</c:v>
                </c:pt>
                <c:pt idx="7274">
                  <c:v>7.763620935560489E-3</c:v>
                </c:pt>
                <c:pt idx="7275">
                  <c:v>7.763620935560489E-3</c:v>
                </c:pt>
                <c:pt idx="7276">
                  <c:v>7.763620935560489E-3</c:v>
                </c:pt>
                <c:pt idx="7277">
                  <c:v>7.763620935560489E-3</c:v>
                </c:pt>
                <c:pt idx="7278">
                  <c:v>7.763620935560489E-3</c:v>
                </c:pt>
                <c:pt idx="7279">
                  <c:v>7.763620935560489E-3</c:v>
                </c:pt>
                <c:pt idx="7280">
                  <c:v>7.763620935560489E-3</c:v>
                </c:pt>
                <c:pt idx="7281">
                  <c:v>7.763620935560489E-3</c:v>
                </c:pt>
                <c:pt idx="7282">
                  <c:v>7.763620935560489E-3</c:v>
                </c:pt>
                <c:pt idx="7283">
                  <c:v>7.763620935560489E-3</c:v>
                </c:pt>
                <c:pt idx="7284">
                  <c:v>7.763620935560489E-3</c:v>
                </c:pt>
                <c:pt idx="7285">
                  <c:v>7.763620935560489E-3</c:v>
                </c:pt>
                <c:pt idx="7286">
                  <c:v>7.763620935560489E-3</c:v>
                </c:pt>
                <c:pt idx="7287">
                  <c:v>7.763620935560489E-3</c:v>
                </c:pt>
                <c:pt idx="7288">
                  <c:v>7.763620935560489E-3</c:v>
                </c:pt>
                <c:pt idx="7289">
                  <c:v>7.763620935560489E-3</c:v>
                </c:pt>
                <c:pt idx="7290">
                  <c:v>7.763620935560489E-3</c:v>
                </c:pt>
                <c:pt idx="7291">
                  <c:v>7.763620935560489E-3</c:v>
                </c:pt>
                <c:pt idx="7292">
                  <c:v>7.763620935560489E-3</c:v>
                </c:pt>
                <c:pt idx="7293">
                  <c:v>7.763620935560489E-3</c:v>
                </c:pt>
                <c:pt idx="7294">
                  <c:v>7.763620935560489E-3</c:v>
                </c:pt>
                <c:pt idx="7295">
                  <c:v>7.763620935560489E-3</c:v>
                </c:pt>
                <c:pt idx="7296">
                  <c:v>2.1250735516886721E-4</c:v>
                </c:pt>
                <c:pt idx="7297">
                  <c:v>2.1250735516886721E-4</c:v>
                </c:pt>
                <c:pt idx="7298">
                  <c:v>2.1250735516886721E-4</c:v>
                </c:pt>
                <c:pt idx="7299">
                  <c:v>2.1250735516886721E-4</c:v>
                </c:pt>
                <c:pt idx="7300">
                  <c:v>2.1250735516886721E-4</c:v>
                </c:pt>
                <c:pt idx="7301">
                  <c:v>2.1250735516886721E-4</c:v>
                </c:pt>
                <c:pt idx="7302">
                  <c:v>2.1250735516886721E-4</c:v>
                </c:pt>
                <c:pt idx="7303">
                  <c:v>2.1250735516886721E-4</c:v>
                </c:pt>
                <c:pt idx="7304">
                  <c:v>2.1250735516886721E-4</c:v>
                </c:pt>
                <c:pt idx="7305">
                  <c:v>2.1250735516886721E-4</c:v>
                </c:pt>
                <c:pt idx="7306">
                  <c:v>2.1250735516886721E-4</c:v>
                </c:pt>
                <c:pt idx="7307">
                  <c:v>2.1250735516886721E-4</c:v>
                </c:pt>
                <c:pt idx="7308">
                  <c:v>2.1250735516886721E-4</c:v>
                </c:pt>
                <c:pt idx="7309">
                  <c:v>2.1250735516886721E-4</c:v>
                </c:pt>
                <c:pt idx="7310">
                  <c:v>2.1250735516886721E-4</c:v>
                </c:pt>
                <c:pt idx="7311">
                  <c:v>2.1250735516886721E-4</c:v>
                </c:pt>
                <c:pt idx="7312">
                  <c:v>2.1250735516886721E-4</c:v>
                </c:pt>
                <c:pt idx="7313">
                  <c:v>2.1250735516886721E-4</c:v>
                </c:pt>
                <c:pt idx="7314">
                  <c:v>2.1250735516886721E-4</c:v>
                </c:pt>
                <c:pt idx="7315">
                  <c:v>2.1250735516886721E-4</c:v>
                </c:pt>
                <c:pt idx="7316">
                  <c:v>2.1250735516886721E-4</c:v>
                </c:pt>
                <c:pt idx="7317">
                  <c:v>2.1250735516886721E-4</c:v>
                </c:pt>
                <c:pt idx="7318">
                  <c:v>2.1250735516886721E-4</c:v>
                </c:pt>
                <c:pt idx="7319">
                  <c:v>2.1250735516886721E-4</c:v>
                </c:pt>
                <c:pt idx="7320">
                  <c:v>1.9699820476337671E-3</c:v>
                </c:pt>
                <c:pt idx="7321">
                  <c:v>1.9699820476337671E-3</c:v>
                </c:pt>
                <c:pt idx="7322">
                  <c:v>1.9699820476337671E-3</c:v>
                </c:pt>
                <c:pt idx="7323">
                  <c:v>1.9699820476337671E-3</c:v>
                </c:pt>
                <c:pt idx="7324">
                  <c:v>1.9699820476337671E-3</c:v>
                </c:pt>
                <c:pt idx="7325">
                  <c:v>1.9699820476337671E-3</c:v>
                </c:pt>
                <c:pt idx="7326">
                  <c:v>1.9699820476337671E-3</c:v>
                </c:pt>
                <c:pt idx="7327">
                  <c:v>1.9699820476337671E-3</c:v>
                </c:pt>
                <c:pt idx="7328">
                  <c:v>1.9699820476337671E-3</c:v>
                </c:pt>
                <c:pt idx="7329">
                  <c:v>1.9699820476337671E-3</c:v>
                </c:pt>
                <c:pt idx="7330">
                  <c:v>1.9699820476337671E-3</c:v>
                </c:pt>
                <c:pt idx="7331">
                  <c:v>1.9699820476337671E-3</c:v>
                </c:pt>
                <c:pt idx="7332">
                  <c:v>1.9699820476337671E-3</c:v>
                </c:pt>
                <c:pt idx="7333">
                  <c:v>1.9699820476337671E-3</c:v>
                </c:pt>
                <c:pt idx="7334">
                  <c:v>1.9699820476337671E-3</c:v>
                </c:pt>
                <c:pt idx="7335">
                  <c:v>1.9699820476337671E-3</c:v>
                </c:pt>
                <c:pt idx="7336">
                  <c:v>1.9699820476337671E-3</c:v>
                </c:pt>
                <c:pt idx="7337">
                  <c:v>1.9699820476337671E-3</c:v>
                </c:pt>
                <c:pt idx="7338">
                  <c:v>1.9699820476337671E-3</c:v>
                </c:pt>
                <c:pt idx="7339">
                  <c:v>1.9699820476337671E-3</c:v>
                </c:pt>
                <c:pt idx="7340">
                  <c:v>1.9699820476337671E-3</c:v>
                </c:pt>
                <c:pt idx="7341">
                  <c:v>1.9699820476337671E-3</c:v>
                </c:pt>
                <c:pt idx="7342">
                  <c:v>1.9699820476337671E-3</c:v>
                </c:pt>
                <c:pt idx="7343">
                  <c:v>1.9699820476337671E-3</c:v>
                </c:pt>
                <c:pt idx="7344">
                  <c:v>3.6570313062722626E-3</c:v>
                </c:pt>
                <c:pt idx="7345">
                  <c:v>3.6570313062722626E-3</c:v>
                </c:pt>
                <c:pt idx="7346">
                  <c:v>3.6570313062722626E-3</c:v>
                </c:pt>
                <c:pt idx="7347">
                  <c:v>3.6570313062722626E-3</c:v>
                </c:pt>
                <c:pt idx="7348">
                  <c:v>3.6570313062722626E-3</c:v>
                </c:pt>
                <c:pt idx="7349">
                  <c:v>3.6570313062722626E-3</c:v>
                </c:pt>
                <c:pt idx="7350">
                  <c:v>3.6570313062722626E-3</c:v>
                </c:pt>
                <c:pt idx="7351">
                  <c:v>3.6570313062722626E-3</c:v>
                </c:pt>
                <c:pt idx="7352">
                  <c:v>3.6570313062722626E-3</c:v>
                </c:pt>
                <c:pt idx="7353">
                  <c:v>3.6570313062722626E-3</c:v>
                </c:pt>
                <c:pt idx="7354">
                  <c:v>3.6570313062722626E-3</c:v>
                </c:pt>
                <c:pt idx="7355">
                  <c:v>3.6570313062722626E-3</c:v>
                </c:pt>
                <c:pt idx="7356">
                  <c:v>3.6570313062722626E-3</c:v>
                </c:pt>
                <c:pt idx="7357">
                  <c:v>3.6570313062722626E-3</c:v>
                </c:pt>
                <c:pt idx="7358">
                  <c:v>3.6570313062722626E-3</c:v>
                </c:pt>
                <c:pt idx="7359">
                  <c:v>3.6570313062722626E-3</c:v>
                </c:pt>
                <c:pt idx="7360">
                  <c:v>3.6570313062722626E-3</c:v>
                </c:pt>
                <c:pt idx="7361">
                  <c:v>3.6570313062722626E-3</c:v>
                </c:pt>
                <c:pt idx="7362">
                  <c:v>3.6570313062722626E-3</c:v>
                </c:pt>
                <c:pt idx="7363">
                  <c:v>3.6570313062722626E-3</c:v>
                </c:pt>
                <c:pt idx="7364">
                  <c:v>3.6570313062722626E-3</c:v>
                </c:pt>
                <c:pt idx="7365">
                  <c:v>3.6570313062722626E-3</c:v>
                </c:pt>
                <c:pt idx="7366">
                  <c:v>3.6570313062722626E-3</c:v>
                </c:pt>
                <c:pt idx="7367">
                  <c:v>3.6570313062722626E-3</c:v>
                </c:pt>
                <c:pt idx="7368">
                  <c:v>3.9248582228221807E-3</c:v>
                </c:pt>
                <c:pt idx="7369">
                  <c:v>3.9248582228221807E-3</c:v>
                </c:pt>
                <c:pt idx="7370">
                  <c:v>3.9248582228221807E-3</c:v>
                </c:pt>
                <c:pt idx="7371">
                  <c:v>3.9248582228221807E-3</c:v>
                </c:pt>
                <c:pt idx="7372">
                  <c:v>3.9248582228221807E-3</c:v>
                </c:pt>
                <c:pt idx="7373">
                  <c:v>3.9248582228221807E-3</c:v>
                </c:pt>
                <c:pt idx="7374">
                  <c:v>3.9248582228221807E-3</c:v>
                </c:pt>
                <c:pt idx="7375">
                  <c:v>3.9248582228221807E-3</c:v>
                </c:pt>
                <c:pt idx="7376">
                  <c:v>3.9248582228221807E-3</c:v>
                </c:pt>
                <c:pt idx="7377">
                  <c:v>3.9248582228221807E-3</c:v>
                </c:pt>
                <c:pt idx="7378">
                  <c:v>3.9248582228221807E-3</c:v>
                </c:pt>
                <c:pt idx="7379">
                  <c:v>3.9248582228221807E-3</c:v>
                </c:pt>
                <c:pt idx="7380">
                  <c:v>3.9248582228221807E-3</c:v>
                </c:pt>
                <c:pt idx="7381">
                  <c:v>3.9248582228221807E-3</c:v>
                </c:pt>
                <c:pt idx="7382">
                  <c:v>3.9248582228221807E-3</c:v>
                </c:pt>
                <c:pt idx="7383">
                  <c:v>3.9248582228221807E-3</c:v>
                </c:pt>
                <c:pt idx="7384">
                  <c:v>3.9248582228221807E-3</c:v>
                </c:pt>
                <c:pt idx="7385">
                  <c:v>3.9248582228221807E-3</c:v>
                </c:pt>
                <c:pt idx="7386">
                  <c:v>3.9248582228221807E-3</c:v>
                </c:pt>
                <c:pt idx="7387">
                  <c:v>3.9248582228221807E-3</c:v>
                </c:pt>
                <c:pt idx="7388">
                  <c:v>3.9248582228221807E-3</c:v>
                </c:pt>
                <c:pt idx="7389">
                  <c:v>3.9248582228221807E-3</c:v>
                </c:pt>
                <c:pt idx="7390">
                  <c:v>3.9248582228221807E-3</c:v>
                </c:pt>
                <c:pt idx="7391">
                  <c:v>3.9248582228221807E-3</c:v>
                </c:pt>
                <c:pt idx="7392">
                  <c:v>6.5418000761945372E-3</c:v>
                </c:pt>
                <c:pt idx="7393">
                  <c:v>6.5418000761945372E-3</c:v>
                </c:pt>
                <c:pt idx="7394">
                  <c:v>6.5418000761945372E-3</c:v>
                </c:pt>
                <c:pt idx="7395">
                  <c:v>6.5418000761945372E-3</c:v>
                </c:pt>
                <c:pt idx="7396">
                  <c:v>6.5418000761945372E-3</c:v>
                </c:pt>
                <c:pt idx="7397">
                  <c:v>6.5418000761945372E-3</c:v>
                </c:pt>
                <c:pt idx="7398">
                  <c:v>6.5418000761945372E-3</c:v>
                </c:pt>
                <c:pt idx="7399">
                  <c:v>6.5418000761945372E-3</c:v>
                </c:pt>
                <c:pt idx="7400">
                  <c:v>6.5418000761945372E-3</c:v>
                </c:pt>
                <c:pt idx="7401">
                  <c:v>6.5418000761945372E-3</c:v>
                </c:pt>
                <c:pt idx="7402">
                  <c:v>6.5418000761945372E-3</c:v>
                </c:pt>
                <c:pt idx="7403">
                  <c:v>6.5418000761945372E-3</c:v>
                </c:pt>
                <c:pt idx="7404">
                  <c:v>6.5418000761945372E-3</c:v>
                </c:pt>
                <c:pt idx="7405">
                  <c:v>6.5418000761945372E-3</c:v>
                </c:pt>
                <c:pt idx="7406">
                  <c:v>6.5418000761945372E-3</c:v>
                </c:pt>
                <c:pt idx="7407">
                  <c:v>6.5418000761945372E-3</c:v>
                </c:pt>
                <c:pt idx="7408">
                  <c:v>6.5418000761945372E-3</c:v>
                </c:pt>
                <c:pt idx="7409">
                  <c:v>6.5418000761945372E-3</c:v>
                </c:pt>
                <c:pt idx="7410">
                  <c:v>6.5418000761945372E-3</c:v>
                </c:pt>
                <c:pt idx="7411">
                  <c:v>6.5418000761945372E-3</c:v>
                </c:pt>
                <c:pt idx="7412">
                  <c:v>6.5418000761945372E-3</c:v>
                </c:pt>
                <c:pt idx="7413">
                  <c:v>6.5418000761945372E-3</c:v>
                </c:pt>
                <c:pt idx="7414">
                  <c:v>6.5418000761945372E-3</c:v>
                </c:pt>
                <c:pt idx="7415">
                  <c:v>6.5418000761945372E-3</c:v>
                </c:pt>
                <c:pt idx="7416">
                  <c:v>3.2941134040029851E-3</c:v>
                </c:pt>
                <c:pt idx="7417">
                  <c:v>3.2941134040029851E-3</c:v>
                </c:pt>
                <c:pt idx="7418">
                  <c:v>3.2941134040029851E-3</c:v>
                </c:pt>
                <c:pt idx="7419">
                  <c:v>3.2941134040029851E-3</c:v>
                </c:pt>
                <c:pt idx="7420">
                  <c:v>3.2941134040029851E-3</c:v>
                </c:pt>
                <c:pt idx="7421">
                  <c:v>3.2941134040029851E-3</c:v>
                </c:pt>
                <c:pt idx="7422">
                  <c:v>3.2941134040029851E-3</c:v>
                </c:pt>
                <c:pt idx="7423">
                  <c:v>3.2941134040029851E-3</c:v>
                </c:pt>
                <c:pt idx="7424">
                  <c:v>3.2941134040029851E-3</c:v>
                </c:pt>
                <c:pt idx="7425">
                  <c:v>3.2941134040029851E-3</c:v>
                </c:pt>
                <c:pt idx="7426">
                  <c:v>3.2941134040029851E-3</c:v>
                </c:pt>
                <c:pt idx="7427">
                  <c:v>3.2941134040029851E-3</c:v>
                </c:pt>
                <c:pt idx="7428">
                  <c:v>3.2941134040029851E-3</c:v>
                </c:pt>
                <c:pt idx="7429">
                  <c:v>3.2941134040029851E-3</c:v>
                </c:pt>
                <c:pt idx="7430">
                  <c:v>3.2941134040029851E-3</c:v>
                </c:pt>
                <c:pt idx="7431">
                  <c:v>3.2941134040029851E-3</c:v>
                </c:pt>
                <c:pt idx="7432">
                  <c:v>3.2941134040029851E-3</c:v>
                </c:pt>
                <c:pt idx="7433">
                  <c:v>3.2941134040029851E-3</c:v>
                </c:pt>
                <c:pt idx="7434">
                  <c:v>3.2941134040029851E-3</c:v>
                </c:pt>
                <c:pt idx="7435">
                  <c:v>3.2941134040029851E-3</c:v>
                </c:pt>
                <c:pt idx="7436">
                  <c:v>3.2941134040029851E-3</c:v>
                </c:pt>
                <c:pt idx="7437">
                  <c:v>3.2941134040029851E-3</c:v>
                </c:pt>
                <c:pt idx="7438">
                  <c:v>3.2941134040029851E-3</c:v>
                </c:pt>
                <c:pt idx="7439">
                  <c:v>3.2941134040029851E-3</c:v>
                </c:pt>
                <c:pt idx="7440">
                  <c:v>2.7975641453648059E-3</c:v>
                </c:pt>
                <c:pt idx="7441">
                  <c:v>2.7975641453648059E-3</c:v>
                </c:pt>
                <c:pt idx="7442">
                  <c:v>2.7975641453648059E-3</c:v>
                </c:pt>
                <c:pt idx="7443">
                  <c:v>2.7975641453648059E-3</c:v>
                </c:pt>
                <c:pt idx="7444">
                  <c:v>2.7975641453648059E-3</c:v>
                </c:pt>
                <c:pt idx="7445">
                  <c:v>2.7975641453648059E-3</c:v>
                </c:pt>
                <c:pt idx="7446">
                  <c:v>2.7975641453648059E-3</c:v>
                </c:pt>
                <c:pt idx="7447">
                  <c:v>2.7975641453648059E-3</c:v>
                </c:pt>
                <c:pt idx="7448">
                  <c:v>2.7975641453648059E-3</c:v>
                </c:pt>
                <c:pt idx="7449">
                  <c:v>2.7975641453648059E-3</c:v>
                </c:pt>
                <c:pt idx="7450">
                  <c:v>2.7975641453648059E-3</c:v>
                </c:pt>
                <c:pt idx="7451">
                  <c:v>2.7975641453648059E-3</c:v>
                </c:pt>
                <c:pt idx="7452">
                  <c:v>2.7975641453648059E-3</c:v>
                </c:pt>
                <c:pt idx="7453">
                  <c:v>2.7975641453648059E-3</c:v>
                </c:pt>
                <c:pt idx="7454">
                  <c:v>2.7975641453648059E-3</c:v>
                </c:pt>
                <c:pt idx="7455">
                  <c:v>2.7975641453648059E-3</c:v>
                </c:pt>
                <c:pt idx="7456">
                  <c:v>2.7975641453648059E-3</c:v>
                </c:pt>
                <c:pt idx="7457">
                  <c:v>2.7975641453648059E-3</c:v>
                </c:pt>
                <c:pt idx="7458">
                  <c:v>2.7975641453648059E-3</c:v>
                </c:pt>
                <c:pt idx="7459">
                  <c:v>2.7975641453648059E-3</c:v>
                </c:pt>
                <c:pt idx="7460">
                  <c:v>2.7975641453648059E-3</c:v>
                </c:pt>
                <c:pt idx="7461">
                  <c:v>2.7975641453648059E-3</c:v>
                </c:pt>
                <c:pt idx="7462">
                  <c:v>2.7975641453648059E-3</c:v>
                </c:pt>
                <c:pt idx="7463">
                  <c:v>2.7975641453648059E-3</c:v>
                </c:pt>
                <c:pt idx="7464">
                  <c:v>2.3010148867261826E-3</c:v>
                </c:pt>
                <c:pt idx="7465">
                  <c:v>2.3010148867261826E-3</c:v>
                </c:pt>
                <c:pt idx="7466">
                  <c:v>2.3010148867261826E-3</c:v>
                </c:pt>
                <c:pt idx="7467">
                  <c:v>2.3010148867261826E-3</c:v>
                </c:pt>
                <c:pt idx="7468">
                  <c:v>2.3010148867261826E-3</c:v>
                </c:pt>
                <c:pt idx="7469">
                  <c:v>2.3010148867261826E-3</c:v>
                </c:pt>
                <c:pt idx="7470">
                  <c:v>2.3010148867261826E-3</c:v>
                </c:pt>
                <c:pt idx="7471">
                  <c:v>2.3010148867261826E-3</c:v>
                </c:pt>
                <c:pt idx="7472">
                  <c:v>2.3010148867261826E-3</c:v>
                </c:pt>
                <c:pt idx="7473">
                  <c:v>2.3010148867261826E-3</c:v>
                </c:pt>
                <c:pt idx="7474">
                  <c:v>2.3010148867261826E-3</c:v>
                </c:pt>
                <c:pt idx="7475">
                  <c:v>2.3010148867261826E-3</c:v>
                </c:pt>
                <c:pt idx="7476">
                  <c:v>2.3010148867261826E-3</c:v>
                </c:pt>
                <c:pt idx="7477">
                  <c:v>2.3010148867261826E-3</c:v>
                </c:pt>
                <c:pt idx="7478">
                  <c:v>2.3010148867261826E-3</c:v>
                </c:pt>
                <c:pt idx="7479">
                  <c:v>2.3010148867261826E-3</c:v>
                </c:pt>
                <c:pt idx="7480">
                  <c:v>2.3010148867261826E-3</c:v>
                </c:pt>
                <c:pt idx="7481">
                  <c:v>2.3010148867261826E-3</c:v>
                </c:pt>
                <c:pt idx="7482">
                  <c:v>2.3010148867261826E-3</c:v>
                </c:pt>
                <c:pt idx="7483">
                  <c:v>2.3010148867261826E-3</c:v>
                </c:pt>
                <c:pt idx="7484">
                  <c:v>2.3010148867261826E-3</c:v>
                </c:pt>
                <c:pt idx="7485">
                  <c:v>2.3010148867261826E-3</c:v>
                </c:pt>
                <c:pt idx="7486">
                  <c:v>2.3010148867261826E-3</c:v>
                </c:pt>
                <c:pt idx="7487">
                  <c:v>2.3010148867261826E-3</c:v>
                </c:pt>
                <c:pt idx="7488">
                  <c:v>7.0720897520359927E-6</c:v>
                </c:pt>
                <c:pt idx="7489">
                  <c:v>7.0720897520359927E-6</c:v>
                </c:pt>
                <c:pt idx="7490">
                  <c:v>7.0720897520359927E-6</c:v>
                </c:pt>
                <c:pt idx="7491">
                  <c:v>7.0720897520359927E-6</c:v>
                </c:pt>
                <c:pt idx="7492">
                  <c:v>7.0720897520359927E-6</c:v>
                </c:pt>
                <c:pt idx="7493">
                  <c:v>7.0720897520359927E-6</c:v>
                </c:pt>
                <c:pt idx="7494">
                  <c:v>7.0720897520359927E-6</c:v>
                </c:pt>
                <c:pt idx="7495">
                  <c:v>7.0720897520359927E-6</c:v>
                </c:pt>
                <c:pt idx="7496">
                  <c:v>7.0720897520359927E-6</c:v>
                </c:pt>
                <c:pt idx="7497">
                  <c:v>7.0720897520359927E-6</c:v>
                </c:pt>
                <c:pt idx="7498">
                  <c:v>7.0720897520359927E-6</c:v>
                </c:pt>
                <c:pt idx="7499">
                  <c:v>7.0720897520359927E-6</c:v>
                </c:pt>
                <c:pt idx="7500">
                  <c:v>7.0720897520359927E-6</c:v>
                </c:pt>
                <c:pt idx="7501">
                  <c:v>7.0720897520359927E-6</c:v>
                </c:pt>
                <c:pt idx="7502">
                  <c:v>7.0720897520359927E-6</c:v>
                </c:pt>
                <c:pt idx="7503">
                  <c:v>7.0720897520359927E-6</c:v>
                </c:pt>
                <c:pt idx="7504">
                  <c:v>7.0720897520359927E-6</c:v>
                </c:pt>
                <c:pt idx="7505">
                  <c:v>7.0720897520359927E-6</c:v>
                </c:pt>
                <c:pt idx="7506">
                  <c:v>7.0720897520359927E-6</c:v>
                </c:pt>
                <c:pt idx="7507">
                  <c:v>7.0720897520359927E-6</c:v>
                </c:pt>
                <c:pt idx="7508">
                  <c:v>7.0720897520359927E-6</c:v>
                </c:pt>
                <c:pt idx="7509">
                  <c:v>7.0720897520359927E-6</c:v>
                </c:pt>
                <c:pt idx="7510">
                  <c:v>7.0720897520359927E-6</c:v>
                </c:pt>
                <c:pt idx="7511">
                  <c:v>7.0720897520359927E-6</c:v>
                </c:pt>
                <c:pt idx="7512">
                  <c:v>-5.5268309142908478E-4</c:v>
                </c:pt>
                <c:pt idx="7513">
                  <c:v>-5.5268309142908478E-4</c:v>
                </c:pt>
                <c:pt idx="7514">
                  <c:v>-5.5268309142908478E-4</c:v>
                </c:pt>
                <c:pt idx="7515">
                  <c:v>-5.5268309142908478E-4</c:v>
                </c:pt>
                <c:pt idx="7516">
                  <c:v>-5.5268309142908478E-4</c:v>
                </c:pt>
                <c:pt idx="7517">
                  <c:v>-5.5268309142908478E-4</c:v>
                </c:pt>
                <c:pt idx="7518">
                  <c:v>-5.5268309142908478E-4</c:v>
                </c:pt>
                <c:pt idx="7519">
                  <c:v>-5.5268309142908478E-4</c:v>
                </c:pt>
                <c:pt idx="7520">
                  <c:v>-5.5268309142908478E-4</c:v>
                </c:pt>
                <c:pt idx="7521">
                  <c:v>-5.5268309142908478E-4</c:v>
                </c:pt>
                <c:pt idx="7522">
                  <c:v>-5.5268309142908478E-4</c:v>
                </c:pt>
                <c:pt idx="7523">
                  <c:v>-5.5268309142908478E-4</c:v>
                </c:pt>
                <c:pt idx="7524">
                  <c:v>-5.5268309142908478E-4</c:v>
                </c:pt>
                <c:pt idx="7525">
                  <c:v>-5.5268309142908478E-4</c:v>
                </c:pt>
                <c:pt idx="7526">
                  <c:v>-5.5268309142908478E-4</c:v>
                </c:pt>
                <c:pt idx="7527">
                  <c:v>-5.5268309142908478E-4</c:v>
                </c:pt>
                <c:pt idx="7528">
                  <c:v>-5.5268309142908478E-4</c:v>
                </c:pt>
                <c:pt idx="7529">
                  <c:v>-5.5268309142908478E-4</c:v>
                </c:pt>
                <c:pt idx="7530">
                  <c:v>-5.5268309142908478E-4</c:v>
                </c:pt>
                <c:pt idx="7531">
                  <c:v>-5.5268309142908478E-4</c:v>
                </c:pt>
                <c:pt idx="7532">
                  <c:v>-5.5268309142908478E-4</c:v>
                </c:pt>
                <c:pt idx="7533">
                  <c:v>-5.5268309142908478E-4</c:v>
                </c:pt>
                <c:pt idx="7534">
                  <c:v>-5.5268309142908478E-4</c:v>
                </c:pt>
                <c:pt idx="7535">
                  <c:v>-5.5268309142908478E-4</c:v>
                </c:pt>
                <c:pt idx="7536">
                  <c:v>-2.2078472868907184E-3</c:v>
                </c:pt>
                <c:pt idx="7537">
                  <c:v>-2.2078472868907184E-3</c:v>
                </c:pt>
                <c:pt idx="7538">
                  <c:v>-2.2078472868907184E-3</c:v>
                </c:pt>
                <c:pt idx="7539">
                  <c:v>-2.2078472868907184E-3</c:v>
                </c:pt>
                <c:pt idx="7540">
                  <c:v>-2.2078472868907184E-3</c:v>
                </c:pt>
                <c:pt idx="7541">
                  <c:v>-2.2078472868907184E-3</c:v>
                </c:pt>
                <c:pt idx="7542">
                  <c:v>-2.2078472868907184E-3</c:v>
                </c:pt>
                <c:pt idx="7543">
                  <c:v>-2.2078472868907184E-3</c:v>
                </c:pt>
                <c:pt idx="7544">
                  <c:v>-2.2078472868907184E-3</c:v>
                </c:pt>
                <c:pt idx="7545">
                  <c:v>-2.2078472868907184E-3</c:v>
                </c:pt>
                <c:pt idx="7546">
                  <c:v>-2.2078472868907184E-3</c:v>
                </c:pt>
                <c:pt idx="7547">
                  <c:v>-2.2078472868907184E-3</c:v>
                </c:pt>
                <c:pt idx="7548">
                  <c:v>-2.2078472868907184E-3</c:v>
                </c:pt>
                <c:pt idx="7549">
                  <c:v>-2.2078472868907184E-3</c:v>
                </c:pt>
                <c:pt idx="7550">
                  <c:v>-2.2078472868907184E-3</c:v>
                </c:pt>
                <c:pt idx="7551">
                  <c:v>-2.2078472868907184E-3</c:v>
                </c:pt>
                <c:pt idx="7552">
                  <c:v>-2.2078472868907184E-3</c:v>
                </c:pt>
                <c:pt idx="7553">
                  <c:v>-2.2078472868907184E-3</c:v>
                </c:pt>
                <c:pt idx="7554">
                  <c:v>-2.2078472868907184E-3</c:v>
                </c:pt>
                <c:pt idx="7555">
                  <c:v>-2.2078472868907184E-3</c:v>
                </c:pt>
                <c:pt idx="7556">
                  <c:v>-2.2078472868907184E-3</c:v>
                </c:pt>
                <c:pt idx="7557">
                  <c:v>-2.2078472868907184E-3</c:v>
                </c:pt>
                <c:pt idx="7558">
                  <c:v>-2.2078472868907184E-3</c:v>
                </c:pt>
                <c:pt idx="7559">
                  <c:v>-2.2078472868907184E-3</c:v>
                </c:pt>
                <c:pt idx="7560">
                  <c:v>1.5918648806478863E-3</c:v>
                </c:pt>
                <c:pt idx="7561">
                  <c:v>1.5918648806478863E-3</c:v>
                </c:pt>
                <c:pt idx="7562">
                  <c:v>1.5918648806478863E-3</c:v>
                </c:pt>
                <c:pt idx="7563">
                  <c:v>1.5918648806478863E-3</c:v>
                </c:pt>
                <c:pt idx="7564">
                  <c:v>1.5918648806478863E-3</c:v>
                </c:pt>
                <c:pt idx="7565">
                  <c:v>1.5918648806478863E-3</c:v>
                </c:pt>
                <c:pt idx="7566">
                  <c:v>1.5918648806478863E-3</c:v>
                </c:pt>
                <c:pt idx="7567">
                  <c:v>1.5918648806478863E-3</c:v>
                </c:pt>
                <c:pt idx="7568">
                  <c:v>1.5918648806478863E-3</c:v>
                </c:pt>
                <c:pt idx="7569">
                  <c:v>1.5918648806478863E-3</c:v>
                </c:pt>
                <c:pt idx="7570">
                  <c:v>1.5918648806478863E-3</c:v>
                </c:pt>
                <c:pt idx="7571">
                  <c:v>1.5918648806478863E-3</c:v>
                </c:pt>
                <c:pt idx="7572">
                  <c:v>1.5918648806478863E-3</c:v>
                </c:pt>
                <c:pt idx="7573">
                  <c:v>1.5918648806478863E-3</c:v>
                </c:pt>
                <c:pt idx="7574">
                  <c:v>1.5918648806478863E-3</c:v>
                </c:pt>
                <c:pt idx="7575">
                  <c:v>1.5918648806478863E-3</c:v>
                </c:pt>
                <c:pt idx="7576">
                  <c:v>1.5918648806478863E-3</c:v>
                </c:pt>
                <c:pt idx="7577">
                  <c:v>1.5918648806478863E-3</c:v>
                </c:pt>
                <c:pt idx="7578">
                  <c:v>1.5918648806478863E-3</c:v>
                </c:pt>
                <c:pt idx="7579">
                  <c:v>1.5918648806478863E-3</c:v>
                </c:pt>
                <c:pt idx="7580">
                  <c:v>1.5918648806478863E-3</c:v>
                </c:pt>
                <c:pt idx="7581">
                  <c:v>1.5918648806478863E-3</c:v>
                </c:pt>
                <c:pt idx="7582">
                  <c:v>1.5918648806478863E-3</c:v>
                </c:pt>
                <c:pt idx="7583">
                  <c:v>1.5918648806478863E-3</c:v>
                </c:pt>
                <c:pt idx="7584">
                  <c:v>-1.3561098118173298E-3</c:v>
                </c:pt>
                <c:pt idx="7585">
                  <c:v>-1.3561098118173298E-3</c:v>
                </c:pt>
                <c:pt idx="7586">
                  <c:v>-1.3561098118173298E-3</c:v>
                </c:pt>
                <c:pt idx="7587">
                  <c:v>-1.3561098118173298E-3</c:v>
                </c:pt>
                <c:pt idx="7588">
                  <c:v>-1.3561098118173298E-3</c:v>
                </c:pt>
                <c:pt idx="7589">
                  <c:v>-1.3561098118173298E-3</c:v>
                </c:pt>
                <c:pt idx="7590">
                  <c:v>-1.3561098118173298E-3</c:v>
                </c:pt>
                <c:pt idx="7591">
                  <c:v>-1.3561098118173298E-3</c:v>
                </c:pt>
                <c:pt idx="7592">
                  <c:v>-1.3561098118173298E-3</c:v>
                </c:pt>
                <c:pt idx="7593">
                  <c:v>-1.3561098118173298E-3</c:v>
                </c:pt>
                <c:pt idx="7594">
                  <c:v>-1.3561098118173298E-3</c:v>
                </c:pt>
                <c:pt idx="7595">
                  <c:v>-1.3561098118173298E-3</c:v>
                </c:pt>
                <c:pt idx="7596">
                  <c:v>-1.3561098118173298E-3</c:v>
                </c:pt>
                <c:pt idx="7597">
                  <c:v>-1.3561098118173298E-3</c:v>
                </c:pt>
                <c:pt idx="7598">
                  <c:v>-1.3561098118173298E-3</c:v>
                </c:pt>
                <c:pt idx="7599">
                  <c:v>-1.3561098118173298E-3</c:v>
                </c:pt>
                <c:pt idx="7600">
                  <c:v>-1.3561098118173298E-3</c:v>
                </c:pt>
                <c:pt idx="7601">
                  <c:v>-1.3561098118173298E-3</c:v>
                </c:pt>
                <c:pt idx="7602">
                  <c:v>-1.3561098118173298E-3</c:v>
                </c:pt>
                <c:pt idx="7603">
                  <c:v>-1.3561098118173298E-3</c:v>
                </c:pt>
                <c:pt idx="7604">
                  <c:v>-1.3561098118173298E-3</c:v>
                </c:pt>
                <c:pt idx="7605">
                  <c:v>-1.3561098118173298E-3</c:v>
                </c:pt>
                <c:pt idx="7606">
                  <c:v>-1.3561098118173298E-3</c:v>
                </c:pt>
                <c:pt idx="7607">
                  <c:v>-1.3561098118173298E-3</c:v>
                </c:pt>
                <c:pt idx="7608">
                  <c:v>-1.584832153906035E-3</c:v>
                </c:pt>
                <c:pt idx="7609">
                  <c:v>-1.584832153906035E-3</c:v>
                </c:pt>
                <c:pt idx="7610">
                  <c:v>-1.584832153906035E-3</c:v>
                </c:pt>
                <c:pt idx="7611">
                  <c:v>-1.584832153906035E-3</c:v>
                </c:pt>
                <c:pt idx="7612">
                  <c:v>-1.584832153906035E-3</c:v>
                </c:pt>
                <c:pt idx="7613">
                  <c:v>-1.584832153906035E-3</c:v>
                </c:pt>
                <c:pt idx="7614">
                  <c:v>-1.584832153906035E-3</c:v>
                </c:pt>
                <c:pt idx="7615">
                  <c:v>-1.584832153906035E-3</c:v>
                </c:pt>
                <c:pt idx="7616">
                  <c:v>-1.584832153906035E-3</c:v>
                </c:pt>
                <c:pt idx="7617">
                  <c:v>-1.584832153906035E-3</c:v>
                </c:pt>
                <c:pt idx="7618">
                  <c:v>-1.584832153906035E-3</c:v>
                </c:pt>
                <c:pt idx="7619">
                  <c:v>-1.584832153906035E-3</c:v>
                </c:pt>
                <c:pt idx="7620">
                  <c:v>-1.584832153906035E-3</c:v>
                </c:pt>
                <c:pt idx="7621">
                  <c:v>-1.584832153906035E-3</c:v>
                </c:pt>
                <c:pt idx="7622">
                  <c:v>-1.584832153906035E-3</c:v>
                </c:pt>
                <c:pt idx="7623">
                  <c:v>-1.584832153906035E-3</c:v>
                </c:pt>
                <c:pt idx="7624">
                  <c:v>-1.584832153906035E-3</c:v>
                </c:pt>
                <c:pt idx="7625">
                  <c:v>-1.584832153906035E-3</c:v>
                </c:pt>
                <c:pt idx="7626">
                  <c:v>-1.584832153906035E-3</c:v>
                </c:pt>
                <c:pt idx="7627">
                  <c:v>-1.584832153906035E-3</c:v>
                </c:pt>
                <c:pt idx="7628">
                  <c:v>-1.584832153906035E-3</c:v>
                </c:pt>
                <c:pt idx="7629">
                  <c:v>-1.584832153906035E-3</c:v>
                </c:pt>
                <c:pt idx="7630">
                  <c:v>-1.584832153906035E-3</c:v>
                </c:pt>
                <c:pt idx="7631">
                  <c:v>-1.584832153906035E-3</c:v>
                </c:pt>
                <c:pt idx="7632">
                  <c:v>1.0321096994667656E-3</c:v>
                </c:pt>
                <c:pt idx="7633">
                  <c:v>1.0321096994667656E-3</c:v>
                </c:pt>
                <c:pt idx="7634">
                  <c:v>1.0321096994667656E-3</c:v>
                </c:pt>
                <c:pt idx="7635">
                  <c:v>1.0321096994667656E-3</c:v>
                </c:pt>
                <c:pt idx="7636">
                  <c:v>1.0321096994667656E-3</c:v>
                </c:pt>
                <c:pt idx="7637">
                  <c:v>1.0321096994667656E-3</c:v>
                </c:pt>
                <c:pt idx="7638">
                  <c:v>1.0321096994667656E-3</c:v>
                </c:pt>
                <c:pt idx="7639">
                  <c:v>1.0321096994667656E-3</c:v>
                </c:pt>
                <c:pt idx="7640">
                  <c:v>1.0321096994667656E-3</c:v>
                </c:pt>
                <c:pt idx="7641">
                  <c:v>1.0321096994667656E-3</c:v>
                </c:pt>
                <c:pt idx="7642">
                  <c:v>1.0321096994667656E-3</c:v>
                </c:pt>
                <c:pt idx="7643">
                  <c:v>1.0321096994667656E-3</c:v>
                </c:pt>
                <c:pt idx="7644">
                  <c:v>1.0321096994667656E-3</c:v>
                </c:pt>
                <c:pt idx="7645">
                  <c:v>1.0321096994667656E-3</c:v>
                </c:pt>
                <c:pt idx="7646">
                  <c:v>1.0321096994667656E-3</c:v>
                </c:pt>
                <c:pt idx="7647">
                  <c:v>1.0321096994667656E-3</c:v>
                </c:pt>
                <c:pt idx="7648">
                  <c:v>1.0321096994667656E-3</c:v>
                </c:pt>
                <c:pt idx="7649">
                  <c:v>1.0321096994667656E-3</c:v>
                </c:pt>
                <c:pt idx="7650">
                  <c:v>1.0321096994667656E-3</c:v>
                </c:pt>
                <c:pt idx="7651">
                  <c:v>1.0321096994667656E-3</c:v>
                </c:pt>
                <c:pt idx="7652">
                  <c:v>1.0321096994667656E-3</c:v>
                </c:pt>
                <c:pt idx="7653">
                  <c:v>1.0321096994667656E-3</c:v>
                </c:pt>
                <c:pt idx="7654">
                  <c:v>1.0321096994667656E-3</c:v>
                </c:pt>
                <c:pt idx="7655">
                  <c:v>1.0321096994667656E-3</c:v>
                </c:pt>
                <c:pt idx="7656">
                  <c:v>1.5918648806478863E-3</c:v>
                </c:pt>
                <c:pt idx="7657">
                  <c:v>1.5918648806478863E-3</c:v>
                </c:pt>
                <c:pt idx="7658">
                  <c:v>1.5918648806478863E-3</c:v>
                </c:pt>
                <c:pt idx="7659">
                  <c:v>1.5918648806478863E-3</c:v>
                </c:pt>
                <c:pt idx="7660">
                  <c:v>1.5918648806478863E-3</c:v>
                </c:pt>
                <c:pt idx="7661">
                  <c:v>1.5918648806478863E-3</c:v>
                </c:pt>
                <c:pt idx="7662">
                  <c:v>1.5918648806478863E-3</c:v>
                </c:pt>
                <c:pt idx="7663">
                  <c:v>1.5918648806478863E-3</c:v>
                </c:pt>
                <c:pt idx="7664">
                  <c:v>1.5918648806478863E-3</c:v>
                </c:pt>
                <c:pt idx="7665">
                  <c:v>1.5918648806478863E-3</c:v>
                </c:pt>
                <c:pt idx="7666">
                  <c:v>1.5918648806478863E-3</c:v>
                </c:pt>
                <c:pt idx="7667">
                  <c:v>1.5918648806478863E-3</c:v>
                </c:pt>
                <c:pt idx="7668">
                  <c:v>1.5918648806478863E-3</c:v>
                </c:pt>
                <c:pt idx="7669">
                  <c:v>1.5918648806478863E-3</c:v>
                </c:pt>
                <c:pt idx="7670">
                  <c:v>1.5918648806478863E-3</c:v>
                </c:pt>
                <c:pt idx="7671">
                  <c:v>1.5918648806478863E-3</c:v>
                </c:pt>
                <c:pt idx="7672">
                  <c:v>1.5918648806478863E-3</c:v>
                </c:pt>
                <c:pt idx="7673">
                  <c:v>1.5918648806478863E-3</c:v>
                </c:pt>
                <c:pt idx="7674">
                  <c:v>1.5918648806478863E-3</c:v>
                </c:pt>
                <c:pt idx="7675">
                  <c:v>1.5918648806478863E-3</c:v>
                </c:pt>
                <c:pt idx="7676">
                  <c:v>1.5918648806478863E-3</c:v>
                </c:pt>
                <c:pt idx="7677">
                  <c:v>1.5918648806478863E-3</c:v>
                </c:pt>
                <c:pt idx="7678">
                  <c:v>1.5918648806478863E-3</c:v>
                </c:pt>
                <c:pt idx="7679">
                  <c:v>1.5918648806478863E-3</c:v>
                </c:pt>
                <c:pt idx="7680">
                  <c:v>2.8841111738397984E-3</c:v>
                </c:pt>
                <c:pt idx="7681">
                  <c:v>2.8841111738397984E-3</c:v>
                </c:pt>
                <c:pt idx="7682">
                  <c:v>2.8841111738397984E-3</c:v>
                </c:pt>
                <c:pt idx="7683">
                  <c:v>2.8841111738397984E-3</c:v>
                </c:pt>
                <c:pt idx="7684">
                  <c:v>2.8841111738397984E-3</c:v>
                </c:pt>
                <c:pt idx="7685">
                  <c:v>2.8841111738397984E-3</c:v>
                </c:pt>
                <c:pt idx="7686">
                  <c:v>2.8841111738397984E-3</c:v>
                </c:pt>
                <c:pt idx="7687">
                  <c:v>2.8841111738397984E-3</c:v>
                </c:pt>
                <c:pt idx="7688">
                  <c:v>2.8841111738397984E-3</c:v>
                </c:pt>
                <c:pt idx="7689">
                  <c:v>2.8841111738397984E-3</c:v>
                </c:pt>
                <c:pt idx="7690">
                  <c:v>2.8841111738397984E-3</c:v>
                </c:pt>
                <c:pt idx="7691">
                  <c:v>2.8841111738397984E-3</c:v>
                </c:pt>
                <c:pt idx="7692">
                  <c:v>2.8841111738397984E-3</c:v>
                </c:pt>
                <c:pt idx="7693">
                  <c:v>2.8841111738397984E-3</c:v>
                </c:pt>
                <c:pt idx="7694">
                  <c:v>2.8841111738397984E-3</c:v>
                </c:pt>
                <c:pt idx="7695">
                  <c:v>2.8841111738397984E-3</c:v>
                </c:pt>
                <c:pt idx="7696">
                  <c:v>2.8841111738397984E-3</c:v>
                </c:pt>
                <c:pt idx="7697">
                  <c:v>2.8841111738397984E-3</c:v>
                </c:pt>
                <c:pt idx="7698">
                  <c:v>2.8841111738397984E-3</c:v>
                </c:pt>
                <c:pt idx="7699">
                  <c:v>2.8841111738397984E-3</c:v>
                </c:pt>
                <c:pt idx="7700">
                  <c:v>2.8841111738397984E-3</c:v>
                </c:pt>
                <c:pt idx="7701">
                  <c:v>2.8841111738397984E-3</c:v>
                </c:pt>
                <c:pt idx="7702">
                  <c:v>2.8841111738397984E-3</c:v>
                </c:pt>
                <c:pt idx="7703">
                  <c:v>2.8841111738397984E-3</c:v>
                </c:pt>
                <c:pt idx="7704">
                  <c:v>4.8703082083938476E-3</c:v>
                </c:pt>
                <c:pt idx="7705">
                  <c:v>4.8703082083938476E-3</c:v>
                </c:pt>
                <c:pt idx="7706">
                  <c:v>4.8703082083938476E-3</c:v>
                </c:pt>
                <c:pt idx="7707">
                  <c:v>4.8703082083938476E-3</c:v>
                </c:pt>
                <c:pt idx="7708">
                  <c:v>4.8703082083938476E-3</c:v>
                </c:pt>
                <c:pt idx="7709">
                  <c:v>4.8703082083938476E-3</c:v>
                </c:pt>
                <c:pt idx="7710">
                  <c:v>4.8703082083938476E-3</c:v>
                </c:pt>
                <c:pt idx="7711">
                  <c:v>4.8703082083938476E-3</c:v>
                </c:pt>
                <c:pt idx="7712">
                  <c:v>4.8703082083938476E-3</c:v>
                </c:pt>
                <c:pt idx="7713">
                  <c:v>4.8703082083938476E-3</c:v>
                </c:pt>
                <c:pt idx="7714">
                  <c:v>4.8703082083938476E-3</c:v>
                </c:pt>
                <c:pt idx="7715">
                  <c:v>4.8703082083938476E-3</c:v>
                </c:pt>
                <c:pt idx="7716">
                  <c:v>4.8703082083938476E-3</c:v>
                </c:pt>
                <c:pt idx="7717">
                  <c:v>4.8703082083938476E-3</c:v>
                </c:pt>
                <c:pt idx="7718">
                  <c:v>4.8703082083938476E-3</c:v>
                </c:pt>
                <c:pt idx="7719">
                  <c:v>4.8703082083938476E-3</c:v>
                </c:pt>
                <c:pt idx="7720">
                  <c:v>4.8703082083938476E-3</c:v>
                </c:pt>
                <c:pt idx="7721">
                  <c:v>4.8703082083938476E-3</c:v>
                </c:pt>
                <c:pt idx="7722">
                  <c:v>4.8703082083938476E-3</c:v>
                </c:pt>
                <c:pt idx="7723">
                  <c:v>4.8703082083938476E-3</c:v>
                </c:pt>
                <c:pt idx="7724">
                  <c:v>4.8703082083938476E-3</c:v>
                </c:pt>
                <c:pt idx="7725">
                  <c:v>4.8703082083938476E-3</c:v>
                </c:pt>
                <c:pt idx="7726">
                  <c:v>4.8703082083938476E-3</c:v>
                </c:pt>
                <c:pt idx="7727">
                  <c:v>4.8703082083938476E-3</c:v>
                </c:pt>
                <c:pt idx="7728">
                  <c:v>2.4898183829442644E-3</c:v>
                </c:pt>
                <c:pt idx="7729">
                  <c:v>2.4898183829442644E-3</c:v>
                </c:pt>
                <c:pt idx="7730">
                  <c:v>2.4898183829442644E-3</c:v>
                </c:pt>
                <c:pt idx="7731">
                  <c:v>2.4898183829442644E-3</c:v>
                </c:pt>
                <c:pt idx="7732">
                  <c:v>2.4898183829442644E-3</c:v>
                </c:pt>
                <c:pt idx="7733">
                  <c:v>2.4898183829442644E-3</c:v>
                </c:pt>
                <c:pt idx="7734">
                  <c:v>2.4898183829442644E-3</c:v>
                </c:pt>
                <c:pt idx="7735">
                  <c:v>2.4898183829442644E-3</c:v>
                </c:pt>
                <c:pt idx="7736">
                  <c:v>2.4898183829442644E-3</c:v>
                </c:pt>
                <c:pt idx="7737">
                  <c:v>2.4898183829442644E-3</c:v>
                </c:pt>
                <c:pt idx="7738">
                  <c:v>2.4898183829442644E-3</c:v>
                </c:pt>
                <c:pt idx="7739">
                  <c:v>2.4898183829442644E-3</c:v>
                </c:pt>
                <c:pt idx="7740">
                  <c:v>2.4898183829442644E-3</c:v>
                </c:pt>
                <c:pt idx="7741">
                  <c:v>2.4898183829442644E-3</c:v>
                </c:pt>
                <c:pt idx="7742">
                  <c:v>2.4898183829442644E-3</c:v>
                </c:pt>
                <c:pt idx="7743">
                  <c:v>2.4898183829442644E-3</c:v>
                </c:pt>
                <c:pt idx="7744">
                  <c:v>2.4898183829442644E-3</c:v>
                </c:pt>
                <c:pt idx="7745">
                  <c:v>2.4898183829442644E-3</c:v>
                </c:pt>
                <c:pt idx="7746">
                  <c:v>2.4898183829442644E-3</c:v>
                </c:pt>
                <c:pt idx="7747">
                  <c:v>2.4898183829442644E-3</c:v>
                </c:pt>
                <c:pt idx="7748">
                  <c:v>2.4898183829442644E-3</c:v>
                </c:pt>
                <c:pt idx="7749">
                  <c:v>2.4898183829442644E-3</c:v>
                </c:pt>
                <c:pt idx="7750">
                  <c:v>2.4898183829442644E-3</c:v>
                </c:pt>
                <c:pt idx="7751">
                  <c:v>2.4898183829442644E-3</c:v>
                </c:pt>
                <c:pt idx="7752">
                  <c:v>7.7237020896894215E-3</c:v>
                </c:pt>
                <c:pt idx="7753">
                  <c:v>7.7237020896894215E-3</c:v>
                </c:pt>
                <c:pt idx="7754">
                  <c:v>7.7237020896894215E-3</c:v>
                </c:pt>
                <c:pt idx="7755">
                  <c:v>7.7237020896894215E-3</c:v>
                </c:pt>
                <c:pt idx="7756">
                  <c:v>7.7237020896894215E-3</c:v>
                </c:pt>
                <c:pt idx="7757">
                  <c:v>7.7237020896894215E-3</c:v>
                </c:pt>
                <c:pt idx="7758">
                  <c:v>7.7237020896894215E-3</c:v>
                </c:pt>
                <c:pt idx="7759">
                  <c:v>7.7237020896894215E-3</c:v>
                </c:pt>
                <c:pt idx="7760">
                  <c:v>7.7237020896894215E-3</c:v>
                </c:pt>
                <c:pt idx="7761">
                  <c:v>7.7237020896894215E-3</c:v>
                </c:pt>
                <c:pt idx="7762">
                  <c:v>7.7237020896894215E-3</c:v>
                </c:pt>
                <c:pt idx="7763">
                  <c:v>7.7237020896894215E-3</c:v>
                </c:pt>
                <c:pt idx="7764">
                  <c:v>7.7237020896894215E-3</c:v>
                </c:pt>
                <c:pt idx="7765">
                  <c:v>7.7237020896894215E-3</c:v>
                </c:pt>
                <c:pt idx="7766">
                  <c:v>7.7237020896894215E-3</c:v>
                </c:pt>
                <c:pt idx="7767">
                  <c:v>7.7237020896894215E-3</c:v>
                </c:pt>
                <c:pt idx="7768">
                  <c:v>7.7237020896894215E-3</c:v>
                </c:pt>
                <c:pt idx="7769">
                  <c:v>7.7237020896894215E-3</c:v>
                </c:pt>
                <c:pt idx="7770">
                  <c:v>7.7237020896894215E-3</c:v>
                </c:pt>
                <c:pt idx="7771">
                  <c:v>7.7237020896894215E-3</c:v>
                </c:pt>
                <c:pt idx="7772">
                  <c:v>7.7237020896894215E-3</c:v>
                </c:pt>
                <c:pt idx="7773">
                  <c:v>7.7237020896894215E-3</c:v>
                </c:pt>
                <c:pt idx="7774">
                  <c:v>7.7237020896894215E-3</c:v>
                </c:pt>
                <c:pt idx="7775">
                  <c:v>7.7237020896894215E-3</c:v>
                </c:pt>
                <c:pt idx="7776">
                  <c:v>1.6622362852132255E-3</c:v>
                </c:pt>
                <c:pt idx="7777">
                  <c:v>1.6622362852132255E-3</c:v>
                </c:pt>
                <c:pt idx="7778">
                  <c:v>1.6622362852132255E-3</c:v>
                </c:pt>
                <c:pt idx="7779">
                  <c:v>1.6622362852132255E-3</c:v>
                </c:pt>
                <c:pt idx="7780">
                  <c:v>1.6622362852132255E-3</c:v>
                </c:pt>
                <c:pt idx="7781">
                  <c:v>1.6622362852132255E-3</c:v>
                </c:pt>
                <c:pt idx="7782">
                  <c:v>1.6622362852132255E-3</c:v>
                </c:pt>
                <c:pt idx="7783">
                  <c:v>1.6622362852132255E-3</c:v>
                </c:pt>
                <c:pt idx="7784">
                  <c:v>1.6622362852132255E-3</c:v>
                </c:pt>
                <c:pt idx="7785">
                  <c:v>1.6622362852132255E-3</c:v>
                </c:pt>
                <c:pt idx="7786">
                  <c:v>1.6622362852132255E-3</c:v>
                </c:pt>
                <c:pt idx="7787">
                  <c:v>1.6622362852132255E-3</c:v>
                </c:pt>
                <c:pt idx="7788">
                  <c:v>1.6622362852132255E-3</c:v>
                </c:pt>
                <c:pt idx="7789">
                  <c:v>1.6622362852132255E-3</c:v>
                </c:pt>
                <c:pt idx="7790">
                  <c:v>1.6622362852132255E-3</c:v>
                </c:pt>
                <c:pt idx="7791">
                  <c:v>1.6622362852132255E-3</c:v>
                </c:pt>
                <c:pt idx="7792">
                  <c:v>1.6622362852132255E-3</c:v>
                </c:pt>
                <c:pt idx="7793">
                  <c:v>1.6622362852132255E-3</c:v>
                </c:pt>
                <c:pt idx="7794">
                  <c:v>1.6622362852132255E-3</c:v>
                </c:pt>
                <c:pt idx="7795">
                  <c:v>1.6622362852132255E-3</c:v>
                </c:pt>
                <c:pt idx="7796">
                  <c:v>1.6622362852132255E-3</c:v>
                </c:pt>
                <c:pt idx="7797">
                  <c:v>1.6622362852132255E-3</c:v>
                </c:pt>
                <c:pt idx="7798">
                  <c:v>1.6622362852132255E-3</c:v>
                </c:pt>
                <c:pt idx="7799">
                  <c:v>1.6622362852132255E-3</c:v>
                </c:pt>
                <c:pt idx="7800">
                  <c:v>-3.2396074934037955E-4</c:v>
                </c:pt>
                <c:pt idx="7801">
                  <c:v>-3.2396074934037955E-4</c:v>
                </c:pt>
                <c:pt idx="7802">
                  <c:v>-3.2396074934037955E-4</c:v>
                </c:pt>
                <c:pt idx="7803">
                  <c:v>-3.2396074934037955E-4</c:v>
                </c:pt>
                <c:pt idx="7804">
                  <c:v>-3.2396074934037955E-4</c:v>
                </c:pt>
                <c:pt idx="7805">
                  <c:v>-3.2396074934037955E-4</c:v>
                </c:pt>
                <c:pt idx="7806">
                  <c:v>-3.2396074934037955E-4</c:v>
                </c:pt>
                <c:pt idx="7807">
                  <c:v>-3.2396074934037955E-4</c:v>
                </c:pt>
                <c:pt idx="7808">
                  <c:v>-3.2396074934037955E-4</c:v>
                </c:pt>
                <c:pt idx="7809">
                  <c:v>-3.2396074934037955E-4</c:v>
                </c:pt>
                <c:pt idx="7810">
                  <c:v>-3.2396074934037955E-4</c:v>
                </c:pt>
                <c:pt idx="7811">
                  <c:v>-3.2396074934037955E-4</c:v>
                </c:pt>
                <c:pt idx="7812">
                  <c:v>-3.2396074934037955E-4</c:v>
                </c:pt>
                <c:pt idx="7813">
                  <c:v>-3.2396074934037955E-4</c:v>
                </c:pt>
                <c:pt idx="7814">
                  <c:v>-3.2396074934037955E-4</c:v>
                </c:pt>
                <c:pt idx="7815">
                  <c:v>-3.2396074934037955E-4</c:v>
                </c:pt>
                <c:pt idx="7816">
                  <c:v>-3.2396074934037955E-4</c:v>
                </c:pt>
                <c:pt idx="7817">
                  <c:v>-3.2396074934037955E-4</c:v>
                </c:pt>
                <c:pt idx="7818">
                  <c:v>-3.2396074934037955E-4</c:v>
                </c:pt>
                <c:pt idx="7819">
                  <c:v>-3.2396074934037955E-4</c:v>
                </c:pt>
                <c:pt idx="7820">
                  <c:v>-3.2396074934037955E-4</c:v>
                </c:pt>
                <c:pt idx="7821">
                  <c:v>-3.2396074934037955E-4</c:v>
                </c:pt>
                <c:pt idx="7822">
                  <c:v>-3.2396074934037955E-4</c:v>
                </c:pt>
                <c:pt idx="7823">
                  <c:v>-3.2396074934037955E-4</c:v>
                </c:pt>
                <c:pt idx="7824">
                  <c:v>-5.5268309142908478E-4</c:v>
                </c:pt>
                <c:pt idx="7825">
                  <c:v>-5.5268309142908478E-4</c:v>
                </c:pt>
                <c:pt idx="7826">
                  <c:v>-5.5268309142908478E-4</c:v>
                </c:pt>
                <c:pt idx="7827">
                  <c:v>-5.5268309142908478E-4</c:v>
                </c:pt>
                <c:pt idx="7828">
                  <c:v>-5.5268309142908478E-4</c:v>
                </c:pt>
                <c:pt idx="7829">
                  <c:v>-5.5268309142908478E-4</c:v>
                </c:pt>
                <c:pt idx="7830">
                  <c:v>-5.5268309142908478E-4</c:v>
                </c:pt>
                <c:pt idx="7831">
                  <c:v>-5.5268309142908478E-4</c:v>
                </c:pt>
                <c:pt idx="7832">
                  <c:v>-5.5268309142908478E-4</c:v>
                </c:pt>
                <c:pt idx="7833">
                  <c:v>-5.5268309142908478E-4</c:v>
                </c:pt>
                <c:pt idx="7834">
                  <c:v>-5.5268309142908478E-4</c:v>
                </c:pt>
                <c:pt idx="7835">
                  <c:v>-5.5268309142908478E-4</c:v>
                </c:pt>
                <c:pt idx="7836">
                  <c:v>-5.5268309142908478E-4</c:v>
                </c:pt>
                <c:pt idx="7837">
                  <c:v>-5.5268309142908478E-4</c:v>
                </c:pt>
                <c:pt idx="7838">
                  <c:v>-5.5268309142908478E-4</c:v>
                </c:pt>
                <c:pt idx="7839">
                  <c:v>-5.5268309142908478E-4</c:v>
                </c:pt>
                <c:pt idx="7840">
                  <c:v>-5.5268309142908478E-4</c:v>
                </c:pt>
                <c:pt idx="7841">
                  <c:v>-5.5268309142908478E-4</c:v>
                </c:pt>
                <c:pt idx="7842">
                  <c:v>-5.5268309142908478E-4</c:v>
                </c:pt>
                <c:pt idx="7843">
                  <c:v>-5.5268309142908478E-4</c:v>
                </c:pt>
                <c:pt idx="7844">
                  <c:v>-5.5268309142908478E-4</c:v>
                </c:pt>
                <c:pt idx="7845">
                  <c:v>-5.5268309142908478E-4</c:v>
                </c:pt>
                <c:pt idx="7846">
                  <c:v>-5.5268309142908478E-4</c:v>
                </c:pt>
                <c:pt idx="7847">
                  <c:v>-5.5268309142908478E-4</c:v>
                </c:pt>
                <c:pt idx="7848">
                  <c:v>-5.5268309142908478E-4</c:v>
                </c:pt>
                <c:pt idx="7849">
                  <c:v>-5.5268309142908478E-4</c:v>
                </c:pt>
                <c:pt idx="7850">
                  <c:v>-5.5268309142908478E-4</c:v>
                </c:pt>
                <c:pt idx="7851">
                  <c:v>-5.5268309142908478E-4</c:v>
                </c:pt>
                <c:pt idx="7852">
                  <c:v>-5.5268309142908478E-4</c:v>
                </c:pt>
                <c:pt idx="7853">
                  <c:v>-5.5268309142908478E-4</c:v>
                </c:pt>
                <c:pt idx="7854">
                  <c:v>-5.5268309142908478E-4</c:v>
                </c:pt>
                <c:pt idx="7855">
                  <c:v>-5.5268309142908478E-4</c:v>
                </c:pt>
                <c:pt idx="7856">
                  <c:v>-5.5268309142908478E-4</c:v>
                </c:pt>
                <c:pt idx="7857">
                  <c:v>-5.5268309142908478E-4</c:v>
                </c:pt>
                <c:pt idx="7858">
                  <c:v>-5.5268309142908478E-4</c:v>
                </c:pt>
                <c:pt idx="7859">
                  <c:v>-5.5268309142908478E-4</c:v>
                </c:pt>
                <c:pt idx="7860">
                  <c:v>-5.5268309142908478E-4</c:v>
                </c:pt>
                <c:pt idx="7861">
                  <c:v>-5.5268309142908478E-4</c:v>
                </c:pt>
                <c:pt idx="7862">
                  <c:v>-5.5268309142908478E-4</c:v>
                </c:pt>
                <c:pt idx="7863">
                  <c:v>-5.5268309142908478E-4</c:v>
                </c:pt>
                <c:pt idx="7864">
                  <c:v>-5.5268309142908478E-4</c:v>
                </c:pt>
                <c:pt idx="7865">
                  <c:v>-5.5268309142908478E-4</c:v>
                </c:pt>
                <c:pt idx="7866">
                  <c:v>-5.5268309142908478E-4</c:v>
                </c:pt>
                <c:pt idx="7867">
                  <c:v>-5.5268309142908478E-4</c:v>
                </c:pt>
                <c:pt idx="7868">
                  <c:v>-5.5268309142908478E-4</c:v>
                </c:pt>
                <c:pt idx="7869">
                  <c:v>-5.5268309142908478E-4</c:v>
                </c:pt>
                <c:pt idx="7870">
                  <c:v>-5.5268309142908478E-4</c:v>
                </c:pt>
                <c:pt idx="7871">
                  <c:v>-5.5268309142908478E-4</c:v>
                </c:pt>
                <c:pt idx="7872">
                  <c:v>8.228035063423178E-3</c:v>
                </c:pt>
                <c:pt idx="7873">
                  <c:v>8.228035063423178E-3</c:v>
                </c:pt>
                <c:pt idx="7874">
                  <c:v>8.228035063423178E-3</c:v>
                </c:pt>
                <c:pt idx="7875">
                  <c:v>8.228035063423178E-3</c:v>
                </c:pt>
                <c:pt idx="7876">
                  <c:v>8.228035063423178E-3</c:v>
                </c:pt>
                <c:pt idx="7877">
                  <c:v>8.228035063423178E-3</c:v>
                </c:pt>
                <c:pt idx="7878">
                  <c:v>8.228035063423178E-3</c:v>
                </c:pt>
                <c:pt idx="7879">
                  <c:v>8.228035063423178E-3</c:v>
                </c:pt>
                <c:pt idx="7880">
                  <c:v>8.228035063423178E-3</c:v>
                </c:pt>
                <c:pt idx="7881">
                  <c:v>8.228035063423178E-3</c:v>
                </c:pt>
                <c:pt idx="7882">
                  <c:v>8.228035063423178E-3</c:v>
                </c:pt>
                <c:pt idx="7883">
                  <c:v>8.228035063423178E-3</c:v>
                </c:pt>
                <c:pt idx="7884">
                  <c:v>8.228035063423178E-3</c:v>
                </c:pt>
                <c:pt idx="7885">
                  <c:v>8.228035063423178E-3</c:v>
                </c:pt>
                <c:pt idx="7886">
                  <c:v>8.228035063423178E-3</c:v>
                </c:pt>
                <c:pt idx="7887">
                  <c:v>8.228035063423178E-3</c:v>
                </c:pt>
                <c:pt idx="7888">
                  <c:v>8.228035063423178E-3</c:v>
                </c:pt>
                <c:pt idx="7889">
                  <c:v>8.228035063423178E-3</c:v>
                </c:pt>
                <c:pt idx="7890">
                  <c:v>8.228035063423178E-3</c:v>
                </c:pt>
                <c:pt idx="7891">
                  <c:v>8.228035063423178E-3</c:v>
                </c:pt>
                <c:pt idx="7892">
                  <c:v>8.228035063423178E-3</c:v>
                </c:pt>
                <c:pt idx="7893">
                  <c:v>8.228035063423178E-3</c:v>
                </c:pt>
                <c:pt idx="7894">
                  <c:v>8.228035063423178E-3</c:v>
                </c:pt>
                <c:pt idx="7895">
                  <c:v>8.228035063423178E-3</c:v>
                </c:pt>
                <c:pt idx="7896">
                  <c:v>2.7489900630150998E-4</c:v>
                </c:pt>
                <c:pt idx="7897">
                  <c:v>2.7489900630150998E-4</c:v>
                </c:pt>
                <c:pt idx="7898">
                  <c:v>2.7489900630150998E-4</c:v>
                </c:pt>
                <c:pt idx="7899">
                  <c:v>2.7489900630150998E-4</c:v>
                </c:pt>
                <c:pt idx="7900">
                  <c:v>2.7489900630150998E-4</c:v>
                </c:pt>
                <c:pt idx="7901">
                  <c:v>2.7489900630150998E-4</c:v>
                </c:pt>
                <c:pt idx="7902">
                  <c:v>2.7489900630150998E-4</c:v>
                </c:pt>
                <c:pt idx="7903">
                  <c:v>2.7489900630150998E-4</c:v>
                </c:pt>
                <c:pt idx="7904">
                  <c:v>2.7489900630150998E-4</c:v>
                </c:pt>
                <c:pt idx="7905">
                  <c:v>2.7489900630150998E-4</c:v>
                </c:pt>
                <c:pt idx="7906">
                  <c:v>2.7489900630150998E-4</c:v>
                </c:pt>
                <c:pt idx="7907">
                  <c:v>2.7489900630150998E-4</c:v>
                </c:pt>
                <c:pt idx="7908">
                  <c:v>2.7489900630150998E-4</c:v>
                </c:pt>
                <c:pt idx="7909">
                  <c:v>2.7489900630150998E-4</c:v>
                </c:pt>
                <c:pt idx="7910">
                  <c:v>2.7489900630150998E-4</c:v>
                </c:pt>
                <c:pt idx="7911">
                  <c:v>2.7489900630150998E-4</c:v>
                </c:pt>
                <c:pt idx="7912">
                  <c:v>2.7489900630150998E-4</c:v>
                </c:pt>
                <c:pt idx="7913">
                  <c:v>2.7489900630150998E-4</c:v>
                </c:pt>
                <c:pt idx="7914">
                  <c:v>2.7489900630150998E-4</c:v>
                </c:pt>
                <c:pt idx="7915">
                  <c:v>2.7489900630150998E-4</c:v>
                </c:pt>
                <c:pt idx="7916">
                  <c:v>2.7489900630150998E-4</c:v>
                </c:pt>
                <c:pt idx="7917">
                  <c:v>2.7489900630150998E-4</c:v>
                </c:pt>
                <c:pt idx="7918">
                  <c:v>2.7489900630150998E-4</c:v>
                </c:pt>
                <c:pt idx="7919">
                  <c:v>2.7489900630150998E-4</c:v>
                </c:pt>
                <c:pt idx="7920">
                  <c:v>7.2057511834389132E-4</c:v>
                </c:pt>
                <c:pt idx="7921">
                  <c:v>7.2057511834389132E-4</c:v>
                </c:pt>
                <c:pt idx="7922">
                  <c:v>7.2057511834389132E-4</c:v>
                </c:pt>
                <c:pt idx="7923">
                  <c:v>7.2057511834389132E-4</c:v>
                </c:pt>
                <c:pt idx="7924">
                  <c:v>7.2057511834389132E-4</c:v>
                </c:pt>
                <c:pt idx="7925">
                  <c:v>7.2057511834389132E-4</c:v>
                </c:pt>
                <c:pt idx="7926">
                  <c:v>7.2057511834389132E-4</c:v>
                </c:pt>
                <c:pt idx="7927">
                  <c:v>7.2057511834389132E-4</c:v>
                </c:pt>
                <c:pt idx="7928">
                  <c:v>7.2057511834389132E-4</c:v>
                </c:pt>
                <c:pt idx="7929">
                  <c:v>7.2057511834389132E-4</c:v>
                </c:pt>
                <c:pt idx="7930">
                  <c:v>7.2057511834389132E-4</c:v>
                </c:pt>
                <c:pt idx="7931">
                  <c:v>7.2057511834389132E-4</c:v>
                </c:pt>
                <c:pt idx="7932">
                  <c:v>7.2057511834389132E-4</c:v>
                </c:pt>
                <c:pt idx="7933">
                  <c:v>7.2057511834389132E-4</c:v>
                </c:pt>
                <c:pt idx="7934">
                  <c:v>7.2057511834389132E-4</c:v>
                </c:pt>
                <c:pt idx="7935">
                  <c:v>7.2057511834389132E-4</c:v>
                </c:pt>
                <c:pt idx="7936">
                  <c:v>7.2057511834389132E-4</c:v>
                </c:pt>
                <c:pt idx="7937">
                  <c:v>7.2057511834389132E-4</c:v>
                </c:pt>
                <c:pt idx="7938">
                  <c:v>7.2057511834389132E-4</c:v>
                </c:pt>
                <c:pt idx="7939">
                  <c:v>7.2057511834389132E-4</c:v>
                </c:pt>
                <c:pt idx="7940">
                  <c:v>7.2057511834389132E-4</c:v>
                </c:pt>
                <c:pt idx="7941">
                  <c:v>7.2057511834389132E-4</c:v>
                </c:pt>
                <c:pt idx="7942">
                  <c:v>7.2057511834389132E-4</c:v>
                </c:pt>
                <c:pt idx="7943">
                  <c:v>7.2057511834389132E-4</c:v>
                </c:pt>
                <c:pt idx="7944">
                  <c:v>-1.2656219162097138E-3</c:v>
                </c:pt>
                <c:pt idx="7945">
                  <c:v>-1.2656219162097138E-3</c:v>
                </c:pt>
                <c:pt idx="7946">
                  <c:v>-1.2656219162097138E-3</c:v>
                </c:pt>
                <c:pt idx="7947">
                  <c:v>-1.2656219162097138E-3</c:v>
                </c:pt>
                <c:pt idx="7948">
                  <c:v>-1.2656219162097138E-3</c:v>
                </c:pt>
                <c:pt idx="7949">
                  <c:v>-1.2656219162097138E-3</c:v>
                </c:pt>
                <c:pt idx="7950">
                  <c:v>-1.2656219162097138E-3</c:v>
                </c:pt>
                <c:pt idx="7951">
                  <c:v>-1.2656219162097138E-3</c:v>
                </c:pt>
                <c:pt idx="7952">
                  <c:v>-1.2656219162097138E-3</c:v>
                </c:pt>
                <c:pt idx="7953">
                  <c:v>-1.2656219162097138E-3</c:v>
                </c:pt>
                <c:pt idx="7954">
                  <c:v>-1.2656219162097138E-3</c:v>
                </c:pt>
                <c:pt idx="7955">
                  <c:v>-1.2656219162097138E-3</c:v>
                </c:pt>
                <c:pt idx="7956">
                  <c:v>-1.2656219162097138E-3</c:v>
                </c:pt>
                <c:pt idx="7957">
                  <c:v>-1.2656219162097138E-3</c:v>
                </c:pt>
                <c:pt idx="7958">
                  <c:v>-1.2656219162097138E-3</c:v>
                </c:pt>
                <c:pt idx="7959">
                  <c:v>-1.2656219162097138E-3</c:v>
                </c:pt>
                <c:pt idx="7960">
                  <c:v>-1.2656219162097138E-3</c:v>
                </c:pt>
                <c:pt idx="7961">
                  <c:v>-1.2656219162097138E-3</c:v>
                </c:pt>
                <c:pt idx="7962">
                  <c:v>-1.2656219162097138E-3</c:v>
                </c:pt>
                <c:pt idx="7963">
                  <c:v>-1.2656219162097138E-3</c:v>
                </c:pt>
                <c:pt idx="7964">
                  <c:v>-1.2656219162097138E-3</c:v>
                </c:pt>
                <c:pt idx="7965">
                  <c:v>-1.2656219162097138E-3</c:v>
                </c:pt>
                <c:pt idx="7966">
                  <c:v>-1.2656219162097138E-3</c:v>
                </c:pt>
                <c:pt idx="7967">
                  <c:v>-1.2656219162097138E-3</c:v>
                </c:pt>
                <c:pt idx="7968">
                  <c:v>-1.5334488327596318E-3</c:v>
                </c:pt>
                <c:pt idx="7969">
                  <c:v>-1.5334488327596318E-3</c:v>
                </c:pt>
                <c:pt idx="7970">
                  <c:v>-1.5334488327596318E-3</c:v>
                </c:pt>
                <c:pt idx="7971">
                  <c:v>-1.5334488327596318E-3</c:v>
                </c:pt>
                <c:pt idx="7972">
                  <c:v>-1.5334488327596318E-3</c:v>
                </c:pt>
                <c:pt idx="7973">
                  <c:v>-1.5334488327596318E-3</c:v>
                </c:pt>
                <c:pt idx="7974">
                  <c:v>-1.5334488327596318E-3</c:v>
                </c:pt>
                <c:pt idx="7975">
                  <c:v>-1.5334488327596318E-3</c:v>
                </c:pt>
                <c:pt idx="7976">
                  <c:v>-1.5334488327596318E-3</c:v>
                </c:pt>
                <c:pt idx="7977">
                  <c:v>-1.5334488327596318E-3</c:v>
                </c:pt>
                <c:pt idx="7978">
                  <c:v>-1.5334488327596318E-3</c:v>
                </c:pt>
                <c:pt idx="7979">
                  <c:v>-1.5334488327596318E-3</c:v>
                </c:pt>
                <c:pt idx="7980">
                  <c:v>-1.5334488327596318E-3</c:v>
                </c:pt>
                <c:pt idx="7981">
                  <c:v>-1.5334488327596318E-3</c:v>
                </c:pt>
                <c:pt idx="7982">
                  <c:v>-1.5334488327596318E-3</c:v>
                </c:pt>
                <c:pt idx="7983">
                  <c:v>-1.5334488327596318E-3</c:v>
                </c:pt>
                <c:pt idx="7984">
                  <c:v>-1.5334488327596318E-3</c:v>
                </c:pt>
                <c:pt idx="7985">
                  <c:v>-1.5334488327596318E-3</c:v>
                </c:pt>
                <c:pt idx="7986">
                  <c:v>-1.5334488327596318E-3</c:v>
                </c:pt>
                <c:pt idx="7987">
                  <c:v>-1.5334488327596318E-3</c:v>
                </c:pt>
                <c:pt idx="7988">
                  <c:v>-1.5334488327596318E-3</c:v>
                </c:pt>
                <c:pt idx="7989">
                  <c:v>-1.5334488327596318E-3</c:v>
                </c:pt>
                <c:pt idx="7990">
                  <c:v>-1.5334488327596318E-3</c:v>
                </c:pt>
                <c:pt idx="7991">
                  <c:v>-1.5334488327596318E-3</c:v>
                </c:pt>
                <c:pt idx="7992">
                  <c:v>-2.3341882447214246E-4</c:v>
                </c:pt>
                <c:pt idx="7993">
                  <c:v>-2.3341882447214246E-4</c:v>
                </c:pt>
                <c:pt idx="7994">
                  <c:v>-2.3341882447214246E-4</c:v>
                </c:pt>
                <c:pt idx="7995">
                  <c:v>-2.3341882447214246E-4</c:v>
                </c:pt>
                <c:pt idx="7996">
                  <c:v>-2.3341882447214246E-4</c:v>
                </c:pt>
                <c:pt idx="7997">
                  <c:v>-2.3341882447214246E-4</c:v>
                </c:pt>
                <c:pt idx="7998">
                  <c:v>-2.3341882447214246E-4</c:v>
                </c:pt>
                <c:pt idx="7999">
                  <c:v>-2.3341882447214246E-4</c:v>
                </c:pt>
                <c:pt idx="8000">
                  <c:v>-2.3341882447214246E-4</c:v>
                </c:pt>
                <c:pt idx="8001">
                  <c:v>-2.3341882447214246E-4</c:v>
                </c:pt>
                <c:pt idx="8002">
                  <c:v>-2.3341882447214246E-4</c:v>
                </c:pt>
                <c:pt idx="8003">
                  <c:v>-2.3341882447214246E-4</c:v>
                </c:pt>
                <c:pt idx="8004">
                  <c:v>-2.3341882447214246E-4</c:v>
                </c:pt>
                <c:pt idx="8005">
                  <c:v>-2.3341882447214246E-4</c:v>
                </c:pt>
                <c:pt idx="8006">
                  <c:v>-2.3341882447214246E-4</c:v>
                </c:pt>
                <c:pt idx="8007">
                  <c:v>-2.3341882447214246E-4</c:v>
                </c:pt>
                <c:pt idx="8008">
                  <c:v>-2.3341882447214246E-4</c:v>
                </c:pt>
                <c:pt idx="8009">
                  <c:v>-2.3341882447214246E-4</c:v>
                </c:pt>
                <c:pt idx="8010">
                  <c:v>-2.3341882447214246E-4</c:v>
                </c:pt>
                <c:pt idx="8011">
                  <c:v>-2.3341882447214246E-4</c:v>
                </c:pt>
                <c:pt idx="8012">
                  <c:v>-2.3341882447214246E-4</c:v>
                </c:pt>
                <c:pt idx="8013">
                  <c:v>-2.3341882447214246E-4</c:v>
                </c:pt>
                <c:pt idx="8014">
                  <c:v>-2.3341882447214246E-4</c:v>
                </c:pt>
                <c:pt idx="8015">
                  <c:v>-2.3341882447214246E-4</c:v>
                </c:pt>
                <c:pt idx="8016">
                  <c:v>2.2402585970571209E-4</c:v>
                </c:pt>
                <c:pt idx="8017">
                  <c:v>2.2402585970571209E-4</c:v>
                </c:pt>
                <c:pt idx="8018">
                  <c:v>2.2402585970571209E-4</c:v>
                </c:pt>
                <c:pt idx="8019">
                  <c:v>2.2402585970571209E-4</c:v>
                </c:pt>
                <c:pt idx="8020">
                  <c:v>2.2402585970571209E-4</c:v>
                </c:pt>
                <c:pt idx="8021">
                  <c:v>2.2402585970571209E-4</c:v>
                </c:pt>
                <c:pt idx="8022">
                  <c:v>2.2402585970571209E-4</c:v>
                </c:pt>
                <c:pt idx="8023">
                  <c:v>2.2402585970571209E-4</c:v>
                </c:pt>
                <c:pt idx="8024">
                  <c:v>2.2402585970571209E-4</c:v>
                </c:pt>
                <c:pt idx="8025">
                  <c:v>2.2402585970571209E-4</c:v>
                </c:pt>
                <c:pt idx="8026">
                  <c:v>2.2402585970571209E-4</c:v>
                </c:pt>
                <c:pt idx="8027">
                  <c:v>2.2402585970571209E-4</c:v>
                </c:pt>
                <c:pt idx="8028">
                  <c:v>2.2402585970571209E-4</c:v>
                </c:pt>
                <c:pt idx="8029">
                  <c:v>2.2402585970571209E-4</c:v>
                </c:pt>
                <c:pt idx="8030">
                  <c:v>2.2402585970571209E-4</c:v>
                </c:pt>
                <c:pt idx="8031">
                  <c:v>2.2402585970571209E-4</c:v>
                </c:pt>
                <c:pt idx="8032">
                  <c:v>2.2402585970571209E-4</c:v>
                </c:pt>
                <c:pt idx="8033">
                  <c:v>2.2402585970571209E-4</c:v>
                </c:pt>
                <c:pt idx="8034">
                  <c:v>2.2402585970571209E-4</c:v>
                </c:pt>
                <c:pt idx="8035">
                  <c:v>2.2402585970571209E-4</c:v>
                </c:pt>
                <c:pt idx="8036">
                  <c:v>2.2402585970571209E-4</c:v>
                </c:pt>
                <c:pt idx="8037">
                  <c:v>2.2402585970571209E-4</c:v>
                </c:pt>
                <c:pt idx="8038">
                  <c:v>2.2402585970571209E-4</c:v>
                </c:pt>
                <c:pt idx="8039">
                  <c:v>2.2402585970571209E-4</c:v>
                </c:pt>
                <c:pt idx="8040">
                  <c:v>2.2402585970571209E-4</c:v>
                </c:pt>
                <c:pt idx="8041">
                  <c:v>2.2402585970571209E-4</c:v>
                </c:pt>
                <c:pt idx="8042">
                  <c:v>2.2402585970571209E-4</c:v>
                </c:pt>
                <c:pt idx="8043">
                  <c:v>2.2402585970571209E-4</c:v>
                </c:pt>
                <c:pt idx="8044">
                  <c:v>2.2402585970571209E-4</c:v>
                </c:pt>
                <c:pt idx="8045">
                  <c:v>2.2402585970571209E-4</c:v>
                </c:pt>
                <c:pt idx="8046">
                  <c:v>2.2402585970571209E-4</c:v>
                </c:pt>
                <c:pt idx="8047">
                  <c:v>2.2402585970571209E-4</c:v>
                </c:pt>
                <c:pt idx="8048">
                  <c:v>2.2402585970571209E-4</c:v>
                </c:pt>
                <c:pt idx="8049">
                  <c:v>2.2402585970571209E-4</c:v>
                </c:pt>
                <c:pt idx="8050">
                  <c:v>2.2402585970571209E-4</c:v>
                </c:pt>
                <c:pt idx="8051">
                  <c:v>2.2402585970571209E-4</c:v>
                </c:pt>
                <c:pt idx="8052">
                  <c:v>2.2402585970571209E-4</c:v>
                </c:pt>
                <c:pt idx="8053">
                  <c:v>2.2402585970571209E-4</c:v>
                </c:pt>
                <c:pt idx="8054">
                  <c:v>2.2402585970571209E-4</c:v>
                </c:pt>
                <c:pt idx="8055">
                  <c:v>2.2402585970571209E-4</c:v>
                </c:pt>
                <c:pt idx="8056">
                  <c:v>2.2402585970571209E-4</c:v>
                </c:pt>
                <c:pt idx="8057">
                  <c:v>2.2402585970571209E-4</c:v>
                </c:pt>
                <c:pt idx="8058">
                  <c:v>2.2402585970571209E-4</c:v>
                </c:pt>
                <c:pt idx="8059">
                  <c:v>2.2402585970571209E-4</c:v>
                </c:pt>
                <c:pt idx="8060">
                  <c:v>2.2402585970571209E-4</c:v>
                </c:pt>
                <c:pt idx="8061">
                  <c:v>2.2402585970571209E-4</c:v>
                </c:pt>
                <c:pt idx="8062">
                  <c:v>2.2402585970571209E-4</c:v>
                </c:pt>
                <c:pt idx="8063">
                  <c:v>2.2402585970571209E-4</c:v>
                </c:pt>
                <c:pt idx="8064">
                  <c:v>3.1720005521704842E-3</c:v>
                </c:pt>
                <c:pt idx="8065">
                  <c:v>3.1720005521704842E-3</c:v>
                </c:pt>
                <c:pt idx="8066">
                  <c:v>3.1720005521704842E-3</c:v>
                </c:pt>
                <c:pt idx="8067">
                  <c:v>3.1720005521704842E-3</c:v>
                </c:pt>
                <c:pt idx="8068">
                  <c:v>3.1720005521704842E-3</c:v>
                </c:pt>
                <c:pt idx="8069">
                  <c:v>3.1720005521704842E-3</c:v>
                </c:pt>
                <c:pt idx="8070">
                  <c:v>3.1720005521704842E-3</c:v>
                </c:pt>
                <c:pt idx="8071">
                  <c:v>3.1720005521704842E-3</c:v>
                </c:pt>
                <c:pt idx="8072">
                  <c:v>3.1720005521704842E-3</c:v>
                </c:pt>
                <c:pt idx="8073">
                  <c:v>3.1720005521704842E-3</c:v>
                </c:pt>
                <c:pt idx="8074">
                  <c:v>3.1720005521704842E-3</c:v>
                </c:pt>
                <c:pt idx="8075">
                  <c:v>3.1720005521704842E-3</c:v>
                </c:pt>
                <c:pt idx="8076">
                  <c:v>3.1720005521704842E-3</c:v>
                </c:pt>
                <c:pt idx="8077">
                  <c:v>3.1720005521704842E-3</c:v>
                </c:pt>
                <c:pt idx="8078">
                  <c:v>3.1720005521704842E-3</c:v>
                </c:pt>
                <c:pt idx="8079">
                  <c:v>3.1720005521704842E-3</c:v>
                </c:pt>
                <c:pt idx="8080">
                  <c:v>3.1720005521704842E-3</c:v>
                </c:pt>
                <c:pt idx="8081">
                  <c:v>3.1720005521704842E-3</c:v>
                </c:pt>
                <c:pt idx="8082">
                  <c:v>3.1720005521704842E-3</c:v>
                </c:pt>
                <c:pt idx="8083">
                  <c:v>3.1720005521704842E-3</c:v>
                </c:pt>
                <c:pt idx="8084">
                  <c:v>3.1720005521704842E-3</c:v>
                </c:pt>
                <c:pt idx="8085">
                  <c:v>3.1720005521704842E-3</c:v>
                </c:pt>
                <c:pt idx="8086">
                  <c:v>3.1720005521704842E-3</c:v>
                </c:pt>
                <c:pt idx="8087">
                  <c:v>3.1720005521704842E-3</c:v>
                </c:pt>
                <c:pt idx="8088">
                  <c:v>-4.6964823834372282E-6</c:v>
                </c:pt>
                <c:pt idx="8089">
                  <c:v>-4.6964823834372282E-6</c:v>
                </c:pt>
                <c:pt idx="8090">
                  <c:v>-4.6964823834372282E-6</c:v>
                </c:pt>
                <c:pt idx="8091">
                  <c:v>-4.6964823834372282E-6</c:v>
                </c:pt>
                <c:pt idx="8092">
                  <c:v>-4.6964823834372282E-6</c:v>
                </c:pt>
                <c:pt idx="8093">
                  <c:v>-4.6964823834372282E-6</c:v>
                </c:pt>
                <c:pt idx="8094">
                  <c:v>-4.6964823834372282E-6</c:v>
                </c:pt>
                <c:pt idx="8095">
                  <c:v>-4.6964823834372282E-6</c:v>
                </c:pt>
                <c:pt idx="8096">
                  <c:v>-4.6964823834372282E-6</c:v>
                </c:pt>
                <c:pt idx="8097">
                  <c:v>-4.6964823834372282E-6</c:v>
                </c:pt>
                <c:pt idx="8098">
                  <c:v>-4.6964823834372282E-6</c:v>
                </c:pt>
                <c:pt idx="8099">
                  <c:v>-4.6964823834372282E-6</c:v>
                </c:pt>
                <c:pt idx="8100">
                  <c:v>-4.6964823834372282E-6</c:v>
                </c:pt>
                <c:pt idx="8101">
                  <c:v>-4.6964823834372282E-6</c:v>
                </c:pt>
                <c:pt idx="8102">
                  <c:v>-4.6964823834372282E-6</c:v>
                </c:pt>
                <c:pt idx="8103">
                  <c:v>-4.6964823834372282E-6</c:v>
                </c:pt>
                <c:pt idx="8104">
                  <c:v>-4.6964823834372282E-6</c:v>
                </c:pt>
                <c:pt idx="8105">
                  <c:v>-4.6964823834372282E-6</c:v>
                </c:pt>
                <c:pt idx="8106">
                  <c:v>-4.6964823834372282E-6</c:v>
                </c:pt>
                <c:pt idx="8107">
                  <c:v>-4.6964823834372282E-6</c:v>
                </c:pt>
                <c:pt idx="8108">
                  <c:v>-4.6964823834372282E-6</c:v>
                </c:pt>
                <c:pt idx="8109">
                  <c:v>-4.6964823834372282E-6</c:v>
                </c:pt>
                <c:pt idx="8110">
                  <c:v>-4.6964823834372282E-6</c:v>
                </c:pt>
                <c:pt idx="8111">
                  <c:v>-4.6964823834372282E-6</c:v>
                </c:pt>
                <c:pt idx="8112">
                  <c:v>-2.1445873350871558E-3</c:v>
                </c:pt>
                <c:pt idx="8113">
                  <c:v>-2.1445873350871558E-3</c:v>
                </c:pt>
                <c:pt idx="8114">
                  <c:v>-2.1445873350871558E-3</c:v>
                </c:pt>
                <c:pt idx="8115">
                  <c:v>-2.1445873350871558E-3</c:v>
                </c:pt>
                <c:pt idx="8116">
                  <c:v>-2.1445873350871558E-3</c:v>
                </c:pt>
                <c:pt idx="8117">
                  <c:v>-2.1445873350871558E-3</c:v>
                </c:pt>
                <c:pt idx="8118">
                  <c:v>-2.1445873350871558E-3</c:v>
                </c:pt>
                <c:pt idx="8119">
                  <c:v>-2.1445873350871558E-3</c:v>
                </c:pt>
                <c:pt idx="8120">
                  <c:v>-2.1445873350871558E-3</c:v>
                </c:pt>
                <c:pt idx="8121">
                  <c:v>-2.1445873350871558E-3</c:v>
                </c:pt>
                <c:pt idx="8122">
                  <c:v>-2.1445873350871558E-3</c:v>
                </c:pt>
                <c:pt idx="8123">
                  <c:v>-2.1445873350871558E-3</c:v>
                </c:pt>
                <c:pt idx="8124">
                  <c:v>-2.1445873350871558E-3</c:v>
                </c:pt>
                <c:pt idx="8125">
                  <c:v>-2.1445873350871558E-3</c:v>
                </c:pt>
                <c:pt idx="8126">
                  <c:v>-2.1445873350871558E-3</c:v>
                </c:pt>
                <c:pt idx="8127">
                  <c:v>-2.1445873350871558E-3</c:v>
                </c:pt>
                <c:pt idx="8128">
                  <c:v>-2.1445873350871558E-3</c:v>
                </c:pt>
                <c:pt idx="8129">
                  <c:v>-2.1445873350871558E-3</c:v>
                </c:pt>
                <c:pt idx="8130">
                  <c:v>-2.1445873350871558E-3</c:v>
                </c:pt>
                <c:pt idx="8131">
                  <c:v>-2.1445873350871558E-3</c:v>
                </c:pt>
                <c:pt idx="8132">
                  <c:v>-2.1445873350871558E-3</c:v>
                </c:pt>
                <c:pt idx="8133">
                  <c:v>-2.1445873350871558E-3</c:v>
                </c:pt>
                <c:pt idx="8134">
                  <c:v>-2.1445873350871558E-3</c:v>
                </c:pt>
                <c:pt idx="8135">
                  <c:v>-2.1445873350871558E-3</c:v>
                </c:pt>
                <c:pt idx="8136">
                  <c:v>2.9082665511825923E-3</c:v>
                </c:pt>
                <c:pt idx="8137">
                  <c:v>2.9082665511825923E-3</c:v>
                </c:pt>
                <c:pt idx="8138">
                  <c:v>2.9082665511825923E-3</c:v>
                </c:pt>
                <c:pt idx="8139">
                  <c:v>2.9082665511825923E-3</c:v>
                </c:pt>
                <c:pt idx="8140">
                  <c:v>2.9082665511825923E-3</c:v>
                </c:pt>
                <c:pt idx="8141">
                  <c:v>2.9082665511825923E-3</c:v>
                </c:pt>
                <c:pt idx="8142">
                  <c:v>2.9082665511825923E-3</c:v>
                </c:pt>
                <c:pt idx="8143">
                  <c:v>2.9082665511825923E-3</c:v>
                </c:pt>
                <c:pt idx="8144">
                  <c:v>2.9082665511825923E-3</c:v>
                </c:pt>
                <c:pt idx="8145">
                  <c:v>2.9082665511825923E-3</c:v>
                </c:pt>
                <c:pt idx="8146">
                  <c:v>2.9082665511825923E-3</c:v>
                </c:pt>
                <c:pt idx="8147">
                  <c:v>2.9082665511825923E-3</c:v>
                </c:pt>
                <c:pt idx="8148">
                  <c:v>2.9082665511825923E-3</c:v>
                </c:pt>
                <c:pt idx="8149">
                  <c:v>2.9082665511825923E-3</c:v>
                </c:pt>
                <c:pt idx="8150">
                  <c:v>2.9082665511825923E-3</c:v>
                </c:pt>
                <c:pt idx="8151">
                  <c:v>2.9082665511825923E-3</c:v>
                </c:pt>
                <c:pt idx="8152">
                  <c:v>2.9082665511825923E-3</c:v>
                </c:pt>
                <c:pt idx="8153">
                  <c:v>2.9082665511825923E-3</c:v>
                </c:pt>
                <c:pt idx="8154">
                  <c:v>2.9082665511825923E-3</c:v>
                </c:pt>
                <c:pt idx="8155">
                  <c:v>2.9082665511825923E-3</c:v>
                </c:pt>
                <c:pt idx="8156">
                  <c:v>2.9082665511825923E-3</c:v>
                </c:pt>
                <c:pt idx="8157">
                  <c:v>2.9082665511825923E-3</c:v>
                </c:pt>
                <c:pt idx="8158">
                  <c:v>2.9082665511825923E-3</c:v>
                </c:pt>
                <c:pt idx="8159">
                  <c:v>2.9082665511825923E-3</c:v>
                </c:pt>
                <c:pt idx="8160">
                  <c:v>5.2004703989894097E-4</c:v>
                </c:pt>
                <c:pt idx="8161">
                  <c:v>5.2004703989894097E-4</c:v>
                </c:pt>
                <c:pt idx="8162">
                  <c:v>5.2004703989894097E-4</c:v>
                </c:pt>
                <c:pt idx="8163">
                  <c:v>5.2004703989894097E-4</c:v>
                </c:pt>
                <c:pt idx="8164">
                  <c:v>5.2004703989894097E-4</c:v>
                </c:pt>
                <c:pt idx="8165">
                  <c:v>5.2004703989894097E-4</c:v>
                </c:pt>
                <c:pt idx="8166">
                  <c:v>5.2004703989894097E-4</c:v>
                </c:pt>
                <c:pt idx="8167">
                  <c:v>5.2004703989894097E-4</c:v>
                </c:pt>
                <c:pt idx="8168">
                  <c:v>5.2004703989894097E-4</c:v>
                </c:pt>
                <c:pt idx="8169">
                  <c:v>5.2004703989894097E-4</c:v>
                </c:pt>
                <c:pt idx="8170">
                  <c:v>5.2004703989894097E-4</c:v>
                </c:pt>
                <c:pt idx="8171">
                  <c:v>5.2004703989894097E-4</c:v>
                </c:pt>
                <c:pt idx="8172">
                  <c:v>5.2004703989894097E-4</c:v>
                </c:pt>
                <c:pt idx="8173">
                  <c:v>5.2004703989894097E-4</c:v>
                </c:pt>
                <c:pt idx="8174">
                  <c:v>5.2004703989894097E-4</c:v>
                </c:pt>
                <c:pt idx="8175">
                  <c:v>5.2004703989894097E-4</c:v>
                </c:pt>
                <c:pt idx="8176">
                  <c:v>5.2004703989894097E-4</c:v>
                </c:pt>
                <c:pt idx="8177">
                  <c:v>5.2004703989894097E-4</c:v>
                </c:pt>
                <c:pt idx="8178">
                  <c:v>5.2004703989894097E-4</c:v>
                </c:pt>
                <c:pt idx="8179">
                  <c:v>5.2004703989894097E-4</c:v>
                </c:pt>
                <c:pt idx="8180">
                  <c:v>5.2004703989894097E-4</c:v>
                </c:pt>
                <c:pt idx="8181">
                  <c:v>5.2004703989894097E-4</c:v>
                </c:pt>
                <c:pt idx="8182">
                  <c:v>5.2004703989894097E-4</c:v>
                </c:pt>
                <c:pt idx="8183">
                  <c:v>5.2004703989894097E-4</c:v>
                </c:pt>
                <c:pt idx="8184">
                  <c:v>-4.7437827116691977E-5</c:v>
                </c:pt>
                <c:pt idx="8185">
                  <c:v>-4.7437827116691977E-5</c:v>
                </c:pt>
                <c:pt idx="8186">
                  <c:v>-4.7437827116691977E-5</c:v>
                </c:pt>
                <c:pt idx="8187">
                  <c:v>-4.7437827116691977E-5</c:v>
                </c:pt>
                <c:pt idx="8188">
                  <c:v>-4.7437827116691977E-5</c:v>
                </c:pt>
                <c:pt idx="8189">
                  <c:v>-4.7437827116691977E-5</c:v>
                </c:pt>
                <c:pt idx="8190">
                  <c:v>-4.7437827116691977E-5</c:v>
                </c:pt>
                <c:pt idx="8191">
                  <c:v>-4.7437827116691977E-5</c:v>
                </c:pt>
                <c:pt idx="8192">
                  <c:v>-4.7437827116691977E-5</c:v>
                </c:pt>
                <c:pt idx="8193">
                  <c:v>-4.7437827116691977E-5</c:v>
                </c:pt>
                <c:pt idx="8194">
                  <c:v>-4.7437827116691977E-5</c:v>
                </c:pt>
                <c:pt idx="8195">
                  <c:v>-4.7437827116691977E-5</c:v>
                </c:pt>
                <c:pt idx="8196">
                  <c:v>-4.7437827116691977E-5</c:v>
                </c:pt>
                <c:pt idx="8197">
                  <c:v>-4.7437827116691977E-5</c:v>
                </c:pt>
                <c:pt idx="8198">
                  <c:v>-4.7437827116691977E-5</c:v>
                </c:pt>
                <c:pt idx="8199">
                  <c:v>-4.7437827116691977E-5</c:v>
                </c:pt>
                <c:pt idx="8200">
                  <c:v>-4.7437827116691977E-5</c:v>
                </c:pt>
                <c:pt idx="8201">
                  <c:v>-4.7437827116691977E-5</c:v>
                </c:pt>
                <c:pt idx="8202">
                  <c:v>-4.7437827116691977E-5</c:v>
                </c:pt>
                <c:pt idx="8203">
                  <c:v>-4.7437827116691977E-5</c:v>
                </c:pt>
                <c:pt idx="8204">
                  <c:v>-4.7437827116691977E-5</c:v>
                </c:pt>
                <c:pt idx="8205">
                  <c:v>-4.7437827116691977E-5</c:v>
                </c:pt>
                <c:pt idx="8206">
                  <c:v>-4.7437827116691977E-5</c:v>
                </c:pt>
                <c:pt idx="8207">
                  <c:v>-4.7437827116691977E-5</c:v>
                </c:pt>
                <c:pt idx="8208">
                  <c:v>-5.0488251129410244E-4</c:v>
                </c:pt>
                <c:pt idx="8209">
                  <c:v>-5.0488251129410244E-4</c:v>
                </c:pt>
                <c:pt idx="8210">
                  <c:v>-5.0488251129410244E-4</c:v>
                </c:pt>
                <c:pt idx="8211">
                  <c:v>-5.0488251129410244E-4</c:v>
                </c:pt>
                <c:pt idx="8212">
                  <c:v>-5.0488251129410244E-4</c:v>
                </c:pt>
                <c:pt idx="8213">
                  <c:v>-5.0488251129410244E-4</c:v>
                </c:pt>
                <c:pt idx="8214">
                  <c:v>-5.0488251129410244E-4</c:v>
                </c:pt>
                <c:pt idx="8215">
                  <c:v>-5.0488251129410244E-4</c:v>
                </c:pt>
                <c:pt idx="8216">
                  <c:v>-5.0488251129410244E-4</c:v>
                </c:pt>
                <c:pt idx="8217">
                  <c:v>-5.0488251129410244E-4</c:v>
                </c:pt>
                <c:pt idx="8218">
                  <c:v>-5.0488251129410244E-4</c:v>
                </c:pt>
                <c:pt idx="8219">
                  <c:v>-5.0488251129410244E-4</c:v>
                </c:pt>
                <c:pt idx="8220">
                  <c:v>-5.0488251129410244E-4</c:v>
                </c:pt>
                <c:pt idx="8221">
                  <c:v>-5.0488251129410244E-4</c:v>
                </c:pt>
                <c:pt idx="8222">
                  <c:v>-5.0488251129410244E-4</c:v>
                </c:pt>
                <c:pt idx="8223">
                  <c:v>-5.0488251129410244E-4</c:v>
                </c:pt>
                <c:pt idx="8224">
                  <c:v>-5.0488251129410244E-4</c:v>
                </c:pt>
                <c:pt idx="8225">
                  <c:v>-5.0488251129410244E-4</c:v>
                </c:pt>
                <c:pt idx="8226">
                  <c:v>-5.0488251129410244E-4</c:v>
                </c:pt>
                <c:pt idx="8227">
                  <c:v>-5.0488251129410244E-4</c:v>
                </c:pt>
                <c:pt idx="8228">
                  <c:v>-5.0488251129410244E-4</c:v>
                </c:pt>
                <c:pt idx="8229">
                  <c:v>-5.0488251129410244E-4</c:v>
                </c:pt>
                <c:pt idx="8230">
                  <c:v>-5.0488251129410244E-4</c:v>
                </c:pt>
                <c:pt idx="8231">
                  <c:v>-5.0488251129410244E-4</c:v>
                </c:pt>
                <c:pt idx="8232">
                  <c:v>4.2005668736360136E-3</c:v>
                </c:pt>
                <c:pt idx="8233">
                  <c:v>4.2005668736360136E-3</c:v>
                </c:pt>
                <c:pt idx="8234">
                  <c:v>4.2005668736360136E-3</c:v>
                </c:pt>
                <c:pt idx="8235">
                  <c:v>4.2005668736360136E-3</c:v>
                </c:pt>
                <c:pt idx="8236">
                  <c:v>4.2005668736360136E-3</c:v>
                </c:pt>
                <c:pt idx="8237">
                  <c:v>4.2005668736360136E-3</c:v>
                </c:pt>
                <c:pt idx="8238">
                  <c:v>4.2005668736360136E-3</c:v>
                </c:pt>
                <c:pt idx="8239">
                  <c:v>4.2005668736360136E-3</c:v>
                </c:pt>
                <c:pt idx="8240">
                  <c:v>4.2005668736360136E-3</c:v>
                </c:pt>
                <c:pt idx="8241">
                  <c:v>4.2005668736360136E-3</c:v>
                </c:pt>
                <c:pt idx="8242">
                  <c:v>4.2005668736360136E-3</c:v>
                </c:pt>
                <c:pt idx="8243">
                  <c:v>4.2005668736360136E-3</c:v>
                </c:pt>
                <c:pt idx="8244">
                  <c:v>4.2005668736360136E-3</c:v>
                </c:pt>
                <c:pt idx="8245">
                  <c:v>4.2005668736360136E-3</c:v>
                </c:pt>
                <c:pt idx="8246">
                  <c:v>4.2005668736360136E-3</c:v>
                </c:pt>
                <c:pt idx="8247">
                  <c:v>4.2005668736360136E-3</c:v>
                </c:pt>
                <c:pt idx="8248">
                  <c:v>4.2005668736360136E-3</c:v>
                </c:pt>
                <c:pt idx="8249">
                  <c:v>4.2005668736360136E-3</c:v>
                </c:pt>
                <c:pt idx="8250">
                  <c:v>4.2005668736360136E-3</c:v>
                </c:pt>
                <c:pt idx="8251">
                  <c:v>4.2005668736360136E-3</c:v>
                </c:pt>
                <c:pt idx="8252">
                  <c:v>4.2005668736360136E-3</c:v>
                </c:pt>
                <c:pt idx="8253">
                  <c:v>4.2005668736360136E-3</c:v>
                </c:pt>
                <c:pt idx="8254">
                  <c:v>4.2005668736360136E-3</c:v>
                </c:pt>
                <c:pt idx="8255">
                  <c:v>4.2005668736360136E-3</c:v>
                </c:pt>
                <c:pt idx="8256">
                  <c:v>-3.8079913909330187E-3</c:v>
                </c:pt>
                <c:pt idx="8257">
                  <c:v>-3.8079913909330187E-3</c:v>
                </c:pt>
                <c:pt idx="8258">
                  <c:v>-3.8079913909330187E-3</c:v>
                </c:pt>
                <c:pt idx="8259">
                  <c:v>-3.8079913909330187E-3</c:v>
                </c:pt>
                <c:pt idx="8260">
                  <c:v>-3.8079913909330187E-3</c:v>
                </c:pt>
                <c:pt idx="8261">
                  <c:v>-3.8079913909330187E-3</c:v>
                </c:pt>
                <c:pt idx="8262">
                  <c:v>-3.8079913909330187E-3</c:v>
                </c:pt>
                <c:pt idx="8263">
                  <c:v>-3.8079913909330187E-3</c:v>
                </c:pt>
                <c:pt idx="8264">
                  <c:v>-3.8079913909330187E-3</c:v>
                </c:pt>
                <c:pt idx="8265">
                  <c:v>-3.8079913909330187E-3</c:v>
                </c:pt>
                <c:pt idx="8266">
                  <c:v>-3.8079913909330187E-3</c:v>
                </c:pt>
                <c:pt idx="8267">
                  <c:v>-3.8079913909330187E-3</c:v>
                </c:pt>
                <c:pt idx="8268">
                  <c:v>-3.8079913909330187E-3</c:v>
                </c:pt>
                <c:pt idx="8269">
                  <c:v>-3.8079913909330187E-3</c:v>
                </c:pt>
                <c:pt idx="8270">
                  <c:v>-3.8079913909330187E-3</c:v>
                </c:pt>
                <c:pt idx="8271">
                  <c:v>-3.8079913909330187E-3</c:v>
                </c:pt>
                <c:pt idx="8272">
                  <c:v>-3.8079913909330187E-3</c:v>
                </c:pt>
                <c:pt idx="8273">
                  <c:v>-3.8079913909330187E-3</c:v>
                </c:pt>
                <c:pt idx="8274">
                  <c:v>-3.8079913909330187E-3</c:v>
                </c:pt>
                <c:pt idx="8275">
                  <c:v>-3.8079913909330187E-3</c:v>
                </c:pt>
                <c:pt idx="8276">
                  <c:v>-3.8079913909330187E-3</c:v>
                </c:pt>
                <c:pt idx="8277">
                  <c:v>-3.8079913909330187E-3</c:v>
                </c:pt>
                <c:pt idx="8278">
                  <c:v>-3.8079913909330187E-3</c:v>
                </c:pt>
                <c:pt idx="8279">
                  <c:v>-3.8079913909330187E-3</c:v>
                </c:pt>
                <c:pt idx="8280">
                  <c:v>-8.0863337732184348E-4</c:v>
                </c:pt>
                <c:pt idx="8281">
                  <c:v>-8.0863337732184348E-4</c:v>
                </c:pt>
                <c:pt idx="8282">
                  <c:v>-8.0863337732184348E-4</c:v>
                </c:pt>
                <c:pt idx="8283">
                  <c:v>-8.0863337732184348E-4</c:v>
                </c:pt>
                <c:pt idx="8284">
                  <c:v>-8.0863337732184348E-4</c:v>
                </c:pt>
                <c:pt idx="8285">
                  <c:v>-8.0863337732184348E-4</c:v>
                </c:pt>
                <c:pt idx="8286">
                  <c:v>-8.0863337732184348E-4</c:v>
                </c:pt>
                <c:pt idx="8287">
                  <c:v>-8.0863337732184348E-4</c:v>
                </c:pt>
                <c:pt idx="8288">
                  <c:v>-8.0863337732184348E-4</c:v>
                </c:pt>
                <c:pt idx="8289">
                  <c:v>-8.0863337732184348E-4</c:v>
                </c:pt>
                <c:pt idx="8290">
                  <c:v>-8.0863337732184348E-4</c:v>
                </c:pt>
                <c:pt idx="8291">
                  <c:v>-8.0863337732184348E-4</c:v>
                </c:pt>
                <c:pt idx="8292">
                  <c:v>-8.0863337732184348E-4</c:v>
                </c:pt>
                <c:pt idx="8293">
                  <c:v>-8.0863337732184348E-4</c:v>
                </c:pt>
                <c:pt idx="8294">
                  <c:v>-8.0863337732184348E-4</c:v>
                </c:pt>
                <c:pt idx="8295">
                  <c:v>-8.0863337732184348E-4</c:v>
                </c:pt>
                <c:pt idx="8296">
                  <c:v>-8.0863337732184348E-4</c:v>
                </c:pt>
                <c:pt idx="8297">
                  <c:v>-8.0863337732184348E-4</c:v>
                </c:pt>
                <c:pt idx="8298">
                  <c:v>-8.0863337732184348E-4</c:v>
                </c:pt>
                <c:pt idx="8299">
                  <c:v>-8.0863337732184348E-4</c:v>
                </c:pt>
                <c:pt idx="8300">
                  <c:v>-8.0863337732184348E-4</c:v>
                </c:pt>
                <c:pt idx="8301">
                  <c:v>-8.0863337732184348E-4</c:v>
                </c:pt>
                <c:pt idx="8302">
                  <c:v>-8.0863337732184348E-4</c:v>
                </c:pt>
                <c:pt idx="8303">
                  <c:v>-8.0863337732184348E-4</c:v>
                </c:pt>
                <c:pt idx="8304">
                  <c:v>-1.2426168217505307E-5</c:v>
                </c:pt>
                <c:pt idx="8305">
                  <c:v>-1.2426168217505307E-5</c:v>
                </c:pt>
                <c:pt idx="8306">
                  <c:v>-1.2426168217505307E-5</c:v>
                </c:pt>
                <c:pt idx="8307">
                  <c:v>-1.2426168217505307E-5</c:v>
                </c:pt>
                <c:pt idx="8308">
                  <c:v>-1.2426168217505307E-5</c:v>
                </c:pt>
                <c:pt idx="8309">
                  <c:v>-1.2426168217505307E-5</c:v>
                </c:pt>
                <c:pt idx="8310">
                  <c:v>-1.2426168217505307E-5</c:v>
                </c:pt>
                <c:pt idx="8311">
                  <c:v>-1.2426168217505307E-5</c:v>
                </c:pt>
                <c:pt idx="8312">
                  <c:v>-1.2426168217505307E-5</c:v>
                </c:pt>
                <c:pt idx="8313">
                  <c:v>-1.2426168217505307E-5</c:v>
                </c:pt>
                <c:pt idx="8314">
                  <c:v>-1.2426168217505307E-5</c:v>
                </c:pt>
                <c:pt idx="8315">
                  <c:v>-1.2426168217505307E-5</c:v>
                </c:pt>
                <c:pt idx="8316">
                  <c:v>-1.2426168217505307E-5</c:v>
                </c:pt>
                <c:pt idx="8317">
                  <c:v>-1.2426168217505307E-5</c:v>
                </c:pt>
                <c:pt idx="8318">
                  <c:v>-1.2426168217505307E-5</c:v>
                </c:pt>
                <c:pt idx="8319">
                  <c:v>-1.2426168217505307E-5</c:v>
                </c:pt>
                <c:pt idx="8320">
                  <c:v>-1.2426168217505307E-5</c:v>
                </c:pt>
                <c:pt idx="8321">
                  <c:v>-1.2426168217505307E-5</c:v>
                </c:pt>
                <c:pt idx="8322">
                  <c:v>-1.2426168217505307E-5</c:v>
                </c:pt>
                <c:pt idx="8323">
                  <c:v>-1.2426168217505307E-5</c:v>
                </c:pt>
                <c:pt idx="8324">
                  <c:v>-1.2426168217505307E-5</c:v>
                </c:pt>
                <c:pt idx="8325">
                  <c:v>-1.2426168217505307E-5</c:v>
                </c:pt>
                <c:pt idx="8326">
                  <c:v>-1.2426168217505307E-5</c:v>
                </c:pt>
                <c:pt idx="8327">
                  <c:v>-1.2426168217505307E-5</c:v>
                </c:pt>
                <c:pt idx="8328">
                  <c:v>3.164270866335972E-3</c:v>
                </c:pt>
                <c:pt idx="8329">
                  <c:v>3.164270866335972E-3</c:v>
                </c:pt>
                <c:pt idx="8330">
                  <c:v>3.164270866335972E-3</c:v>
                </c:pt>
                <c:pt idx="8331">
                  <c:v>3.164270866335972E-3</c:v>
                </c:pt>
                <c:pt idx="8332">
                  <c:v>3.164270866335972E-3</c:v>
                </c:pt>
                <c:pt idx="8333">
                  <c:v>3.164270866335972E-3</c:v>
                </c:pt>
                <c:pt idx="8334">
                  <c:v>3.164270866335972E-3</c:v>
                </c:pt>
                <c:pt idx="8335">
                  <c:v>3.164270866335972E-3</c:v>
                </c:pt>
                <c:pt idx="8336">
                  <c:v>3.164270866335972E-3</c:v>
                </c:pt>
                <c:pt idx="8337">
                  <c:v>3.164270866335972E-3</c:v>
                </c:pt>
                <c:pt idx="8338">
                  <c:v>3.164270866335972E-3</c:v>
                </c:pt>
                <c:pt idx="8339">
                  <c:v>3.164270866335972E-3</c:v>
                </c:pt>
                <c:pt idx="8340">
                  <c:v>3.164270866335972E-3</c:v>
                </c:pt>
                <c:pt idx="8341">
                  <c:v>3.164270866335972E-3</c:v>
                </c:pt>
                <c:pt idx="8342">
                  <c:v>3.164270866335972E-3</c:v>
                </c:pt>
                <c:pt idx="8343">
                  <c:v>3.164270866335972E-3</c:v>
                </c:pt>
                <c:pt idx="8344">
                  <c:v>3.164270866335972E-3</c:v>
                </c:pt>
                <c:pt idx="8345">
                  <c:v>3.164270866335972E-3</c:v>
                </c:pt>
                <c:pt idx="8346">
                  <c:v>3.164270866335972E-3</c:v>
                </c:pt>
                <c:pt idx="8347">
                  <c:v>3.164270866335972E-3</c:v>
                </c:pt>
                <c:pt idx="8348">
                  <c:v>3.164270866335972E-3</c:v>
                </c:pt>
                <c:pt idx="8349">
                  <c:v>3.164270866335972E-3</c:v>
                </c:pt>
                <c:pt idx="8350">
                  <c:v>3.164270866335972E-3</c:v>
                </c:pt>
                <c:pt idx="8351">
                  <c:v>3.164270866335972E-3</c:v>
                </c:pt>
                <c:pt idx="8352">
                  <c:v>4.1964199288129223E-3</c:v>
                </c:pt>
                <c:pt idx="8353">
                  <c:v>4.1964199288129223E-3</c:v>
                </c:pt>
                <c:pt idx="8354">
                  <c:v>4.1964199288129223E-3</c:v>
                </c:pt>
                <c:pt idx="8355">
                  <c:v>4.1964199288129223E-3</c:v>
                </c:pt>
                <c:pt idx="8356">
                  <c:v>4.1964199288129223E-3</c:v>
                </c:pt>
                <c:pt idx="8357">
                  <c:v>4.1964199288129223E-3</c:v>
                </c:pt>
                <c:pt idx="8358">
                  <c:v>4.1964199288129223E-3</c:v>
                </c:pt>
                <c:pt idx="8359">
                  <c:v>4.1964199288129223E-3</c:v>
                </c:pt>
                <c:pt idx="8360">
                  <c:v>4.1964199288129223E-3</c:v>
                </c:pt>
                <c:pt idx="8361">
                  <c:v>4.1964199288129223E-3</c:v>
                </c:pt>
                <c:pt idx="8362">
                  <c:v>4.1964199288129223E-3</c:v>
                </c:pt>
                <c:pt idx="8363">
                  <c:v>4.1964199288129223E-3</c:v>
                </c:pt>
                <c:pt idx="8364">
                  <c:v>4.1964199288129223E-3</c:v>
                </c:pt>
                <c:pt idx="8365">
                  <c:v>4.1964199288129223E-3</c:v>
                </c:pt>
                <c:pt idx="8366">
                  <c:v>4.1964199288129223E-3</c:v>
                </c:pt>
                <c:pt idx="8367">
                  <c:v>4.1964199288129223E-3</c:v>
                </c:pt>
                <c:pt idx="8368">
                  <c:v>4.1964199288129223E-3</c:v>
                </c:pt>
                <c:pt idx="8369">
                  <c:v>4.1964199288129223E-3</c:v>
                </c:pt>
                <c:pt idx="8370">
                  <c:v>4.1964199288129223E-3</c:v>
                </c:pt>
                <c:pt idx="8371">
                  <c:v>4.1964199288129223E-3</c:v>
                </c:pt>
                <c:pt idx="8372">
                  <c:v>4.1964199288129223E-3</c:v>
                </c:pt>
                <c:pt idx="8373">
                  <c:v>4.1964199288129223E-3</c:v>
                </c:pt>
                <c:pt idx="8374">
                  <c:v>4.1964199288129223E-3</c:v>
                </c:pt>
                <c:pt idx="8375">
                  <c:v>4.1964199288129223E-3</c:v>
                </c:pt>
                <c:pt idx="8376">
                  <c:v>3.967697586724217E-3</c:v>
                </c:pt>
                <c:pt idx="8377">
                  <c:v>3.967697586724217E-3</c:v>
                </c:pt>
                <c:pt idx="8378">
                  <c:v>3.967697586724217E-3</c:v>
                </c:pt>
                <c:pt idx="8379">
                  <c:v>3.967697586724217E-3</c:v>
                </c:pt>
                <c:pt idx="8380">
                  <c:v>3.967697586724217E-3</c:v>
                </c:pt>
                <c:pt idx="8381">
                  <c:v>3.967697586724217E-3</c:v>
                </c:pt>
                <c:pt idx="8382">
                  <c:v>3.967697586724217E-3</c:v>
                </c:pt>
                <c:pt idx="8383">
                  <c:v>3.967697586724217E-3</c:v>
                </c:pt>
                <c:pt idx="8384">
                  <c:v>3.967697586724217E-3</c:v>
                </c:pt>
                <c:pt idx="8385">
                  <c:v>3.967697586724217E-3</c:v>
                </c:pt>
                <c:pt idx="8386">
                  <c:v>3.967697586724217E-3</c:v>
                </c:pt>
                <c:pt idx="8387">
                  <c:v>3.967697586724217E-3</c:v>
                </c:pt>
                <c:pt idx="8388">
                  <c:v>3.967697586724217E-3</c:v>
                </c:pt>
                <c:pt idx="8389">
                  <c:v>3.967697586724217E-3</c:v>
                </c:pt>
                <c:pt idx="8390">
                  <c:v>3.967697586724217E-3</c:v>
                </c:pt>
                <c:pt idx="8391">
                  <c:v>3.967697586724217E-3</c:v>
                </c:pt>
                <c:pt idx="8392">
                  <c:v>3.967697586724217E-3</c:v>
                </c:pt>
                <c:pt idx="8393">
                  <c:v>3.967697586724217E-3</c:v>
                </c:pt>
                <c:pt idx="8394">
                  <c:v>3.967697586724217E-3</c:v>
                </c:pt>
                <c:pt idx="8395">
                  <c:v>3.967697586724217E-3</c:v>
                </c:pt>
                <c:pt idx="8396">
                  <c:v>3.967697586724217E-3</c:v>
                </c:pt>
                <c:pt idx="8397">
                  <c:v>3.967697586724217E-3</c:v>
                </c:pt>
                <c:pt idx="8398">
                  <c:v>3.967697586724217E-3</c:v>
                </c:pt>
                <c:pt idx="8399">
                  <c:v>3.967697586724217E-3</c:v>
                </c:pt>
                <c:pt idx="8400">
                  <c:v>2.7771975867243448E-3</c:v>
                </c:pt>
                <c:pt idx="8401">
                  <c:v>2.7771975867243448E-3</c:v>
                </c:pt>
                <c:pt idx="8402">
                  <c:v>2.7771975867243448E-3</c:v>
                </c:pt>
                <c:pt idx="8403">
                  <c:v>2.7771975867243448E-3</c:v>
                </c:pt>
                <c:pt idx="8404">
                  <c:v>2.7771975867243448E-3</c:v>
                </c:pt>
                <c:pt idx="8405">
                  <c:v>2.7771975867243448E-3</c:v>
                </c:pt>
                <c:pt idx="8406">
                  <c:v>2.7771975867243448E-3</c:v>
                </c:pt>
                <c:pt idx="8407">
                  <c:v>2.7771975867243448E-3</c:v>
                </c:pt>
                <c:pt idx="8408">
                  <c:v>2.7771975867243448E-3</c:v>
                </c:pt>
                <c:pt idx="8409">
                  <c:v>2.7771975867243448E-3</c:v>
                </c:pt>
                <c:pt idx="8410">
                  <c:v>2.7771975867243448E-3</c:v>
                </c:pt>
                <c:pt idx="8411">
                  <c:v>2.7771975867243448E-3</c:v>
                </c:pt>
                <c:pt idx="8412">
                  <c:v>2.7771975867243448E-3</c:v>
                </c:pt>
                <c:pt idx="8413">
                  <c:v>2.7771975867243448E-3</c:v>
                </c:pt>
                <c:pt idx="8414">
                  <c:v>2.7771975867243448E-3</c:v>
                </c:pt>
                <c:pt idx="8415">
                  <c:v>2.7771975867243448E-3</c:v>
                </c:pt>
                <c:pt idx="8416">
                  <c:v>2.7771975867243448E-3</c:v>
                </c:pt>
                <c:pt idx="8417">
                  <c:v>2.7771975867243448E-3</c:v>
                </c:pt>
                <c:pt idx="8418">
                  <c:v>2.7771975867243448E-3</c:v>
                </c:pt>
                <c:pt idx="8419">
                  <c:v>2.7771975867243448E-3</c:v>
                </c:pt>
                <c:pt idx="8420">
                  <c:v>2.7771975867243448E-3</c:v>
                </c:pt>
                <c:pt idx="8421">
                  <c:v>2.7771975867243448E-3</c:v>
                </c:pt>
                <c:pt idx="8422">
                  <c:v>2.7771975867243448E-3</c:v>
                </c:pt>
                <c:pt idx="8423">
                  <c:v>2.7771975867243448E-3</c:v>
                </c:pt>
                <c:pt idx="8424">
                  <c:v>1.3000675227935687E-2</c:v>
                </c:pt>
                <c:pt idx="8425">
                  <c:v>1.3000675227935687E-2</c:v>
                </c:pt>
                <c:pt idx="8426">
                  <c:v>1.3000675227935687E-2</c:v>
                </c:pt>
                <c:pt idx="8427">
                  <c:v>1.3000675227935687E-2</c:v>
                </c:pt>
                <c:pt idx="8428">
                  <c:v>1.3000675227935687E-2</c:v>
                </c:pt>
                <c:pt idx="8429">
                  <c:v>1.3000675227935687E-2</c:v>
                </c:pt>
                <c:pt idx="8430">
                  <c:v>1.3000675227935687E-2</c:v>
                </c:pt>
                <c:pt idx="8431">
                  <c:v>1.3000675227935687E-2</c:v>
                </c:pt>
                <c:pt idx="8432">
                  <c:v>1.3000675227935687E-2</c:v>
                </c:pt>
                <c:pt idx="8433">
                  <c:v>1.3000675227935687E-2</c:v>
                </c:pt>
                <c:pt idx="8434">
                  <c:v>1.3000675227935687E-2</c:v>
                </c:pt>
                <c:pt idx="8435">
                  <c:v>1.3000675227935687E-2</c:v>
                </c:pt>
                <c:pt idx="8436">
                  <c:v>1.3000675227935687E-2</c:v>
                </c:pt>
                <c:pt idx="8437">
                  <c:v>1.3000675227935687E-2</c:v>
                </c:pt>
                <c:pt idx="8438">
                  <c:v>1.3000675227935687E-2</c:v>
                </c:pt>
                <c:pt idx="8439">
                  <c:v>1.3000675227935687E-2</c:v>
                </c:pt>
                <c:pt idx="8440">
                  <c:v>1.3000675227935687E-2</c:v>
                </c:pt>
                <c:pt idx="8441">
                  <c:v>1.3000675227935687E-2</c:v>
                </c:pt>
                <c:pt idx="8442">
                  <c:v>1.3000675227935687E-2</c:v>
                </c:pt>
                <c:pt idx="8443">
                  <c:v>1.3000675227935687E-2</c:v>
                </c:pt>
                <c:pt idx="8444">
                  <c:v>1.3000675227935687E-2</c:v>
                </c:pt>
                <c:pt idx="8445">
                  <c:v>1.3000675227935687E-2</c:v>
                </c:pt>
                <c:pt idx="8446">
                  <c:v>1.3000675227935687E-2</c:v>
                </c:pt>
                <c:pt idx="8447">
                  <c:v>1.3000675227935687E-2</c:v>
                </c:pt>
                <c:pt idx="8448">
                  <c:v>9.5952558512930608E-3</c:v>
                </c:pt>
                <c:pt idx="8449">
                  <c:v>9.5952558512930608E-3</c:v>
                </c:pt>
                <c:pt idx="8450">
                  <c:v>9.5952558512930608E-3</c:v>
                </c:pt>
                <c:pt idx="8451">
                  <c:v>9.5952558512930608E-3</c:v>
                </c:pt>
                <c:pt idx="8452">
                  <c:v>9.5952558512930608E-3</c:v>
                </c:pt>
                <c:pt idx="8453">
                  <c:v>9.5952558512930608E-3</c:v>
                </c:pt>
                <c:pt idx="8454">
                  <c:v>9.5952558512930608E-3</c:v>
                </c:pt>
                <c:pt idx="8455">
                  <c:v>9.5952558512930608E-3</c:v>
                </c:pt>
                <c:pt idx="8456">
                  <c:v>9.5952558512930608E-3</c:v>
                </c:pt>
                <c:pt idx="8457">
                  <c:v>9.5952558512930608E-3</c:v>
                </c:pt>
                <c:pt idx="8458">
                  <c:v>9.5952558512930608E-3</c:v>
                </c:pt>
                <c:pt idx="8459">
                  <c:v>9.5952558512930608E-3</c:v>
                </c:pt>
                <c:pt idx="8460">
                  <c:v>9.5952558512930608E-3</c:v>
                </c:pt>
                <c:pt idx="8461">
                  <c:v>9.5952558512930608E-3</c:v>
                </c:pt>
                <c:pt idx="8462">
                  <c:v>9.5952558512930608E-3</c:v>
                </c:pt>
                <c:pt idx="8463">
                  <c:v>9.5952558512930608E-3</c:v>
                </c:pt>
                <c:pt idx="8464">
                  <c:v>9.5952558512930608E-3</c:v>
                </c:pt>
                <c:pt idx="8465">
                  <c:v>9.5952558512930608E-3</c:v>
                </c:pt>
                <c:pt idx="8466">
                  <c:v>9.5952558512930608E-3</c:v>
                </c:pt>
                <c:pt idx="8467">
                  <c:v>9.5952558512930608E-3</c:v>
                </c:pt>
                <c:pt idx="8468">
                  <c:v>9.5952558512930608E-3</c:v>
                </c:pt>
                <c:pt idx="8469">
                  <c:v>9.5952558512930608E-3</c:v>
                </c:pt>
                <c:pt idx="8470">
                  <c:v>9.5952558512930608E-3</c:v>
                </c:pt>
                <c:pt idx="8471">
                  <c:v>9.5952558512930608E-3</c:v>
                </c:pt>
                <c:pt idx="8472">
                  <c:v>8.2438425218591682E-3</c:v>
                </c:pt>
                <c:pt idx="8473">
                  <c:v>8.2438425218591682E-3</c:v>
                </c:pt>
                <c:pt idx="8474">
                  <c:v>8.2438425218591682E-3</c:v>
                </c:pt>
                <c:pt idx="8475">
                  <c:v>8.2438425218591682E-3</c:v>
                </c:pt>
                <c:pt idx="8476">
                  <c:v>8.2438425218591682E-3</c:v>
                </c:pt>
                <c:pt idx="8477">
                  <c:v>8.2438425218591682E-3</c:v>
                </c:pt>
                <c:pt idx="8478">
                  <c:v>8.2438425218591682E-3</c:v>
                </c:pt>
                <c:pt idx="8479">
                  <c:v>8.2438425218591682E-3</c:v>
                </c:pt>
                <c:pt idx="8480">
                  <c:v>8.2438425218591682E-3</c:v>
                </c:pt>
                <c:pt idx="8481">
                  <c:v>8.2438425218591682E-3</c:v>
                </c:pt>
                <c:pt idx="8482">
                  <c:v>8.2438425218591682E-3</c:v>
                </c:pt>
                <c:pt idx="8483">
                  <c:v>8.2438425218591682E-3</c:v>
                </c:pt>
                <c:pt idx="8484">
                  <c:v>8.2438425218591682E-3</c:v>
                </c:pt>
                <c:pt idx="8485">
                  <c:v>8.2438425218591682E-3</c:v>
                </c:pt>
                <c:pt idx="8486">
                  <c:v>8.2438425218591682E-3</c:v>
                </c:pt>
                <c:pt idx="8487">
                  <c:v>8.2438425218591682E-3</c:v>
                </c:pt>
                <c:pt idx="8488">
                  <c:v>8.2438425218591682E-3</c:v>
                </c:pt>
                <c:pt idx="8489">
                  <c:v>8.2438425218591682E-3</c:v>
                </c:pt>
                <c:pt idx="8490">
                  <c:v>8.2438425218591682E-3</c:v>
                </c:pt>
                <c:pt idx="8491">
                  <c:v>8.2438425218591682E-3</c:v>
                </c:pt>
                <c:pt idx="8492">
                  <c:v>8.2438425218591682E-3</c:v>
                </c:pt>
                <c:pt idx="8493">
                  <c:v>8.2438425218591682E-3</c:v>
                </c:pt>
                <c:pt idx="8494">
                  <c:v>8.2438425218591682E-3</c:v>
                </c:pt>
                <c:pt idx="8495">
                  <c:v>8.2438425218591682E-3</c:v>
                </c:pt>
                <c:pt idx="8496">
                  <c:v>1.1057621654143812E-2</c:v>
                </c:pt>
                <c:pt idx="8497">
                  <c:v>1.1057621654143812E-2</c:v>
                </c:pt>
                <c:pt idx="8498">
                  <c:v>1.1057621654143812E-2</c:v>
                </c:pt>
                <c:pt idx="8499">
                  <c:v>1.1057621654143812E-2</c:v>
                </c:pt>
                <c:pt idx="8500">
                  <c:v>1.1057621654143812E-2</c:v>
                </c:pt>
                <c:pt idx="8501">
                  <c:v>1.1057621654143812E-2</c:v>
                </c:pt>
                <c:pt idx="8502">
                  <c:v>1.1057621654143812E-2</c:v>
                </c:pt>
                <c:pt idx="8503">
                  <c:v>1.1057621654143812E-2</c:v>
                </c:pt>
                <c:pt idx="8504">
                  <c:v>1.1057621654143812E-2</c:v>
                </c:pt>
                <c:pt idx="8505">
                  <c:v>1.1057621654143812E-2</c:v>
                </c:pt>
                <c:pt idx="8506">
                  <c:v>1.1057621654143812E-2</c:v>
                </c:pt>
                <c:pt idx="8507">
                  <c:v>1.1057621654143812E-2</c:v>
                </c:pt>
                <c:pt idx="8508">
                  <c:v>1.1057621654143812E-2</c:v>
                </c:pt>
                <c:pt idx="8509">
                  <c:v>1.1057621654143812E-2</c:v>
                </c:pt>
                <c:pt idx="8510">
                  <c:v>1.1057621654143812E-2</c:v>
                </c:pt>
                <c:pt idx="8511">
                  <c:v>1.1057621654143812E-2</c:v>
                </c:pt>
                <c:pt idx="8512">
                  <c:v>1.1057621654143812E-2</c:v>
                </c:pt>
                <c:pt idx="8513">
                  <c:v>1.1057621654143812E-2</c:v>
                </c:pt>
                <c:pt idx="8514">
                  <c:v>1.1057621654143812E-2</c:v>
                </c:pt>
                <c:pt idx="8515">
                  <c:v>1.1057621654143812E-2</c:v>
                </c:pt>
                <c:pt idx="8516">
                  <c:v>1.1057621654143812E-2</c:v>
                </c:pt>
                <c:pt idx="8517">
                  <c:v>1.1057621654143812E-2</c:v>
                </c:pt>
                <c:pt idx="8518">
                  <c:v>1.1057621654143812E-2</c:v>
                </c:pt>
                <c:pt idx="8519">
                  <c:v>1.1057621654143812E-2</c:v>
                </c:pt>
                <c:pt idx="8520">
                  <c:v>1.1917088815051269E-2</c:v>
                </c:pt>
                <c:pt idx="8521">
                  <c:v>1.1917088815051269E-2</c:v>
                </c:pt>
                <c:pt idx="8522">
                  <c:v>1.1917088815051269E-2</c:v>
                </c:pt>
                <c:pt idx="8523">
                  <c:v>1.1917088815051269E-2</c:v>
                </c:pt>
                <c:pt idx="8524">
                  <c:v>1.1917088815051269E-2</c:v>
                </c:pt>
                <c:pt idx="8525">
                  <c:v>1.1917088815051269E-2</c:v>
                </c:pt>
                <c:pt idx="8526">
                  <c:v>1.1917088815051269E-2</c:v>
                </c:pt>
                <c:pt idx="8527">
                  <c:v>1.1917088815051269E-2</c:v>
                </c:pt>
                <c:pt idx="8528">
                  <c:v>1.1917088815051269E-2</c:v>
                </c:pt>
                <c:pt idx="8529">
                  <c:v>1.1917088815051269E-2</c:v>
                </c:pt>
                <c:pt idx="8530">
                  <c:v>1.1917088815051269E-2</c:v>
                </c:pt>
                <c:pt idx="8531">
                  <c:v>1.1917088815051269E-2</c:v>
                </c:pt>
                <c:pt idx="8532">
                  <c:v>1.1917088815051269E-2</c:v>
                </c:pt>
                <c:pt idx="8533">
                  <c:v>1.1917088815051269E-2</c:v>
                </c:pt>
                <c:pt idx="8534">
                  <c:v>1.1917088815051269E-2</c:v>
                </c:pt>
                <c:pt idx="8535">
                  <c:v>1.1917088815051269E-2</c:v>
                </c:pt>
                <c:pt idx="8536">
                  <c:v>1.1917088815051269E-2</c:v>
                </c:pt>
                <c:pt idx="8537">
                  <c:v>1.1917088815051269E-2</c:v>
                </c:pt>
                <c:pt idx="8538">
                  <c:v>1.1917088815051269E-2</c:v>
                </c:pt>
                <c:pt idx="8539">
                  <c:v>1.1917088815051269E-2</c:v>
                </c:pt>
                <c:pt idx="8540">
                  <c:v>1.1917088815051269E-2</c:v>
                </c:pt>
                <c:pt idx="8541">
                  <c:v>1.1917088815051269E-2</c:v>
                </c:pt>
                <c:pt idx="8542">
                  <c:v>1.1917088815051269E-2</c:v>
                </c:pt>
                <c:pt idx="8543">
                  <c:v>1.1917088815051269E-2</c:v>
                </c:pt>
                <c:pt idx="8544">
                  <c:v>4.665687214386427E-3</c:v>
                </c:pt>
                <c:pt idx="8545">
                  <c:v>4.665687214386427E-3</c:v>
                </c:pt>
                <c:pt idx="8546">
                  <c:v>4.665687214386427E-3</c:v>
                </c:pt>
                <c:pt idx="8547">
                  <c:v>4.665687214386427E-3</c:v>
                </c:pt>
                <c:pt idx="8548">
                  <c:v>4.665687214386427E-3</c:v>
                </c:pt>
                <c:pt idx="8549">
                  <c:v>4.665687214386427E-3</c:v>
                </c:pt>
                <c:pt idx="8550">
                  <c:v>4.665687214386427E-3</c:v>
                </c:pt>
                <c:pt idx="8551">
                  <c:v>4.665687214386427E-3</c:v>
                </c:pt>
                <c:pt idx="8552">
                  <c:v>4.665687214386427E-3</c:v>
                </c:pt>
                <c:pt idx="8553">
                  <c:v>4.665687214386427E-3</c:v>
                </c:pt>
                <c:pt idx="8554">
                  <c:v>4.665687214386427E-3</c:v>
                </c:pt>
                <c:pt idx="8555">
                  <c:v>4.665687214386427E-3</c:v>
                </c:pt>
                <c:pt idx="8556">
                  <c:v>4.665687214386427E-3</c:v>
                </c:pt>
                <c:pt idx="8557">
                  <c:v>4.665687214386427E-3</c:v>
                </c:pt>
                <c:pt idx="8558">
                  <c:v>4.665687214386427E-3</c:v>
                </c:pt>
                <c:pt idx="8559">
                  <c:v>4.665687214386427E-3</c:v>
                </c:pt>
                <c:pt idx="8560">
                  <c:v>4.665687214386427E-3</c:v>
                </c:pt>
                <c:pt idx="8561">
                  <c:v>4.665687214386427E-3</c:v>
                </c:pt>
                <c:pt idx="8562">
                  <c:v>4.665687214386427E-3</c:v>
                </c:pt>
                <c:pt idx="8563">
                  <c:v>4.665687214386427E-3</c:v>
                </c:pt>
                <c:pt idx="8564">
                  <c:v>4.665687214386427E-3</c:v>
                </c:pt>
                <c:pt idx="8565">
                  <c:v>4.665687214386427E-3</c:v>
                </c:pt>
                <c:pt idx="8566">
                  <c:v>4.665687214386427E-3</c:v>
                </c:pt>
                <c:pt idx="8567">
                  <c:v>4.665687214386427E-3</c:v>
                </c:pt>
                <c:pt idx="8568">
                  <c:v>4.7679977113901373E-3</c:v>
                </c:pt>
                <c:pt idx="8569">
                  <c:v>4.7679977113901373E-3</c:v>
                </c:pt>
                <c:pt idx="8570">
                  <c:v>4.7679977113901373E-3</c:v>
                </c:pt>
                <c:pt idx="8571">
                  <c:v>4.7679977113901373E-3</c:v>
                </c:pt>
                <c:pt idx="8572">
                  <c:v>4.7679977113901373E-3</c:v>
                </c:pt>
                <c:pt idx="8573">
                  <c:v>4.7679977113901373E-3</c:v>
                </c:pt>
                <c:pt idx="8574">
                  <c:v>4.7679977113901373E-3</c:v>
                </c:pt>
                <c:pt idx="8575">
                  <c:v>4.7679977113901373E-3</c:v>
                </c:pt>
                <c:pt idx="8576">
                  <c:v>4.7679977113901373E-3</c:v>
                </c:pt>
                <c:pt idx="8577">
                  <c:v>4.7679977113901373E-3</c:v>
                </c:pt>
                <c:pt idx="8578">
                  <c:v>4.7679977113901373E-3</c:v>
                </c:pt>
                <c:pt idx="8579">
                  <c:v>4.7679977113901373E-3</c:v>
                </c:pt>
                <c:pt idx="8580">
                  <c:v>4.7679977113901373E-3</c:v>
                </c:pt>
                <c:pt idx="8581">
                  <c:v>4.7679977113901373E-3</c:v>
                </c:pt>
                <c:pt idx="8582">
                  <c:v>4.7679977113901373E-3</c:v>
                </c:pt>
                <c:pt idx="8583">
                  <c:v>4.7679977113901373E-3</c:v>
                </c:pt>
                <c:pt idx="8584">
                  <c:v>4.7679977113901373E-3</c:v>
                </c:pt>
                <c:pt idx="8585">
                  <c:v>4.7679977113901373E-3</c:v>
                </c:pt>
                <c:pt idx="8586">
                  <c:v>4.7679977113901373E-3</c:v>
                </c:pt>
                <c:pt idx="8587">
                  <c:v>4.7679977113901373E-3</c:v>
                </c:pt>
                <c:pt idx="8588">
                  <c:v>4.7679977113901373E-3</c:v>
                </c:pt>
                <c:pt idx="8589">
                  <c:v>4.7679977113901373E-3</c:v>
                </c:pt>
                <c:pt idx="8590">
                  <c:v>4.7679977113901373E-3</c:v>
                </c:pt>
                <c:pt idx="8591">
                  <c:v>4.7679977113901373E-3</c:v>
                </c:pt>
                <c:pt idx="8592">
                  <c:v>-2.8776426509096176E-3</c:v>
                </c:pt>
                <c:pt idx="8593">
                  <c:v>-2.8776426509096176E-3</c:v>
                </c:pt>
                <c:pt idx="8594">
                  <c:v>-2.8776426509096176E-3</c:v>
                </c:pt>
                <c:pt idx="8595">
                  <c:v>-2.8776426509096176E-3</c:v>
                </c:pt>
                <c:pt idx="8596">
                  <c:v>-2.8776426509096176E-3</c:v>
                </c:pt>
                <c:pt idx="8597">
                  <c:v>-2.8776426509096176E-3</c:v>
                </c:pt>
                <c:pt idx="8598">
                  <c:v>-2.8776426509096176E-3</c:v>
                </c:pt>
                <c:pt idx="8599">
                  <c:v>-2.8776426509096176E-3</c:v>
                </c:pt>
                <c:pt idx="8600">
                  <c:v>-2.8776426509096176E-3</c:v>
                </c:pt>
                <c:pt idx="8601">
                  <c:v>-2.8776426509096176E-3</c:v>
                </c:pt>
                <c:pt idx="8602">
                  <c:v>-2.8776426509096176E-3</c:v>
                </c:pt>
                <c:pt idx="8603">
                  <c:v>-2.8776426509096176E-3</c:v>
                </c:pt>
                <c:pt idx="8604">
                  <c:v>-2.8776426509096176E-3</c:v>
                </c:pt>
                <c:pt idx="8605">
                  <c:v>-2.8776426509096176E-3</c:v>
                </c:pt>
                <c:pt idx="8606">
                  <c:v>-2.8776426509096176E-3</c:v>
                </c:pt>
                <c:pt idx="8607">
                  <c:v>-2.8776426509096176E-3</c:v>
                </c:pt>
                <c:pt idx="8608">
                  <c:v>-2.8776426509096176E-3</c:v>
                </c:pt>
                <c:pt idx="8609">
                  <c:v>-2.8776426509096176E-3</c:v>
                </c:pt>
                <c:pt idx="8610">
                  <c:v>-2.8776426509096176E-3</c:v>
                </c:pt>
                <c:pt idx="8611">
                  <c:v>-2.8776426509096176E-3</c:v>
                </c:pt>
                <c:pt idx="8612">
                  <c:v>-2.8776426509096176E-3</c:v>
                </c:pt>
                <c:pt idx="8613">
                  <c:v>-2.8776426509096176E-3</c:v>
                </c:pt>
                <c:pt idx="8614">
                  <c:v>-2.8776426509096176E-3</c:v>
                </c:pt>
                <c:pt idx="8615">
                  <c:v>-2.8776426509096176E-3</c:v>
                </c:pt>
                <c:pt idx="8616">
                  <c:v>2.0565290761092037E-3</c:v>
                </c:pt>
                <c:pt idx="8617">
                  <c:v>2.0565290761092037E-3</c:v>
                </c:pt>
                <c:pt idx="8618">
                  <c:v>2.0565290761092037E-3</c:v>
                </c:pt>
                <c:pt idx="8619">
                  <c:v>2.0565290761092037E-3</c:v>
                </c:pt>
                <c:pt idx="8620">
                  <c:v>2.0565290761092037E-3</c:v>
                </c:pt>
                <c:pt idx="8621">
                  <c:v>2.0565290761092037E-3</c:v>
                </c:pt>
                <c:pt idx="8622">
                  <c:v>2.0565290761092037E-3</c:v>
                </c:pt>
                <c:pt idx="8623">
                  <c:v>2.0565290761092037E-3</c:v>
                </c:pt>
                <c:pt idx="8624">
                  <c:v>2.0565290761092037E-3</c:v>
                </c:pt>
                <c:pt idx="8625">
                  <c:v>2.0565290761092037E-3</c:v>
                </c:pt>
                <c:pt idx="8626">
                  <c:v>2.0565290761092037E-3</c:v>
                </c:pt>
                <c:pt idx="8627">
                  <c:v>2.0565290761092037E-3</c:v>
                </c:pt>
                <c:pt idx="8628">
                  <c:v>2.0565290761092037E-3</c:v>
                </c:pt>
                <c:pt idx="8629">
                  <c:v>2.0565290761092037E-3</c:v>
                </c:pt>
                <c:pt idx="8630">
                  <c:v>2.0565290761092037E-3</c:v>
                </c:pt>
                <c:pt idx="8631">
                  <c:v>2.0565290761092037E-3</c:v>
                </c:pt>
                <c:pt idx="8632">
                  <c:v>2.0565290761092037E-3</c:v>
                </c:pt>
                <c:pt idx="8633">
                  <c:v>2.0565290761092037E-3</c:v>
                </c:pt>
                <c:pt idx="8634">
                  <c:v>2.0565290761092037E-3</c:v>
                </c:pt>
                <c:pt idx="8635">
                  <c:v>2.0565290761092037E-3</c:v>
                </c:pt>
                <c:pt idx="8636">
                  <c:v>2.0565290761092037E-3</c:v>
                </c:pt>
                <c:pt idx="8637">
                  <c:v>2.0565290761092037E-3</c:v>
                </c:pt>
                <c:pt idx="8638">
                  <c:v>2.0565290761092037E-3</c:v>
                </c:pt>
                <c:pt idx="8639">
                  <c:v>2.0565290761092037E-3</c:v>
                </c:pt>
                <c:pt idx="8640">
                  <c:v>3.8140037685741035E-3</c:v>
                </c:pt>
                <c:pt idx="8641">
                  <c:v>3.8140037685741035E-3</c:v>
                </c:pt>
                <c:pt idx="8642">
                  <c:v>3.8140037685741035E-3</c:v>
                </c:pt>
                <c:pt idx="8643">
                  <c:v>3.8140037685741035E-3</c:v>
                </c:pt>
                <c:pt idx="8644">
                  <c:v>3.8140037685741035E-3</c:v>
                </c:pt>
                <c:pt idx="8645">
                  <c:v>3.8140037685741035E-3</c:v>
                </c:pt>
                <c:pt idx="8646">
                  <c:v>3.8140037685741035E-3</c:v>
                </c:pt>
                <c:pt idx="8647">
                  <c:v>3.8140037685741035E-3</c:v>
                </c:pt>
                <c:pt idx="8648">
                  <c:v>3.8140037685741035E-3</c:v>
                </c:pt>
                <c:pt idx="8649">
                  <c:v>3.8140037685741035E-3</c:v>
                </c:pt>
                <c:pt idx="8650">
                  <c:v>3.8140037685741035E-3</c:v>
                </c:pt>
                <c:pt idx="8651">
                  <c:v>3.8140037685741035E-3</c:v>
                </c:pt>
                <c:pt idx="8652">
                  <c:v>3.8140037685741035E-3</c:v>
                </c:pt>
                <c:pt idx="8653">
                  <c:v>3.8140037685741035E-3</c:v>
                </c:pt>
                <c:pt idx="8654">
                  <c:v>3.8140037685741035E-3</c:v>
                </c:pt>
                <c:pt idx="8655">
                  <c:v>3.8140037685741035E-3</c:v>
                </c:pt>
                <c:pt idx="8656">
                  <c:v>3.8140037685741035E-3</c:v>
                </c:pt>
                <c:pt idx="8657">
                  <c:v>3.8140037685741035E-3</c:v>
                </c:pt>
                <c:pt idx="8658">
                  <c:v>3.8140037685741035E-3</c:v>
                </c:pt>
                <c:pt idx="8659">
                  <c:v>3.8140037685741035E-3</c:v>
                </c:pt>
                <c:pt idx="8660">
                  <c:v>3.8140037685741035E-3</c:v>
                </c:pt>
                <c:pt idx="8661">
                  <c:v>3.8140037685741035E-3</c:v>
                </c:pt>
                <c:pt idx="8662">
                  <c:v>3.8140037685741035E-3</c:v>
                </c:pt>
                <c:pt idx="8663">
                  <c:v>3.8140037685741035E-3</c:v>
                </c:pt>
                <c:pt idx="8664">
                  <c:v>8.7404458097584126E-3</c:v>
                </c:pt>
                <c:pt idx="8665">
                  <c:v>8.7404458097584126E-3</c:v>
                </c:pt>
                <c:pt idx="8666">
                  <c:v>8.7404458097584126E-3</c:v>
                </c:pt>
                <c:pt idx="8667">
                  <c:v>8.7404458097584126E-3</c:v>
                </c:pt>
                <c:pt idx="8668">
                  <c:v>8.7404458097584126E-3</c:v>
                </c:pt>
                <c:pt idx="8669">
                  <c:v>8.7404458097584126E-3</c:v>
                </c:pt>
                <c:pt idx="8670">
                  <c:v>8.7404458097584126E-3</c:v>
                </c:pt>
                <c:pt idx="8671">
                  <c:v>8.7404458097584126E-3</c:v>
                </c:pt>
                <c:pt idx="8672">
                  <c:v>8.7404458097584126E-3</c:v>
                </c:pt>
                <c:pt idx="8673">
                  <c:v>8.7404458097584126E-3</c:v>
                </c:pt>
                <c:pt idx="8674">
                  <c:v>8.7404458097584126E-3</c:v>
                </c:pt>
                <c:pt idx="8675">
                  <c:v>8.7404458097584126E-3</c:v>
                </c:pt>
                <c:pt idx="8676">
                  <c:v>8.7404458097584126E-3</c:v>
                </c:pt>
                <c:pt idx="8677">
                  <c:v>8.7404458097584126E-3</c:v>
                </c:pt>
                <c:pt idx="8678">
                  <c:v>8.7404458097584126E-3</c:v>
                </c:pt>
                <c:pt idx="8679">
                  <c:v>8.7404458097584126E-3</c:v>
                </c:pt>
                <c:pt idx="8680">
                  <c:v>8.7404458097584126E-3</c:v>
                </c:pt>
                <c:pt idx="8681">
                  <c:v>8.7404458097584126E-3</c:v>
                </c:pt>
                <c:pt idx="8682">
                  <c:v>8.7404458097584126E-3</c:v>
                </c:pt>
                <c:pt idx="8683">
                  <c:v>8.7404458097584126E-3</c:v>
                </c:pt>
                <c:pt idx="8684">
                  <c:v>8.7404458097584126E-3</c:v>
                </c:pt>
                <c:pt idx="8685">
                  <c:v>8.7404458097584126E-3</c:v>
                </c:pt>
                <c:pt idx="8686">
                  <c:v>8.7404458097584126E-3</c:v>
                </c:pt>
                <c:pt idx="8687">
                  <c:v>8.7404458097584126E-3</c:v>
                </c:pt>
                <c:pt idx="8688">
                  <c:v>8.1097009909396611E-3</c:v>
                </c:pt>
                <c:pt idx="8689">
                  <c:v>8.1097009909396611E-3</c:v>
                </c:pt>
                <c:pt idx="8690">
                  <c:v>8.1097009909396611E-3</c:v>
                </c:pt>
                <c:pt idx="8691">
                  <c:v>8.1097009909396611E-3</c:v>
                </c:pt>
                <c:pt idx="8692">
                  <c:v>8.1097009909396611E-3</c:v>
                </c:pt>
                <c:pt idx="8693">
                  <c:v>8.1097009909396611E-3</c:v>
                </c:pt>
                <c:pt idx="8694">
                  <c:v>8.1097009909396611E-3</c:v>
                </c:pt>
                <c:pt idx="8695">
                  <c:v>8.1097009909396611E-3</c:v>
                </c:pt>
                <c:pt idx="8696">
                  <c:v>8.1097009909396611E-3</c:v>
                </c:pt>
                <c:pt idx="8697">
                  <c:v>8.1097009909396611E-3</c:v>
                </c:pt>
                <c:pt idx="8698">
                  <c:v>8.1097009909396611E-3</c:v>
                </c:pt>
                <c:pt idx="8699">
                  <c:v>8.1097009909396611E-3</c:v>
                </c:pt>
                <c:pt idx="8700">
                  <c:v>8.1097009909396611E-3</c:v>
                </c:pt>
                <c:pt idx="8701">
                  <c:v>8.1097009909396611E-3</c:v>
                </c:pt>
                <c:pt idx="8702">
                  <c:v>8.1097009909396611E-3</c:v>
                </c:pt>
                <c:pt idx="8703">
                  <c:v>8.1097009909396611E-3</c:v>
                </c:pt>
                <c:pt idx="8704">
                  <c:v>8.1097009909396611E-3</c:v>
                </c:pt>
                <c:pt idx="8705">
                  <c:v>8.1097009909396611E-3</c:v>
                </c:pt>
                <c:pt idx="8706">
                  <c:v>8.1097009909396611E-3</c:v>
                </c:pt>
                <c:pt idx="8707">
                  <c:v>8.1097009909396611E-3</c:v>
                </c:pt>
                <c:pt idx="8708">
                  <c:v>8.1097009909396611E-3</c:v>
                </c:pt>
                <c:pt idx="8709">
                  <c:v>8.1097009909396611E-3</c:v>
                </c:pt>
                <c:pt idx="8710">
                  <c:v>8.1097009909396611E-3</c:v>
                </c:pt>
                <c:pt idx="8711">
                  <c:v>8.1097009909396611E-3</c:v>
                </c:pt>
                <c:pt idx="8712">
                  <c:v>1.0095898025493266E-2</c:v>
                </c:pt>
                <c:pt idx="8713">
                  <c:v>1.0095898025493266E-2</c:v>
                </c:pt>
                <c:pt idx="8714">
                  <c:v>1.0095898025493266E-2</c:v>
                </c:pt>
                <c:pt idx="8715">
                  <c:v>1.0095898025493266E-2</c:v>
                </c:pt>
                <c:pt idx="8716">
                  <c:v>1.0095898025493266E-2</c:v>
                </c:pt>
                <c:pt idx="8717">
                  <c:v>1.0095898025493266E-2</c:v>
                </c:pt>
                <c:pt idx="8718">
                  <c:v>1.0095898025493266E-2</c:v>
                </c:pt>
                <c:pt idx="8719">
                  <c:v>1.0095898025493266E-2</c:v>
                </c:pt>
                <c:pt idx="8720">
                  <c:v>1.0095898025493266E-2</c:v>
                </c:pt>
                <c:pt idx="8721">
                  <c:v>1.0095898025493266E-2</c:v>
                </c:pt>
                <c:pt idx="8722">
                  <c:v>1.0095898025493266E-2</c:v>
                </c:pt>
                <c:pt idx="8723">
                  <c:v>1.0095898025493266E-2</c:v>
                </c:pt>
                <c:pt idx="8724">
                  <c:v>1.0095898025493266E-2</c:v>
                </c:pt>
                <c:pt idx="8725">
                  <c:v>1.0095898025493266E-2</c:v>
                </c:pt>
                <c:pt idx="8726">
                  <c:v>1.0095898025493266E-2</c:v>
                </c:pt>
                <c:pt idx="8727">
                  <c:v>1.0095898025493266E-2</c:v>
                </c:pt>
                <c:pt idx="8728">
                  <c:v>1.0095898025493266E-2</c:v>
                </c:pt>
                <c:pt idx="8729">
                  <c:v>1.0095898025493266E-2</c:v>
                </c:pt>
                <c:pt idx="8730">
                  <c:v>1.0095898025493266E-2</c:v>
                </c:pt>
                <c:pt idx="8731">
                  <c:v>1.0095898025493266E-2</c:v>
                </c:pt>
                <c:pt idx="8732">
                  <c:v>1.0095898025493266E-2</c:v>
                </c:pt>
                <c:pt idx="8733">
                  <c:v>1.0095898025493266E-2</c:v>
                </c:pt>
                <c:pt idx="8734">
                  <c:v>1.0095898025493266E-2</c:v>
                </c:pt>
                <c:pt idx="8735">
                  <c:v>1.0095898025493266E-2</c:v>
                </c:pt>
                <c:pt idx="8736">
                  <c:v>8.6062502495782844E-3</c:v>
                </c:pt>
                <c:pt idx="8737">
                  <c:v>8.6062502495782844E-3</c:v>
                </c:pt>
                <c:pt idx="8738">
                  <c:v>8.6062502495782844E-3</c:v>
                </c:pt>
                <c:pt idx="8739">
                  <c:v>8.6062502495782844E-3</c:v>
                </c:pt>
                <c:pt idx="8740">
                  <c:v>8.6062502495782844E-3</c:v>
                </c:pt>
                <c:pt idx="8741">
                  <c:v>8.6062502495782844E-3</c:v>
                </c:pt>
                <c:pt idx="8742">
                  <c:v>8.6062502495782844E-3</c:v>
                </c:pt>
                <c:pt idx="8743">
                  <c:v>8.6062502495782844E-3</c:v>
                </c:pt>
                <c:pt idx="8744">
                  <c:v>8.6062502495782844E-3</c:v>
                </c:pt>
                <c:pt idx="8745">
                  <c:v>8.6062502495782844E-3</c:v>
                </c:pt>
                <c:pt idx="8746">
                  <c:v>8.6062502495782844E-3</c:v>
                </c:pt>
                <c:pt idx="8747">
                  <c:v>8.6062502495782844E-3</c:v>
                </c:pt>
                <c:pt idx="8748">
                  <c:v>8.6062502495782844E-3</c:v>
                </c:pt>
                <c:pt idx="8749">
                  <c:v>8.6062502495782844E-3</c:v>
                </c:pt>
                <c:pt idx="8750">
                  <c:v>8.6062502495782844E-3</c:v>
                </c:pt>
                <c:pt idx="8751">
                  <c:v>8.6062502495782844E-3</c:v>
                </c:pt>
                <c:pt idx="8752">
                  <c:v>8.6062502495782844E-3</c:v>
                </c:pt>
                <c:pt idx="8753">
                  <c:v>8.6062502495782844E-3</c:v>
                </c:pt>
                <c:pt idx="8754">
                  <c:v>8.6062502495782844E-3</c:v>
                </c:pt>
                <c:pt idx="8755">
                  <c:v>8.6062502495782844E-3</c:v>
                </c:pt>
                <c:pt idx="8756">
                  <c:v>8.6062502495782844E-3</c:v>
                </c:pt>
                <c:pt idx="8757">
                  <c:v>8.6062502495782844E-3</c:v>
                </c:pt>
                <c:pt idx="8758">
                  <c:v>8.6062502495782844E-3</c:v>
                </c:pt>
                <c:pt idx="8759">
                  <c:v>8.6062502495782844E-3</c:v>
                </c:pt>
              </c:numCache>
            </c:numRef>
          </c:val>
          <c:smooth val="0"/>
        </c:ser>
        <c:ser>
          <c:idx val="3"/>
          <c:order val="3"/>
          <c:tx>
            <c:v>PM2.5</c:v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all_duschense!$AO$2:$AO$8761</c:f>
              <c:numCache>
                <c:formatCode>0.00</c:formatCode>
                <c:ptCount val="8760"/>
                <c:pt idx="0">
                  <c:v>-5.6575933894357118E-3</c:v>
                </c:pt>
                <c:pt idx="1">
                  <c:v>-5.7036980877338307E-3</c:v>
                </c:pt>
                <c:pt idx="2">
                  <c:v>-5.7657621046736073E-3</c:v>
                </c:pt>
                <c:pt idx="3">
                  <c:v>-5.9998321114179097E-3</c:v>
                </c:pt>
                <c:pt idx="4">
                  <c:v>-6.2729137859529223E-3</c:v>
                </c:pt>
                <c:pt idx="5">
                  <c:v>-6.4679721249065042E-3</c:v>
                </c:pt>
                <c:pt idx="6">
                  <c:v>-6.5761408401443996E-3</c:v>
                </c:pt>
                <c:pt idx="7">
                  <c:v>-6.6328850842036248E-3</c:v>
                </c:pt>
                <c:pt idx="8">
                  <c:v>-6.666576979113787E-3</c:v>
                </c:pt>
                <c:pt idx="9">
                  <c:v>-6.6772165248748933E-3</c:v>
                </c:pt>
                <c:pt idx="10">
                  <c:v>-6.6630304638600896E-3</c:v>
                </c:pt>
                <c:pt idx="11">
                  <c:v>-6.5991931892934591E-3</c:v>
                </c:pt>
                <c:pt idx="12">
                  <c:v>-6.4874779588018627E-3</c:v>
                </c:pt>
                <c:pt idx="13">
                  <c:v>-6.3172452266241907E-3</c:v>
                </c:pt>
                <c:pt idx="14">
                  <c:v>-6.1026810537752538E-3</c:v>
                </c:pt>
                <c:pt idx="15">
                  <c:v>-5.8827971080457585E-3</c:v>
                </c:pt>
                <c:pt idx="16">
                  <c:v>-5.71256437586809E-3</c:v>
                </c:pt>
                <c:pt idx="17">
                  <c:v>-5.5919828572422343E-3</c:v>
                </c:pt>
                <c:pt idx="18">
                  <c:v>-5.501546718272847E-3</c:v>
                </c:pt>
                <c:pt idx="19">
                  <c:v>-5.4554420199747246E-3</c:v>
                </c:pt>
                <c:pt idx="20">
                  <c:v>-5.4252966403182667E-3</c:v>
                </c:pt>
                <c:pt idx="21">
                  <c:v>-5.4146570945571605E-3</c:v>
                </c:pt>
                <c:pt idx="22">
                  <c:v>-5.4448024742136253E-3</c:v>
                </c:pt>
                <c:pt idx="23">
                  <c:v>-5.5281455826756108E-3</c:v>
                </c:pt>
                <c:pt idx="24">
                  <c:v>-5.6575933894357118E-3</c:v>
                </c:pt>
                <c:pt idx="25">
                  <c:v>-5.7036980877338307E-3</c:v>
                </c:pt>
                <c:pt idx="26">
                  <c:v>-5.7657621046736073E-3</c:v>
                </c:pt>
                <c:pt idx="27">
                  <c:v>-5.9998321114179097E-3</c:v>
                </c:pt>
                <c:pt idx="28">
                  <c:v>-6.2729137859529223E-3</c:v>
                </c:pt>
                <c:pt idx="29">
                  <c:v>-6.4679721249065042E-3</c:v>
                </c:pt>
                <c:pt idx="30">
                  <c:v>-6.5761408401443996E-3</c:v>
                </c:pt>
                <c:pt idx="31">
                  <c:v>-6.6328850842036248E-3</c:v>
                </c:pt>
                <c:pt idx="32">
                  <c:v>-6.666576979113787E-3</c:v>
                </c:pt>
                <c:pt idx="33">
                  <c:v>-6.6772165248748933E-3</c:v>
                </c:pt>
                <c:pt idx="34">
                  <c:v>-6.6630304638600896E-3</c:v>
                </c:pt>
                <c:pt idx="35">
                  <c:v>-6.5991931892934591E-3</c:v>
                </c:pt>
                <c:pt idx="36">
                  <c:v>-6.4874779588018627E-3</c:v>
                </c:pt>
                <c:pt idx="37">
                  <c:v>-6.3172452266241907E-3</c:v>
                </c:pt>
                <c:pt idx="38">
                  <c:v>-6.1026810537752538E-3</c:v>
                </c:pt>
                <c:pt idx="39">
                  <c:v>-5.8827971080457585E-3</c:v>
                </c:pt>
                <c:pt idx="40">
                  <c:v>-5.71256437586809E-3</c:v>
                </c:pt>
                <c:pt idx="41">
                  <c:v>-5.5919828572422343E-3</c:v>
                </c:pt>
                <c:pt idx="42">
                  <c:v>-5.501546718272847E-3</c:v>
                </c:pt>
                <c:pt idx="43">
                  <c:v>-5.4554420199747246E-3</c:v>
                </c:pt>
                <c:pt idx="44">
                  <c:v>-5.4252966403182667E-3</c:v>
                </c:pt>
                <c:pt idx="45">
                  <c:v>-5.4146570945571605E-3</c:v>
                </c:pt>
                <c:pt idx="46">
                  <c:v>-5.4448024742136253E-3</c:v>
                </c:pt>
                <c:pt idx="47">
                  <c:v>-5.5281455826756108E-3</c:v>
                </c:pt>
                <c:pt idx="48">
                  <c:v>-5.6575933894357118E-3</c:v>
                </c:pt>
                <c:pt idx="49">
                  <c:v>-5.7036980877338307E-3</c:v>
                </c:pt>
                <c:pt idx="50">
                  <c:v>-5.7657621046736073E-3</c:v>
                </c:pt>
                <c:pt idx="51">
                  <c:v>-5.9998321114179097E-3</c:v>
                </c:pt>
                <c:pt idx="52">
                  <c:v>-6.2729137859529223E-3</c:v>
                </c:pt>
                <c:pt idx="53">
                  <c:v>-6.4679721249065042E-3</c:v>
                </c:pt>
                <c:pt idx="54">
                  <c:v>-6.5761408401443996E-3</c:v>
                </c:pt>
                <c:pt idx="55">
                  <c:v>-6.6328850842036248E-3</c:v>
                </c:pt>
                <c:pt idx="56">
                  <c:v>-6.666576979113787E-3</c:v>
                </c:pt>
                <c:pt idx="57">
                  <c:v>-6.6772165248748933E-3</c:v>
                </c:pt>
                <c:pt idx="58">
                  <c:v>-6.6630304638600896E-3</c:v>
                </c:pt>
                <c:pt idx="59">
                  <c:v>-6.5991931892934591E-3</c:v>
                </c:pt>
                <c:pt idx="60">
                  <c:v>-6.4874779588018627E-3</c:v>
                </c:pt>
                <c:pt idx="61">
                  <c:v>-6.3172452266241907E-3</c:v>
                </c:pt>
                <c:pt idx="62">
                  <c:v>-6.1026810537752538E-3</c:v>
                </c:pt>
                <c:pt idx="63">
                  <c:v>-5.8827971080457585E-3</c:v>
                </c:pt>
                <c:pt idx="64">
                  <c:v>-5.71256437586809E-3</c:v>
                </c:pt>
                <c:pt idx="65">
                  <c:v>-5.5919828572422343E-3</c:v>
                </c:pt>
                <c:pt idx="66">
                  <c:v>-5.501546718272847E-3</c:v>
                </c:pt>
                <c:pt idx="67">
                  <c:v>-5.4554420199747246E-3</c:v>
                </c:pt>
                <c:pt idx="68">
                  <c:v>-5.4252966403182667E-3</c:v>
                </c:pt>
                <c:pt idx="69">
                  <c:v>-5.4146570945571605E-3</c:v>
                </c:pt>
                <c:pt idx="70">
                  <c:v>-5.4448024742136253E-3</c:v>
                </c:pt>
                <c:pt idx="71">
                  <c:v>-5.5281455826756108E-3</c:v>
                </c:pt>
                <c:pt idx="72">
                  <c:v>-3.7358028133701454E-3</c:v>
                </c:pt>
                <c:pt idx="73">
                  <c:v>-3.7819075116682643E-3</c:v>
                </c:pt>
                <c:pt idx="74">
                  <c:v>-3.8439715286080409E-3</c:v>
                </c:pt>
                <c:pt idx="75">
                  <c:v>-4.0780415353523433E-3</c:v>
                </c:pt>
                <c:pt idx="76">
                  <c:v>-4.3511232098873559E-3</c:v>
                </c:pt>
                <c:pt idx="77">
                  <c:v>-4.5461815488409378E-3</c:v>
                </c:pt>
                <c:pt idx="78">
                  <c:v>-4.6543502640788333E-3</c:v>
                </c:pt>
                <c:pt idx="79">
                  <c:v>-4.7110945081380584E-3</c:v>
                </c:pt>
                <c:pt idx="80">
                  <c:v>-4.7447864030482206E-3</c:v>
                </c:pt>
                <c:pt idx="81">
                  <c:v>-4.7554259488093269E-3</c:v>
                </c:pt>
                <c:pt idx="82">
                  <c:v>-4.7412398877945232E-3</c:v>
                </c:pt>
                <c:pt idx="83">
                  <c:v>-4.6774026132278927E-3</c:v>
                </c:pt>
                <c:pt idx="84">
                  <c:v>-4.5656873827362963E-3</c:v>
                </c:pt>
                <c:pt idx="85">
                  <c:v>-4.3954546505586244E-3</c:v>
                </c:pt>
                <c:pt idx="86">
                  <c:v>-4.1808904777096874E-3</c:v>
                </c:pt>
                <c:pt idx="87">
                  <c:v>-3.9610065319801921E-3</c:v>
                </c:pt>
                <c:pt idx="88">
                  <c:v>-3.7907737998025236E-3</c:v>
                </c:pt>
                <c:pt idx="89">
                  <c:v>-3.670192281176668E-3</c:v>
                </c:pt>
                <c:pt idx="90">
                  <c:v>-3.5797561422072806E-3</c:v>
                </c:pt>
                <c:pt idx="91">
                  <c:v>-3.5336514439091582E-3</c:v>
                </c:pt>
                <c:pt idx="92">
                  <c:v>-3.5035060642527004E-3</c:v>
                </c:pt>
                <c:pt idx="93">
                  <c:v>-3.4928665184915941E-3</c:v>
                </c:pt>
                <c:pt idx="94">
                  <c:v>-3.5230118981480589E-3</c:v>
                </c:pt>
                <c:pt idx="95">
                  <c:v>-3.6063550066100444E-3</c:v>
                </c:pt>
                <c:pt idx="96">
                  <c:v>-1.7288605573009749E-3</c:v>
                </c:pt>
                <c:pt idx="97">
                  <c:v>-1.7749652555990938E-3</c:v>
                </c:pt>
                <c:pt idx="98">
                  <c:v>-1.8370292725388704E-3</c:v>
                </c:pt>
                <c:pt idx="99">
                  <c:v>-2.0710992792831728E-3</c:v>
                </c:pt>
                <c:pt idx="100">
                  <c:v>-2.3441809538181854E-3</c:v>
                </c:pt>
                <c:pt idx="101">
                  <c:v>-2.5392392927717673E-3</c:v>
                </c:pt>
                <c:pt idx="102">
                  <c:v>-2.6474080080096628E-3</c:v>
                </c:pt>
                <c:pt idx="103">
                  <c:v>-2.7041522520688879E-3</c:v>
                </c:pt>
                <c:pt idx="104">
                  <c:v>-2.7378441469790502E-3</c:v>
                </c:pt>
                <c:pt idx="105">
                  <c:v>-2.7484836927401564E-3</c:v>
                </c:pt>
                <c:pt idx="106">
                  <c:v>-2.7342976317253527E-3</c:v>
                </c:pt>
                <c:pt idx="107">
                  <c:v>-2.6704603571587222E-3</c:v>
                </c:pt>
                <c:pt idx="108">
                  <c:v>-2.5587451266671259E-3</c:v>
                </c:pt>
                <c:pt idx="109">
                  <c:v>-2.3885123944894539E-3</c:v>
                </c:pt>
                <c:pt idx="110">
                  <c:v>-2.1739482216405169E-3</c:v>
                </c:pt>
                <c:pt idx="111">
                  <c:v>-1.9540642759110216E-3</c:v>
                </c:pt>
                <c:pt idx="112">
                  <c:v>-1.7838315437333531E-3</c:v>
                </c:pt>
                <c:pt idx="113">
                  <c:v>-1.6632500251074975E-3</c:v>
                </c:pt>
                <c:pt idx="114">
                  <c:v>-1.5728138861381101E-3</c:v>
                </c:pt>
                <c:pt idx="115">
                  <c:v>-1.5267091878399877E-3</c:v>
                </c:pt>
                <c:pt idx="116">
                  <c:v>-1.4965638081835299E-3</c:v>
                </c:pt>
                <c:pt idx="117">
                  <c:v>-1.4859242624224236E-3</c:v>
                </c:pt>
                <c:pt idx="118">
                  <c:v>-1.5160696420788884E-3</c:v>
                </c:pt>
                <c:pt idx="119">
                  <c:v>-1.599412750540874E-3</c:v>
                </c:pt>
                <c:pt idx="120">
                  <c:v>-2.7821039973297962E-3</c:v>
                </c:pt>
                <c:pt idx="121">
                  <c:v>-2.8282086956279151E-3</c:v>
                </c:pt>
                <c:pt idx="122">
                  <c:v>-2.8902727125676916E-3</c:v>
                </c:pt>
                <c:pt idx="123">
                  <c:v>-3.1243427193119941E-3</c:v>
                </c:pt>
                <c:pt idx="124">
                  <c:v>-3.3974243938470067E-3</c:v>
                </c:pt>
                <c:pt idx="125">
                  <c:v>-3.5924827328005886E-3</c:v>
                </c:pt>
                <c:pt idx="126">
                  <c:v>-3.700651448038484E-3</c:v>
                </c:pt>
                <c:pt idx="127">
                  <c:v>-3.7573956920977092E-3</c:v>
                </c:pt>
                <c:pt idx="128">
                  <c:v>-3.7910875870078714E-3</c:v>
                </c:pt>
                <c:pt idx="129">
                  <c:v>-3.8017271327689776E-3</c:v>
                </c:pt>
                <c:pt idx="130">
                  <c:v>-3.787541071754174E-3</c:v>
                </c:pt>
                <c:pt idx="131">
                  <c:v>-3.7237037971875435E-3</c:v>
                </c:pt>
                <c:pt idx="132">
                  <c:v>-3.6119885666959471E-3</c:v>
                </c:pt>
                <c:pt idx="133">
                  <c:v>-3.4417558345182751E-3</c:v>
                </c:pt>
                <c:pt idx="134">
                  <c:v>-3.2271916616693382E-3</c:v>
                </c:pt>
                <c:pt idx="135">
                  <c:v>-3.0073077159398429E-3</c:v>
                </c:pt>
                <c:pt idx="136">
                  <c:v>-2.8370749837621743E-3</c:v>
                </c:pt>
                <c:pt idx="137">
                  <c:v>-2.7164934651363187E-3</c:v>
                </c:pt>
                <c:pt idx="138">
                  <c:v>-2.6260573261669314E-3</c:v>
                </c:pt>
                <c:pt idx="139">
                  <c:v>-2.579952627868809E-3</c:v>
                </c:pt>
                <c:pt idx="140">
                  <c:v>-2.5498072482123511E-3</c:v>
                </c:pt>
                <c:pt idx="141">
                  <c:v>-2.5391677024512449E-3</c:v>
                </c:pt>
                <c:pt idx="142">
                  <c:v>-2.5693130821077097E-3</c:v>
                </c:pt>
                <c:pt idx="143">
                  <c:v>-2.6526561905696952E-3</c:v>
                </c:pt>
                <c:pt idx="144">
                  <c:v>-2.7821039973297962E-3</c:v>
                </c:pt>
                <c:pt idx="145">
                  <c:v>-2.8282086956279151E-3</c:v>
                </c:pt>
                <c:pt idx="146">
                  <c:v>-2.8902727125676916E-3</c:v>
                </c:pt>
                <c:pt idx="147">
                  <c:v>-3.1243427193119941E-3</c:v>
                </c:pt>
                <c:pt idx="148">
                  <c:v>-3.3974243938470067E-3</c:v>
                </c:pt>
                <c:pt idx="149">
                  <c:v>-3.5924827328005886E-3</c:v>
                </c:pt>
                <c:pt idx="150">
                  <c:v>-3.700651448038484E-3</c:v>
                </c:pt>
                <c:pt idx="151">
                  <c:v>-3.7573956920977092E-3</c:v>
                </c:pt>
                <c:pt idx="152">
                  <c:v>-3.7910875870078714E-3</c:v>
                </c:pt>
                <c:pt idx="153">
                  <c:v>-3.8017271327689776E-3</c:v>
                </c:pt>
                <c:pt idx="154">
                  <c:v>-3.787541071754174E-3</c:v>
                </c:pt>
                <c:pt idx="155">
                  <c:v>-3.7237037971875435E-3</c:v>
                </c:pt>
                <c:pt idx="156">
                  <c:v>-3.6119885666959471E-3</c:v>
                </c:pt>
                <c:pt idx="157">
                  <c:v>-3.4417558345182751E-3</c:v>
                </c:pt>
                <c:pt idx="158">
                  <c:v>-3.2271916616693382E-3</c:v>
                </c:pt>
                <c:pt idx="159">
                  <c:v>-3.0073077159398429E-3</c:v>
                </c:pt>
                <c:pt idx="160">
                  <c:v>-2.8370749837621743E-3</c:v>
                </c:pt>
                <c:pt idx="161">
                  <c:v>-2.7164934651363187E-3</c:v>
                </c:pt>
                <c:pt idx="162">
                  <c:v>-2.6260573261669314E-3</c:v>
                </c:pt>
                <c:pt idx="163">
                  <c:v>-2.579952627868809E-3</c:v>
                </c:pt>
                <c:pt idx="164">
                  <c:v>-2.5498072482123511E-3</c:v>
                </c:pt>
                <c:pt idx="165">
                  <c:v>-2.5391677024512449E-3</c:v>
                </c:pt>
                <c:pt idx="166">
                  <c:v>-2.5693130821077097E-3</c:v>
                </c:pt>
                <c:pt idx="167">
                  <c:v>-2.6526561905696952E-3</c:v>
                </c:pt>
                <c:pt idx="168">
                  <c:v>-2.7821039973297962E-3</c:v>
                </c:pt>
                <c:pt idx="169">
                  <c:v>-2.8282086956279151E-3</c:v>
                </c:pt>
                <c:pt idx="170">
                  <c:v>-2.8902727125676916E-3</c:v>
                </c:pt>
                <c:pt idx="171">
                  <c:v>-3.1243427193119941E-3</c:v>
                </c:pt>
                <c:pt idx="172">
                  <c:v>-3.3974243938470067E-3</c:v>
                </c:pt>
                <c:pt idx="173">
                  <c:v>-3.5924827328005886E-3</c:v>
                </c:pt>
                <c:pt idx="174">
                  <c:v>-3.700651448038484E-3</c:v>
                </c:pt>
                <c:pt idx="175">
                  <c:v>-3.7573956920977092E-3</c:v>
                </c:pt>
                <c:pt idx="176">
                  <c:v>-3.7910875870078714E-3</c:v>
                </c:pt>
                <c:pt idx="177">
                  <c:v>-3.8017271327689776E-3</c:v>
                </c:pt>
                <c:pt idx="178">
                  <c:v>-3.787541071754174E-3</c:v>
                </c:pt>
                <c:pt idx="179">
                  <c:v>-3.7237037971875435E-3</c:v>
                </c:pt>
                <c:pt idx="180">
                  <c:v>-3.6119885666959471E-3</c:v>
                </c:pt>
                <c:pt idx="181">
                  <c:v>-3.4417558345182751E-3</c:v>
                </c:pt>
                <c:pt idx="182">
                  <c:v>-3.2271916616693382E-3</c:v>
                </c:pt>
                <c:pt idx="183">
                  <c:v>-3.0073077159398429E-3</c:v>
                </c:pt>
                <c:pt idx="184">
                  <c:v>-2.8370749837621743E-3</c:v>
                </c:pt>
                <c:pt idx="185">
                  <c:v>-2.7164934651363187E-3</c:v>
                </c:pt>
                <c:pt idx="186">
                  <c:v>-2.6260573261669314E-3</c:v>
                </c:pt>
                <c:pt idx="187">
                  <c:v>-2.579952627868809E-3</c:v>
                </c:pt>
                <c:pt idx="188">
                  <c:v>-2.5498072482123511E-3</c:v>
                </c:pt>
                <c:pt idx="189">
                  <c:v>-2.5391677024512449E-3</c:v>
                </c:pt>
                <c:pt idx="190">
                  <c:v>-2.5693130821077097E-3</c:v>
                </c:pt>
                <c:pt idx="191">
                  <c:v>-2.6526561905696952E-3</c:v>
                </c:pt>
                <c:pt idx="192">
                  <c:v>-3.7358028133701454E-3</c:v>
                </c:pt>
                <c:pt idx="193">
                  <c:v>-3.7819075116682643E-3</c:v>
                </c:pt>
                <c:pt idx="194">
                  <c:v>-3.8439715286080409E-3</c:v>
                </c:pt>
                <c:pt idx="195">
                  <c:v>-4.0780415353523433E-3</c:v>
                </c:pt>
                <c:pt idx="196">
                  <c:v>-4.3511232098873559E-3</c:v>
                </c:pt>
                <c:pt idx="197">
                  <c:v>-4.5461815488409378E-3</c:v>
                </c:pt>
                <c:pt idx="198">
                  <c:v>-4.6543502640788333E-3</c:v>
                </c:pt>
                <c:pt idx="199">
                  <c:v>-4.7110945081380584E-3</c:v>
                </c:pt>
                <c:pt idx="200">
                  <c:v>-4.7447864030482206E-3</c:v>
                </c:pt>
                <c:pt idx="201">
                  <c:v>-4.7554259488093269E-3</c:v>
                </c:pt>
                <c:pt idx="202">
                  <c:v>-4.7412398877945232E-3</c:v>
                </c:pt>
                <c:pt idx="203">
                  <c:v>-4.6774026132278927E-3</c:v>
                </c:pt>
                <c:pt idx="204">
                  <c:v>-4.5656873827362963E-3</c:v>
                </c:pt>
                <c:pt idx="205">
                  <c:v>-4.3954546505586244E-3</c:v>
                </c:pt>
                <c:pt idx="206">
                  <c:v>-4.1808904777096874E-3</c:v>
                </c:pt>
                <c:pt idx="207">
                  <c:v>-3.9610065319801921E-3</c:v>
                </c:pt>
                <c:pt idx="208">
                  <c:v>-3.7907737998025236E-3</c:v>
                </c:pt>
                <c:pt idx="209">
                  <c:v>-3.670192281176668E-3</c:v>
                </c:pt>
                <c:pt idx="210">
                  <c:v>-3.5797561422072806E-3</c:v>
                </c:pt>
                <c:pt idx="211">
                  <c:v>-3.5336514439091582E-3</c:v>
                </c:pt>
                <c:pt idx="212">
                  <c:v>-3.5035060642527004E-3</c:v>
                </c:pt>
                <c:pt idx="213">
                  <c:v>-3.4928665184915941E-3</c:v>
                </c:pt>
                <c:pt idx="214">
                  <c:v>-3.5230118981480589E-3</c:v>
                </c:pt>
                <c:pt idx="215">
                  <c:v>-3.6063550066100444E-3</c:v>
                </c:pt>
                <c:pt idx="216">
                  <c:v>-4.6895016294104946E-3</c:v>
                </c:pt>
                <c:pt idx="217">
                  <c:v>-4.7356063277086136E-3</c:v>
                </c:pt>
                <c:pt idx="218">
                  <c:v>-4.7976703446483901E-3</c:v>
                </c:pt>
                <c:pt idx="219">
                  <c:v>-5.0317403513926925E-3</c:v>
                </c:pt>
                <c:pt idx="220">
                  <c:v>-5.3048220259277051E-3</c:v>
                </c:pt>
                <c:pt idx="221">
                  <c:v>-5.499880364881287E-3</c:v>
                </c:pt>
                <c:pt idx="222">
                  <c:v>-5.6080490801191825E-3</c:v>
                </c:pt>
                <c:pt idx="223">
                  <c:v>-5.6647933241784076E-3</c:v>
                </c:pt>
                <c:pt idx="224">
                  <c:v>-5.6984852190885699E-3</c:v>
                </c:pt>
                <c:pt idx="225">
                  <c:v>-5.7091247648496761E-3</c:v>
                </c:pt>
                <c:pt idx="226">
                  <c:v>-5.6949387038348724E-3</c:v>
                </c:pt>
                <c:pt idx="227">
                  <c:v>-5.6311014292682419E-3</c:v>
                </c:pt>
                <c:pt idx="228">
                  <c:v>-5.5193861987766456E-3</c:v>
                </c:pt>
                <c:pt idx="229">
                  <c:v>-5.3491534665989736E-3</c:v>
                </c:pt>
                <c:pt idx="230">
                  <c:v>-5.1345892937500366E-3</c:v>
                </c:pt>
                <c:pt idx="231">
                  <c:v>-4.9147053480205413E-3</c:v>
                </c:pt>
                <c:pt idx="232">
                  <c:v>-4.7444726158428728E-3</c:v>
                </c:pt>
                <c:pt idx="233">
                  <c:v>-4.6238910972170172E-3</c:v>
                </c:pt>
                <c:pt idx="234">
                  <c:v>-4.5334549582476298E-3</c:v>
                </c:pt>
                <c:pt idx="235">
                  <c:v>-4.4873502599495074E-3</c:v>
                </c:pt>
                <c:pt idx="236">
                  <c:v>-4.4572048802930496E-3</c:v>
                </c:pt>
                <c:pt idx="237">
                  <c:v>-4.4465653345319434E-3</c:v>
                </c:pt>
                <c:pt idx="238">
                  <c:v>-4.4767107141884081E-3</c:v>
                </c:pt>
                <c:pt idx="239">
                  <c:v>-4.5600538226503937E-3</c:v>
                </c:pt>
                <c:pt idx="240">
                  <c:v>-4.6895016294104946E-3</c:v>
                </c:pt>
                <c:pt idx="241">
                  <c:v>-4.7356063277086136E-3</c:v>
                </c:pt>
                <c:pt idx="242">
                  <c:v>-4.7976703446483901E-3</c:v>
                </c:pt>
                <c:pt idx="243">
                  <c:v>-5.0317403513926925E-3</c:v>
                </c:pt>
                <c:pt idx="244">
                  <c:v>-5.3048220259277051E-3</c:v>
                </c:pt>
                <c:pt idx="245">
                  <c:v>-5.499880364881287E-3</c:v>
                </c:pt>
                <c:pt idx="246">
                  <c:v>-5.6080490801191825E-3</c:v>
                </c:pt>
                <c:pt idx="247">
                  <c:v>-5.6647933241784076E-3</c:v>
                </c:pt>
                <c:pt idx="248">
                  <c:v>-5.6984852190885699E-3</c:v>
                </c:pt>
                <c:pt idx="249">
                  <c:v>-5.7091247648496761E-3</c:v>
                </c:pt>
                <c:pt idx="250">
                  <c:v>-5.6949387038348724E-3</c:v>
                </c:pt>
                <c:pt idx="251">
                  <c:v>-5.6311014292682419E-3</c:v>
                </c:pt>
                <c:pt idx="252">
                  <c:v>-5.5193861987766456E-3</c:v>
                </c:pt>
                <c:pt idx="253">
                  <c:v>-5.3491534665989736E-3</c:v>
                </c:pt>
                <c:pt idx="254">
                  <c:v>-5.1345892937500366E-3</c:v>
                </c:pt>
                <c:pt idx="255">
                  <c:v>-4.9147053480205413E-3</c:v>
                </c:pt>
                <c:pt idx="256">
                  <c:v>-4.7444726158428728E-3</c:v>
                </c:pt>
                <c:pt idx="257">
                  <c:v>-4.6238910972170172E-3</c:v>
                </c:pt>
                <c:pt idx="258">
                  <c:v>-4.5334549582476298E-3</c:v>
                </c:pt>
                <c:pt idx="259">
                  <c:v>-4.4873502599495074E-3</c:v>
                </c:pt>
                <c:pt idx="260">
                  <c:v>-4.4572048802930496E-3</c:v>
                </c:pt>
                <c:pt idx="261">
                  <c:v>-4.4465653345319434E-3</c:v>
                </c:pt>
                <c:pt idx="262">
                  <c:v>-4.4767107141884081E-3</c:v>
                </c:pt>
                <c:pt idx="263">
                  <c:v>-4.5600538226503937E-3</c:v>
                </c:pt>
                <c:pt idx="264">
                  <c:v>-2.5690238000031888E-3</c:v>
                </c:pt>
                <c:pt idx="265">
                  <c:v>-2.6151284983013078E-3</c:v>
                </c:pt>
                <c:pt idx="266">
                  <c:v>-2.6771925152410843E-3</c:v>
                </c:pt>
                <c:pt idx="267">
                  <c:v>-2.9112625219853867E-3</c:v>
                </c:pt>
                <c:pt idx="268">
                  <c:v>-3.1843441965203993E-3</c:v>
                </c:pt>
                <c:pt idx="269">
                  <c:v>-3.3794025354739812E-3</c:v>
                </c:pt>
                <c:pt idx="270">
                  <c:v>-3.4875712507118767E-3</c:v>
                </c:pt>
                <c:pt idx="271">
                  <c:v>-3.5443154947711018E-3</c:v>
                </c:pt>
                <c:pt idx="272">
                  <c:v>-3.5780073896812641E-3</c:v>
                </c:pt>
                <c:pt idx="273">
                  <c:v>-3.5886469354423703E-3</c:v>
                </c:pt>
                <c:pt idx="274">
                  <c:v>-3.5744608744275666E-3</c:v>
                </c:pt>
                <c:pt idx="275">
                  <c:v>-3.5106235998609361E-3</c:v>
                </c:pt>
                <c:pt idx="276">
                  <c:v>-3.3989083693693398E-3</c:v>
                </c:pt>
                <c:pt idx="277">
                  <c:v>-3.2286756371916678E-3</c:v>
                </c:pt>
                <c:pt idx="278">
                  <c:v>-3.0141114643427308E-3</c:v>
                </c:pt>
                <c:pt idx="279">
                  <c:v>-2.7942275186132355E-3</c:v>
                </c:pt>
                <c:pt idx="280">
                  <c:v>-2.623994786435567E-3</c:v>
                </c:pt>
                <c:pt idx="281">
                  <c:v>-2.5034132678097114E-3</c:v>
                </c:pt>
                <c:pt idx="282">
                  <c:v>-2.412977128840324E-3</c:v>
                </c:pt>
                <c:pt idx="283">
                  <c:v>-2.3668724305422016E-3</c:v>
                </c:pt>
                <c:pt idx="284">
                  <c:v>-2.3367270508857438E-3</c:v>
                </c:pt>
                <c:pt idx="285">
                  <c:v>-2.3260875051246376E-3</c:v>
                </c:pt>
                <c:pt idx="286">
                  <c:v>-2.3562328847811023E-3</c:v>
                </c:pt>
                <c:pt idx="287">
                  <c:v>-2.4395759932430879E-3</c:v>
                </c:pt>
                <c:pt idx="288">
                  <c:v>-2.5690238000031888E-3</c:v>
                </c:pt>
                <c:pt idx="289">
                  <c:v>-2.6151284983013078E-3</c:v>
                </c:pt>
                <c:pt idx="290">
                  <c:v>-2.6771925152410843E-3</c:v>
                </c:pt>
                <c:pt idx="291">
                  <c:v>-2.9112625219853867E-3</c:v>
                </c:pt>
                <c:pt idx="292">
                  <c:v>-3.1843441965203993E-3</c:v>
                </c:pt>
                <c:pt idx="293">
                  <c:v>-3.3794025354739812E-3</c:v>
                </c:pt>
                <c:pt idx="294">
                  <c:v>-3.4875712507118767E-3</c:v>
                </c:pt>
                <c:pt idx="295">
                  <c:v>-3.5443154947711018E-3</c:v>
                </c:pt>
                <c:pt idx="296">
                  <c:v>-3.5780073896812641E-3</c:v>
                </c:pt>
                <c:pt idx="297">
                  <c:v>-3.5886469354423703E-3</c:v>
                </c:pt>
                <c:pt idx="298">
                  <c:v>-3.5744608744275666E-3</c:v>
                </c:pt>
                <c:pt idx="299">
                  <c:v>-3.5106235998609361E-3</c:v>
                </c:pt>
                <c:pt idx="300">
                  <c:v>-3.3989083693693398E-3</c:v>
                </c:pt>
                <c:pt idx="301">
                  <c:v>-3.2286756371916678E-3</c:v>
                </c:pt>
                <c:pt idx="302">
                  <c:v>-3.0141114643427308E-3</c:v>
                </c:pt>
                <c:pt idx="303">
                  <c:v>-2.7942275186132355E-3</c:v>
                </c:pt>
                <c:pt idx="304">
                  <c:v>-2.623994786435567E-3</c:v>
                </c:pt>
                <c:pt idx="305">
                  <c:v>-2.5034132678097114E-3</c:v>
                </c:pt>
                <c:pt idx="306">
                  <c:v>-2.412977128840324E-3</c:v>
                </c:pt>
                <c:pt idx="307">
                  <c:v>-2.3668724305422016E-3</c:v>
                </c:pt>
                <c:pt idx="308">
                  <c:v>-2.3367270508857438E-3</c:v>
                </c:pt>
                <c:pt idx="309">
                  <c:v>-2.3260875051246376E-3</c:v>
                </c:pt>
                <c:pt idx="310">
                  <c:v>-2.3562328847811023E-3</c:v>
                </c:pt>
                <c:pt idx="311">
                  <c:v>-2.4395759932430879E-3</c:v>
                </c:pt>
                <c:pt idx="312">
                  <c:v>-2.5690238000031888E-3</c:v>
                </c:pt>
                <c:pt idx="313">
                  <c:v>-2.6151284983013078E-3</c:v>
                </c:pt>
                <c:pt idx="314">
                  <c:v>-2.6771925152410843E-3</c:v>
                </c:pt>
                <c:pt idx="315">
                  <c:v>-2.9112625219853867E-3</c:v>
                </c:pt>
                <c:pt idx="316">
                  <c:v>-3.1843441965203993E-3</c:v>
                </c:pt>
                <c:pt idx="317">
                  <c:v>-3.3794025354739812E-3</c:v>
                </c:pt>
                <c:pt idx="318">
                  <c:v>-3.4875712507118767E-3</c:v>
                </c:pt>
                <c:pt idx="319">
                  <c:v>-3.5443154947711018E-3</c:v>
                </c:pt>
                <c:pt idx="320">
                  <c:v>-3.5780073896812641E-3</c:v>
                </c:pt>
                <c:pt idx="321">
                  <c:v>-3.5886469354423703E-3</c:v>
                </c:pt>
                <c:pt idx="322">
                  <c:v>-3.5744608744275666E-3</c:v>
                </c:pt>
                <c:pt idx="323">
                  <c:v>-3.5106235998609361E-3</c:v>
                </c:pt>
                <c:pt idx="324">
                  <c:v>-3.3989083693693398E-3</c:v>
                </c:pt>
                <c:pt idx="325">
                  <c:v>-3.2286756371916678E-3</c:v>
                </c:pt>
                <c:pt idx="326">
                  <c:v>-3.0141114643427308E-3</c:v>
                </c:pt>
                <c:pt idx="327">
                  <c:v>-2.7942275186132355E-3</c:v>
                </c:pt>
                <c:pt idx="328">
                  <c:v>-2.623994786435567E-3</c:v>
                </c:pt>
                <c:pt idx="329">
                  <c:v>-2.5034132678097114E-3</c:v>
                </c:pt>
                <c:pt idx="330">
                  <c:v>-2.412977128840324E-3</c:v>
                </c:pt>
                <c:pt idx="331">
                  <c:v>-2.3668724305422016E-3</c:v>
                </c:pt>
                <c:pt idx="332">
                  <c:v>-2.3367270508857438E-3</c:v>
                </c:pt>
                <c:pt idx="333">
                  <c:v>-2.3260875051246376E-3</c:v>
                </c:pt>
                <c:pt idx="334">
                  <c:v>-2.3562328847811023E-3</c:v>
                </c:pt>
                <c:pt idx="335">
                  <c:v>-2.4395759932430879E-3</c:v>
                </c:pt>
                <c:pt idx="336">
                  <c:v>-2.5690238000031888E-3</c:v>
                </c:pt>
                <c:pt idx="337">
                  <c:v>-2.6151284983013078E-3</c:v>
                </c:pt>
                <c:pt idx="338">
                  <c:v>-2.6771925152410843E-3</c:v>
                </c:pt>
                <c:pt idx="339">
                  <c:v>-2.9112625219853867E-3</c:v>
                </c:pt>
                <c:pt idx="340">
                  <c:v>-3.1843441965203993E-3</c:v>
                </c:pt>
                <c:pt idx="341">
                  <c:v>-3.3794025354739812E-3</c:v>
                </c:pt>
                <c:pt idx="342">
                  <c:v>-3.4875712507118767E-3</c:v>
                </c:pt>
                <c:pt idx="343">
                  <c:v>-3.5443154947711018E-3</c:v>
                </c:pt>
                <c:pt idx="344">
                  <c:v>-3.5780073896812641E-3</c:v>
                </c:pt>
                <c:pt idx="345">
                  <c:v>-3.5886469354423703E-3</c:v>
                </c:pt>
                <c:pt idx="346">
                  <c:v>-3.5744608744275666E-3</c:v>
                </c:pt>
                <c:pt idx="347">
                  <c:v>-3.5106235998609361E-3</c:v>
                </c:pt>
                <c:pt idx="348">
                  <c:v>-3.3989083693693398E-3</c:v>
                </c:pt>
                <c:pt idx="349">
                  <c:v>-3.2286756371916678E-3</c:v>
                </c:pt>
                <c:pt idx="350">
                  <c:v>-3.0141114643427308E-3</c:v>
                </c:pt>
                <c:pt idx="351">
                  <c:v>-2.7942275186132355E-3</c:v>
                </c:pt>
                <c:pt idx="352">
                  <c:v>-2.623994786435567E-3</c:v>
                </c:pt>
                <c:pt idx="353">
                  <c:v>-2.5034132678097114E-3</c:v>
                </c:pt>
                <c:pt idx="354">
                  <c:v>-2.412977128840324E-3</c:v>
                </c:pt>
                <c:pt idx="355">
                  <c:v>-2.3668724305422016E-3</c:v>
                </c:pt>
                <c:pt idx="356">
                  <c:v>-2.3367270508857438E-3</c:v>
                </c:pt>
                <c:pt idx="357">
                  <c:v>-2.3260875051246376E-3</c:v>
                </c:pt>
                <c:pt idx="358">
                  <c:v>-2.3562328847811023E-3</c:v>
                </c:pt>
                <c:pt idx="359">
                  <c:v>-2.4395759932430879E-3</c:v>
                </c:pt>
                <c:pt idx="360">
                  <c:v>-2.5690238000031888E-3</c:v>
                </c:pt>
                <c:pt idx="361">
                  <c:v>-2.6151284983013078E-3</c:v>
                </c:pt>
                <c:pt idx="362">
                  <c:v>-2.6771925152410843E-3</c:v>
                </c:pt>
                <c:pt idx="363">
                  <c:v>-2.9112625219853867E-3</c:v>
                </c:pt>
                <c:pt idx="364">
                  <c:v>-3.1843441965203993E-3</c:v>
                </c:pt>
                <c:pt idx="365">
                  <c:v>-3.3794025354739812E-3</c:v>
                </c:pt>
                <c:pt idx="366">
                  <c:v>-3.4875712507118767E-3</c:v>
                </c:pt>
                <c:pt idx="367">
                  <c:v>-3.5443154947711018E-3</c:v>
                </c:pt>
                <c:pt idx="368">
                  <c:v>-3.5780073896812641E-3</c:v>
                </c:pt>
                <c:pt idx="369">
                  <c:v>-3.5886469354423703E-3</c:v>
                </c:pt>
                <c:pt idx="370">
                  <c:v>-3.5744608744275666E-3</c:v>
                </c:pt>
                <c:pt idx="371">
                  <c:v>-3.5106235998609361E-3</c:v>
                </c:pt>
                <c:pt idx="372">
                  <c:v>-3.3989083693693398E-3</c:v>
                </c:pt>
                <c:pt idx="373">
                  <c:v>-3.2286756371916678E-3</c:v>
                </c:pt>
                <c:pt idx="374">
                  <c:v>-3.0141114643427308E-3</c:v>
                </c:pt>
                <c:pt idx="375">
                  <c:v>-2.7942275186132355E-3</c:v>
                </c:pt>
                <c:pt idx="376">
                  <c:v>-2.623994786435567E-3</c:v>
                </c:pt>
                <c:pt idx="377">
                  <c:v>-2.5034132678097114E-3</c:v>
                </c:pt>
                <c:pt idx="378">
                  <c:v>-2.412977128840324E-3</c:v>
                </c:pt>
                <c:pt idx="379">
                  <c:v>-2.3668724305422016E-3</c:v>
                </c:pt>
                <c:pt idx="380">
                  <c:v>-2.3367270508857438E-3</c:v>
                </c:pt>
                <c:pt idx="381">
                  <c:v>-2.3260875051246376E-3</c:v>
                </c:pt>
                <c:pt idx="382">
                  <c:v>-2.3562328847811023E-3</c:v>
                </c:pt>
                <c:pt idx="383">
                  <c:v>-2.4395759932430879E-3</c:v>
                </c:pt>
                <c:pt idx="384">
                  <c:v>-3.5227226160435381E-3</c:v>
                </c:pt>
                <c:pt idx="385">
                  <c:v>-3.568827314341657E-3</c:v>
                </c:pt>
                <c:pt idx="386">
                  <c:v>-3.6308913312814335E-3</c:v>
                </c:pt>
                <c:pt idx="387">
                  <c:v>-3.864961338025736E-3</c:v>
                </c:pt>
                <c:pt idx="388">
                  <c:v>-4.1380430125607486E-3</c:v>
                </c:pt>
                <c:pt idx="389">
                  <c:v>-4.333101351514327E-3</c:v>
                </c:pt>
                <c:pt idx="390">
                  <c:v>-4.4412700667522224E-3</c:v>
                </c:pt>
                <c:pt idx="391">
                  <c:v>-4.4980143108114511E-3</c:v>
                </c:pt>
                <c:pt idx="392">
                  <c:v>-4.5317062057216133E-3</c:v>
                </c:pt>
                <c:pt idx="393">
                  <c:v>-4.542345751482716E-3</c:v>
                </c:pt>
                <c:pt idx="394">
                  <c:v>-4.5281596904679124E-3</c:v>
                </c:pt>
                <c:pt idx="395">
                  <c:v>-4.4643224159012819E-3</c:v>
                </c:pt>
                <c:pt idx="396">
                  <c:v>-4.3526071854096855E-3</c:v>
                </c:pt>
                <c:pt idx="397">
                  <c:v>-4.1823744532320135E-3</c:v>
                </c:pt>
                <c:pt idx="398">
                  <c:v>-3.9678102803830766E-3</c:v>
                </c:pt>
                <c:pt idx="399">
                  <c:v>-3.7479263346535847E-3</c:v>
                </c:pt>
                <c:pt idx="400">
                  <c:v>-3.5776936024759128E-3</c:v>
                </c:pt>
                <c:pt idx="401">
                  <c:v>-3.4571120838500606E-3</c:v>
                </c:pt>
                <c:pt idx="402">
                  <c:v>-3.3666759448806698E-3</c:v>
                </c:pt>
                <c:pt idx="403">
                  <c:v>-3.3205712465825508E-3</c:v>
                </c:pt>
                <c:pt idx="404">
                  <c:v>-3.2904258669260895E-3</c:v>
                </c:pt>
                <c:pt idx="405">
                  <c:v>-3.2797863211649868E-3</c:v>
                </c:pt>
                <c:pt idx="406">
                  <c:v>-3.3099317008214481E-3</c:v>
                </c:pt>
                <c:pt idx="407">
                  <c:v>-3.3932748092834371E-3</c:v>
                </c:pt>
                <c:pt idx="408">
                  <c:v>-1.5157803599743676E-3</c:v>
                </c:pt>
                <c:pt idx="409">
                  <c:v>-1.5618850582724865E-3</c:v>
                </c:pt>
                <c:pt idx="410">
                  <c:v>-1.623949075212263E-3</c:v>
                </c:pt>
                <c:pt idx="411">
                  <c:v>-1.8580190819565655E-3</c:v>
                </c:pt>
                <c:pt idx="412">
                  <c:v>-2.1311007564915781E-3</c:v>
                </c:pt>
                <c:pt idx="413">
                  <c:v>-2.32615909544516E-3</c:v>
                </c:pt>
                <c:pt idx="414">
                  <c:v>-2.4343278106830554E-3</c:v>
                </c:pt>
                <c:pt idx="415">
                  <c:v>-2.4910720547422806E-3</c:v>
                </c:pt>
                <c:pt idx="416">
                  <c:v>-2.5247639496524428E-3</c:v>
                </c:pt>
                <c:pt idx="417">
                  <c:v>-2.535403495413549E-3</c:v>
                </c:pt>
                <c:pt idx="418">
                  <c:v>-2.5212174343987453E-3</c:v>
                </c:pt>
                <c:pt idx="419">
                  <c:v>-2.4573801598321149E-3</c:v>
                </c:pt>
                <c:pt idx="420">
                  <c:v>-2.3456649293405185E-3</c:v>
                </c:pt>
                <c:pt idx="421">
                  <c:v>-2.1754321971628465E-3</c:v>
                </c:pt>
                <c:pt idx="422">
                  <c:v>-1.9608680243139096E-3</c:v>
                </c:pt>
                <c:pt idx="423">
                  <c:v>-1.7409840785844143E-3</c:v>
                </c:pt>
                <c:pt idx="424">
                  <c:v>-1.5707513464067457E-3</c:v>
                </c:pt>
                <c:pt idx="425">
                  <c:v>-1.4501698277808901E-3</c:v>
                </c:pt>
                <c:pt idx="426">
                  <c:v>-1.3597336888115027E-3</c:v>
                </c:pt>
                <c:pt idx="427">
                  <c:v>-1.3136289905133804E-3</c:v>
                </c:pt>
                <c:pt idx="428">
                  <c:v>-1.2834836108569225E-3</c:v>
                </c:pt>
                <c:pt idx="429">
                  <c:v>-1.2728440650958163E-3</c:v>
                </c:pt>
                <c:pt idx="430">
                  <c:v>-1.3029894447522811E-3</c:v>
                </c:pt>
                <c:pt idx="431">
                  <c:v>-1.3863325532142666E-3</c:v>
                </c:pt>
                <c:pt idx="432">
                  <c:v>-5.6208154393401835E-4</c:v>
                </c:pt>
                <c:pt idx="433">
                  <c:v>-6.0818624223213727E-4</c:v>
                </c:pt>
                <c:pt idx="434">
                  <c:v>-6.702502591719138E-4</c:v>
                </c:pt>
                <c:pt idx="435">
                  <c:v>-9.0432026591621625E-4</c:v>
                </c:pt>
                <c:pt idx="436">
                  <c:v>-1.1774019404512288E-3</c:v>
                </c:pt>
                <c:pt idx="437">
                  <c:v>-1.3724602794048107E-3</c:v>
                </c:pt>
                <c:pt idx="438">
                  <c:v>-1.4806289946427062E-3</c:v>
                </c:pt>
                <c:pt idx="439">
                  <c:v>-1.5373732387019313E-3</c:v>
                </c:pt>
                <c:pt idx="440">
                  <c:v>-1.5710651336120936E-3</c:v>
                </c:pt>
                <c:pt idx="441">
                  <c:v>-1.5817046793731998E-3</c:v>
                </c:pt>
                <c:pt idx="442">
                  <c:v>-1.5675186183583961E-3</c:v>
                </c:pt>
                <c:pt idx="443">
                  <c:v>-1.5036813437917657E-3</c:v>
                </c:pt>
                <c:pt idx="444">
                  <c:v>-1.3919661133001693E-3</c:v>
                </c:pt>
                <c:pt idx="445">
                  <c:v>-1.2217333811224973E-3</c:v>
                </c:pt>
                <c:pt idx="446">
                  <c:v>-1.0071692082735603E-3</c:v>
                </c:pt>
                <c:pt idx="447">
                  <c:v>-7.8728526254406503E-4</c:v>
                </c:pt>
                <c:pt idx="448">
                  <c:v>-6.1705253036639651E-4</c:v>
                </c:pt>
                <c:pt idx="449">
                  <c:v>-4.964710117405409E-4</c:v>
                </c:pt>
                <c:pt idx="450">
                  <c:v>-4.0603487277115352E-4</c:v>
                </c:pt>
                <c:pt idx="451">
                  <c:v>-3.5993017447303113E-4</c:v>
                </c:pt>
                <c:pt idx="452">
                  <c:v>-3.297847948165733E-4</c:v>
                </c:pt>
                <c:pt idx="453">
                  <c:v>-3.1914524905546707E-4</c:v>
                </c:pt>
                <c:pt idx="454">
                  <c:v>-3.4929062871193184E-4</c:v>
                </c:pt>
                <c:pt idx="455">
                  <c:v>-4.3263373717391737E-4</c:v>
                </c:pt>
                <c:pt idx="456">
                  <c:v>-5.7647448791888628E-4</c:v>
                </c:pt>
                <c:pt idx="457">
                  <c:v>-6.225791862170052E-4</c:v>
                </c:pt>
                <c:pt idx="458">
                  <c:v>-6.8464320315678173E-4</c:v>
                </c:pt>
                <c:pt idx="459">
                  <c:v>-9.1871320990108418E-4</c:v>
                </c:pt>
                <c:pt idx="460">
                  <c:v>-1.1917948844360968E-3</c:v>
                </c:pt>
                <c:pt idx="461">
                  <c:v>-1.3868532233896787E-3</c:v>
                </c:pt>
                <c:pt idx="462">
                  <c:v>-1.4950219386275741E-3</c:v>
                </c:pt>
                <c:pt idx="463">
                  <c:v>-1.5517661826867993E-3</c:v>
                </c:pt>
                <c:pt idx="464">
                  <c:v>-1.5854580775969615E-3</c:v>
                </c:pt>
                <c:pt idx="465">
                  <c:v>-1.5960976233580677E-3</c:v>
                </c:pt>
                <c:pt idx="466">
                  <c:v>-1.581911562343264E-3</c:v>
                </c:pt>
                <c:pt idx="467">
                  <c:v>-1.5180742877766336E-3</c:v>
                </c:pt>
                <c:pt idx="468">
                  <c:v>-1.4063590572850372E-3</c:v>
                </c:pt>
                <c:pt idx="469">
                  <c:v>-1.2361263251073652E-3</c:v>
                </c:pt>
                <c:pt idx="470">
                  <c:v>-1.0215621522584283E-3</c:v>
                </c:pt>
                <c:pt idx="471">
                  <c:v>-8.0167820652893296E-4</c:v>
                </c:pt>
                <c:pt idx="472">
                  <c:v>-6.3144547435126444E-4</c:v>
                </c:pt>
                <c:pt idx="473">
                  <c:v>-5.1086395572540882E-4</c:v>
                </c:pt>
                <c:pt idx="474">
                  <c:v>-4.2042781675602145E-4</c:v>
                </c:pt>
                <c:pt idx="475">
                  <c:v>-3.7432311845789906E-4</c:v>
                </c:pt>
                <c:pt idx="476">
                  <c:v>-3.4417773880144123E-4</c:v>
                </c:pt>
                <c:pt idx="477">
                  <c:v>-3.33538193040335E-4</c:v>
                </c:pt>
                <c:pt idx="478">
                  <c:v>-3.6368357269679977E-4</c:v>
                </c:pt>
                <c:pt idx="479">
                  <c:v>-4.470266811587853E-4</c:v>
                </c:pt>
                <c:pt idx="480">
                  <c:v>-5.7647448791888628E-4</c:v>
                </c:pt>
                <c:pt idx="481">
                  <c:v>-6.225791862170052E-4</c:v>
                </c:pt>
                <c:pt idx="482">
                  <c:v>-6.8464320315678173E-4</c:v>
                </c:pt>
                <c:pt idx="483">
                  <c:v>-9.1871320990108418E-4</c:v>
                </c:pt>
                <c:pt idx="484">
                  <c:v>-1.1917948844360968E-3</c:v>
                </c:pt>
                <c:pt idx="485">
                  <c:v>-1.3868532233896787E-3</c:v>
                </c:pt>
                <c:pt idx="486">
                  <c:v>-1.4950219386275741E-3</c:v>
                </c:pt>
                <c:pt idx="487">
                  <c:v>-1.5517661826867993E-3</c:v>
                </c:pt>
                <c:pt idx="488">
                  <c:v>-1.5854580775969615E-3</c:v>
                </c:pt>
                <c:pt idx="489">
                  <c:v>-1.5960976233580677E-3</c:v>
                </c:pt>
                <c:pt idx="490">
                  <c:v>-1.581911562343264E-3</c:v>
                </c:pt>
                <c:pt idx="491">
                  <c:v>-1.5180742877766336E-3</c:v>
                </c:pt>
                <c:pt idx="492">
                  <c:v>-1.4063590572850372E-3</c:v>
                </c:pt>
                <c:pt idx="493">
                  <c:v>-1.2361263251073652E-3</c:v>
                </c:pt>
                <c:pt idx="494">
                  <c:v>-1.0215621522584283E-3</c:v>
                </c:pt>
                <c:pt idx="495">
                  <c:v>-8.0167820652893296E-4</c:v>
                </c:pt>
                <c:pt idx="496">
                  <c:v>-6.3144547435126444E-4</c:v>
                </c:pt>
                <c:pt idx="497">
                  <c:v>-5.1086395572540882E-4</c:v>
                </c:pt>
                <c:pt idx="498">
                  <c:v>-4.2042781675602145E-4</c:v>
                </c:pt>
                <c:pt idx="499">
                  <c:v>-3.7432311845789906E-4</c:v>
                </c:pt>
                <c:pt idx="500">
                  <c:v>-3.4417773880144123E-4</c:v>
                </c:pt>
                <c:pt idx="501">
                  <c:v>-3.33538193040335E-4</c:v>
                </c:pt>
                <c:pt idx="502">
                  <c:v>-3.6368357269679977E-4</c:v>
                </c:pt>
                <c:pt idx="503">
                  <c:v>-4.470266811587853E-4</c:v>
                </c:pt>
                <c:pt idx="504">
                  <c:v>-5.7647448791888628E-4</c:v>
                </c:pt>
                <c:pt idx="505">
                  <c:v>-6.225791862170052E-4</c:v>
                </c:pt>
                <c:pt idx="506">
                  <c:v>-6.8464320315678173E-4</c:v>
                </c:pt>
                <c:pt idx="507">
                  <c:v>-9.1871320990108418E-4</c:v>
                </c:pt>
                <c:pt idx="508">
                  <c:v>-1.1917948844360968E-3</c:v>
                </c:pt>
                <c:pt idx="509">
                  <c:v>-1.3868532233896787E-3</c:v>
                </c:pt>
                <c:pt idx="510">
                  <c:v>-1.4950219386275741E-3</c:v>
                </c:pt>
                <c:pt idx="511">
                  <c:v>-1.5517661826867993E-3</c:v>
                </c:pt>
                <c:pt idx="512">
                  <c:v>-1.5854580775969615E-3</c:v>
                </c:pt>
                <c:pt idx="513">
                  <c:v>-1.5960976233580677E-3</c:v>
                </c:pt>
                <c:pt idx="514">
                  <c:v>-1.581911562343264E-3</c:v>
                </c:pt>
                <c:pt idx="515">
                  <c:v>-1.5180742877766336E-3</c:v>
                </c:pt>
                <c:pt idx="516">
                  <c:v>-1.4063590572850372E-3</c:v>
                </c:pt>
                <c:pt idx="517">
                  <c:v>-1.2361263251073652E-3</c:v>
                </c:pt>
                <c:pt idx="518">
                  <c:v>-1.0215621522584283E-3</c:v>
                </c:pt>
                <c:pt idx="519">
                  <c:v>-8.0167820652893296E-4</c:v>
                </c:pt>
                <c:pt idx="520">
                  <c:v>-6.3144547435126444E-4</c:v>
                </c:pt>
                <c:pt idx="521">
                  <c:v>-5.1086395572540882E-4</c:v>
                </c:pt>
                <c:pt idx="522">
                  <c:v>-4.2042781675602145E-4</c:v>
                </c:pt>
                <c:pt idx="523">
                  <c:v>-3.7432311845789906E-4</c:v>
                </c:pt>
                <c:pt idx="524">
                  <c:v>-3.4417773880144123E-4</c:v>
                </c:pt>
                <c:pt idx="525">
                  <c:v>-3.33538193040335E-4</c:v>
                </c:pt>
                <c:pt idx="526">
                  <c:v>-3.6368357269679977E-4</c:v>
                </c:pt>
                <c:pt idx="527">
                  <c:v>-4.470266811587853E-4</c:v>
                </c:pt>
                <c:pt idx="528">
                  <c:v>-1.5301733039592355E-3</c:v>
                </c:pt>
                <c:pt idx="529">
                  <c:v>-1.5762780022573544E-3</c:v>
                </c:pt>
                <c:pt idx="530">
                  <c:v>-1.638342019197131E-3</c:v>
                </c:pt>
                <c:pt idx="531">
                  <c:v>-1.8724120259414334E-3</c:v>
                </c:pt>
                <c:pt idx="532">
                  <c:v>-2.145493700476446E-3</c:v>
                </c:pt>
                <c:pt idx="533">
                  <c:v>-2.3405520394300279E-3</c:v>
                </c:pt>
                <c:pt idx="534">
                  <c:v>-2.4487207546679234E-3</c:v>
                </c:pt>
                <c:pt idx="535">
                  <c:v>-2.5054649987271485E-3</c:v>
                </c:pt>
                <c:pt idx="536">
                  <c:v>-2.5391568936373107E-3</c:v>
                </c:pt>
                <c:pt idx="537">
                  <c:v>-2.549796439398417E-3</c:v>
                </c:pt>
                <c:pt idx="538">
                  <c:v>-2.5356103783836133E-3</c:v>
                </c:pt>
                <c:pt idx="539">
                  <c:v>-2.4717731038169828E-3</c:v>
                </c:pt>
                <c:pt idx="540">
                  <c:v>-2.3600578733253864E-3</c:v>
                </c:pt>
                <c:pt idx="541">
                  <c:v>-2.1898251411477145E-3</c:v>
                </c:pt>
                <c:pt idx="542">
                  <c:v>-1.9752609682987775E-3</c:v>
                </c:pt>
                <c:pt idx="543">
                  <c:v>-1.7553770225692822E-3</c:v>
                </c:pt>
                <c:pt idx="544">
                  <c:v>-1.5851442903916137E-3</c:v>
                </c:pt>
                <c:pt idx="545">
                  <c:v>-1.4645627717657581E-3</c:v>
                </c:pt>
                <c:pt idx="546">
                  <c:v>-1.3741266327963707E-3</c:v>
                </c:pt>
                <c:pt idx="547">
                  <c:v>-1.3280219344982483E-3</c:v>
                </c:pt>
                <c:pt idx="548">
                  <c:v>-1.2978765548417905E-3</c:v>
                </c:pt>
                <c:pt idx="549">
                  <c:v>-1.2872370090806842E-3</c:v>
                </c:pt>
                <c:pt idx="550">
                  <c:v>-1.317382388737149E-3</c:v>
                </c:pt>
                <c:pt idx="551">
                  <c:v>-1.4007254971991345E-3</c:v>
                </c:pt>
                <c:pt idx="552">
                  <c:v>-1.1581433039592366E-3</c:v>
                </c:pt>
                <c:pt idx="553">
                  <c:v>-1.2042480022573555E-3</c:v>
                </c:pt>
                <c:pt idx="554">
                  <c:v>-1.2663120191971321E-3</c:v>
                </c:pt>
                <c:pt idx="555">
                  <c:v>-1.5003820259414345E-3</c:v>
                </c:pt>
                <c:pt idx="556">
                  <c:v>-1.7734637004764471E-3</c:v>
                </c:pt>
                <c:pt idx="557">
                  <c:v>-1.968522039430029E-3</c:v>
                </c:pt>
                <c:pt idx="558">
                  <c:v>-2.0766907546679245E-3</c:v>
                </c:pt>
                <c:pt idx="559">
                  <c:v>-2.1334349987271496E-3</c:v>
                </c:pt>
                <c:pt idx="560">
                  <c:v>-2.1671268936373118E-3</c:v>
                </c:pt>
                <c:pt idx="561">
                  <c:v>-2.1777664393984181E-3</c:v>
                </c:pt>
                <c:pt idx="562">
                  <c:v>-2.1635803783836144E-3</c:v>
                </c:pt>
                <c:pt idx="563">
                  <c:v>-2.0997431038169839E-3</c:v>
                </c:pt>
                <c:pt idx="564">
                  <c:v>-1.9880278733253876E-3</c:v>
                </c:pt>
                <c:pt idx="565">
                  <c:v>-1.8177951411477156E-3</c:v>
                </c:pt>
                <c:pt idx="566">
                  <c:v>-1.6032309682987786E-3</c:v>
                </c:pt>
                <c:pt idx="567">
                  <c:v>-1.3833470225692833E-3</c:v>
                </c:pt>
                <c:pt idx="568">
                  <c:v>-1.2131142903916148E-3</c:v>
                </c:pt>
                <c:pt idx="569">
                  <c:v>-1.0925327717657592E-3</c:v>
                </c:pt>
                <c:pt idx="570">
                  <c:v>-1.0020966327963718E-3</c:v>
                </c:pt>
                <c:pt idx="571">
                  <c:v>-9.559919344982494E-4</c:v>
                </c:pt>
                <c:pt idx="572">
                  <c:v>-9.2584655484179157E-4</c:v>
                </c:pt>
                <c:pt idx="573">
                  <c:v>-9.1520700908068534E-4</c:v>
                </c:pt>
                <c:pt idx="574">
                  <c:v>-9.4535238873715011E-4</c:v>
                </c:pt>
                <c:pt idx="575">
                  <c:v>-1.0286954971991356E-3</c:v>
                </c:pt>
                <c:pt idx="576">
                  <c:v>-2.1118421199995858E-3</c:v>
                </c:pt>
                <c:pt idx="577">
                  <c:v>-2.1579468182977048E-3</c:v>
                </c:pt>
                <c:pt idx="578">
                  <c:v>-2.2200108352374813E-3</c:v>
                </c:pt>
                <c:pt idx="579">
                  <c:v>-2.4540808419817838E-3</c:v>
                </c:pt>
                <c:pt idx="580">
                  <c:v>-2.7271625165167963E-3</c:v>
                </c:pt>
                <c:pt idx="581">
                  <c:v>-2.9222208554703782E-3</c:v>
                </c:pt>
                <c:pt idx="582">
                  <c:v>-3.0303895707082737E-3</c:v>
                </c:pt>
                <c:pt idx="583">
                  <c:v>-3.0871338147674988E-3</c:v>
                </c:pt>
                <c:pt idx="584">
                  <c:v>-3.1208257096776611E-3</c:v>
                </c:pt>
                <c:pt idx="585">
                  <c:v>-3.1314652554387673E-3</c:v>
                </c:pt>
                <c:pt idx="586">
                  <c:v>-3.1172791944239636E-3</c:v>
                </c:pt>
                <c:pt idx="587">
                  <c:v>-3.0534419198573332E-3</c:v>
                </c:pt>
                <c:pt idx="588">
                  <c:v>-2.9417266893657368E-3</c:v>
                </c:pt>
                <c:pt idx="589">
                  <c:v>-2.7714939571880648E-3</c:v>
                </c:pt>
                <c:pt idx="590">
                  <c:v>-2.5569297843391278E-3</c:v>
                </c:pt>
                <c:pt idx="591">
                  <c:v>-2.3370458386096325E-3</c:v>
                </c:pt>
                <c:pt idx="592">
                  <c:v>-2.166813106431964E-3</c:v>
                </c:pt>
                <c:pt idx="593">
                  <c:v>-2.0462315878061084E-3</c:v>
                </c:pt>
                <c:pt idx="594">
                  <c:v>-1.955795448836721E-3</c:v>
                </c:pt>
                <c:pt idx="595">
                  <c:v>-1.9096907505385986E-3</c:v>
                </c:pt>
                <c:pt idx="596">
                  <c:v>-1.8795453708821408E-3</c:v>
                </c:pt>
                <c:pt idx="597">
                  <c:v>-1.8689058251210346E-3</c:v>
                </c:pt>
                <c:pt idx="598">
                  <c:v>-1.8990512047774993E-3</c:v>
                </c:pt>
                <c:pt idx="599">
                  <c:v>-1.9823943132394849E-3</c:v>
                </c:pt>
                <c:pt idx="600">
                  <c:v>-9.3749406841008368E-4</c:v>
                </c:pt>
                <c:pt idx="601">
                  <c:v>-9.8359876670820259E-4</c:v>
                </c:pt>
                <c:pt idx="602">
                  <c:v>-1.0456627836479791E-3</c:v>
                </c:pt>
                <c:pt idx="603">
                  <c:v>-1.2797327903922816E-3</c:v>
                </c:pt>
                <c:pt idx="604">
                  <c:v>-1.5528144649272942E-3</c:v>
                </c:pt>
                <c:pt idx="605">
                  <c:v>-1.7478728038808761E-3</c:v>
                </c:pt>
                <c:pt idx="606">
                  <c:v>-1.8560415191187715E-3</c:v>
                </c:pt>
                <c:pt idx="607">
                  <c:v>-1.9127857631779967E-3</c:v>
                </c:pt>
                <c:pt idx="608">
                  <c:v>-1.9464776580881589E-3</c:v>
                </c:pt>
                <c:pt idx="609">
                  <c:v>-1.9571172038492651E-3</c:v>
                </c:pt>
                <c:pt idx="610">
                  <c:v>-1.9429311428344614E-3</c:v>
                </c:pt>
                <c:pt idx="611">
                  <c:v>-1.879093868267831E-3</c:v>
                </c:pt>
                <c:pt idx="612">
                  <c:v>-1.7673786377762346E-3</c:v>
                </c:pt>
                <c:pt idx="613">
                  <c:v>-1.5971459055985626E-3</c:v>
                </c:pt>
                <c:pt idx="614">
                  <c:v>-1.3825817327496256E-3</c:v>
                </c:pt>
                <c:pt idx="615">
                  <c:v>-1.1626977870201304E-3</c:v>
                </c:pt>
                <c:pt idx="616">
                  <c:v>-9.9246505484246184E-4</c:v>
                </c:pt>
                <c:pt idx="617">
                  <c:v>-8.7188353621660622E-4</c:v>
                </c:pt>
                <c:pt idx="618">
                  <c:v>-7.8144739724721884E-4</c:v>
                </c:pt>
                <c:pt idx="619">
                  <c:v>-7.3534269894909646E-4</c:v>
                </c:pt>
                <c:pt idx="620">
                  <c:v>-7.0519731929263862E-4</c:v>
                </c:pt>
                <c:pt idx="621">
                  <c:v>-6.9455777353153239E-4</c:v>
                </c:pt>
                <c:pt idx="622">
                  <c:v>-7.2470315318799716E-4</c:v>
                </c:pt>
                <c:pt idx="623">
                  <c:v>-8.0804626164998269E-4</c:v>
                </c:pt>
                <c:pt idx="624">
                  <c:v>-9.3749406841008368E-4</c:v>
                </c:pt>
                <c:pt idx="625">
                  <c:v>-9.8359876670820259E-4</c:v>
                </c:pt>
                <c:pt idx="626">
                  <c:v>-1.0456627836479791E-3</c:v>
                </c:pt>
                <c:pt idx="627">
                  <c:v>-1.2797327903922816E-3</c:v>
                </c:pt>
                <c:pt idx="628">
                  <c:v>-1.5528144649272942E-3</c:v>
                </c:pt>
                <c:pt idx="629">
                  <c:v>-1.7478728038808761E-3</c:v>
                </c:pt>
                <c:pt idx="630">
                  <c:v>-1.8560415191187715E-3</c:v>
                </c:pt>
                <c:pt idx="631">
                  <c:v>-1.9127857631779967E-3</c:v>
                </c:pt>
                <c:pt idx="632">
                  <c:v>-1.9464776580881589E-3</c:v>
                </c:pt>
                <c:pt idx="633">
                  <c:v>-1.9571172038492651E-3</c:v>
                </c:pt>
                <c:pt idx="634">
                  <c:v>-1.9429311428344614E-3</c:v>
                </c:pt>
                <c:pt idx="635">
                  <c:v>-1.879093868267831E-3</c:v>
                </c:pt>
                <c:pt idx="636">
                  <c:v>-1.7673786377762346E-3</c:v>
                </c:pt>
                <c:pt idx="637">
                  <c:v>-1.5971459055985626E-3</c:v>
                </c:pt>
                <c:pt idx="638">
                  <c:v>-1.3825817327496256E-3</c:v>
                </c:pt>
                <c:pt idx="639">
                  <c:v>-1.1626977870201304E-3</c:v>
                </c:pt>
                <c:pt idx="640">
                  <c:v>-9.9246505484246184E-4</c:v>
                </c:pt>
                <c:pt idx="641">
                  <c:v>-8.7188353621660622E-4</c:v>
                </c:pt>
                <c:pt idx="642">
                  <c:v>-7.8144739724721884E-4</c:v>
                </c:pt>
                <c:pt idx="643">
                  <c:v>-7.3534269894909646E-4</c:v>
                </c:pt>
                <c:pt idx="644">
                  <c:v>-7.0519731929263862E-4</c:v>
                </c:pt>
                <c:pt idx="645">
                  <c:v>-6.9455777353153239E-4</c:v>
                </c:pt>
                <c:pt idx="646">
                  <c:v>-7.2470315318799716E-4</c:v>
                </c:pt>
                <c:pt idx="647">
                  <c:v>-8.0804626164998269E-4</c:v>
                </c:pt>
                <c:pt idx="648">
                  <c:v>-9.3749406841008368E-4</c:v>
                </c:pt>
                <c:pt idx="649">
                  <c:v>-9.8359876670820259E-4</c:v>
                </c:pt>
                <c:pt idx="650">
                  <c:v>-1.0456627836479791E-3</c:v>
                </c:pt>
                <c:pt idx="651">
                  <c:v>-1.2797327903922816E-3</c:v>
                </c:pt>
                <c:pt idx="652">
                  <c:v>-1.5528144649272942E-3</c:v>
                </c:pt>
                <c:pt idx="653">
                  <c:v>-1.7478728038808761E-3</c:v>
                </c:pt>
                <c:pt idx="654">
                  <c:v>-1.8560415191187715E-3</c:v>
                </c:pt>
                <c:pt idx="655">
                  <c:v>-1.9127857631779967E-3</c:v>
                </c:pt>
                <c:pt idx="656">
                  <c:v>-1.9464776580881589E-3</c:v>
                </c:pt>
                <c:pt idx="657">
                  <c:v>-1.9571172038492651E-3</c:v>
                </c:pt>
                <c:pt idx="658">
                  <c:v>-1.9429311428344614E-3</c:v>
                </c:pt>
                <c:pt idx="659">
                  <c:v>-1.879093868267831E-3</c:v>
                </c:pt>
                <c:pt idx="660">
                  <c:v>-1.7673786377762346E-3</c:v>
                </c:pt>
                <c:pt idx="661">
                  <c:v>-1.5971459055985626E-3</c:v>
                </c:pt>
                <c:pt idx="662">
                  <c:v>-1.3825817327496256E-3</c:v>
                </c:pt>
                <c:pt idx="663">
                  <c:v>-1.1626977870201304E-3</c:v>
                </c:pt>
                <c:pt idx="664">
                  <c:v>-9.9246505484246184E-4</c:v>
                </c:pt>
                <c:pt idx="665">
                  <c:v>-8.7188353621660622E-4</c:v>
                </c:pt>
                <c:pt idx="666">
                  <c:v>-7.8144739724721884E-4</c:v>
                </c:pt>
                <c:pt idx="667">
                  <c:v>-7.3534269894909646E-4</c:v>
                </c:pt>
                <c:pt idx="668">
                  <c:v>-7.0519731929263862E-4</c:v>
                </c:pt>
                <c:pt idx="669">
                  <c:v>-6.9455777353153239E-4</c:v>
                </c:pt>
                <c:pt idx="670">
                  <c:v>-7.2470315318799716E-4</c:v>
                </c:pt>
                <c:pt idx="671">
                  <c:v>-8.0804626164998269E-4</c:v>
                </c:pt>
                <c:pt idx="672">
                  <c:v>-1.4274505504312945E-4</c:v>
                </c:pt>
                <c:pt idx="673">
                  <c:v>-1.8884975334124837E-4</c:v>
                </c:pt>
                <c:pt idx="674">
                  <c:v>-2.5091377028102491E-4</c:v>
                </c:pt>
                <c:pt idx="675">
                  <c:v>-4.8498377702532736E-4</c:v>
                </c:pt>
                <c:pt idx="676">
                  <c:v>-7.5806545156033994E-4</c:v>
                </c:pt>
                <c:pt idx="677">
                  <c:v>-9.5312379051392185E-4</c:v>
                </c:pt>
                <c:pt idx="678">
                  <c:v>-1.0612925057518173E-3</c:v>
                </c:pt>
                <c:pt idx="679">
                  <c:v>-1.1180367498110425E-3</c:v>
                </c:pt>
                <c:pt idx="680">
                  <c:v>-1.1517286447212047E-3</c:v>
                </c:pt>
                <c:pt idx="681">
                  <c:v>-1.1623681904823109E-3</c:v>
                </c:pt>
                <c:pt idx="682">
                  <c:v>-1.1481821294675072E-3</c:v>
                </c:pt>
                <c:pt idx="683">
                  <c:v>-1.0843448549008768E-3</c:v>
                </c:pt>
                <c:pt idx="684">
                  <c:v>-9.7262962440928039E-4</c:v>
                </c:pt>
                <c:pt idx="685">
                  <c:v>-8.023968922316084E-4</c:v>
                </c:pt>
                <c:pt idx="686">
                  <c:v>-5.8783271938267143E-4</c:v>
                </c:pt>
                <c:pt idx="687">
                  <c:v>-3.6794877365317613E-4</c:v>
                </c:pt>
                <c:pt idx="688">
                  <c:v>-1.9771604147550761E-4</c:v>
                </c:pt>
                <c:pt idx="689">
                  <c:v>-7.7134522849651999E-5</c:v>
                </c:pt>
                <c:pt idx="690">
                  <c:v>1.3301616119735377E-5</c:v>
                </c:pt>
                <c:pt idx="691">
                  <c:v>5.9406314417857764E-5</c:v>
                </c:pt>
                <c:pt idx="692">
                  <c:v>8.9551694074315596E-5</c:v>
                </c:pt>
                <c:pt idx="693">
                  <c:v>1.0019123983542183E-4</c:v>
                </c:pt>
                <c:pt idx="694">
                  <c:v>7.0045860178957059E-5</c:v>
                </c:pt>
                <c:pt idx="695">
                  <c:v>-1.3297248283028473E-5</c:v>
                </c:pt>
                <c:pt idx="696">
                  <c:v>8.1095376099722324E-4</c:v>
                </c:pt>
                <c:pt idx="697">
                  <c:v>7.6484906269910433E-4</c:v>
                </c:pt>
                <c:pt idx="698">
                  <c:v>7.0278504575932779E-4</c:v>
                </c:pt>
                <c:pt idx="699">
                  <c:v>4.6871503901502534E-4</c:v>
                </c:pt>
                <c:pt idx="700">
                  <c:v>1.9563336448001276E-4</c:v>
                </c:pt>
                <c:pt idx="701">
                  <c:v>5.7502552643085014E-7</c:v>
                </c:pt>
                <c:pt idx="702">
                  <c:v>-1.075936897114646E-4</c:v>
                </c:pt>
                <c:pt idx="703">
                  <c:v>-1.6433793377068975E-4</c:v>
                </c:pt>
                <c:pt idx="704">
                  <c:v>-1.9802982868085198E-4</c:v>
                </c:pt>
                <c:pt idx="705">
                  <c:v>-2.0866937444195821E-4</c:v>
                </c:pt>
                <c:pt idx="706">
                  <c:v>-1.9448331342715452E-4</c:v>
                </c:pt>
                <c:pt idx="707">
                  <c:v>-1.3064603886052406E-4</c:v>
                </c:pt>
                <c:pt idx="708">
                  <c:v>-1.8930808368927687E-5</c:v>
                </c:pt>
                <c:pt idx="709">
                  <c:v>1.513019238087443E-4</c:v>
                </c:pt>
                <c:pt idx="710">
                  <c:v>3.6586609665768127E-4</c:v>
                </c:pt>
                <c:pt idx="711">
                  <c:v>5.8575004238717657E-4</c:v>
                </c:pt>
                <c:pt idx="712">
                  <c:v>7.5598277456484508E-4</c:v>
                </c:pt>
                <c:pt idx="713">
                  <c:v>8.765642931907007E-4</c:v>
                </c:pt>
                <c:pt idx="714">
                  <c:v>9.6700043216008807E-4</c:v>
                </c:pt>
                <c:pt idx="715">
                  <c:v>1.0131051304582105E-3</c:v>
                </c:pt>
                <c:pt idx="716">
                  <c:v>1.0432505101146683E-3</c:v>
                </c:pt>
                <c:pt idx="717">
                  <c:v>1.0538900558757745E-3</c:v>
                </c:pt>
                <c:pt idx="718">
                  <c:v>1.0237446762193098E-3</c:v>
                </c:pt>
                <c:pt idx="719">
                  <c:v>9.4040156775732422E-4</c:v>
                </c:pt>
                <c:pt idx="720">
                  <c:v>1.6057027743641809E-3</c:v>
                </c:pt>
                <c:pt idx="721">
                  <c:v>1.559598076066062E-3</c:v>
                </c:pt>
                <c:pt idx="722">
                  <c:v>1.4975340591262855E-3</c:v>
                </c:pt>
                <c:pt idx="723">
                  <c:v>1.263464052381983E-3</c:v>
                </c:pt>
                <c:pt idx="724">
                  <c:v>9.9038237784697045E-4</c:v>
                </c:pt>
                <c:pt idx="725">
                  <c:v>7.9532403889338507E-4</c:v>
                </c:pt>
                <c:pt idx="726">
                  <c:v>6.8715532365548962E-4</c:v>
                </c:pt>
                <c:pt idx="727">
                  <c:v>6.3041107959626794E-4</c:v>
                </c:pt>
                <c:pt idx="728">
                  <c:v>5.9671918468610571E-4</c:v>
                </c:pt>
                <c:pt idx="729">
                  <c:v>5.8607963892499601E-4</c:v>
                </c:pt>
                <c:pt idx="730">
                  <c:v>6.002656999397997E-4</c:v>
                </c:pt>
                <c:pt idx="731">
                  <c:v>6.6410297450643016E-4</c:v>
                </c:pt>
                <c:pt idx="732">
                  <c:v>7.7581820499802653E-4</c:v>
                </c:pt>
                <c:pt idx="733">
                  <c:v>9.4605093717569852E-4</c:v>
                </c:pt>
                <c:pt idx="734">
                  <c:v>1.1606151100246355E-3</c:v>
                </c:pt>
                <c:pt idx="735">
                  <c:v>1.3804990557541343E-3</c:v>
                </c:pt>
                <c:pt idx="736">
                  <c:v>1.5507317879317993E-3</c:v>
                </c:pt>
                <c:pt idx="737">
                  <c:v>1.6713133065576584E-3</c:v>
                </c:pt>
                <c:pt idx="738">
                  <c:v>1.7617494455270423E-3</c:v>
                </c:pt>
                <c:pt idx="739">
                  <c:v>1.8078541438251682E-3</c:v>
                </c:pt>
                <c:pt idx="740">
                  <c:v>1.8379995234816225E-3</c:v>
                </c:pt>
                <c:pt idx="741">
                  <c:v>1.8486390692427322E-3</c:v>
                </c:pt>
                <c:pt idx="742">
                  <c:v>1.818493689586264E-3</c:v>
                </c:pt>
                <c:pt idx="743">
                  <c:v>1.7351505811242819E-3</c:v>
                </c:pt>
                <c:pt idx="744">
                  <c:v>2.5594015904045302E-3</c:v>
                </c:pt>
                <c:pt idx="745">
                  <c:v>2.5132968921064112E-3</c:v>
                </c:pt>
                <c:pt idx="746">
                  <c:v>2.4512328751666347E-3</c:v>
                </c:pt>
                <c:pt idx="747">
                  <c:v>2.2171628684223323E-3</c:v>
                </c:pt>
                <c:pt idx="748">
                  <c:v>1.9440811938873197E-3</c:v>
                </c:pt>
                <c:pt idx="749">
                  <c:v>1.7490228549337343E-3</c:v>
                </c:pt>
                <c:pt idx="750">
                  <c:v>1.6408541396958388E-3</c:v>
                </c:pt>
                <c:pt idx="751">
                  <c:v>1.5841098956366172E-3</c:v>
                </c:pt>
                <c:pt idx="752">
                  <c:v>1.5504180007264549E-3</c:v>
                </c:pt>
                <c:pt idx="753">
                  <c:v>1.5397784549653452E-3</c:v>
                </c:pt>
                <c:pt idx="754">
                  <c:v>1.5539645159801489E-3</c:v>
                </c:pt>
                <c:pt idx="755">
                  <c:v>1.6178017905467794E-3</c:v>
                </c:pt>
                <c:pt idx="756">
                  <c:v>1.7295170210383758E-3</c:v>
                </c:pt>
                <c:pt idx="757">
                  <c:v>1.8997497532160477E-3</c:v>
                </c:pt>
                <c:pt idx="758">
                  <c:v>2.1143139260649847E-3</c:v>
                </c:pt>
                <c:pt idx="759">
                  <c:v>2.3341978717944835E-3</c:v>
                </c:pt>
                <c:pt idx="760">
                  <c:v>2.5044306039721485E-3</c:v>
                </c:pt>
                <c:pt idx="761">
                  <c:v>2.6250121225980076E-3</c:v>
                </c:pt>
                <c:pt idx="762">
                  <c:v>2.7154482615673915E-3</c:v>
                </c:pt>
                <c:pt idx="763">
                  <c:v>2.7615529598655174E-3</c:v>
                </c:pt>
                <c:pt idx="764">
                  <c:v>2.7916983395219717E-3</c:v>
                </c:pt>
                <c:pt idx="765">
                  <c:v>2.8023378852830814E-3</c:v>
                </c:pt>
                <c:pt idx="766">
                  <c:v>2.7721925056266132E-3</c:v>
                </c:pt>
                <c:pt idx="767">
                  <c:v>2.6888493971646311E-3</c:v>
                </c:pt>
                <c:pt idx="768">
                  <c:v>4.4667992224852286E-3</c:v>
                </c:pt>
                <c:pt idx="769">
                  <c:v>4.4206945241871097E-3</c:v>
                </c:pt>
                <c:pt idx="770">
                  <c:v>4.3586305072473332E-3</c:v>
                </c:pt>
                <c:pt idx="771">
                  <c:v>4.1245605005030307E-3</c:v>
                </c:pt>
                <c:pt idx="772">
                  <c:v>3.8514788259680181E-3</c:v>
                </c:pt>
                <c:pt idx="773">
                  <c:v>3.6564204870144328E-3</c:v>
                </c:pt>
                <c:pt idx="774">
                  <c:v>3.5482517717765373E-3</c:v>
                </c:pt>
                <c:pt idx="775">
                  <c:v>3.4915075277173156E-3</c:v>
                </c:pt>
                <c:pt idx="776">
                  <c:v>3.4578156328071534E-3</c:v>
                </c:pt>
                <c:pt idx="777">
                  <c:v>3.4471760870460437E-3</c:v>
                </c:pt>
                <c:pt idx="778">
                  <c:v>3.4613621480608474E-3</c:v>
                </c:pt>
                <c:pt idx="779">
                  <c:v>3.5251994226274778E-3</c:v>
                </c:pt>
                <c:pt idx="780">
                  <c:v>3.6369146531190742E-3</c:v>
                </c:pt>
                <c:pt idx="781">
                  <c:v>3.8071473852967462E-3</c:v>
                </c:pt>
                <c:pt idx="782">
                  <c:v>4.0217115581456832E-3</c:v>
                </c:pt>
                <c:pt idx="783">
                  <c:v>4.2415955038751819E-3</c:v>
                </c:pt>
                <c:pt idx="784">
                  <c:v>4.411828236052847E-3</c:v>
                </c:pt>
                <c:pt idx="785">
                  <c:v>4.5324097546787061E-3</c:v>
                </c:pt>
                <c:pt idx="786">
                  <c:v>4.62284589364809E-3</c:v>
                </c:pt>
                <c:pt idx="787">
                  <c:v>4.6689505919462158E-3</c:v>
                </c:pt>
                <c:pt idx="788">
                  <c:v>4.6990959716026702E-3</c:v>
                </c:pt>
                <c:pt idx="789">
                  <c:v>4.7097355173637799E-3</c:v>
                </c:pt>
                <c:pt idx="790">
                  <c:v>4.6795901377073117E-3</c:v>
                </c:pt>
                <c:pt idx="791">
                  <c:v>4.5962470292453296E-3</c:v>
                </c:pt>
                <c:pt idx="792">
                  <c:v>4.4667992224852286E-3</c:v>
                </c:pt>
                <c:pt idx="793">
                  <c:v>4.4206945241871097E-3</c:v>
                </c:pt>
                <c:pt idx="794">
                  <c:v>4.3586305072473332E-3</c:v>
                </c:pt>
                <c:pt idx="795">
                  <c:v>4.1245605005030307E-3</c:v>
                </c:pt>
                <c:pt idx="796">
                  <c:v>3.8514788259680181E-3</c:v>
                </c:pt>
                <c:pt idx="797">
                  <c:v>3.6564204870144328E-3</c:v>
                </c:pt>
                <c:pt idx="798">
                  <c:v>3.5482517717765373E-3</c:v>
                </c:pt>
                <c:pt idx="799">
                  <c:v>3.4915075277173156E-3</c:v>
                </c:pt>
                <c:pt idx="800">
                  <c:v>3.4578156328071534E-3</c:v>
                </c:pt>
                <c:pt idx="801">
                  <c:v>3.4471760870460437E-3</c:v>
                </c:pt>
                <c:pt idx="802">
                  <c:v>3.4613621480608474E-3</c:v>
                </c:pt>
                <c:pt idx="803">
                  <c:v>3.5251994226274778E-3</c:v>
                </c:pt>
                <c:pt idx="804">
                  <c:v>3.6369146531190742E-3</c:v>
                </c:pt>
                <c:pt idx="805">
                  <c:v>3.8071473852967462E-3</c:v>
                </c:pt>
                <c:pt idx="806">
                  <c:v>4.0217115581456832E-3</c:v>
                </c:pt>
                <c:pt idx="807">
                  <c:v>4.2415955038751819E-3</c:v>
                </c:pt>
                <c:pt idx="808">
                  <c:v>4.411828236052847E-3</c:v>
                </c:pt>
                <c:pt idx="809">
                  <c:v>4.5324097546787061E-3</c:v>
                </c:pt>
                <c:pt idx="810">
                  <c:v>4.62284589364809E-3</c:v>
                </c:pt>
                <c:pt idx="811">
                  <c:v>4.6689505919462158E-3</c:v>
                </c:pt>
                <c:pt idx="812">
                  <c:v>4.6990959716026702E-3</c:v>
                </c:pt>
                <c:pt idx="813">
                  <c:v>4.7097355173637799E-3</c:v>
                </c:pt>
                <c:pt idx="814">
                  <c:v>4.6795901377073117E-3</c:v>
                </c:pt>
                <c:pt idx="815">
                  <c:v>4.5962470292453296E-3</c:v>
                </c:pt>
                <c:pt idx="816">
                  <c:v>3.8234309735691203E-3</c:v>
                </c:pt>
                <c:pt idx="817">
                  <c:v>3.7773262752710014E-3</c:v>
                </c:pt>
                <c:pt idx="818">
                  <c:v>3.7152622583312249E-3</c:v>
                </c:pt>
                <c:pt idx="819">
                  <c:v>3.4811922515869224E-3</c:v>
                </c:pt>
                <c:pt idx="820">
                  <c:v>3.2081105770519099E-3</c:v>
                </c:pt>
                <c:pt idx="821">
                  <c:v>3.0130522380983245E-3</c:v>
                </c:pt>
                <c:pt idx="822">
                  <c:v>2.904883522860429E-3</c:v>
                </c:pt>
                <c:pt idx="823">
                  <c:v>2.8481392788012073E-3</c:v>
                </c:pt>
                <c:pt idx="824">
                  <c:v>2.8144473838910451E-3</c:v>
                </c:pt>
                <c:pt idx="825">
                  <c:v>2.8038078381299354E-3</c:v>
                </c:pt>
                <c:pt idx="826">
                  <c:v>2.8179938991447391E-3</c:v>
                </c:pt>
                <c:pt idx="827">
                  <c:v>2.8818311737113696E-3</c:v>
                </c:pt>
                <c:pt idx="828">
                  <c:v>2.9935464042029659E-3</c:v>
                </c:pt>
                <c:pt idx="829">
                  <c:v>3.1637791363806379E-3</c:v>
                </c:pt>
                <c:pt idx="830">
                  <c:v>3.3783433092295749E-3</c:v>
                </c:pt>
                <c:pt idx="831">
                  <c:v>3.5982272549590737E-3</c:v>
                </c:pt>
                <c:pt idx="832">
                  <c:v>3.7684599871367387E-3</c:v>
                </c:pt>
                <c:pt idx="833">
                  <c:v>3.8890415057625978E-3</c:v>
                </c:pt>
                <c:pt idx="834">
                  <c:v>3.9794776447319817E-3</c:v>
                </c:pt>
                <c:pt idx="835">
                  <c:v>4.0255823430301076E-3</c:v>
                </c:pt>
                <c:pt idx="836">
                  <c:v>4.0557277226865619E-3</c:v>
                </c:pt>
                <c:pt idx="837">
                  <c:v>4.0663672684476716E-3</c:v>
                </c:pt>
                <c:pt idx="838">
                  <c:v>4.0362218887912034E-3</c:v>
                </c:pt>
                <c:pt idx="839">
                  <c:v>3.9528787803292213E-3</c:v>
                </c:pt>
                <c:pt idx="840">
                  <c:v>4.8766744135979416E-3</c:v>
                </c:pt>
                <c:pt idx="841">
                  <c:v>4.8305697152998227E-3</c:v>
                </c:pt>
                <c:pt idx="842">
                  <c:v>4.7685056983600461E-3</c:v>
                </c:pt>
                <c:pt idx="843">
                  <c:v>4.5344356916157437E-3</c:v>
                </c:pt>
                <c:pt idx="844">
                  <c:v>4.2613540170807311E-3</c:v>
                </c:pt>
                <c:pt idx="845">
                  <c:v>4.0662956781271457E-3</c:v>
                </c:pt>
                <c:pt idx="846">
                  <c:v>3.9581269628892503E-3</c:v>
                </c:pt>
                <c:pt idx="847">
                  <c:v>3.9013827188300286E-3</c:v>
                </c:pt>
                <c:pt idx="848">
                  <c:v>3.8676908239198664E-3</c:v>
                </c:pt>
                <c:pt idx="849">
                  <c:v>3.8570512781587567E-3</c:v>
                </c:pt>
                <c:pt idx="850">
                  <c:v>3.8712373391735604E-3</c:v>
                </c:pt>
                <c:pt idx="851">
                  <c:v>3.9350746137401908E-3</c:v>
                </c:pt>
                <c:pt idx="852">
                  <c:v>4.0467898442317872E-3</c:v>
                </c:pt>
                <c:pt idx="853">
                  <c:v>4.2170225764094592E-3</c:v>
                </c:pt>
                <c:pt idx="854">
                  <c:v>4.4315867492583962E-3</c:v>
                </c:pt>
                <c:pt idx="855">
                  <c:v>4.6514706949878949E-3</c:v>
                </c:pt>
                <c:pt idx="856">
                  <c:v>4.82170342716556E-3</c:v>
                </c:pt>
                <c:pt idx="857">
                  <c:v>4.9422849457914191E-3</c:v>
                </c:pt>
                <c:pt idx="858">
                  <c:v>5.032721084760803E-3</c:v>
                </c:pt>
                <c:pt idx="859">
                  <c:v>5.0788257830589288E-3</c:v>
                </c:pt>
                <c:pt idx="860">
                  <c:v>5.1089711627153832E-3</c:v>
                </c:pt>
                <c:pt idx="861">
                  <c:v>5.1196107084764929E-3</c:v>
                </c:pt>
                <c:pt idx="862">
                  <c:v>5.0894653288200246E-3</c:v>
                </c:pt>
                <c:pt idx="863">
                  <c:v>5.0061222203580426E-3</c:v>
                </c:pt>
                <c:pt idx="864">
                  <c:v>2.7561965841906323E-3</c:v>
                </c:pt>
                <c:pt idx="865">
                  <c:v>2.7100918858925134E-3</c:v>
                </c:pt>
                <c:pt idx="866">
                  <c:v>2.6480278689527369E-3</c:v>
                </c:pt>
                <c:pt idx="867">
                  <c:v>2.4139578622084344E-3</c:v>
                </c:pt>
                <c:pt idx="868">
                  <c:v>2.1408761876734218E-3</c:v>
                </c:pt>
                <c:pt idx="869">
                  <c:v>1.9458178487198434E-3</c:v>
                </c:pt>
                <c:pt idx="870">
                  <c:v>1.8376491334819479E-3</c:v>
                </c:pt>
                <c:pt idx="871">
                  <c:v>1.7809048894227193E-3</c:v>
                </c:pt>
                <c:pt idx="872">
                  <c:v>1.7472129945125571E-3</c:v>
                </c:pt>
                <c:pt idx="873">
                  <c:v>1.7365734487514543E-3</c:v>
                </c:pt>
                <c:pt idx="874">
                  <c:v>1.750759509766258E-3</c:v>
                </c:pt>
                <c:pt idx="875">
                  <c:v>1.8145967843328885E-3</c:v>
                </c:pt>
                <c:pt idx="876">
                  <c:v>1.9263120148244849E-3</c:v>
                </c:pt>
                <c:pt idx="877">
                  <c:v>2.0965447470021568E-3</c:v>
                </c:pt>
                <c:pt idx="878">
                  <c:v>2.3111089198510938E-3</c:v>
                </c:pt>
                <c:pt idx="879">
                  <c:v>2.5309928655805856E-3</c:v>
                </c:pt>
                <c:pt idx="880">
                  <c:v>2.7012255977582576E-3</c:v>
                </c:pt>
                <c:pt idx="881">
                  <c:v>2.8218071163841098E-3</c:v>
                </c:pt>
                <c:pt idx="882">
                  <c:v>2.9122432553535006E-3</c:v>
                </c:pt>
                <c:pt idx="883">
                  <c:v>2.9583479536516195E-3</c:v>
                </c:pt>
                <c:pt idx="884">
                  <c:v>2.9884933333080808E-3</c:v>
                </c:pt>
                <c:pt idx="885">
                  <c:v>2.9991328790691836E-3</c:v>
                </c:pt>
                <c:pt idx="886">
                  <c:v>2.9689874994127223E-3</c:v>
                </c:pt>
                <c:pt idx="887">
                  <c:v>2.8856443909507333E-3</c:v>
                </c:pt>
                <c:pt idx="888">
                  <c:v>8.4879895210993386E-4</c:v>
                </c:pt>
                <c:pt idx="889">
                  <c:v>8.0269425381181495E-4</c:v>
                </c:pt>
                <c:pt idx="890">
                  <c:v>7.4063023687203841E-4</c:v>
                </c:pt>
                <c:pt idx="891">
                  <c:v>5.0656023012773596E-4</c:v>
                </c:pt>
                <c:pt idx="892">
                  <c:v>2.3347855559272337E-4</c:v>
                </c:pt>
                <c:pt idx="893">
                  <c:v>3.8420216639141469E-5</c:v>
                </c:pt>
                <c:pt idx="894">
                  <c:v>-6.9748498598753983E-5</c:v>
                </c:pt>
                <c:pt idx="895">
                  <c:v>-1.2649274265797913E-4</c:v>
                </c:pt>
                <c:pt idx="896">
                  <c:v>-1.6018463756814136E-4</c:v>
                </c:pt>
                <c:pt idx="897">
                  <c:v>-1.7082418332924759E-4</c:v>
                </c:pt>
                <c:pt idx="898">
                  <c:v>-1.5663812231444391E-4</c:v>
                </c:pt>
                <c:pt idx="899">
                  <c:v>-9.2800847747813442E-5</c:v>
                </c:pt>
                <c:pt idx="900">
                  <c:v>1.8914382743782931E-5</c:v>
                </c:pt>
                <c:pt idx="901">
                  <c:v>1.8914711492145492E-4</c:v>
                </c:pt>
                <c:pt idx="902">
                  <c:v>4.0371128777039189E-4</c:v>
                </c:pt>
                <c:pt idx="903">
                  <c:v>6.2359523349988719E-4</c:v>
                </c:pt>
                <c:pt idx="904">
                  <c:v>7.938279656775557E-4</c:v>
                </c:pt>
                <c:pt idx="905">
                  <c:v>9.1440948430341132E-4</c:v>
                </c:pt>
                <c:pt idx="906">
                  <c:v>1.0048456232727987E-3</c:v>
                </c:pt>
                <c:pt idx="907">
                  <c:v>1.0509503215709211E-3</c:v>
                </c:pt>
                <c:pt idx="908">
                  <c:v>1.0810957012273789E-3</c:v>
                </c:pt>
                <c:pt idx="909">
                  <c:v>1.0917352469884851E-3</c:v>
                </c:pt>
                <c:pt idx="910">
                  <c:v>1.0615898673320204E-3</c:v>
                </c:pt>
                <c:pt idx="911">
                  <c:v>9.7824675887003484E-4</c:v>
                </c:pt>
                <c:pt idx="912">
                  <c:v>2.4470131441618088E-3</c:v>
                </c:pt>
                <c:pt idx="913">
                  <c:v>2.4009084458636899E-3</c:v>
                </c:pt>
                <c:pt idx="914">
                  <c:v>2.3388444289239134E-3</c:v>
                </c:pt>
                <c:pt idx="915">
                  <c:v>2.1047744221796109E-3</c:v>
                </c:pt>
                <c:pt idx="916">
                  <c:v>1.8316927476445984E-3</c:v>
                </c:pt>
                <c:pt idx="917">
                  <c:v>1.6366344086910199E-3</c:v>
                </c:pt>
                <c:pt idx="918">
                  <c:v>1.5284656934531245E-3</c:v>
                </c:pt>
                <c:pt idx="919">
                  <c:v>1.4717214493938958E-3</c:v>
                </c:pt>
                <c:pt idx="920">
                  <c:v>1.4380295544837336E-3</c:v>
                </c:pt>
                <c:pt idx="921">
                  <c:v>1.4273900087226309E-3</c:v>
                </c:pt>
                <c:pt idx="922">
                  <c:v>1.4415760697374345E-3</c:v>
                </c:pt>
                <c:pt idx="923">
                  <c:v>1.505413344304065E-3</c:v>
                </c:pt>
                <c:pt idx="924">
                  <c:v>1.6171285747956614E-3</c:v>
                </c:pt>
                <c:pt idx="925">
                  <c:v>1.7873613069733334E-3</c:v>
                </c:pt>
                <c:pt idx="926">
                  <c:v>2.0019254798222703E-3</c:v>
                </c:pt>
                <c:pt idx="927">
                  <c:v>2.2218094255517622E-3</c:v>
                </c:pt>
                <c:pt idx="928">
                  <c:v>2.3920421577294342E-3</c:v>
                </c:pt>
                <c:pt idx="929">
                  <c:v>2.5126236763552863E-3</c:v>
                </c:pt>
                <c:pt idx="930">
                  <c:v>2.6030598153246771E-3</c:v>
                </c:pt>
                <c:pt idx="931">
                  <c:v>2.6491645136227961E-3</c:v>
                </c:pt>
                <c:pt idx="932">
                  <c:v>2.6793098932792574E-3</c:v>
                </c:pt>
                <c:pt idx="933">
                  <c:v>2.6899494390403601E-3</c:v>
                </c:pt>
                <c:pt idx="934">
                  <c:v>2.6598040593838988E-3</c:v>
                </c:pt>
                <c:pt idx="935">
                  <c:v>2.5764609509219098E-3</c:v>
                </c:pt>
                <c:pt idx="936">
                  <c:v>1.1212843281214642E-3</c:v>
                </c:pt>
                <c:pt idx="937">
                  <c:v>1.0751796298233453E-3</c:v>
                </c:pt>
                <c:pt idx="938">
                  <c:v>1.0131156128835687E-3</c:v>
                </c:pt>
                <c:pt idx="939">
                  <c:v>7.7904560613926629E-4</c:v>
                </c:pt>
                <c:pt idx="940">
                  <c:v>5.0596393160425371E-4</c:v>
                </c:pt>
                <c:pt idx="941">
                  <c:v>3.1090559265066833E-4</c:v>
                </c:pt>
                <c:pt idx="942">
                  <c:v>2.0273687741277288E-4</c:v>
                </c:pt>
                <c:pt idx="943">
                  <c:v>1.459926333535512E-4</c:v>
                </c:pt>
                <c:pt idx="944">
                  <c:v>1.1230073844338898E-4</c:v>
                </c:pt>
                <c:pt idx="945">
                  <c:v>1.0166119268227927E-4</c:v>
                </c:pt>
                <c:pt idx="946">
                  <c:v>1.1584725369708296E-4</c:v>
                </c:pt>
                <c:pt idx="947">
                  <c:v>1.7968452826371342E-4</c:v>
                </c:pt>
                <c:pt idx="948">
                  <c:v>2.913997587553098E-4</c:v>
                </c:pt>
                <c:pt idx="949">
                  <c:v>4.6163249093298178E-4</c:v>
                </c:pt>
                <c:pt idx="950">
                  <c:v>6.7619666378191876E-4</c:v>
                </c:pt>
                <c:pt idx="951">
                  <c:v>8.9608060951141752E-4</c:v>
                </c:pt>
                <c:pt idx="952">
                  <c:v>1.0663133416890826E-3</c:v>
                </c:pt>
                <c:pt idx="953">
                  <c:v>1.1868948603149417E-3</c:v>
                </c:pt>
                <c:pt idx="954">
                  <c:v>1.2773309992843256E-3</c:v>
                </c:pt>
                <c:pt idx="955">
                  <c:v>1.3234356975824514E-3</c:v>
                </c:pt>
                <c:pt idx="956">
                  <c:v>1.3535810772389058E-3</c:v>
                </c:pt>
                <c:pt idx="957">
                  <c:v>1.3642206230000155E-3</c:v>
                </c:pt>
                <c:pt idx="958">
                  <c:v>1.3340752433435472E-3</c:v>
                </c:pt>
                <c:pt idx="959">
                  <c:v>1.2507321348815652E-3</c:v>
                </c:pt>
                <c:pt idx="960">
                  <c:v>1.6758551208111497E-4</c:v>
                </c:pt>
                <c:pt idx="961">
                  <c:v>1.2148081378299605E-4</c:v>
                </c:pt>
                <c:pt idx="962">
                  <c:v>5.9416796843219516E-5</c:v>
                </c:pt>
                <c:pt idx="963">
                  <c:v>-1.7465320990108293E-4</c:v>
                </c:pt>
                <c:pt idx="964">
                  <c:v>-4.4773488443609552E-4</c:v>
                </c:pt>
                <c:pt idx="965">
                  <c:v>-6.4279322338967743E-4</c:v>
                </c:pt>
                <c:pt idx="966">
                  <c:v>-7.5096193862757288E-4</c:v>
                </c:pt>
                <c:pt idx="967">
                  <c:v>-8.0770618268679803E-4</c:v>
                </c:pt>
                <c:pt idx="968">
                  <c:v>-8.4139807759696025E-4</c:v>
                </c:pt>
                <c:pt idx="969">
                  <c:v>-8.5203762335806649E-4</c:v>
                </c:pt>
                <c:pt idx="970">
                  <c:v>-8.378515623432628E-4</c:v>
                </c:pt>
                <c:pt idx="971">
                  <c:v>-7.7401428777663234E-4</c:v>
                </c:pt>
                <c:pt idx="972">
                  <c:v>-6.6229905728503596E-4</c:v>
                </c:pt>
                <c:pt idx="973">
                  <c:v>-4.9206632510736398E-4</c:v>
                </c:pt>
                <c:pt idx="974">
                  <c:v>-2.77502152258427E-4</c:v>
                </c:pt>
                <c:pt idx="975">
                  <c:v>-5.7618206528931709E-5</c:v>
                </c:pt>
                <c:pt idx="976">
                  <c:v>1.1261452564873681E-4</c:v>
                </c:pt>
                <c:pt idx="977">
                  <c:v>2.3319604427459242E-4</c:v>
                </c:pt>
                <c:pt idx="978">
                  <c:v>3.236321832439798E-4</c:v>
                </c:pt>
                <c:pt idx="979">
                  <c:v>3.6973688154210219E-4</c:v>
                </c:pt>
                <c:pt idx="980">
                  <c:v>3.9988226119856002E-4</c:v>
                </c:pt>
                <c:pt idx="981">
                  <c:v>4.1052180695966625E-4</c:v>
                </c:pt>
                <c:pt idx="982">
                  <c:v>3.8037642730320148E-4</c:v>
                </c:pt>
                <c:pt idx="983">
                  <c:v>2.9703331884121595E-4</c:v>
                </c:pt>
                <c:pt idx="984">
                  <c:v>2.8112108541925029E-4</c:v>
                </c:pt>
                <c:pt idx="985">
                  <c:v>2.3501638712113138E-4</c:v>
                </c:pt>
                <c:pt idx="986">
                  <c:v>1.7295237018135484E-4</c:v>
                </c:pt>
                <c:pt idx="987">
                  <c:v>-6.1117636562947608E-5</c:v>
                </c:pt>
                <c:pt idx="988">
                  <c:v>-3.3419931109796019E-4</c:v>
                </c:pt>
                <c:pt idx="989">
                  <c:v>-5.292576500515421E-4</c:v>
                </c:pt>
                <c:pt idx="990">
                  <c:v>-6.3742636528943755E-4</c:v>
                </c:pt>
                <c:pt idx="991">
                  <c:v>-6.941706093486627E-4</c:v>
                </c:pt>
                <c:pt idx="992">
                  <c:v>-7.2786250425882493E-4</c:v>
                </c:pt>
                <c:pt idx="993">
                  <c:v>-7.3850205001993116E-4</c:v>
                </c:pt>
                <c:pt idx="994">
                  <c:v>-7.2431598900512748E-4</c:v>
                </c:pt>
                <c:pt idx="995">
                  <c:v>-6.6047871443849701E-4</c:v>
                </c:pt>
                <c:pt idx="996">
                  <c:v>-5.4876348394690064E-4</c:v>
                </c:pt>
                <c:pt idx="997">
                  <c:v>-3.7853075176922865E-4</c:v>
                </c:pt>
                <c:pt idx="998">
                  <c:v>-1.6396657892029168E-4</c:v>
                </c:pt>
                <c:pt idx="999">
                  <c:v>5.5917366809203617E-5</c:v>
                </c:pt>
                <c:pt idx="1000">
                  <c:v>2.2615009898687213E-4</c:v>
                </c:pt>
                <c:pt idx="1001">
                  <c:v>3.4673161761272775E-4</c:v>
                </c:pt>
                <c:pt idx="1002">
                  <c:v>4.3716775658211512E-4</c:v>
                </c:pt>
                <c:pt idx="1003">
                  <c:v>4.8327245488023751E-4</c:v>
                </c:pt>
                <c:pt idx="1004">
                  <c:v>5.1341783453669534E-4</c:v>
                </c:pt>
                <c:pt idx="1005">
                  <c:v>5.2405738029780158E-4</c:v>
                </c:pt>
                <c:pt idx="1006">
                  <c:v>4.9391200064133681E-4</c:v>
                </c:pt>
                <c:pt idx="1007">
                  <c:v>4.1056889217935127E-4</c:v>
                </c:pt>
                <c:pt idx="1008">
                  <c:v>2.8112108541925029E-4</c:v>
                </c:pt>
                <c:pt idx="1009">
                  <c:v>2.3501638712113138E-4</c:v>
                </c:pt>
                <c:pt idx="1010">
                  <c:v>1.7295237018135484E-4</c:v>
                </c:pt>
                <c:pt idx="1011">
                  <c:v>-6.1117636562947608E-5</c:v>
                </c:pt>
                <c:pt idx="1012">
                  <c:v>-3.3419931109796019E-4</c:v>
                </c:pt>
                <c:pt idx="1013">
                  <c:v>-5.292576500515421E-4</c:v>
                </c:pt>
                <c:pt idx="1014">
                  <c:v>-6.3742636528943755E-4</c:v>
                </c:pt>
                <c:pt idx="1015">
                  <c:v>-6.941706093486627E-4</c:v>
                </c:pt>
                <c:pt idx="1016">
                  <c:v>-7.2786250425882493E-4</c:v>
                </c:pt>
                <c:pt idx="1017">
                  <c:v>-7.3850205001993116E-4</c:v>
                </c:pt>
                <c:pt idx="1018">
                  <c:v>-7.2431598900512748E-4</c:v>
                </c:pt>
                <c:pt idx="1019">
                  <c:v>-6.6047871443849701E-4</c:v>
                </c:pt>
                <c:pt idx="1020">
                  <c:v>-5.4876348394690064E-4</c:v>
                </c:pt>
                <c:pt idx="1021">
                  <c:v>-3.7853075176922865E-4</c:v>
                </c:pt>
                <c:pt idx="1022">
                  <c:v>-1.6396657892029168E-4</c:v>
                </c:pt>
                <c:pt idx="1023">
                  <c:v>5.5917366809203617E-5</c:v>
                </c:pt>
                <c:pt idx="1024">
                  <c:v>2.2615009898687213E-4</c:v>
                </c:pt>
                <c:pt idx="1025">
                  <c:v>3.4673161761272775E-4</c:v>
                </c:pt>
                <c:pt idx="1026">
                  <c:v>4.3716775658211512E-4</c:v>
                </c:pt>
                <c:pt idx="1027">
                  <c:v>4.8327245488023751E-4</c:v>
                </c:pt>
                <c:pt idx="1028">
                  <c:v>5.1341783453669534E-4</c:v>
                </c:pt>
                <c:pt idx="1029">
                  <c:v>5.2405738029780158E-4</c:v>
                </c:pt>
                <c:pt idx="1030">
                  <c:v>4.9391200064133681E-4</c:v>
                </c:pt>
                <c:pt idx="1031">
                  <c:v>4.1056889217935127E-4</c:v>
                </c:pt>
                <c:pt idx="1032">
                  <c:v>-1.9983065466614471E-3</c:v>
                </c:pt>
                <c:pt idx="1033">
                  <c:v>-2.044411244959566E-3</c:v>
                </c:pt>
                <c:pt idx="1034">
                  <c:v>-2.1064752618993425E-3</c:v>
                </c:pt>
                <c:pt idx="1035">
                  <c:v>-2.340545268643645E-3</c:v>
                </c:pt>
                <c:pt idx="1036">
                  <c:v>-2.6136269431786575E-3</c:v>
                </c:pt>
                <c:pt idx="1037">
                  <c:v>-2.8086852821322394E-3</c:v>
                </c:pt>
                <c:pt idx="1038">
                  <c:v>-2.9168539973701349E-3</c:v>
                </c:pt>
                <c:pt idx="1039">
                  <c:v>-2.9735982414293601E-3</c:v>
                </c:pt>
                <c:pt idx="1040">
                  <c:v>-3.0072901363395223E-3</c:v>
                </c:pt>
                <c:pt idx="1041">
                  <c:v>-3.0179296821006285E-3</c:v>
                </c:pt>
                <c:pt idx="1042">
                  <c:v>-3.0037436210858248E-3</c:v>
                </c:pt>
                <c:pt idx="1043">
                  <c:v>-2.9399063465191944E-3</c:v>
                </c:pt>
                <c:pt idx="1044">
                  <c:v>-2.828191116027598E-3</c:v>
                </c:pt>
                <c:pt idx="1045">
                  <c:v>-2.657958383849926E-3</c:v>
                </c:pt>
                <c:pt idx="1046">
                  <c:v>-2.443394211000989E-3</c:v>
                </c:pt>
                <c:pt idx="1047">
                  <c:v>-2.2235102652714937E-3</c:v>
                </c:pt>
                <c:pt idx="1048">
                  <c:v>-2.0532775330938252E-3</c:v>
                </c:pt>
                <c:pt idx="1049">
                  <c:v>-1.9326960144679696E-3</c:v>
                </c:pt>
                <c:pt idx="1050">
                  <c:v>-1.8422598754985822E-3</c:v>
                </c:pt>
                <c:pt idx="1051">
                  <c:v>-1.7961551772004598E-3</c:v>
                </c:pt>
                <c:pt idx="1052">
                  <c:v>-1.766009797544002E-3</c:v>
                </c:pt>
                <c:pt idx="1053">
                  <c:v>-1.7553702517828958E-3</c:v>
                </c:pt>
                <c:pt idx="1054">
                  <c:v>-1.7855156314393605E-3</c:v>
                </c:pt>
                <c:pt idx="1055">
                  <c:v>-1.8688587399013461E-3</c:v>
                </c:pt>
                <c:pt idx="1056">
                  <c:v>-1.9983065466614471E-3</c:v>
                </c:pt>
                <c:pt idx="1057">
                  <c:v>-2.044411244959566E-3</c:v>
                </c:pt>
                <c:pt idx="1058">
                  <c:v>-2.1064752618993425E-3</c:v>
                </c:pt>
                <c:pt idx="1059">
                  <c:v>-2.340545268643645E-3</c:v>
                </c:pt>
                <c:pt idx="1060">
                  <c:v>-2.6136269431786575E-3</c:v>
                </c:pt>
                <c:pt idx="1061">
                  <c:v>-2.8086852821322394E-3</c:v>
                </c:pt>
                <c:pt idx="1062">
                  <c:v>-2.9168539973701349E-3</c:v>
                </c:pt>
                <c:pt idx="1063">
                  <c:v>-2.9735982414293601E-3</c:v>
                </c:pt>
                <c:pt idx="1064">
                  <c:v>-3.0072901363395223E-3</c:v>
                </c:pt>
                <c:pt idx="1065">
                  <c:v>-3.0179296821006285E-3</c:v>
                </c:pt>
                <c:pt idx="1066">
                  <c:v>-3.0037436210858248E-3</c:v>
                </c:pt>
                <c:pt idx="1067">
                  <c:v>-2.9399063465191944E-3</c:v>
                </c:pt>
                <c:pt idx="1068">
                  <c:v>-2.828191116027598E-3</c:v>
                </c:pt>
                <c:pt idx="1069">
                  <c:v>-2.657958383849926E-3</c:v>
                </c:pt>
                <c:pt idx="1070">
                  <c:v>-2.443394211000989E-3</c:v>
                </c:pt>
                <c:pt idx="1071">
                  <c:v>-2.2235102652714937E-3</c:v>
                </c:pt>
                <c:pt idx="1072">
                  <c:v>-2.0532775330938252E-3</c:v>
                </c:pt>
                <c:pt idx="1073">
                  <c:v>-1.9326960144679696E-3</c:v>
                </c:pt>
                <c:pt idx="1074">
                  <c:v>-1.8422598754985822E-3</c:v>
                </c:pt>
                <c:pt idx="1075">
                  <c:v>-1.7961551772004598E-3</c:v>
                </c:pt>
                <c:pt idx="1076">
                  <c:v>-1.766009797544002E-3</c:v>
                </c:pt>
                <c:pt idx="1077">
                  <c:v>-1.7553702517828958E-3</c:v>
                </c:pt>
                <c:pt idx="1078">
                  <c:v>-1.7855156314393605E-3</c:v>
                </c:pt>
                <c:pt idx="1079">
                  <c:v>-1.8688587399013461E-3</c:v>
                </c:pt>
                <c:pt idx="1080">
                  <c:v>-1.9983065466614471E-3</c:v>
                </c:pt>
                <c:pt idx="1081">
                  <c:v>-2.044411244959566E-3</c:v>
                </c:pt>
                <c:pt idx="1082">
                  <c:v>-2.1064752618993425E-3</c:v>
                </c:pt>
                <c:pt idx="1083">
                  <c:v>-2.340545268643645E-3</c:v>
                </c:pt>
                <c:pt idx="1084">
                  <c:v>-2.6136269431786575E-3</c:v>
                </c:pt>
                <c:pt idx="1085">
                  <c:v>-2.8086852821322394E-3</c:v>
                </c:pt>
                <c:pt idx="1086">
                  <c:v>-2.9168539973701349E-3</c:v>
                </c:pt>
                <c:pt idx="1087">
                  <c:v>-2.9735982414293601E-3</c:v>
                </c:pt>
                <c:pt idx="1088">
                  <c:v>-3.0072901363395223E-3</c:v>
                </c:pt>
                <c:pt idx="1089">
                  <c:v>-3.0179296821006285E-3</c:v>
                </c:pt>
                <c:pt idx="1090">
                  <c:v>-3.0037436210858248E-3</c:v>
                </c:pt>
                <c:pt idx="1091">
                  <c:v>-2.9399063465191944E-3</c:v>
                </c:pt>
                <c:pt idx="1092">
                  <c:v>-2.828191116027598E-3</c:v>
                </c:pt>
                <c:pt idx="1093">
                  <c:v>-2.657958383849926E-3</c:v>
                </c:pt>
                <c:pt idx="1094">
                  <c:v>-2.443394211000989E-3</c:v>
                </c:pt>
                <c:pt idx="1095">
                  <c:v>-2.2235102652714937E-3</c:v>
                </c:pt>
                <c:pt idx="1096">
                  <c:v>-2.0532775330938252E-3</c:v>
                </c:pt>
                <c:pt idx="1097">
                  <c:v>-1.9326960144679696E-3</c:v>
                </c:pt>
                <c:pt idx="1098">
                  <c:v>-1.8422598754985822E-3</c:v>
                </c:pt>
                <c:pt idx="1099">
                  <c:v>-1.7961551772004598E-3</c:v>
                </c:pt>
                <c:pt idx="1100">
                  <c:v>-1.766009797544002E-3</c:v>
                </c:pt>
                <c:pt idx="1101">
                  <c:v>-1.7553702517828958E-3</c:v>
                </c:pt>
                <c:pt idx="1102">
                  <c:v>-1.7855156314393605E-3</c:v>
                </c:pt>
                <c:pt idx="1103">
                  <c:v>-1.8688587399013461E-3</c:v>
                </c:pt>
                <c:pt idx="1104">
                  <c:v>-6.7257773062109893E-4</c:v>
                </c:pt>
                <c:pt idx="1105">
                  <c:v>-7.1868242891921785E-4</c:v>
                </c:pt>
                <c:pt idx="1106">
                  <c:v>-7.8074644585899439E-4</c:v>
                </c:pt>
                <c:pt idx="1107">
                  <c:v>-1.0148164526032968E-3</c:v>
                </c:pt>
                <c:pt idx="1108">
                  <c:v>-1.2878981271383094E-3</c:v>
                </c:pt>
                <c:pt idx="1109">
                  <c:v>-1.4829564660918913E-3</c:v>
                </c:pt>
                <c:pt idx="1110">
                  <c:v>-1.5911251813297868E-3</c:v>
                </c:pt>
                <c:pt idx="1111">
                  <c:v>-1.6478694253890119E-3</c:v>
                </c:pt>
                <c:pt idx="1112">
                  <c:v>-1.6815613202991742E-3</c:v>
                </c:pt>
                <c:pt idx="1113">
                  <c:v>-1.6922008660602804E-3</c:v>
                </c:pt>
                <c:pt idx="1114">
                  <c:v>-1.6780148050454767E-3</c:v>
                </c:pt>
                <c:pt idx="1115">
                  <c:v>-1.6141775304788462E-3</c:v>
                </c:pt>
                <c:pt idx="1116">
                  <c:v>-1.5024622999872499E-3</c:v>
                </c:pt>
                <c:pt idx="1117">
                  <c:v>-1.3322295678095779E-3</c:v>
                </c:pt>
                <c:pt idx="1118">
                  <c:v>-1.1176653949606409E-3</c:v>
                </c:pt>
                <c:pt idx="1119">
                  <c:v>-8.9778144923114561E-4</c:v>
                </c:pt>
                <c:pt idx="1120">
                  <c:v>-7.275487170534771E-4</c:v>
                </c:pt>
                <c:pt idx="1121">
                  <c:v>-6.0696719842762148E-4</c:v>
                </c:pt>
                <c:pt idx="1122">
                  <c:v>-5.165310594582341E-4</c:v>
                </c:pt>
                <c:pt idx="1123">
                  <c:v>-4.7042636116011172E-4</c:v>
                </c:pt>
                <c:pt idx="1124">
                  <c:v>-4.4028098150365388E-4</c:v>
                </c:pt>
                <c:pt idx="1125">
                  <c:v>-4.2964143574254765E-4</c:v>
                </c:pt>
                <c:pt idx="1126">
                  <c:v>-4.5978681539901242E-4</c:v>
                </c:pt>
                <c:pt idx="1127">
                  <c:v>-5.4312992386099795E-4</c:v>
                </c:pt>
                <c:pt idx="1128">
                  <c:v>-1.9528923173261943E-3</c:v>
                </c:pt>
                <c:pt idx="1129">
                  <c:v>-1.9989970156243132E-3</c:v>
                </c:pt>
                <c:pt idx="1130">
                  <c:v>-2.0610610325640898E-3</c:v>
                </c:pt>
                <c:pt idx="1131">
                  <c:v>-2.2951310393083922E-3</c:v>
                </c:pt>
                <c:pt idx="1132">
                  <c:v>-2.5682127138434048E-3</c:v>
                </c:pt>
                <c:pt idx="1133">
                  <c:v>-2.7632710527969867E-3</c:v>
                </c:pt>
                <c:pt idx="1134">
                  <c:v>-2.8714397680348822E-3</c:v>
                </c:pt>
                <c:pt idx="1135">
                  <c:v>-2.9281840120941073E-3</c:v>
                </c:pt>
                <c:pt idx="1136">
                  <c:v>-2.9618759070042695E-3</c:v>
                </c:pt>
                <c:pt idx="1137">
                  <c:v>-2.9725154527653758E-3</c:v>
                </c:pt>
                <c:pt idx="1138">
                  <c:v>-2.9583293917505721E-3</c:v>
                </c:pt>
                <c:pt idx="1139">
                  <c:v>-2.8944921171839416E-3</c:v>
                </c:pt>
                <c:pt idx="1140">
                  <c:v>-2.7827768866923452E-3</c:v>
                </c:pt>
                <c:pt idx="1141">
                  <c:v>-2.6125441545146733E-3</c:v>
                </c:pt>
                <c:pt idx="1142">
                  <c:v>-2.3979799816657363E-3</c:v>
                </c:pt>
                <c:pt idx="1143">
                  <c:v>-2.178096035936241E-3</c:v>
                </c:pt>
                <c:pt idx="1144">
                  <c:v>-2.0078633037585725E-3</c:v>
                </c:pt>
                <c:pt idx="1145">
                  <c:v>-1.8872817851327169E-3</c:v>
                </c:pt>
                <c:pt idx="1146">
                  <c:v>-1.7968456461633295E-3</c:v>
                </c:pt>
                <c:pt idx="1147">
                  <c:v>-1.7507409478652071E-3</c:v>
                </c:pt>
                <c:pt idx="1148">
                  <c:v>-1.7205955682087493E-3</c:v>
                </c:pt>
                <c:pt idx="1149">
                  <c:v>-1.709956022447643E-3</c:v>
                </c:pt>
                <c:pt idx="1150">
                  <c:v>-1.7401014021041078E-3</c:v>
                </c:pt>
                <c:pt idx="1151">
                  <c:v>-1.8234445105660933E-3</c:v>
                </c:pt>
                <c:pt idx="1152">
                  <c:v>7.4925432812146184E-4</c:v>
                </c:pt>
                <c:pt idx="1153">
                  <c:v>7.0314962982334292E-4</c:v>
                </c:pt>
                <c:pt idx="1154">
                  <c:v>6.4108561288356639E-4</c:v>
                </c:pt>
                <c:pt idx="1155">
                  <c:v>4.0701560613926394E-4</c:v>
                </c:pt>
                <c:pt idx="1156">
                  <c:v>1.3393393160425135E-4</c:v>
                </c:pt>
                <c:pt idx="1157">
                  <c:v>-6.1124407349330556E-5</c:v>
                </c:pt>
                <c:pt idx="1158">
                  <c:v>-1.6929312258722601E-4</c:v>
                </c:pt>
                <c:pt idx="1159">
                  <c:v>-2.2603736664645116E-4</c:v>
                </c:pt>
                <c:pt idx="1160">
                  <c:v>-2.5972926155661338E-4</c:v>
                </c:pt>
                <c:pt idx="1161">
                  <c:v>-2.7036880731771962E-4</c:v>
                </c:pt>
                <c:pt idx="1162">
                  <c:v>-2.5618274630291593E-4</c:v>
                </c:pt>
                <c:pt idx="1163">
                  <c:v>-1.9234547173628547E-4</c:v>
                </c:pt>
                <c:pt idx="1164">
                  <c:v>-8.0630241244689094E-5</c:v>
                </c:pt>
                <c:pt idx="1165">
                  <c:v>8.9602490932982892E-5</c:v>
                </c:pt>
                <c:pt idx="1166">
                  <c:v>3.0416666378191987E-4</c:v>
                </c:pt>
                <c:pt idx="1167">
                  <c:v>5.2405060951141516E-4</c:v>
                </c:pt>
                <c:pt idx="1168">
                  <c:v>6.9428334168908368E-4</c:v>
                </c:pt>
                <c:pt idx="1169">
                  <c:v>8.1486486031493929E-4</c:v>
                </c:pt>
                <c:pt idx="1170">
                  <c:v>9.0530099928432667E-4</c:v>
                </c:pt>
                <c:pt idx="1171">
                  <c:v>9.5140569758244906E-4</c:v>
                </c:pt>
                <c:pt idx="1172">
                  <c:v>9.8155107723890689E-4</c:v>
                </c:pt>
                <c:pt idx="1173">
                  <c:v>9.9219062300001312E-4</c:v>
                </c:pt>
                <c:pt idx="1174">
                  <c:v>9.6204524334354835E-4</c:v>
                </c:pt>
                <c:pt idx="1175">
                  <c:v>8.7870213488156282E-4</c:v>
                </c:pt>
                <c:pt idx="1176">
                  <c:v>1.0217397041329887E-3</c:v>
                </c:pt>
                <c:pt idx="1177">
                  <c:v>9.7563500583486978E-4</c:v>
                </c:pt>
                <c:pt idx="1178">
                  <c:v>9.1357098889509325E-4</c:v>
                </c:pt>
                <c:pt idx="1179">
                  <c:v>6.795009821507908E-4</c:v>
                </c:pt>
                <c:pt idx="1180">
                  <c:v>4.0641930761577821E-4</c:v>
                </c:pt>
                <c:pt idx="1181">
                  <c:v>2.1136096866219631E-4</c:v>
                </c:pt>
                <c:pt idx="1182">
                  <c:v>1.0319225342430086E-4</c:v>
                </c:pt>
                <c:pt idx="1183">
                  <c:v>4.6448009365075704E-5</c:v>
                </c:pt>
                <c:pt idx="1184">
                  <c:v>1.2756114454913481E-5</c:v>
                </c:pt>
                <c:pt idx="1185">
                  <c:v>2.116568693807247E-6</c:v>
                </c:pt>
                <c:pt idx="1186">
                  <c:v>1.6302629708610933E-5</c:v>
                </c:pt>
                <c:pt idx="1187">
                  <c:v>8.0139904275241397E-5</c:v>
                </c:pt>
                <c:pt idx="1188">
                  <c:v>1.9185513476683777E-4</c:v>
                </c:pt>
                <c:pt idx="1189">
                  <c:v>3.6208786694450976E-4</c:v>
                </c:pt>
                <c:pt idx="1190">
                  <c:v>5.7665203979344673E-4</c:v>
                </c:pt>
                <c:pt idx="1191">
                  <c:v>7.9653598552294202E-4</c:v>
                </c:pt>
                <c:pt idx="1192">
                  <c:v>9.6676871770061054E-4</c:v>
                </c:pt>
                <c:pt idx="1193">
                  <c:v>1.0873502363264662E-3</c:v>
                </c:pt>
                <c:pt idx="1194">
                  <c:v>1.1777863752958535E-3</c:v>
                </c:pt>
                <c:pt idx="1195">
                  <c:v>1.2238910735939759E-3</c:v>
                </c:pt>
                <c:pt idx="1196">
                  <c:v>1.2540364532504338E-3</c:v>
                </c:pt>
                <c:pt idx="1197">
                  <c:v>1.26467599901154E-3</c:v>
                </c:pt>
                <c:pt idx="1198">
                  <c:v>1.2345306193550752E-3</c:v>
                </c:pt>
                <c:pt idx="1199">
                  <c:v>1.1511875108930897E-3</c:v>
                </c:pt>
                <c:pt idx="1200">
                  <c:v>2.3474685201733368E-3</c:v>
                </c:pt>
                <c:pt idx="1201">
                  <c:v>2.3013638218752179E-3</c:v>
                </c:pt>
                <c:pt idx="1202">
                  <c:v>2.2392998049354414E-3</c:v>
                </c:pt>
                <c:pt idx="1203">
                  <c:v>2.0052297981911389E-3</c:v>
                </c:pt>
                <c:pt idx="1204">
                  <c:v>1.7321481236561263E-3</c:v>
                </c:pt>
                <c:pt idx="1205">
                  <c:v>1.5370897847025479E-3</c:v>
                </c:pt>
                <c:pt idx="1206">
                  <c:v>1.4289210694646524E-3</c:v>
                </c:pt>
                <c:pt idx="1207">
                  <c:v>1.3721768254054238E-3</c:v>
                </c:pt>
                <c:pt idx="1208">
                  <c:v>1.3384849304952616E-3</c:v>
                </c:pt>
                <c:pt idx="1209">
                  <c:v>1.3278453847341588E-3</c:v>
                </c:pt>
                <c:pt idx="1210">
                  <c:v>1.3420314457489625E-3</c:v>
                </c:pt>
                <c:pt idx="1211">
                  <c:v>1.405868720315593E-3</c:v>
                </c:pt>
                <c:pt idx="1212">
                  <c:v>1.5175839508071894E-3</c:v>
                </c:pt>
                <c:pt idx="1213">
                  <c:v>1.6878166829848613E-3</c:v>
                </c:pt>
                <c:pt idx="1214">
                  <c:v>1.9023808558337983E-3</c:v>
                </c:pt>
                <c:pt idx="1215">
                  <c:v>2.1222648015632901E-3</c:v>
                </c:pt>
                <c:pt idx="1216">
                  <c:v>2.2924975337409621E-3</c:v>
                </c:pt>
                <c:pt idx="1217">
                  <c:v>2.4130790523668143E-3</c:v>
                </c:pt>
                <c:pt idx="1218">
                  <c:v>2.5035151913362051E-3</c:v>
                </c:pt>
                <c:pt idx="1219">
                  <c:v>2.549619889634324E-3</c:v>
                </c:pt>
                <c:pt idx="1220">
                  <c:v>2.5797652692907853E-3</c:v>
                </c:pt>
                <c:pt idx="1221">
                  <c:v>2.5904048150518881E-3</c:v>
                </c:pt>
                <c:pt idx="1222">
                  <c:v>2.5602594353954268E-3</c:v>
                </c:pt>
                <c:pt idx="1223">
                  <c:v>2.4769163269334378E-3</c:v>
                </c:pt>
                <c:pt idx="1224">
                  <c:v>1.0217397041329887E-3</c:v>
                </c:pt>
                <c:pt idx="1225">
                  <c:v>9.7563500583486978E-4</c:v>
                </c:pt>
                <c:pt idx="1226">
                  <c:v>9.1357098889509325E-4</c:v>
                </c:pt>
                <c:pt idx="1227">
                  <c:v>6.795009821507908E-4</c:v>
                </c:pt>
                <c:pt idx="1228">
                  <c:v>4.0641930761577821E-4</c:v>
                </c:pt>
                <c:pt idx="1229">
                  <c:v>2.1136096866219631E-4</c:v>
                </c:pt>
                <c:pt idx="1230">
                  <c:v>1.0319225342430086E-4</c:v>
                </c:pt>
                <c:pt idx="1231">
                  <c:v>4.6448009365075704E-5</c:v>
                </c:pt>
                <c:pt idx="1232">
                  <c:v>1.2756114454913481E-5</c:v>
                </c:pt>
                <c:pt idx="1233">
                  <c:v>2.116568693807247E-6</c:v>
                </c:pt>
                <c:pt idx="1234">
                  <c:v>1.6302629708610933E-5</c:v>
                </c:pt>
                <c:pt idx="1235">
                  <c:v>8.0139904275241397E-5</c:v>
                </c:pt>
                <c:pt idx="1236">
                  <c:v>1.9185513476683777E-4</c:v>
                </c:pt>
                <c:pt idx="1237">
                  <c:v>3.6208786694450976E-4</c:v>
                </c:pt>
                <c:pt idx="1238">
                  <c:v>5.7665203979344673E-4</c:v>
                </c:pt>
                <c:pt idx="1239">
                  <c:v>7.9653598552294202E-4</c:v>
                </c:pt>
                <c:pt idx="1240">
                  <c:v>9.6676871770061054E-4</c:v>
                </c:pt>
                <c:pt idx="1241">
                  <c:v>1.0873502363264662E-3</c:v>
                </c:pt>
                <c:pt idx="1242">
                  <c:v>1.1777863752958535E-3</c:v>
                </c:pt>
                <c:pt idx="1243">
                  <c:v>1.2238910735939759E-3</c:v>
                </c:pt>
                <c:pt idx="1244">
                  <c:v>1.2540364532504338E-3</c:v>
                </c:pt>
                <c:pt idx="1245">
                  <c:v>1.26467599901154E-3</c:v>
                </c:pt>
                <c:pt idx="1246">
                  <c:v>1.2345306193550752E-3</c:v>
                </c:pt>
                <c:pt idx="1247">
                  <c:v>1.1511875108930897E-3</c:v>
                </c:pt>
                <c:pt idx="1248">
                  <c:v>1.0217397041329887E-3</c:v>
                </c:pt>
                <c:pt idx="1249">
                  <c:v>9.7563500583486978E-4</c:v>
                </c:pt>
                <c:pt idx="1250">
                  <c:v>9.1357098889509325E-4</c:v>
                </c:pt>
                <c:pt idx="1251">
                  <c:v>6.795009821507908E-4</c:v>
                </c:pt>
                <c:pt idx="1252">
                  <c:v>4.0641930761577821E-4</c:v>
                </c:pt>
                <c:pt idx="1253">
                  <c:v>2.1136096866219631E-4</c:v>
                </c:pt>
                <c:pt idx="1254">
                  <c:v>1.0319225342430086E-4</c:v>
                </c:pt>
                <c:pt idx="1255">
                  <c:v>4.6448009365075704E-5</c:v>
                </c:pt>
                <c:pt idx="1256">
                  <c:v>1.2756114454913481E-5</c:v>
                </c:pt>
                <c:pt idx="1257">
                  <c:v>2.116568693807247E-6</c:v>
                </c:pt>
                <c:pt idx="1258">
                  <c:v>1.6302629708610933E-5</c:v>
                </c:pt>
                <c:pt idx="1259">
                  <c:v>8.0139904275241397E-5</c:v>
                </c:pt>
                <c:pt idx="1260">
                  <c:v>1.9185513476683777E-4</c:v>
                </c:pt>
                <c:pt idx="1261">
                  <c:v>3.6208786694450976E-4</c:v>
                </c:pt>
                <c:pt idx="1262">
                  <c:v>5.7665203979344673E-4</c:v>
                </c:pt>
                <c:pt idx="1263">
                  <c:v>7.9653598552294202E-4</c:v>
                </c:pt>
                <c:pt idx="1264">
                  <c:v>9.6676871770061054E-4</c:v>
                </c:pt>
                <c:pt idx="1265">
                  <c:v>1.0873502363264662E-3</c:v>
                </c:pt>
                <c:pt idx="1266">
                  <c:v>1.1777863752958535E-3</c:v>
                </c:pt>
                <c:pt idx="1267">
                  <c:v>1.2238910735939759E-3</c:v>
                </c:pt>
                <c:pt idx="1268">
                  <c:v>1.2540364532504338E-3</c:v>
                </c:pt>
                <c:pt idx="1269">
                  <c:v>1.26467599901154E-3</c:v>
                </c:pt>
                <c:pt idx="1270">
                  <c:v>1.2345306193550752E-3</c:v>
                </c:pt>
                <c:pt idx="1271">
                  <c:v>1.1511875108930897E-3</c:v>
                </c:pt>
                <c:pt idx="1272">
                  <c:v>-6.7257773062109893E-4</c:v>
                </c:pt>
                <c:pt idx="1273">
                  <c:v>-7.1868242891921785E-4</c:v>
                </c:pt>
                <c:pt idx="1274">
                  <c:v>-7.8074644585899439E-4</c:v>
                </c:pt>
                <c:pt idx="1275">
                  <c:v>-1.0148164526032968E-3</c:v>
                </c:pt>
                <c:pt idx="1276">
                  <c:v>-1.2878981271383094E-3</c:v>
                </c:pt>
                <c:pt idx="1277">
                  <c:v>-1.4829564660918913E-3</c:v>
                </c:pt>
                <c:pt idx="1278">
                  <c:v>-1.5911251813297868E-3</c:v>
                </c:pt>
                <c:pt idx="1279">
                  <c:v>-1.6478694253890119E-3</c:v>
                </c:pt>
                <c:pt idx="1280">
                  <c:v>-1.6815613202991742E-3</c:v>
                </c:pt>
                <c:pt idx="1281">
                  <c:v>-1.6922008660602804E-3</c:v>
                </c:pt>
                <c:pt idx="1282">
                  <c:v>-1.6780148050454767E-3</c:v>
                </c:pt>
                <c:pt idx="1283">
                  <c:v>-1.6141775304788462E-3</c:v>
                </c:pt>
                <c:pt idx="1284">
                  <c:v>-1.5024622999872499E-3</c:v>
                </c:pt>
                <c:pt idx="1285">
                  <c:v>-1.3322295678095779E-3</c:v>
                </c:pt>
                <c:pt idx="1286">
                  <c:v>-1.1176653949606409E-3</c:v>
                </c:pt>
                <c:pt idx="1287">
                  <c:v>-8.9778144923114561E-4</c:v>
                </c:pt>
                <c:pt idx="1288">
                  <c:v>-7.275487170534771E-4</c:v>
                </c:pt>
                <c:pt idx="1289">
                  <c:v>-6.0696719842762148E-4</c:v>
                </c:pt>
                <c:pt idx="1290">
                  <c:v>-5.165310594582341E-4</c:v>
                </c:pt>
                <c:pt idx="1291">
                  <c:v>-4.7042636116011172E-4</c:v>
                </c:pt>
                <c:pt idx="1292">
                  <c:v>-4.4028098150365388E-4</c:v>
                </c:pt>
                <c:pt idx="1293">
                  <c:v>-4.2964143574254765E-4</c:v>
                </c:pt>
                <c:pt idx="1294">
                  <c:v>-4.5978681539901242E-4</c:v>
                </c:pt>
                <c:pt idx="1295">
                  <c:v>-5.4312992386099795E-4</c:v>
                </c:pt>
                <c:pt idx="1296">
                  <c:v>-4.0009235460957207E-4</c:v>
                </c:pt>
                <c:pt idx="1297">
                  <c:v>-4.4619705290769099E-4</c:v>
                </c:pt>
                <c:pt idx="1298">
                  <c:v>-5.0826106984746752E-4</c:v>
                </c:pt>
                <c:pt idx="1299">
                  <c:v>-7.4233107659176997E-4</c:v>
                </c:pt>
                <c:pt idx="1300">
                  <c:v>-1.0154127511267826E-3</c:v>
                </c:pt>
                <c:pt idx="1301">
                  <c:v>-1.2104710900803645E-3</c:v>
                </c:pt>
                <c:pt idx="1302">
                  <c:v>-1.3186398053182599E-3</c:v>
                </c:pt>
                <c:pt idx="1303">
                  <c:v>-1.3753840493774851E-3</c:v>
                </c:pt>
                <c:pt idx="1304">
                  <c:v>-1.4090759442876473E-3</c:v>
                </c:pt>
                <c:pt idx="1305">
                  <c:v>-1.4197154900487535E-3</c:v>
                </c:pt>
                <c:pt idx="1306">
                  <c:v>-1.4055294290339498E-3</c:v>
                </c:pt>
                <c:pt idx="1307">
                  <c:v>-1.3416921544673194E-3</c:v>
                </c:pt>
                <c:pt idx="1308">
                  <c:v>-1.229976923975723E-3</c:v>
                </c:pt>
                <c:pt idx="1309">
                  <c:v>-1.059744191798051E-3</c:v>
                </c:pt>
                <c:pt idx="1310">
                  <c:v>-8.4518001894911404E-4</c:v>
                </c:pt>
                <c:pt idx="1311">
                  <c:v>-6.2529607321961875E-4</c:v>
                </c:pt>
                <c:pt idx="1312">
                  <c:v>-4.5506334104195023E-4</c:v>
                </c:pt>
                <c:pt idx="1313">
                  <c:v>-3.3448182241609462E-4</c:v>
                </c:pt>
                <c:pt idx="1314">
                  <c:v>-2.4404568344670724E-4</c:v>
                </c:pt>
                <c:pt idx="1315">
                  <c:v>-1.9794098514858485E-4</c:v>
                </c:pt>
                <c:pt idx="1316">
                  <c:v>-1.6779560549212702E-4</c:v>
                </c:pt>
                <c:pt idx="1317">
                  <c:v>-1.5715605973102079E-4</c:v>
                </c:pt>
                <c:pt idx="1318">
                  <c:v>-1.8730143938748556E-4</c:v>
                </c:pt>
                <c:pt idx="1319">
                  <c:v>-2.7064454784947109E-4</c:v>
                </c:pt>
                <c:pt idx="1320">
                  <c:v>-7.7212235460957096E-4</c:v>
                </c:pt>
                <c:pt idx="1321">
                  <c:v>-8.1822705290768988E-4</c:v>
                </c:pt>
                <c:pt idx="1322">
                  <c:v>-8.8029106984746641E-4</c:v>
                </c:pt>
                <c:pt idx="1323">
                  <c:v>-1.1143610765917689E-3</c:v>
                </c:pt>
                <c:pt idx="1324">
                  <c:v>-1.3874427511267814E-3</c:v>
                </c:pt>
                <c:pt idx="1325">
                  <c:v>-1.5825010900803634E-3</c:v>
                </c:pt>
                <c:pt idx="1326">
                  <c:v>-1.6906698053182588E-3</c:v>
                </c:pt>
                <c:pt idx="1327">
                  <c:v>-1.747414049377484E-3</c:v>
                </c:pt>
                <c:pt idx="1328">
                  <c:v>-1.7811059442876462E-3</c:v>
                </c:pt>
                <c:pt idx="1329">
                  <c:v>-1.7917454900487524E-3</c:v>
                </c:pt>
                <c:pt idx="1330">
                  <c:v>-1.7775594290339487E-3</c:v>
                </c:pt>
                <c:pt idx="1331">
                  <c:v>-1.7137221544673183E-3</c:v>
                </c:pt>
                <c:pt idx="1332">
                  <c:v>-1.6020069239757219E-3</c:v>
                </c:pt>
                <c:pt idx="1333">
                  <c:v>-1.4317741917980499E-3</c:v>
                </c:pt>
                <c:pt idx="1334">
                  <c:v>-1.2172100189491129E-3</c:v>
                </c:pt>
                <c:pt idx="1335">
                  <c:v>-9.9732607321961764E-4</c:v>
                </c:pt>
                <c:pt idx="1336">
                  <c:v>-8.2709334104194912E-4</c:v>
                </c:pt>
                <c:pt idx="1337">
                  <c:v>-7.065118224160935E-4</c:v>
                </c:pt>
                <c:pt idx="1338">
                  <c:v>-6.1607568344670613E-4</c:v>
                </c:pt>
                <c:pt idx="1339">
                  <c:v>-5.6997098514858374E-4</c:v>
                </c:pt>
                <c:pt idx="1340">
                  <c:v>-5.3982560549212591E-4</c:v>
                </c:pt>
                <c:pt idx="1341">
                  <c:v>-5.2918605973101968E-4</c:v>
                </c:pt>
                <c:pt idx="1342">
                  <c:v>-5.5933143938748445E-4</c:v>
                </c:pt>
                <c:pt idx="1343">
                  <c:v>-6.4267454784946998E-4</c:v>
                </c:pt>
                <c:pt idx="1344">
                  <c:v>-7.7212235460957096E-4</c:v>
                </c:pt>
                <c:pt idx="1345">
                  <c:v>-8.1822705290768988E-4</c:v>
                </c:pt>
                <c:pt idx="1346">
                  <c:v>-8.8029106984746641E-4</c:v>
                </c:pt>
                <c:pt idx="1347">
                  <c:v>-1.1143610765917689E-3</c:v>
                </c:pt>
                <c:pt idx="1348">
                  <c:v>-1.3874427511267814E-3</c:v>
                </c:pt>
                <c:pt idx="1349">
                  <c:v>-1.5825010900803634E-3</c:v>
                </c:pt>
                <c:pt idx="1350">
                  <c:v>-1.6906698053182588E-3</c:v>
                </c:pt>
                <c:pt idx="1351">
                  <c:v>-1.747414049377484E-3</c:v>
                </c:pt>
                <c:pt idx="1352">
                  <c:v>-1.7811059442876462E-3</c:v>
                </c:pt>
                <c:pt idx="1353">
                  <c:v>-1.7917454900487524E-3</c:v>
                </c:pt>
                <c:pt idx="1354">
                  <c:v>-1.7775594290339487E-3</c:v>
                </c:pt>
                <c:pt idx="1355">
                  <c:v>-1.7137221544673183E-3</c:v>
                </c:pt>
                <c:pt idx="1356">
                  <c:v>-1.6020069239757219E-3</c:v>
                </c:pt>
                <c:pt idx="1357">
                  <c:v>-1.4317741917980499E-3</c:v>
                </c:pt>
                <c:pt idx="1358">
                  <c:v>-1.2172100189491129E-3</c:v>
                </c:pt>
                <c:pt idx="1359">
                  <c:v>-9.9732607321961764E-4</c:v>
                </c:pt>
                <c:pt idx="1360">
                  <c:v>-8.2709334104194912E-4</c:v>
                </c:pt>
                <c:pt idx="1361">
                  <c:v>-7.065118224160935E-4</c:v>
                </c:pt>
                <c:pt idx="1362">
                  <c:v>-6.1607568344670613E-4</c:v>
                </c:pt>
                <c:pt idx="1363">
                  <c:v>-5.6997098514858374E-4</c:v>
                </c:pt>
                <c:pt idx="1364">
                  <c:v>-5.3982560549212591E-4</c:v>
                </c:pt>
                <c:pt idx="1365">
                  <c:v>-5.2918605973101968E-4</c:v>
                </c:pt>
                <c:pt idx="1366">
                  <c:v>-5.5933143938748445E-4</c:v>
                </c:pt>
                <c:pt idx="1367">
                  <c:v>-6.4267454784946998E-4</c:v>
                </c:pt>
                <c:pt idx="1368">
                  <c:v>-7.7212235460957096E-4</c:v>
                </c:pt>
                <c:pt idx="1369">
                  <c:v>-8.1822705290768988E-4</c:v>
                </c:pt>
                <c:pt idx="1370">
                  <c:v>-8.8029106984746641E-4</c:v>
                </c:pt>
                <c:pt idx="1371">
                  <c:v>-1.1143610765917689E-3</c:v>
                </c:pt>
                <c:pt idx="1372">
                  <c:v>-1.3874427511267814E-3</c:v>
                </c:pt>
                <c:pt idx="1373">
                  <c:v>-1.5825010900803634E-3</c:v>
                </c:pt>
                <c:pt idx="1374">
                  <c:v>-1.6906698053182588E-3</c:v>
                </c:pt>
                <c:pt idx="1375">
                  <c:v>-1.747414049377484E-3</c:v>
                </c:pt>
                <c:pt idx="1376">
                  <c:v>-1.7811059442876462E-3</c:v>
                </c:pt>
                <c:pt idx="1377">
                  <c:v>-1.7917454900487524E-3</c:v>
                </c:pt>
                <c:pt idx="1378">
                  <c:v>-1.7775594290339487E-3</c:v>
                </c:pt>
                <c:pt idx="1379">
                  <c:v>-1.7137221544673183E-3</c:v>
                </c:pt>
                <c:pt idx="1380">
                  <c:v>-1.6020069239757219E-3</c:v>
                </c:pt>
                <c:pt idx="1381">
                  <c:v>-1.4317741917980499E-3</c:v>
                </c:pt>
                <c:pt idx="1382">
                  <c:v>-1.2172100189491129E-3</c:v>
                </c:pt>
                <c:pt idx="1383">
                  <c:v>-9.9732607321961764E-4</c:v>
                </c:pt>
                <c:pt idx="1384">
                  <c:v>-8.2709334104194912E-4</c:v>
                </c:pt>
                <c:pt idx="1385">
                  <c:v>-7.065118224160935E-4</c:v>
                </c:pt>
                <c:pt idx="1386">
                  <c:v>-6.1607568344670613E-4</c:v>
                </c:pt>
                <c:pt idx="1387">
                  <c:v>-5.6997098514858374E-4</c:v>
                </c:pt>
                <c:pt idx="1388">
                  <c:v>-5.3982560549212591E-4</c:v>
                </c:pt>
                <c:pt idx="1389">
                  <c:v>-5.2918605973101968E-4</c:v>
                </c:pt>
                <c:pt idx="1390">
                  <c:v>-5.5933143938748445E-4</c:v>
                </c:pt>
                <c:pt idx="1391">
                  <c:v>-6.4267454784946998E-4</c:v>
                </c:pt>
                <c:pt idx="1392">
                  <c:v>2.5692648828179107E-3</c:v>
                </c:pt>
                <c:pt idx="1393">
                  <c:v>2.5231601845197918E-3</c:v>
                </c:pt>
                <c:pt idx="1394">
                  <c:v>2.4610961675800153E-3</c:v>
                </c:pt>
                <c:pt idx="1395">
                  <c:v>2.2270261608357128E-3</c:v>
                </c:pt>
                <c:pt idx="1396">
                  <c:v>1.9539444863007002E-3</c:v>
                </c:pt>
                <c:pt idx="1397">
                  <c:v>1.7588861473471183E-3</c:v>
                </c:pt>
                <c:pt idx="1398">
                  <c:v>1.6507174321092229E-3</c:v>
                </c:pt>
                <c:pt idx="1399">
                  <c:v>1.5939731880499977E-3</c:v>
                </c:pt>
                <c:pt idx="1400">
                  <c:v>1.5602812931398355E-3</c:v>
                </c:pt>
                <c:pt idx="1401">
                  <c:v>1.5496417473787293E-3</c:v>
                </c:pt>
                <c:pt idx="1402">
                  <c:v>1.5638278083935329E-3</c:v>
                </c:pt>
                <c:pt idx="1403">
                  <c:v>1.6276650829601634E-3</c:v>
                </c:pt>
                <c:pt idx="1404">
                  <c:v>1.7393803134517598E-3</c:v>
                </c:pt>
                <c:pt idx="1405">
                  <c:v>1.9096130456294318E-3</c:v>
                </c:pt>
                <c:pt idx="1406">
                  <c:v>2.1241772184783687E-3</c:v>
                </c:pt>
                <c:pt idx="1407">
                  <c:v>2.344061164207864E-3</c:v>
                </c:pt>
                <c:pt idx="1408">
                  <c:v>2.5142938963855326E-3</c:v>
                </c:pt>
                <c:pt idx="1409">
                  <c:v>2.6348754150113882E-3</c:v>
                </c:pt>
                <c:pt idx="1410">
                  <c:v>2.7253115539807755E-3</c:v>
                </c:pt>
                <c:pt idx="1411">
                  <c:v>2.7714162522788979E-3</c:v>
                </c:pt>
                <c:pt idx="1412">
                  <c:v>2.8015616319353558E-3</c:v>
                </c:pt>
                <c:pt idx="1413">
                  <c:v>2.812201177696462E-3</c:v>
                </c:pt>
                <c:pt idx="1414">
                  <c:v>2.7820557980399972E-3</c:v>
                </c:pt>
                <c:pt idx="1415">
                  <c:v>2.6987126895780117E-3</c:v>
                </c:pt>
                <c:pt idx="1416">
                  <c:v>7.6757053410602544E-5</c:v>
                </c:pt>
                <c:pt idx="1417">
                  <c:v>3.0652355112483626E-5</c:v>
                </c:pt>
                <c:pt idx="1418">
                  <c:v>-3.1411661827292908E-5</c:v>
                </c:pt>
                <c:pt idx="1419">
                  <c:v>-2.6548166857159536E-4</c:v>
                </c:pt>
                <c:pt idx="1420">
                  <c:v>-5.3856334310660794E-4</c:v>
                </c:pt>
                <c:pt idx="1421">
                  <c:v>-7.3362168206018985E-4</c:v>
                </c:pt>
                <c:pt idx="1422">
                  <c:v>-8.417903972980853E-4</c:v>
                </c:pt>
                <c:pt idx="1423">
                  <c:v>-8.9853464135731045E-4</c:v>
                </c:pt>
                <c:pt idx="1424">
                  <c:v>-9.3222653626747268E-4</c:v>
                </c:pt>
                <c:pt idx="1425">
                  <c:v>-9.4286608202857891E-4</c:v>
                </c:pt>
                <c:pt idx="1426">
                  <c:v>-9.2868002101377523E-4</c:v>
                </c:pt>
                <c:pt idx="1427">
                  <c:v>-8.6484274644714476E-4</c:v>
                </c:pt>
                <c:pt idx="1428">
                  <c:v>-7.5312751595554839E-4</c:v>
                </c:pt>
                <c:pt idx="1429">
                  <c:v>-5.828947837778764E-4</c:v>
                </c:pt>
                <c:pt idx="1430">
                  <c:v>-3.6833061092893943E-4</c:v>
                </c:pt>
                <c:pt idx="1431">
                  <c:v>-1.4844666519944413E-4</c:v>
                </c:pt>
                <c:pt idx="1432">
                  <c:v>2.1786066978224383E-5</c:v>
                </c:pt>
                <c:pt idx="1433">
                  <c:v>1.4236758560408E-4</c:v>
                </c:pt>
                <c:pt idx="1434">
                  <c:v>2.3280372457346737E-4</c:v>
                </c:pt>
                <c:pt idx="1435">
                  <c:v>2.7890842287158976E-4</c:v>
                </c:pt>
                <c:pt idx="1436">
                  <c:v>3.0905380252804759E-4</c:v>
                </c:pt>
                <c:pt idx="1437">
                  <c:v>3.1969334828915383E-4</c:v>
                </c:pt>
                <c:pt idx="1438">
                  <c:v>2.8954796863268906E-4</c:v>
                </c:pt>
                <c:pt idx="1439">
                  <c:v>2.0620486017070352E-4</c:v>
                </c:pt>
                <c:pt idx="1440">
                  <c:v>-2.0437207759967033E-3</c:v>
                </c:pt>
                <c:pt idx="1441">
                  <c:v>-2.0898254742948222E-3</c:v>
                </c:pt>
                <c:pt idx="1442">
                  <c:v>-2.1518894912345987E-3</c:v>
                </c:pt>
                <c:pt idx="1443">
                  <c:v>-2.3859594979789012E-3</c:v>
                </c:pt>
                <c:pt idx="1444">
                  <c:v>-2.6590411725139138E-3</c:v>
                </c:pt>
                <c:pt idx="1445">
                  <c:v>-2.8540995114674957E-3</c:v>
                </c:pt>
                <c:pt idx="1446">
                  <c:v>-2.9622682267053911E-3</c:v>
                </c:pt>
                <c:pt idx="1447">
                  <c:v>-3.0190124707646163E-3</c:v>
                </c:pt>
                <c:pt idx="1448">
                  <c:v>-3.0527043656747785E-3</c:v>
                </c:pt>
                <c:pt idx="1449">
                  <c:v>-3.0633439114358847E-3</c:v>
                </c:pt>
                <c:pt idx="1450">
                  <c:v>-3.049157850421081E-3</c:v>
                </c:pt>
                <c:pt idx="1451">
                  <c:v>-2.9853205758544506E-3</c:v>
                </c:pt>
                <c:pt idx="1452">
                  <c:v>-2.8736053453628542E-3</c:v>
                </c:pt>
                <c:pt idx="1453">
                  <c:v>-2.7033726131851822E-3</c:v>
                </c:pt>
                <c:pt idx="1454">
                  <c:v>-2.4888084403362452E-3</c:v>
                </c:pt>
                <c:pt idx="1455">
                  <c:v>-2.2689244946067499E-3</c:v>
                </c:pt>
                <c:pt idx="1456">
                  <c:v>-2.0986917624290814E-3</c:v>
                </c:pt>
                <c:pt idx="1457">
                  <c:v>-1.9781102438032258E-3</c:v>
                </c:pt>
                <c:pt idx="1458">
                  <c:v>-1.8876741048338384E-3</c:v>
                </c:pt>
                <c:pt idx="1459">
                  <c:v>-1.841569406535716E-3</c:v>
                </c:pt>
                <c:pt idx="1460">
                  <c:v>-1.8114240268792582E-3</c:v>
                </c:pt>
                <c:pt idx="1461">
                  <c:v>-1.800784481118152E-3</c:v>
                </c:pt>
                <c:pt idx="1462">
                  <c:v>-1.8309298607746168E-3</c:v>
                </c:pt>
                <c:pt idx="1463">
                  <c:v>-1.9142729692366023E-3</c:v>
                </c:pt>
                <c:pt idx="1464">
                  <c:v>-2.0437207759967033E-3</c:v>
                </c:pt>
                <c:pt idx="1465">
                  <c:v>-2.0898254742948222E-3</c:v>
                </c:pt>
                <c:pt idx="1466">
                  <c:v>-2.1518894912345987E-3</c:v>
                </c:pt>
                <c:pt idx="1467">
                  <c:v>-2.3859594979789012E-3</c:v>
                </c:pt>
                <c:pt idx="1468">
                  <c:v>-2.6590411725139138E-3</c:v>
                </c:pt>
                <c:pt idx="1469">
                  <c:v>-2.8540995114674957E-3</c:v>
                </c:pt>
                <c:pt idx="1470">
                  <c:v>-2.9622682267053911E-3</c:v>
                </c:pt>
                <c:pt idx="1471">
                  <c:v>-3.0190124707646163E-3</c:v>
                </c:pt>
                <c:pt idx="1472">
                  <c:v>-3.0527043656747785E-3</c:v>
                </c:pt>
                <c:pt idx="1473">
                  <c:v>-3.0633439114358847E-3</c:v>
                </c:pt>
                <c:pt idx="1474">
                  <c:v>-3.049157850421081E-3</c:v>
                </c:pt>
                <c:pt idx="1475">
                  <c:v>-2.9853205758544506E-3</c:v>
                </c:pt>
                <c:pt idx="1476">
                  <c:v>-2.8736053453628542E-3</c:v>
                </c:pt>
                <c:pt idx="1477">
                  <c:v>-2.7033726131851822E-3</c:v>
                </c:pt>
                <c:pt idx="1478">
                  <c:v>-2.4888084403362452E-3</c:v>
                </c:pt>
                <c:pt idx="1479">
                  <c:v>-2.2689244946067499E-3</c:v>
                </c:pt>
                <c:pt idx="1480">
                  <c:v>-2.0986917624290814E-3</c:v>
                </c:pt>
                <c:pt idx="1481">
                  <c:v>-1.9781102438032258E-3</c:v>
                </c:pt>
                <c:pt idx="1482">
                  <c:v>-1.8876741048338384E-3</c:v>
                </c:pt>
                <c:pt idx="1483">
                  <c:v>-1.841569406535716E-3</c:v>
                </c:pt>
                <c:pt idx="1484">
                  <c:v>-1.8114240268792582E-3</c:v>
                </c:pt>
                <c:pt idx="1485">
                  <c:v>-1.800784481118152E-3</c:v>
                </c:pt>
                <c:pt idx="1486">
                  <c:v>-1.8309298607746168E-3</c:v>
                </c:pt>
                <c:pt idx="1487">
                  <c:v>-1.9142729692366023E-3</c:v>
                </c:pt>
                <c:pt idx="1488">
                  <c:v>1.1894056721243433E-3</c:v>
                </c:pt>
                <c:pt idx="1489">
                  <c:v>1.1433009738262244E-3</c:v>
                </c:pt>
                <c:pt idx="1490">
                  <c:v>1.0812369568864479E-3</c:v>
                </c:pt>
                <c:pt idx="1491">
                  <c:v>8.4716695014214541E-4</c:v>
                </c:pt>
                <c:pt idx="1492">
                  <c:v>5.7408527560713282E-4</c:v>
                </c:pt>
                <c:pt idx="1493">
                  <c:v>3.7902693665355439E-4</c:v>
                </c:pt>
                <c:pt idx="1494">
                  <c:v>2.7085822141565893E-4</c:v>
                </c:pt>
                <c:pt idx="1495">
                  <c:v>2.1411397735643031E-4</c:v>
                </c:pt>
                <c:pt idx="1496">
                  <c:v>1.8042208244626809E-4</c:v>
                </c:pt>
                <c:pt idx="1497">
                  <c:v>1.6978253668516533E-4</c:v>
                </c:pt>
                <c:pt idx="1498">
                  <c:v>1.8396859769996901E-4</c:v>
                </c:pt>
                <c:pt idx="1499">
                  <c:v>2.4780587226659948E-4</c:v>
                </c:pt>
                <c:pt idx="1500">
                  <c:v>3.5952110275819585E-4</c:v>
                </c:pt>
                <c:pt idx="1501">
                  <c:v>5.2975383493586783E-4</c:v>
                </c:pt>
                <c:pt idx="1502">
                  <c:v>7.4431800778480481E-4</c:v>
                </c:pt>
                <c:pt idx="1503">
                  <c:v>9.6420195351429663E-4</c:v>
                </c:pt>
                <c:pt idx="1504">
                  <c:v>1.1344346856919686E-3</c:v>
                </c:pt>
                <c:pt idx="1505">
                  <c:v>1.2550162043178208E-3</c:v>
                </c:pt>
                <c:pt idx="1506">
                  <c:v>1.3454523432872116E-3</c:v>
                </c:pt>
                <c:pt idx="1507">
                  <c:v>1.3915570415853305E-3</c:v>
                </c:pt>
                <c:pt idx="1508">
                  <c:v>1.4217024212417918E-3</c:v>
                </c:pt>
                <c:pt idx="1509">
                  <c:v>1.4323419670028946E-3</c:v>
                </c:pt>
                <c:pt idx="1510">
                  <c:v>1.4021965873464333E-3</c:v>
                </c:pt>
                <c:pt idx="1511">
                  <c:v>1.3188534788844443E-3</c:v>
                </c:pt>
                <c:pt idx="1512">
                  <c:v>2.5151344881646949E-3</c:v>
                </c:pt>
                <c:pt idx="1513">
                  <c:v>2.469029789866576E-3</c:v>
                </c:pt>
                <c:pt idx="1514">
                  <c:v>2.4069657729267994E-3</c:v>
                </c:pt>
                <c:pt idx="1515">
                  <c:v>2.172895766182497E-3</c:v>
                </c:pt>
                <c:pt idx="1516">
                  <c:v>1.8998140916474844E-3</c:v>
                </c:pt>
                <c:pt idx="1517">
                  <c:v>1.704755752693899E-3</c:v>
                </c:pt>
                <c:pt idx="1518">
                  <c:v>1.5965870374560036E-3</c:v>
                </c:pt>
                <c:pt idx="1519">
                  <c:v>1.5398427933967819E-3</c:v>
                </c:pt>
                <c:pt idx="1520">
                  <c:v>1.5061508984866197E-3</c:v>
                </c:pt>
                <c:pt idx="1521">
                  <c:v>1.49551135272551E-3</c:v>
                </c:pt>
                <c:pt idx="1522">
                  <c:v>1.5096974137403137E-3</c:v>
                </c:pt>
                <c:pt idx="1523">
                  <c:v>1.5735346883069441E-3</c:v>
                </c:pt>
                <c:pt idx="1524">
                  <c:v>1.6852499187985405E-3</c:v>
                </c:pt>
                <c:pt idx="1525">
                  <c:v>1.8554826509762125E-3</c:v>
                </c:pt>
                <c:pt idx="1526">
                  <c:v>2.0700468238251495E-3</c:v>
                </c:pt>
                <c:pt idx="1527">
                  <c:v>2.2899307695546482E-3</c:v>
                </c:pt>
                <c:pt idx="1528">
                  <c:v>2.4601635017323133E-3</c:v>
                </c:pt>
                <c:pt idx="1529">
                  <c:v>2.5807450203581724E-3</c:v>
                </c:pt>
                <c:pt idx="1530">
                  <c:v>2.6711811593275563E-3</c:v>
                </c:pt>
                <c:pt idx="1531">
                  <c:v>2.7172858576256821E-3</c:v>
                </c:pt>
                <c:pt idx="1532">
                  <c:v>2.7474312372821365E-3</c:v>
                </c:pt>
                <c:pt idx="1533">
                  <c:v>2.7580707830432462E-3</c:v>
                </c:pt>
                <c:pt idx="1534">
                  <c:v>2.7279254033867779E-3</c:v>
                </c:pt>
                <c:pt idx="1535">
                  <c:v>2.6445822949247959E-3</c:v>
                </c:pt>
                <c:pt idx="1536">
                  <c:v>2.2626658757386731E-5</c:v>
                </c:pt>
                <c:pt idx="1537">
                  <c:v>-2.3478039540732187E-5</c:v>
                </c:pt>
                <c:pt idx="1538">
                  <c:v>-8.5542056480508721E-5</c:v>
                </c:pt>
                <c:pt idx="1539">
                  <c:v>-3.1961206322481117E-4</c:v>
                </c:pt>
                <c:pt idx="1540">
                  <c:v>-5.9269373775982376E-4</c:v>
                </c:pt>
                <c:pt idx="1541">
                  <c:v>-7.8775207671340566E-4</c:v>
                </c:pt>
                <c:pt idx="1542">
                  <c:v>-8.9592079195130112E-4</c:v>
                </c:pt>
                <c:pt idx="1543">
                  <c:v>-9.5266503601052627E-4</c:v>
                </c:pt>
                <c:pt idx="1544">
                  <c:v>-9.8635693092068849E-4</c:v>
                </c:pt>
                <c:pt idx="1545">
                  <c:v>-9.9699647668179472E-4</c:v>
                </c:pt>
                <c:pt idx="1546">
                  <c:v>-9.8281041566699104E-4</c:v>
                </c:pt>
                <c:pt idx="1547">
                  <c:v>-9.1897314110036057E-4</c:v>
                </c:pt>
                <c:pt idx="1548">
                  <c:v>-8.072579106087642E-4</c:v>
                </c:pt>
                <c:pt idx="1549">
                  <c:v>-6.3702517843109221E-4</c:v>
                </c:pt>
                <c:pt idx="1550">
                  <c:v>-4.2246100558215524E-4</c:v>
                </c:pt>
                <c:pt idx="1551">
                  <c:v>-2.0257705985265995E-4</c:v>
                </c:pt>
                <c:pt idx="1552">
                  <c:v>-3.234432767499143E-5</c:v>
                </c:pt>
                <c:pt idx="1553">
                  <c:v>8.8237190950864186E-5</c:v>
                </c:pt>
                <c:pt idx="1554">
                  <c:v>1.7867332992025156E-4</c:v>
                </c:pt>
                <c:pt idx="1555">
                  <c:v>2.2477802821837395E-4</c:v>
                </c:pt>
                <c:pt idx="1556">
                  <c:v>2.5492340787483178E-4</c:v>
                </c:pt>
                <c:pt idx="1557">
                  <c:v>2.6556295363593801E-4</c:v>
                </c:pt>
                <c:pt idx="1558">
                  <c:v>2.3541757397947324E-4</c:v>
                </c:pt>
                <c:pt idx="1559">
                  <c:v>1.5207446551748771E-4</c:v>
                </c:pt>
                <c:pt idx="1560">
                  <c:v>2.2626658757386731E-5</c:v>
                </c:pt>
                <c:pt idx="1561">
                  <c:v>-2.3478039540732187E-5</c:v>
                </c:pt>
                <c:pt idx="1562">
                  <c:v>-8.5542056480508721E-5</c:v>
                </c:pt>
                <c:pt idx="1563">
                  <c:v>-3.1961206322481117E-4</c:v>
                </c:pt>
                <c:pt idx="1564">
                  <c:v>-5.9269373775982376E-4</c:v>
                </c:pt>
                <c:pt idx="1565">
                  <c:v>-7.8775207671340566E-4</c:v>
                </c:pt>
                <c:pt idx="1566">
                  <c:v>-8.9592079195130112E-4</c:v>
                </c:pt>
                <c:pt idx="1567">
                  <c:v>-9.5266503601052627E-4</c:v>
                </c:pt>
                <c:pt idx="1568">
                  <c:v>-9.8635693092068849E-4</c:v>
                </c:pt>
                <c:pt idx="1569">
                  <c:v>-9.9699647668179472E-4</c:v>
                </c:pt>
                <c:pt idx="1570">
                  <c:v>-9.8281041566699104E-4</c:v>
                </c:pt>
                <c:pt idx="1571">
                  <c:v>-9.1897314110036057E-4</c:v>
                </c:pt>
                <c:pt idx="1572">
                  <c:v>-8.072579106087642E-4</c:v>
                </c:pt>
                <c:pt idx="1573">
                  <c:v>-6.3702517843109221E-4</c:v>
                </c:pt>
                <c:pt idx="1574">
                  <c:v>-4.2246100558215524E-4</c:v>
                </c:pt>
                <c:pt idx="1575">
                  <c:v>-2.0257705985265995E-4</c:v>
                </c:pt>
                <c:pt idx="1576">
                  <c:v>-3.234432767499143E-5</c:v>
                </c:pt>
                <c:pt idx="1577">
                  <c:v>8.8237190950864186E-5</c:v>
                </c:pt>
                <c:pt idx="1578">
                  <c:v>1.7867332992025156E-4</c:v>
                </c:pt>
                <c:pt idx="1579">
                  <c:v>2.2477802821837395E-4</c:v>
                </c:pt>
                <c:pt idx="1580">
                  <c:v>2.5492340787483178E-4</c:v>
                </c:pt>
                <c:pt idx="1581">
                  <c:v>2.6556295363593801E-4</c:v>
                </c:pt>
                <c:pt idx="1582">
                  <c:v>2.3541757397947324E-4</c:v>
                </c:pt>
                <c:pt idx="1583">
                  <c:v>1.5207446551748771E-4</c:v>
                </c:pt>
                <c:pt idx="1584">
                  <c:v>3.4688333042050441E-3</c:v>
                </c:pt>
                <c:pt idx="1585">
                  <c:v>3.4227286059069252E-3</c:v>
                </c:pt>
                <c:pt idx="1586">
                  <c:v>3.3606645889671487E-3</c:v>
                </c:pt>
                <c:pt idx="1587">
                  <c:v>3.1265945822228462E-3</c:v>
                </c:pt>
                <c:pt idx="1588">
                  <c:v>2.8535129076878336E-3</c:v>
                </c:pt>
                <c:pt idx="1589">
                  <c:v>2.6584545687342483E-3</c:v>
                </c:pt>
                <c:pt idx="1590">
                  <c:v>2.5502858534963528E-3</c:v>
                </c:pt>
                <c:pt idx="1591">
                  <c:v>2.4935416094371311E-3</c:v>
                </c:pt>
                <c:pt idx="1592">
                  <c:v>2.4598497145269689E-3</c:v>
                </c:pt>
                <c:pt idx="1593">
                  <c:v>2.4492101687658592E-3</c:v>
                </c:pt>
                <c:pt idx="1594">
                  <c:v>2.4633962297806629E-3</c:v>
                </c:pt>
                <c:pt idx="1595">
                  <c:v>2.5272335043472934E-3</c:v>
                </c:pt>
                <c:pt idx="1596">
                  <c:v>2.6389487348388897E-3</c:v>
                </c:pt>
                <c:pt idx="1597">
                  <c:v>2.8091814670165617E-3</c:v>
                </c:pt>
                <c:pt idx="1598">
                  <c:v>3.0237456398654987E-3</c:v>
                </c:pt>
                <c:pt idx="1599">
                  <c:v>3.2436295855949974E-3</c:v>
                </c:pt>
                <c:pt idx="1600">
                  <c:v>3.4138623177726625E-3</c:v>
                </c:pt>
                <c:pt idx="1601">
                  <c:v>3.5344438363985216E-3</c:v>
                </c:pt>
                <c:pt idx="1602">
                  <c:v>3.6248799753679055E-3</c:v>
                </c:pt>
                <c:pt idx="1603">
                  <c:v>3.6709846736660313E-3</c:v>
                </c:pt>
                <c:pt idx="1604">
                  <c:v>3.7011300533224857E-3</c:v>
                </c:pt>
                <c:pt idx="1605">
                  <c:v>3.7117695990835954E-3</c:v>
                </c:pt>
                <c:pt idx="1606">
                  <c:v>3.6816242194271272E-3</c:v>
                </c:pt>
                <c:pt idx="1607">
                  <c:v>3.5982811109651451E-3</c:v>
                </c:pt>
                <c:pt idx="1608">
                  <c:v>2.3570685608399408E-4</c:v>
                </c:pt>
                <c:pt idx="1609">
                  <c:v>1.8960215778587516E-4</c:v>
                </c:pt>
                <c:pt idx="1610">
                  <c:v>1.2753814084609863E-4</c:v>
                </c:pt>
                <c:pt idx="1611">
                  <c:v>-1.0653186589820382E-4</c:v>
                </c:pt>
                <c:pt idx="1612">
                  <c:v>-3.7961354043321641E-4</c:v>
                </c:pt>
                <c:pt idx="1613">
                  <c:v>-5.7467187938679831E-4</c:v>
                </c:pt>
                <c:pt idx="1614">
                  <c:v>-6.8284059462469376E-4</c:v>
                </c:pt>
                <c:pt idx="1615">
                  <c:v>-7.3958483868391892E-4</c:v>
                </c:pt>
                <c:pt idx="1616">
                  <c:v>-7.7327673359408114E-4</c:v>
                </c:pt>
                <c:pt idx="1617">
                  <c:v>-7.8391627935518737E-4</c:v>
                </c:pt>
                <c:pt idx="1618">
                  <c:v>-7.6973021834038369E-4</c:v>
                </c:pt>
                <c:pt idx="1619">
                  <c:v>-7.0589294377375322E-4</c:v>
                </c:pt>
                <c:pt idx="1620">
                  <c:v>-5.9417771328215685E-4</c:v>
                </c:pt>
                <c:pt idx="1621">
                  <c:v>-4.2394498110448486E-4</c:v>
                </c:pt>
                <c:pt idx="1622">
                  <c:v>-2.0938080825554789E-4</c:v>
                </c:pt>
                <c:pt idx="1623">
                  <c:v>1.0503137473947405E-5</c:v>
                </c:pt>
                <c:pt idx="1624">
                  <c:v>1.8073586965161592E-4</c:v>
                </c:pt>
                <c:pt idx="1625">
                  <c:v>3.0131738827747154E-4</c:v>
                </c:pt>
                <c:pt idx="1626">
                  <c:v>3.9175352724685891E-4</c:v>
                </c:pt>
                <c:pt idx="1627">
                  <c:v>4.378582255449813E-4</c:v>
                </c:pt>
                <c:pt idx="1628">
                  <c:v>4.6800360520143913E-4</c:v>
                </c:pt>
                <c:pt idx="1629">
                  <c:v>4.7864315096254537E-4</c:v>
                </c:pt>
                <c:pt idx="1630">
                  <c:v>4.4849777130608059E-4</c:v>
                </c:pt>
                <c:pt idx="1631">
                  <c:v>3.6515466284409506E-4</c:v>
                </c:pt>
                <c:pt idx="1632">
                  <c:v>-1.7004766639664402E-3</c:v>
                </c:pt>
                <c:pt idx="1633">
                  <c:v>-1.7465813622645592E-3</c:v>
                </c:pt>
                <c:pt idx="1634">
                  <c:v>-1.8086453792043357E-3</c:v>
                </c:pt>
                <c:pt idx="1635">
                  <c:v>-2.0427153859486381E-3</c:v>
                </c:pt>
                <c:pt idx="1636">
                  <c:v>-2.3157970604836507E-3</c:v>
                </c:pt>
                <c:pt idx="1637">
                  <c:v>-2.5108553994372326E-3</c:v>
                </c:pt>
                <c:pt idx="1638">
                  <c:v>-2.6190241146751281E-3</c:v>
                </c:pt>
                <c:pt idx="1639">
                  <c:v>-2.6757683587343532E-3</c:v>
                </c:pt>
                <c:pt idx="1640">
                  <c:v>-2.7094602536445155E-3</c:v>
                </c:pt>
                <c:pt idx="1641">
                  <c:v>-2.7200997994056217E-3</c:v>
                </c:pt>
                <c:pt idx="1642">
                  <c:v>-2.705913738390818E-3</c:v>
                </c:pt>
                <c:pt idx="1643">
                  <c:v>-2.6420764638241875E-3</c:v>
                </c:pt>
                <c:pt idx="1644">
                  <c:v>-2.5303612333325912E-3</c:v>
                </c:pt>
                <c:pt idx="1645">
                  <c:v>-2.3601285011549192E-3</c:v>
                </c:pt>
                <c:pt idx="1646">
                  <c:v>-2.1455643283059822E-3</c:v>
                </c:pt>
                <c:pt idx="1647">
                  <c:v>-1.9256803825764869E-3</c:v>
                </c:pt>
                <c:pt idx="1648">
                  <c:v>-1.7554476503988184E-3</c:v>
                </c:pt>
                <c:pt idx="1649">
                  <c:v>-1.6348661317729628E-3</c:v>
                </c:pt>
                <c:pt idx="1650">
                  <c:v>-1.5444299928035754E-3</c:v>
                </c:pt>
                <c:pt idx="1651">
                  <c:v>-1.498325294505453E-3</c:v>
                </c:pt>
                <c:pt idx="1652">
                  <c:v>-1.4681799148489952E-3</c:v>
                </c:pt>
                <c:pt idx="1653">
                  <c:v>-1.4575403690878889E-3</c:v>
                </c:pt>
                <c:pt idx="1654">
                  <c:v>-1.4876857487443537E-3</c:v>
                </c:pt>
                <c:pt idx="1655">
                  <c:v>-1.5710288572063393E-3</c:v>
                </c:pt>
                <c:pt idx="1656">
                  <c:v>-5.3369765059948365E-4</c:v>
                </c:pt>
                <c:pt idx="1657">
                  <c:v>-5.7980234889760257E-4</c:v>
                </c:pt>
                <c:pt idx="1658">
                  <c:v>-6.418663658373791E-4</c:v>
                </c:pt>
                <c:pt idx="1659">
                  <c:v>-8.7593637258168155E-4</c:v>
                </c:pt>
                <c:pt idx="1660">
                  <c:v>-1.1490180471166941E-3</c:v>
                </c:pt>
                <c:pt idx="1661">
                  <c:v>-1.344076386070276E-3</c:v>
                </c:pt>
                <c:pt idx="1662">
                  <c:v>-1.4522451013081715E-3</c:v>
                </c:pt>
                <c:pt idx="1663">
                  <c:v>-1.5089893453673967E-3</c:v>
                </c:pt>
                <c:pt idx="1664">
                  <c:v>-1.5426812402775589E-3</c:v>
                </c:pt>
                <c:pt idx="1665">
                  <c:v>-1.5533207860386651E-3</c:v>
                </c:pt>
                <c:pt idx="1666">
                  <c:v>-1.5391347250238614E-3</c:v>
                </c:pt>
                <c:pt idx="1667">
                  <c:v>-1.475297450457231E-3</c:v>
                </c:pt>
                <c:pt idx="1668">
                  <c:v>-1.3635822199656346E-3</c:v>
                </c:pt>
                <c:pt idx="1669">
                  <c:v>-1.1933494877879626E-3</c:v>
                </c:pt>
                <c:pt idx="1670">
                  <c:v>-9.7878531493902562E-4</c:v>
                </c:pt>
                <c:pt idx="1671">
                  <c:v>-7.5890136920953033E-4</c:v>
                </c:pt>
                <c:pt idx="1672">
                  <c:v>-5.8866863703186181E-4</c:v>
                </c:pt>
                <c:pt idx="1673">
                  <c:v>-4.680871184060062E-4</c:v>
                </c:pt>
                <c:pt idx="1674">
                  <c:v>-3.7765097943661882E-4</c:v>
                </c:pt>
                <c:pt idx="1675">
                  <c:v>-3.3154628113849643E-4</c:v>
                </c:pt>
                <c:pt idx="1676">
                  <c:v>-3.014009014820386E-4</c:v>
                </c:pt>
                <c:pt idx="1677">
                  <c:v>-2.9076135572093237E-4</c:v>
                </c:pt>
                <c:pt idx="1678">
                  <c:v>-3.2090673537739714E-4</c:v>
                </c:pt>
                <c:pt idx="1679">
                  <c:v>-4.0424984383938267E-4</c:v>
                </c:pt>
                <c:pt idx="1680">
                  <c:v>-5.3369765059948365E-4</c:v>
                </c:pt>
                <c:pt idx="1681">
                  <c:v>-5.7980234889760257E-4</c:v>
                </c:pt>
                <c:pt idx="1682">
                  <c:v>-6.418663658373791E-4</c:v>
                </c:pt>
                <c:pt idx="1683">
                  <c:v>-8.7593637258168155E-4</c:v>
                </c:pt>
                <c:pt idx="1684">
                  <c:v>-1.1490180471166941E-3</c:v>
                </c:pt>
                <c:pt idx="1685">
                  <c:v>-1.344076386070276E-3</c:v>
                </c:pt>
                <c:pt idx="1686">
                  <c:v>-1.4522451013081715E-3</c:v>
                </c:pt>
                <c:pt idx="1687">
                  <c:v>-1.5089893453673967E-3</c:v>
                </c:pt>
                <c:pt idx="1688">
                  <c:v>-1.5426812402775589E-3</c:v>
                </c:pt>
                <c:pt idx="1689">
                  <c:v>-1.5533207860386651E-3</c:v>
                </c:pt>
                <c:pt idx="1690">
                  <c:v>-1.5391347250238614E-3</c:v>
                </c:pt>
                <c:pt idx="1691">
                  <c:v>-1.475297450457231E-3</c:v>
                </c:pt>
                <c:pt idx="1692">
                  <c:v>-1.3635822199656346E-3</c:v>
                </c:pt>
                <c:pt idx="1693">
                  <c:v>-1.1933494877879626E-3</c:v>
                </c:pt>
                <c:pt idx="1694">
                  <c:v>-9.7878531493902562E-4</c:v>
                </c:pt>
                <c:pt idx="1695">
                  <c:v>-7.5890136920953033E-4</c:v>
                </c:pt>
                <c:pt idx="1696">
                  <c:v>-5.8866863703186181E-4</c:v>
                </c:pt>
                <c:pt idx="1697">
                  <c:v>-4.680871184060062E-4</c:v>
                </c:pt>
                <c:pt idx="1698">
                  <c:v>-3.7765097943661882E-4</c:v>
                </c:pt>
                <c:pt idx="1699">
                  <c:v>-3.3154628113849643E-4</c:v>
                </c:pt>
                <c:pt idx="1700">
                  <c:v>-3.014009014820386E-4</c:v>
                </c:pt>
                <c:pt idx="1701">
                  <c:v>-2.9076135572093237E-4</c:v>
                </c:pt>
                <c:pt idx="1702">
                  <c:v>-3.2090673537739714E-4</c:v>
                </c:pt>
                <c:pt idx="1703">
                  <c:v>-4.0424984383938267E-4</c:v>
                </c:pt>
                <c:pt idx="1704">
                  <c:v>-1.4873964666398329E-3</c:v>
                </c:pt>
                <c:pt idx="1705">
                  <c:v>-1.5335011649379518E-3</c:v>
                </c:pt>
                <c:pt idx="1706">
                  <c:v>-1.5955651818777283E-3</c:v>
                </c:pt>
                <c:pt idx="1707">
                  <c:v>-1.8296351886220308E-3</c:v>
                </c:pt>
                <c:pt idx="1708">
                  <c:v>-2.1027168631570434E-3</c:v>
                </c:pt>
                <c:pt idx="1709">
                  <c:v>-2.2977752021106253E-3</c:v>
                </c:pt>
                <c:pt idx="1710">
                  <c:v>-2.4059439173485207E-3</c:v>
                </c:pt>
                <c:pt idx="1711">
                  <c:v>-2.4626881614077459E-3</c:v>
                </c:pt>
                <c:pt idx="1712">
                  <c:v>-2.4963800563179081E-3</c:v>
                </c:pt>
                <c:pt idx="1713">
                  <c:v>-2.5070196020790143E-3</c:v>
                </c:pt>
                <c:pt idx="1714">
                  <c:v>-2.4928335410642107E-3</c:v>
                </c:pt>
                <c:pt idx="1715">
                  <c:v>-2.4289962664975802E-3</c:v>
                </c:pt>
                <c:pt idx="1716">
                  <c:v>-2.3172810360059838E-3</c:v>
                </c:pt>
                <c:pt idx="1717">
                  <c:v>-2.1470483038283118E-3</c:v>
                </c:pt>
                <c:pt idx="1718">
                  <c:v>-1.9324841309793749E-3</c:v>
                </c:pt>
                <c:pt idx="1719">
                  <c:v>-1.7126001852498796E-3</c:v>
                </c:pt>
                <c:pt idx="1720">
                  <c:v>-1.542367453072211E-3</c:v>
                </c:pt>
                <c:pt idx="1721">
                  <c:v>-1.4217859344463554E-3</c:v>
                </c:pt>
                <c:pt idx="1722">
                  <c:v>-1.3313497954769681E-3</c:v>
                </c:pt>
                <c:pt idx="1723">
                  <c:v>-1.2852450971788457E-3</c:v>
                </c:pt>
                <c:pt idx="1724">
                  <c:v>-1.2550997175223878E-3</c:v>
                </c:pt>
                <c:pt idx="1725">
                  <c:v>-1.2444601717612816E-3</c:v>
                </c:pt>
                <c:pt idx="1726">
                  <c:v>-1.2746055514177464E-3</c:v>
                </c:pt>
                <c:pt idx="1727">
                  <c:v>-1.3579486598797319E-3</c:v>
                </c:pt>
                <c:pt idx="1728">
                  <c:v>-1.5668713679765287E-3</c:v>
                </c:pt>
                <c:pt idx="1729">
                  <c:v>-1.6129760662746476E-3</c:v>
                </c:pt>
                <c:pt idx="1730">
                  <c:v>-1.6750400832144241E-3</c:v>
                </c:pt>
                <c:pt idx="1731">
                  <c:v>-1.9091100899587266E-3</c:v>
                </c:pt>
                <c:pt idx="1732">
                  <c:v>-2.1821917644937391E-3</c:v>
                </c:pt>
                <c:pt idx="1733">
                  <c:v>-2.377250103447321E-3</c:v>
                </c:pt>
                <c:pt idx="1734">
                  <c:v>-2.4854188186852165E-3</c:v>
                </c:pt>
                <c:pt idx="1735">
                  <c:v>-2.5421630627444416E-3</c:v>
                </c:pt>
                <c:pt idx="1736">
                  <c:v>-2.5758549576546039E-3</c:v>
                </c:pt>
                <c:pt idx="1737">
                  <c:v>-2.5864945034157101E-3</c:v>
                </c:pt>
                <c:pt idx="1738">
                  <c:v>-2.5723084424009064E-3</c:v>
                </c:pt>
                <c:pt idx="1739">
                  <c:v>-2.508471167834276E-3</c:v>
                </c:pt>
                <c:pt idx="1740">
                  <c:v>-2.3967559373426796E-3</c:v>
                </c:pt>
                <c:pt idx="1741">
                  <c:v>-2.2265232051650076E-3</c:v>
                </c:pt>
                <c:pt idx="1742">
                  <c:v>-2.0119590323160706E-3</c:v>
                </c:pt>
                <c:pt idx="1743">
                  <c:v>-1.7920750865865753E-3</c:v>
                </c:pt>
                <c:pt idx="1744">
                  <c:v>-1.6218423544089068E-3</c:v>
                </c:pt>
                <c:pt idx="1745">
                  <c:v>-1.5012608357830512E-3</c:v>
                </c:pt>
                <c:pt idx="1746">
                  <c:v>-1.4108246968136638E-3</c:v>
                </c:pt>
                <c:pt idx="1747">
                  <c:v>-1.3647199985155414E-3</c:v>
                </c:pt>
                <c:pt idx="1748">
                  <c:v>-1.3345746188590836E-3</c:v>
                </c:pt>
                <c:pt idx="1749">
                  <c:v>-1.3239350730979774E-3</c:v>
                </c:pt>
                <c:pt idx="1750">
                  <c:v>-1.3540804527544421E-3</c:v>
                </c:pt>
                <c:pt idx="1751">
                  <c:v>-1.4374235612164277E-3</c:v>
                </c:pt>
                <c:pt idx="1752">
                  <c:v>-1.5668713679765287E-3</c:v>
                </c:pt>
                <c:pt idx="1753">
                  <c:v>-1.6129760662746476E-3</c:v>
                </c:pt>
                <c:pt idx="1754">
                  <c:v>-1.6750400832144241E-3</c:v>
                </c:pt>
                <c:pt idx="1755">
                  <c:v>-1.9091100899587266E-3</c:v>
                </c:pt>
                <c:pt idx="1756">
                  <c:v>-2.1821917644937391E-3</c:v>
                </c:pt>
                <c:pt idx="1757">
                  <c:v>-2.377250103447321E-3</c:v>
                </c:pt>
                <c:pt idx="1758">
                  <c:v>-2.4854188186852165E-3</c:v>
                </c:pt>
                <c:pt idx="1759">
                  <c:v>-2.5421630627444416E-3</c:v>
                </c:pt>
                <c:pt idx="1760">
                  <c:v>-2.5758549576546039E-3</c:v>
                </c:pt>
                <c:pt idx="1761">
                  <c:v>-2.5864945034157101E-3</c:v>
                </c:pt>
                <c:pt idx="1762">
                  <c:v>-2.5723084424009064E-3</c:v>
                </c:pt>
                <c:pt idx="1763">
                  <c:v>-2.508471167834276E-3</c:v>
                </c:pt>
                <c:pt idx="1764">
                  <c:v>-2.3967559373426796E-3</c:v>
                </c:pt>
                <c:pt idx="1765">
                  <c:v>-2.2265232051650076E-3</c:v>
                </c:pt>
                <c:pt idx="1766">
                  <c:v>-2.0119590323160706E-3</c:v>
                </c:pt>
                <c:pt idx="1767">
                  <c:v>-1.7920750865865753E-3</c:v>
                </c:pt>
                <c:pt idx="1768">
                  <c:v>-1.6218423544089068E-3</c:v>
                </c:pt>
                <c:pt idx="1769">
                  <c:v>-1.5012608357830512E-3</c:v>
                </c:pt>
                <c:pt idx="1770">
                  <c:v>-1.4108246968136638E-3</c:v>
                </c:pt>
                <c:pt idx="1771">
                  <c:v>-1.3647199985155414E-3</c:v>
                </c:pt>
                <c:pt idx="1772">
                  <c:v>-1.3345746188590836E-3</c:v>
                </c:pt>
                <c:pt idx="1773">
                  <c:v>-1.3239350730979774E-3</c:v>
                </c:pt>
                <c:pt idx="1774">
                  <c:v>-1.3540804527544421E-3</c:v>
                </c:pt>
                <c:pt idx="1775">
                  <c:v>-1.4374235612164277E-3</c:v>
                </c:pt>
                <c:pt idx="1776">
                  <c:v>1.5073052774711264E-3</c:v>
                </c:pt>
                <c:pt idx="1777">
                  <c:v>1.4612005791730075E-3</c:v>
                </c:pt>
                <c:pt idx="1778">
                  <c:v>1.3991365622332309E-3</c:v>
                </c:pt>
                <c:pt idx="1779">
                  <c:v>1.1650665554889285E-3</c:v>
                </c:pt>
                <c:pt idx="1780">
                  <c:v>8.919848809539159E-4</c:v>
                </c:pt>
                <c:pt idx="1781">
                  <c:v>6.9692654200033746E-4</c:v>
                </c:pt>
                <c:pt idx="1782">
                  <c:v>5.8875782676244201E-4</c:v>
                </c:pt>
                <c:pt idx="1783">
                  <c:v>5.3201358270321339E-4</c:v>
                </c:pt>
                <c:pt idx="1784">
                  <c:v>4.9832168779305117E-4</c:v>
                </c:pt>
                <c:pt idx="1785">
                  <c:v>4.876821420319484E-4</c:v>
                </c:pt>
                <c:pt idx="1786">
                  <c:v>5.0186820304675209E-4</c:v>
                </c:pt>
                <c:pt idx="1787">
                  <c:v>5.6570547761338255E-4</c:v>
                </c:pt>
                <c:pt idx="1788">
                  <c:v>6.7742070810497892E-4</c:v>
                </c:pt>
                <c:pt idx="1789">
                  <c:v>8.4765344028265091E-4</c:v>
                </c:pt>
                <c:pt idx="1790">
                  <c:v>1.0622176131315879E-3</c:v>
                </c:pt>
                <c:pt idx="1791">
                  <c:v>1.2821015588610797E-3</c:v>
                </c:pt>
                <c:pt idx="1792">
                  <c:v>1.4523342910387517E-3</c:v>
                </c:pt>
                <c:pt idx="1793">
                  <c:v>1.5729158096646038E-3</c:v>
                </c:pt>
                <c:pt idx="1794">
                  <c:v>1.6633519486339947E-3</c:v>
                </c:pt>
                <c:pt idx="1795">
                  <c:v>1.7094566469321136E-3</c:v>
                </c:pt>
                <c:pt idx="1796">
                  <c:v>1.7396020265885749E-3</c:v>
                </c:pt>
                <c:pt idx="1797">
                  <c:v>1.7502415723496777E-3</c:v>
                </c:pt>
                <c:pt idx="1798">
                  <c:v>1.7200961926932164E-3</c:v>
                </c:pt>
                <c:pt idx="1799">
                  <c:v>1.6367530842312274E-3</c:v>
                </c:pt>
                <c:pt idx="1800">
                  <c:v>2.2479238961848683E-3</c:v>
                </c:pt>
                <c:pt idx="1801">
                  <c:v>2.2018191978867493E-3</c:v>
                </c:pt>
                <c:pt idx="1802">
                  <c:v>2.1397551809469728E-3</c:v>
                </c:pt>
                <c:pt idx="1803">
                  <c:v>1.9056851742026704E-3</c:v>
                </c:pt>
                <c:pt idx="1804">
                  <c:v>1.6326034996676578E-3</c:v>
                </c:pt>
                <c:pt idx="1805">
                  <c:v>1.4375451607140759E-3</c:v>
                </c:pt>
                <c:pt idx="1806">
                  <c:v>1.3293764454761804E-3</c:v>
                </c:pt>
                <c:pt idx="1807">
                  <c:v>1.2726322014169553E-3</c:v>
                </c:pt>
                <c:pt idx="1808">
                  <c:v>1.238940306506793E-3</c:v>
                </c:pt>
                <c:pt idx="1809">
                  <c:v>1.2283007607456868E-3</c:v>
                </c:pt>
                <c:pt idx="1810">
                  <c:v>1.2424868217604905E-3</c:v>
                </c:pt>
                <c:pt idx="1811">
                  <c:v>1.306324096327121E-3</c:v>
                </c:pt>
                <c:pt idx="1812">
                  <c:v>1.4180393268187173E-3</c:v>
                </c:pt>
                <c:pt idx="1813">
                  <c:v>1.5882720589963893E-3</c:v>
                </c:pt>
                <c:pt idx="1814">
                  <c:v>1.8028362318453263E-3</c:v>
                </c:pt>
                <c:pt idx="1815">
                  <c:v>2.0227201775748216E-3</c:v>
                </c:pt>
                <c:pt idx="1816">
                  <c:v>2.1929529097524901E-3</c:v>
                </c:pt>
                <c:pt idx="1817">
                  <c:v>2.3135344283783457E-3</c:v>
                </c:pt>
                <c:pt idx="1818">
                  <c:v>2.4039705673477331E-3</c:v>
                </c:pt>
                <c:pt idx="1819">
                  <c:v>2.4500752656458555E-3</c:v>
                </c:pt>
                <c:pt idx="1820">
                  <c:v>2.4802206453023133E-3</c:v>
                </c:pt>
                <c:pt idx="1821">
                  <c:v>2.4908601910634195E-3</c:v>
                </c:pt>
                <c:pt idx="1822">
                  <c:v>2.4607148114069548E-3</c:v>
                </c:pt>
                <c:pt idx="1823">
                  <c:v>2.3773717029449692E-3</c:v>
                </c:pt>
                <c:pt idx="1824">
                  <c:v>2.2479238961848683E-3</c:v>
                </c:pt>
                <c:pt idx="1825">
                  <c:v>2.2018191978867493E-3</c:v>
                </c:pt>
                <c:pt idx="1826">
                  <c:v>2.1397551809469728E-3</c:v>
                </c:pt>
                <c:pt idx="1827">
                  <c:v>1.9056851742026704E-3</c:v>
                </c:pt>
                <c:pt idx="1828">
                  <c:v>1.6326034996676578E-3</c:v>
                </c:pt>
                <c:pt idx="1829">
                  <c:v>1.4375451607140759E-3</c:v>
                </c:pt>
                <c:pt idx="1830">
                  <c:v>1.3293764454761804E-3</c:v>
                </c:pt>
                <c:pt idx="1831">
                  <c:v>1.2726322014169553E-3</c:v>
                </c:pt>
                <c:pt idx="1832">
                  <c:v>1.238940306506793E-3</c:v>
                </c:pt>
                <c:pt idx="1833">
                  <c:v>1.2283007607456868E-3</c:v>
                </c:pt>
                <c:pt idx="1834">
                  <c:v>1.2424868217604905E-3</c:v>
                </c:pt>
                <c:pt idx="1835">
                  <c:v>1.306324096327121E-3</c:v>
                </c:pt>
                <c:pt idx="1836">
                  <c:v>1.4180393268187173E-3</c:v>
                </c:pt>
                <c:pt idx="1837">
                  <c:v>1.5882720589963893E-3</c:v>
                </c:pt>
                <c:pt idx="1838">
                  <c:v>1.8028362318453263E-3</c:v>
                </c:pt>
                <c:pt idx="1839">
                  <c:v>2.0227201775748216E-3</c:v>
                </c:pt>
                <c:pt idx="1840">
                  <c:v>2.1929529097524901E-3</c:v>
                </c:pt>
                <c:pt idx="1841">
                  <c:v>2.3135344283783457E-3</c:v>
                </c:pt>
                <c:pt idx="1842">
                  <c:v>2.4039705673477331E-3</c:v>
                </c:pt>
                <c:pt idx="1843">
                  <c:v>2.4500752656458555E-3</c:v>
                </c:pt>
                <c:pt idx="1844">
                  <c:v>2.4802206453023133E-3</c:v>
                </c:pt>
                <c:pt idx="1845">
                  <c:v>2.4908601910634195E-3</c:v>
                </c:pt>
                <c:pt idx="1846">
                  <c:v>2.4607148114069548E-3</c:v>
                </c:pt>
                <c:pt idx="1847">
                  <c:v>2.3773717029449692E-3</c:v>
                </c:pt>
                <c:pt idx="1848">
                  <c:v>9.2219508014452015E-4</c:v>
                </c:pt>
                <c:pt idx="1849">
                  <c:v>8.7609038184640123E-4</c:v>
                </c:pt>
                <c:pt idx="1850">
                  <c:v>8.1402636490662469E-4</c:v>
                </c:pt>
                <c:pt idx="1851">
                  <c:v>5.7995635816232224E-4</c:v>
                </c:pt>
                <c:pt idx="1852">
                  <c:v>3.0687468362730966E-4</c:v>
                </c:pt>
                <c:pt idx="1853">
                  <c:v>1.1181634467372775E-4</c:v>
                </c:pt>
                <c:pt idx="1854">
                  <c:v>3.6476294358323003E-6</c:v>
                </c:pt>
                <c:pt idx="1855">
                  <c:v>-5.3096614623392852E-5</c:v>
                </c:pt>
                <c:pt idx="1856">
                  <c:v>-8.6788509533555075E-5</c:v>
                </c:pt>
                <c:pt idx="1857">
                  <c:v>-9.7428055294661309E-5</c:v>
                </c:pt>
                <c:pt idx="1858">
                  <c:v>-8.3241994279857623E-5</c:v>
                </c:pt>
                <c:pt idx="1859">
                  <c:v>-1.9404719713227159E-5</c:v>
                </c:pt>
                <c:pt idx="1860">
                  <c:v>9.2310510778369215E-5</c:v>
                </c:pt>
                <c:pt idx="1861">
                  <c:v>2.625432429560412E-4</c:v>
                </c:pt>
                <c:pt idx="1862">
                  <c:v>4.7710741580497817E-4</c:v>
                </c:pt>
                <c:pt idx="1863">
                  <c:v>6.9699136153447347E-4</c:v>
                </c:pt>
                <c:pt idx="1864">
                  <c:v>8.6722409371214199E-4</c:v>
                </c:pt>
                <c:pt idx="1865">
                  <c:v>9.878056123379976E-4</c:v>
                </c:pt>
                <c:pt idx="1866">
                  <c:v>1.078241751307385E-3</c:v>
                </c:pt>
                <c:pt idx="1867">
                  <c:v>1.1243464496055074E-3</c:v>
                </c:pt>
                <c:pt idx="1868">
                  <c:v>1.1544918292619652E-3</c:v>
                </c:pt>
                <c:pt idx="1869">
                  <c:v>1.1651313750230714E-3</c:v>
                </c:pt>
                <c:pt idx="1870">
                  <c:v>1.1349859953666067E-3</c:v>
                </c:pt>
                <c:pt idx="1871">
                  <c:v>1.0516428869046211E-3</c:v>
                </c:pt>
                <c:pt idx="1872">
                  <c:v>2.0889740935114767E-3</c:v>
                </c:pt>
                <c:pt idx="1873">
                  <c:v>2.0428693952133578E-3</c:v>
                </c:pt>
                <c:pt idx="1874">
                  <c:v>1.9808053782735813E-3</c:v>
                </c:pt>
                <c:pt idx="1875">
                  <c:v>1.7467353715292788E-3</c:v>
                </c:pt>
                <c:pt idx="1876">
                  <c:v>1.4736536969942662E-3</c:v>
                </c:pt>
                <c:pt idx="1877">
                  <c:v>1.2785953580406843E-3</c:v>
                </c:pt>
                <c:pt idx="1878">
                  <c:v>1.1704266428027889E-3</c:v>
                </c:pt>
                <c:pt idx="1879">
                  <c:v>1.1136823987435637E-3</c:v>
                </c:pt>
                <c:pt idx="1880">
                  <c:v>1.0799905038334015E-3</c:v>
                </c:pt>
                <c:pt idx="1881">
                  <c:v>1.0693509580722953E-3</c:v>
                </c:pt>
                <c:pt idx="1882">
                  <c:v>1.083537019087099E-3</c:v>
                </c:pt>
                <c:pt idx="1883">
                  <c:v>1.1473742936537294E-3</c:v>
                </c:pt>
                <c:pt idx="1884">
                  <c:v>1.2590895241453258E-3</c:v>
                </c:pt>
                <c:pt idx="1885">
                  <c:v>1.4293222563229978E-3</c:v>
                </c:pt>
                <c:pt idx="1886">
                  <c:v>1.6438864291719348E-3</c:v>
                </c:pt>
                <c:pt idx="1887">
                  <c:v>1.86377037490143E-3</c:v>
                </c:pt>
                <c:pt idx="1888">
                  <c:v>2.0340031070790986E-3</c:v>
                </c:pt>
                <c:pt idx="1889">
                  <c:v>2.1545846257049542E-3</c:v>
                </c:pt>
                <c:pt idx="1890">
                  <c:v>2.2450207646743416E-3</c:v>
                </c:pt>
                <c:pt idx="1891">
                  <c:v>2.2911254629724639E-3</c:v>
                </c:pt>
                <c:pt idx="1892">
                  <c:v>2.3212708426289218E-3</c:v>
                </c:pt>
                <c:pt idx="1893">
                  <c:v>2.331910388390028E-3</c:v>
                </c:pt>
                <c:pt idx="1894">
                  <c:v>2.3017650087335632E-3</c:v>
                </c:pt>
                <c:pt idx="1895">
                  <c:v>2.2184219002715777E-3</c:v>
                </c:pt>
                <c:pt idx="1896">
                  <c:v>1.8157646143077827E-4</c:v>
                </c:pt>
                <c:pt idx="1897">
                  <c:v>1.3547176313265935E-4</c:v>
                </c:pt>
                <c:pt idx="1898">
                  <c:v>7.3407746192882817E-5</c:v>
                </c:pt>
                <c:pt idx="1899">
                  <c:v>-1.6066226055141963E-4</c:v>
                </c:pt>
                <c:pt idx="1900">
                  <c:v>-4.3374393508643222E-4</c:v>
                </c:pt>
                <c:pt idx="1901">
                  <c:v>-6.2880227404001413E-4</c:v>
                </c:pt>
                <c:pt idx="1902">
                  <c:v>-7.3697098927790958E-4</c:v>
                </c:pt>
                <c:pt idx="1903">
                  <c:v>-7.9371523333713473E-4</c:v>
                </c:pt>
                <c:pt idx="1904">
                  <c:v>-8.2740712824729695E-4</c:v>
                </c:pt>
                <c:pt idx="1905">
                  <c:v>-8.3804667400840319E-4</c:v>
                </c:pt>
                <c:pt idx="1906">
                  <c:v>-8.238606129935995E-4</c:v>
                </c:pt>
                <c:pt idx="1907">
                  <c:v>-7.6002333842696904E-4</c:v>
                </c:pt>
                <c:pt idx="1908">
                  <c:v>-6.4830810793537266E-4</c:v>
                </c:pt>
                <c:pt idx="1909">
                  <c:v>-4.7807537575770068E-4</c:v>
                </c:pt>
                <c:pt idx="1910">
                  <c:v>-2.635112029087637E-4</c:v>
                </c:pt>
                <c:pt idx="1911">
                  <c:v>-4.3627257179268408E-5</c:v>
                </c:pt>
                <c:pt idx="1912">
                  <c:v>1.2660547499840011E-4</c:v>
                </c:pt>
                <c:pt idx="1913">
                  <c:v>2.4718699362425572E-4</c:v>
                </c:pt>
                <c:pt idx="1914">
                  <c:v>3.376231325936431E-4</c:v>
                </c:pt>
                <c:pt idx="1915">
                  <c:v>3.8372783089176549E-4</c:v>
                </c:pt>
                <c:pt idx="1916">
                  <c:v>4.1387321054822332E-4</c:v>
                </c:pt>
                <c:pt idx="1917">
                  <c:v>4.2451275630932955E-4</c:v>
                </c:pt>
                <c:pt idx="1918">
                  <c:v>3.9436737665286478E-4</c:v>
                </c:pt>
                <c:pt idx="1919">
                  <c:v>3.1102426819087925E-4</c:v>
                </c:pt>
                <c:pt idx="1920">
                  <c:v>2.2767097841546076E-3</c:v>
                </c:pt>
                <c:pt idx="1921">
                  <c:v>2.2306050858564887E-3</c:v>
                </c:pt>
                <c:pt idx="1922">
                  <c:v>2.1685410689167121E-3</c:v>
                </c:pt>
                <c:pt idx="1923">
                  <c:v>1.9344710621724097E-3</c:v>
                </c:pt>
                <c:pt idx="1924">
                  <c:v>1.6613893876373971E-3</c:v>
                </c:pt>
                <c:pt idx="1925">
                  <c:v>1.4663310486838117E-3</c:v>
                </c:pt>
                <c:pt idx="1926">
                  <c:v>1.3581623334459163E-3</c:v>
                </c:pt>
                <c:pt idx="1927">
                  <c:v>1.3014180893866946E-3</c:v>
                </c:pt>
                <c:pt idx="1928">
                  <c:v>1.2677261944765324E-3</c:v>
                </c:pt>
                <c:pt idx="1929">
                  <c:v>1.2570866487154227E-3</c:v>
                </c:pt>
                <c:pt idx="1930">
                  <c:v>1.2712727097302264E-3</c:v>
                </c:pt>
                <c:pt idx="1931">
                  <c:v>1.3351099842968568E-3</c:v>
                </c:pt>
                <c:pt idx="1932">
                  <c:v>1.4468252147884532E-3</c:v>
                </c:pt>
                <c:pt idx="1933">
                  <c:v>1.6170579469661252E-3</c:v>
                </c:pt>
                <c:pt idx="1934">
                  <c:v>1.8316221198150621E-3</c:v>
                </c:pt>
                <c:pt idx="1935">
                  <c:v>2.0515060655445609E-3</c:v>
                </c:pt>
                <c:pt idx="1936">
                  <c:v>2.221738797722226E-3</c:v>
                </c:pt>
                <c:pt idx="1937">
                  <c:v>2.342320316348085E-3</c:v>
                </c:pt>
                <c:pt idx="1938">
                  <c:v>2.432756455317469E-3</c:v>
                </c:pt>
                <c:pt idx="1939">
                  <c:v>2.4788611536155948E-3</c:v>
                </c:pt>
                <c:pt idx="1940">
                  <c:v>2.5090065332720492E-3</c:v>
                </c:pt>
                <c:pt idx="1941">
                  <c:v>2.5196460790331589E-3</c:v>
                </c:pt>
                <c:pt idx="1942">
                  <c:v>2.4895006993766906E-3</c:v>
                </c:pt>
                <c:pt idx="1943">
                  <c:v>2.4061575909147086E-3</c:v>
                </c:pt>
                <c:pt idx="1944">
                  <c:v>4.184107416235306E-3</c:v>
                </c:pt>
                <c:pt idx="1945">
                  <c:v>4.1380027179371871E-3</c:v>
                </c:pt>
                <c:pt idx="1946">
                  <c:v>4.0759387009974106E-3</c:v>
                </c:pt>
                <c:pt idx="1947">
                  <c:v>3.8418686942531081E-3</c:v>
                </c:pt>
                <c:pt idx="1948">
                  <c:v>3.5687870197180956E-3</c:v>
                </c:pt>
                <c:pt idx="1949">
                  <c:v>3.3737286807645102E-3</c:v>
                </c:pt>
                <c:pt idx="1950">
                  <c:v>3.2655599655266147E-3</c:v>
                </c:pt>
                <c:pt idx="1951">
                  <c:v>3.2088157214673931E-3</c:v>
                </c:pt>
                <c:pt idx="1952">
                  <c:v>3.1751238265572308E-3</c:v>
                </c:pt>
                <c:pt idx="1953">
                  <c:v>3.1644842807961211E-3</c:v>
                </c:pt>
                <c:pt idx="1954">
                  <c:v>3.1786703418109248E-3</c:v>
                </c:pt>
                <c:pt idx="1955">
                  <c:v>3.2425076163775553E-3</c:v>
                </c:pt>
                <c:pt idx="1956">
                  <c:v>3.3542228468691516E-3</c:v>
                </c:pt>
                <c:pt idx="1957">
                  <c:v>3.5244555790468236E-3</c:v>
                </c:pt>
                <c:pt idx="1958">
                  <c:v>3.7390197518957606E-3</c:v>
                </c:pt>
                <c:pt idx="1959">
                  <c:v>3.9589036976252594E-3</c:v>
                </c:pt>
                <c:pt idx="1960">
                  <c:v>4.1291364298029244E-3</c:v>
                </c:pt>
                <c:pt idx="1961">
                  <c:v>4.2497179484287835E-3</c:v>
                </c:pt>
                <c:pt idx="1962">
                  <c:v>4.3401540873981674E-3</c:v>
                </c:pt>
                <c:pt idx="1963">
                  <c:v>4.3862587856962933E-3</c:v>
                </c:pt>
                <c:pt idx="1964">
                  <c:v>4.4164041653527476E-3</c:v>
                </c:pt>
                <c:pt idx="1965">
                  <c:v>4.4270437111138573E-3</c:v>
                </c:pt>
                <c:pt idx="1966">
                  <c:v>4.3968983314573891E-3</c:v>
                </c:pt>
                <c:pt idx="1967">
                  <c:v>4.313555222995407E-3</c:v>
                </c:pt>
                <c:pt idx="1968">
                  <c:v>3.8120774162353037E-3</c:v>
                </c:pt>
                <c:pt idx="1969">
                  <c:v>3.7659727179371848E-3</c:v>
                </c:pt>
                <c:pt idx="1970">
                  <c:v>3.7039087009974082E-3</c:v>
                </c:pt>
                <c:pt idx="1971">
                  <c:v>3.4698386942531058E-3</c:v>
                </c:pt>
                <c:pt idx="1972">
                  <c:v>3.1967570197180932E-3</c:v>
                </c:pt>
                <c:pt idx="1973">
                  <c:v>3.0016986807645113E-3</c:v>
                </c:pt>
                <c:pt idx="1974">
                  <c:v>2.8935299655266158E-3</c:v>
                </c:pt>
                <c:pt idx="1975">
                  <c:v>2.8367857214673907E-3</c:v>
                </c:pt>
                <c:pt idx="1976">
                  <c:v>2.8030938265572285E-3</c:v>
                </c:pt>
                <c:pt idx="1977">
                  <c:v>2.7924542807961222E-3</c:v>
                </c:pt>
                <c:pt idx="1978">
                  <c:v>2.8066403418109259E-3</c:v>
                </c:pt>
                <c:pt idx="1979">
                  <c:v>2.8704776163775564E-3</c:v>
                </c:pt>
                <c:pt idx="1980">
                  <c:v>2.9821928468691528E-3</c:v>
                </c:pt>
                <c:pt idx="1981">
                  <c:v>3.1524255790468247E-3</c:v>
                </c:pt>
                <c:pt idx="1982">
                  <c:v>3.3669897518957617E-3</c:v>
                </c:pt>
                <c:pt idx="1983">
                  <c:v>3.586873697625257E-3</c:v>
                </c:pt>
                <c:pt idx="1984">
                  <c:v>3.7571064298029255E-3</c:v>
                </c:pt>
                <c:pt idx="1985">
                  <c:v>3.8776879484287811E-3</c:v>
                </c:pt>
                <c:pt idx="1986">
                  <c:v>3.9681240873981685E-3</c:v>
                </c:pt>
                <c:pt idx="1987">
                  <c:v>4.0142287856962909E-3</c:v>
                </c:pt>
                <c:pt idx="1988">
                  <c:v>4.0443741653527487E-3</c:v>
                </c:pt>
                <c:pt idx="1989">
                  <c:v>4.055013711113855E-3</c:v>
                </c:pt>
                <c:pt idx="1990">
                  <c:v>4.0248683314573902E-3</c:v>
                </c:pt>
                <c:pt idx="1991">
                  <c:v>3.9415252229954047E-3</c:v>
                </c:pt>
                <c:pt idx="1992">
                  <c:v>7.4172338643563492E-3</c:v>
                </c:pt>
                <c:pt idx="1993">
                  <c:v>7.3711291660582302E-3</c:v>
                </c:pt>
                <c:pt idx="1994">
                  <c:v>7.3090651491184537E-3</c:v>
                </c:pt>
                <c:pt idx="1995">
                  <c:v>7.0749951423741513E-3</c:v>
                </c:pt>
                <c:pt idx="1996">
                  <c:v>6.8019134678391387E-3</c:v>
                </c:pt>
                <c:pt idx="1997">
                  <c:v>6.6068551288855602E-3</c:v>
                </c:pt>
                <c:pt idx="1998">
                  <c:v>6.4986864136476648E-3</c:v>
                </c:pt>
                <c:pt idx="1999">
                  <c:v>6.4419421695884362E-3</c:v>
                </c:pt>
                <c:pt idx="2000">
                  <c:v>6.4082502746782739E-3</c:v>
                </c:pt>
                <c:pt idx="2001">
                  <c:v>6.3976107289171712E-3</c:v>
                </c:pt>
                <c:pt idx="2002">
                  <c:v>6.4117967899319749E-3</c:v>
                </c:pt>
                <c:pt idx="2003">
                  <c:v>6.4756340644986053E-3</c:v>
                </c:pt>
                <c:pt idx="2004">
                  <c:v>6.5873492949902017E-3</c:v>
                </c:pt>
                <c:pt idx="2005">
                  <c:v>6.7575820271678737E-3</c:v>
                </c:pt>
                <c:pt idx="2006">
                  <c:v>6.9721462000168107E-3</c:v>
                </c:pt>
                <c:pt idx="2007">
                  <c:v>7.1920301457463025E-3</c:v>
                </c:pt>
                <c:pt idx="2008">
                  <c:v>7.3622628779239745E-3</c:v>
                </c:pt>
                <c:pt idx="2009">
                  <c:v>7.4828443965498266E-3</c:v>
                </c:pt>
                <c:pt idx="2010">
                  <c:v>7.5732805355192175E-3</c:v>
                </c:pt>
                <c:pt idx="2011">
                  <c:v>7.6193852338173364E-3</c:v>
                </c:pt>
                <c:pt idx="2012">
                  <c:v>7.6495306134737977E-3</c:v>
                </c:pt>
                <c:pt idx="2013">
                  <c:v>7.6601701592349004E-3</c:v>
                </c:pt>
                <c:pt idx="2014">
                  <c:v>7.6300247795784391E-3</c:v>
                </c:pt>
                <c:pt idx="2015">
                  <c:v>7.5466816711164501E-3</c:v>
                </c:pt>
                <c:pt idx="2016">
                  <c:v>7.3377589630196534E-3</c:v>
                </c:pt>
                <c:pt idx="2017">
                  <c:v>7.2916542647215345E-3</c:v>
                </c:pt>
                <c:pt idx="2018">
                  <c:v>7.2295902477817579E-3</c:v>
                </c:pt>
                <c:pt idx="2019">
                  <c:v>6.9955202410374555E-3</c:v>
                </c:pt>
                <c:pt idx="2020">
                  <c:v>6.7224385665024429E-3</c:v>
                </c:pt>
                <c:pt idx="2021">
                  <c:v>6.5273802275488645E-3</c:v>
                </c:pt>
                <c:pt idx="2022">
                  <c:v>6.419211512310969E-3</c:v>
                </c:pt>
                <c:pt idx="2023">
                  <c:v>6.3624672682517404E-3</c:v>
                </c:pt>
                <c:pt idx="2024">
                  <c:v>6.3287753733415782E-3</c:v>
                </c:pt>
                <c:pt idx="2025">
                  <c:v>6.3181358275804754E-3</c:v>
                </c:pt>
                <c:pt idx="2026">
                  <c:v>6.3323218885952791E-3</c:v>
                </c:pt>
                <c:pt idx="2027">
                  <c:v>6.3961591631619095E-3</c:v>
                </c:pt>
                <c:pt idx="2028">
                  <c:v>6.5078743936535059E-3</c:v>
                </c:pt>
                <c:pt idx="2029">
                  <c:v>6.6781071258311779E-3</c:v>
                </c:pt>
                <c:pt idx="2030">
                  <c:v>6.8926712986801149E-3</c:v>
                </c:pt>
                <c:pt idx="2031">
                  <c:v>7.1125552444096067E-3</c:v>
                </c:pt>
                <c:pt idx="2032">
                  <c:v>7.2827879765872787E-3</c:v>
                </c:pt>
                <c:pt idx="2033">
                  <c:v>7.4033694952131308E-3</c:v>
                </c:pt>
                <c:pt idx="2034">
                  <c:v>7.4938056341825217E-3</c:v>
                </c:pt>
                <c:pt idx="2035">
                  <c:v>7.5399103324806406E-3</c:v>
                </c:pt>
                <c:pt idx="2036">
                  <c:v>7.5700557121371019E-3</c:v>
                </c:pt>
                <c:pt idx="2037">
                  <c:v>7.5806952578982047E-3</c:v>
                </c:pt>
                <c:pt idx="2038">
                  <c:v>7.5505498782417434E-3</c:v>
                </c:pt>
                <c:pt idx="2039">
                  <c:v>7.4672067697797544E-3</c:v>
                </c:pt>
                <c:pt idx="2040">
                  <c:v>3.7326025148986079E-3</c:v>
                </c:pt>
                <c:pt idx="2041">
                  <c:v>3.686497816600489E-3</c:v>
                </c:pt>
                <c:pt idx="2042">
                  <c:v>3.6244337996607125E-3</c:v>
                </c:pt>
                <c:pt idx="2043">
                  <c:v>3.39036379291641E-3</c:v>
                </c:pt>
                <c:pt idx="2044">
                  <c:v>3.1172821183813974E-3</c:v>
                </c:pt>
                <c:pt idx="2045">
                  <c:v>2.9222237794278155E-3</c:v>
                </c:pt>
                <c:pt idx="2046">
                  <c:v>2.8140550641899201E-3</c:v>
                </c:pt>
                <c:pt idx="2047">
                  <c:v>2.7573108201306949E-3</c:v>
                </c:pt>
                <c:pt idx="2048">
                  <c:v>2.7236189252205327E-3</c:v>
                </c:pt>
                <c:pt idx="2049">
                  <c:v>2.7129793794594265E-3</c:v>
                </c:pt>
                <c:pt idx="2050">
                  <c:v>2.7271654404742302E-3</c:v>
                </c:pt>
                <c:pt idx="2051">
                  <c:v>2.7910027150408606E-3</c:v>
                </c:pt>
                <c:pt idx="2052">
                  <c:v>2.902717945532457E-3</c:v>
                </c:pt>
                <c:pt idx="2053">
                  <c:v>3.072950677710129E-3</c:v>
                </c:pt>
                <c:pt idx="2054">
                  <c:v>3.2875148505590659E-3</c:v>
                </c:pt>
                <c:pt idx="2055">
                  <c:v>3.5073987962885612E-3</c:v>
                </c:pt>
                <c:pt idx="2056">
                  <c:v>3.6776315284662298E-3</c:v>
                </c:pt>
                <c:pt idx="2057">
                  <c:v>3.7982130470920854E-3</c:v>
                </c:pt>
                <c:pt idx="2058">
                  <c:v>3.8886491860614728E-3</c:v>
                </c:pt>
                <c:pt idx="2059">
                  <c:v>3.9347538843595951E-3</c:v>
                </c:pt>
                <c:pt idx="2060">
                  <c:v>3.964899264016053E-3</c:v>
                </c:pt>
                <c:pt idx="2061">
                  <c:v>3.9755388097771592E-3</c:v>
                </c:pt>
                <c:pt idx="2062">
                  <c:v>3.9453934301206944E-3</c:v>
                </c:pt>
                <c:pt idx="2063">
                  <c:v>3.8620503216587089E-3</c:v>
                </c:pt>
                <c:pt idx="2064">
                  <c:v>2.0636295868279968E-3</c:v>
                </c:pt>
                <c:pt idx="2065">
                  <c:v>2.0175248885298779E-3</c:v>
                </c:pt>
                <c:pt idx="2066">
                  <c:v>1.9554608715901013E-3</c:v>
                </c:pt>
                <c:pt idx="2067">
                  <c:v>1.7213908648457989E-3</c:v>
                </c:pt>
                <c:pt idx="2068">
                  <c:v>1.4483091903107863E-3</c:v>
                </c:pt>
                <c:pt idx="2069">
                  <c:v>1.2532508513572078E-3</c:v>
                </c:pt>
                <c:pt idx="2070">
                  <c:v>1.1450821361193124E-3</c:v>
                </c:pt>
                <c:pt idx="2071">
                  <c:v>1.0883378920600838E-3</c:v>
                </c:pt>
                <c:pt idx="2072">
                  <c:v>1.0546459971499215E-3</c:v>
                </c:pt>
                <c:pt idx="2073">
                  <c:v>1.0440064513888188E-3</c:v>
                </c:pt>
                <c:pt idx="2074">
                  <c:v>1.0581925124036225E-3</c:v>
                </c:pt>
                <c:pt idx="2075">
                  <c:v>1.1220297869702529E-3</c:v>
                </c:pt>
                <c:pt idx="2076">
                  <c:v>1.2337450174618493E-3</c:v>
                </c:pt>
                <c:pt idx="2077">
                  <c:v>1.4039777496395213E-3</c:v>
                </c:pt>
                <c:pt idx="2078">
                  <c:v>1.6185419224884583E-3</c:v>
                </c:pt>
                <c:pt idx="2079">
                  <c:v>1.8384258682179501E-3</c:v>
                </c:pt>
                <c:pt idx="2080">
                  <c:v>2.0086586003956221E-3</c:v>
                </c:pt>
                <c:pt idx="2081">
                  <c:v>2.1292401190214742E-3</c:v>
                </c:pt>
                <c:pt idx="2082">
                  <c:v>2.2196762579908651E-3</c:v>
                </c:pt>
                <c:pt idx="2083">
                  <c:v>2.265780956288984E-3</c:v>
                </c:pt>
                <c:pt idx="2084">
                  <c:v>2.2959263359454453E-3</c:v>
                </c:pt>
                <c:pt idx="2085">
                  <c:v>2.3065658817065481E-3</c:v>
                </c:pt>
                <c:pt idx="2086">
                  <c:v>2.2764205020500868E-3</c:v>
                </c:pt>
                <c:pt idx="2087">
                  <c:v>2.1930773935880978E-3</c:v>
                </c:pt>
                <c:pt idx="2088">
                  <c:v>2.2767097841546076E-3</c:v>
                </c:pt>
                <c:pt idx="2089">
                  <c:v>2.2306050858564887E-3</c:v>
                </c:pt>
                <c:pt idx="2090">
                  <c:v>2.1685410689167121E-3</c:v>
                </c:pt>
                <c:pt idx="2091">
                  <c:v>1.9344710621724097E-3</c:v>
                </c:pt>
                <c:pt idx="2092">
                  <c:v>1.6613893876373971E-3</c:v>
                </c:pt>
                <c:pt idx="2093">
                  <c:v>1.4663310486838117E-3</c:v>
                </c:pt>
                <c:pt idx="2094">
                  <c:v>1.3581623334459163E-3</c:v>
                </c:pt>
                <c:pt idx="2095">
                  <c:v>1.3014180893866946E-3</c:v>
                </c:pt>
                <c:pt idx="2096">
                  <c:v>1.2677261944765324E-3</c:v>
                </c:pt>
                <c:pt idx="2097">
                  <c:v>1.2570866487154227E-3</c:v>
                </c:pt>
                <c:pt idx="2098">
                  <c:v>1.2712727097302264E-3</c:v>
                </c:pt>
                <c:pt idx="2099">
                  <c:v>1.3351099842968568E-3</c:v>
                </c:pt>
                <c:pt idx="2100">
                  <c:v>1.4468252147884532E-3</c:v>
                </c:pt>
                <c:pt idx="2101">
                  <c:v>1.6170579469661252E-3</c:v>
                </c:pt>
                <c:pt idx="2102">
                  <c:v>1.8316221198150621E-3</c:v>
                </c:pt>
                <c:pt idx="2103">
                  <c:v>2.0515060655445609E-3</c:v>
                </c:pt>
                <c:pt idx="2104">
                  <c:v>2.221738797722226E-3</c:v>
                </c:pt>
                <c:pt idx="2105">
                  <c:v>2.342320316348085E-3</c:v>
                </c:pt>
                <c:pt idx="2106">
                  <c:v>2.432756455317469E-3</c:v>
                </c:pt>
                <c:pt idx="2107">
                  <c:v>2.4788611536155948E-3</c:v>
                </c:pt>
                <c:pt idx="2108">
                  <c:v>2.5090065332720492E-3</c:v>
                </c:pt>
                <c:pt idx="2109">
                  <c:v>2.5196460790331589E-3</c:v>
                </c:pt>
                <c:pt idx="2110">
                  <c:v>2.4895006993766906E-3</c:v>
                </c:pt>
                <c:pt idx="2111">
                  <c:v>2.4061575909147086E-3</c:v>
                </c:pt>
                <c:pt idx="2112">
                  <c:v>-1.6166765059948476E-4</c:v>
                </c:pt>
                <c:pt idx="2113">
                  <c:v>-2.0777234889760368E-4</c:v>
                </c:pt>
                <c:pt idx="2114">
                  <c:v>-2.6983636583738022E-4</c:v>
                </c:pt>
                <c:pt idx="2115">
                  <c:v>-5.0390637258168267E-4</c:v>
                </c:pt>
                <c:pt idx="2116">
                  <c:v>-7.7698804711669525E-4</c:v>
                </c:pt>
                <c:pt idx="2117">
                  <c:v>-9.7204638607027716E-4</c:v>
                </c:pt>
                <c:pt idx="2118">
                  <c:v>-1.0802151013081726E-3</c:v>
                </c:pt>
                <c:pt idx="2119">
                  <c:v>-1.1369593453673978E-3</c:v>
                </c:pt>
                <c:pt idx="2120">
                  <c:v>-1.17065124027756E-3</c:v>
                </c:pt>
                <c:pt idx="2121">
                  <c:v>-1.1812907860386662E-3</c:v>
                </c:pt>
                <c:pt idx="2122">
                  <c:v>-1.1671047250238625E-3</c:v>
                </c:pt>
                <c:pt idx="2123">
                  <c:v>-1.1032674504572321E-3</c:v>
                </c:pt>
                <c:pt idx="2124">
                  <c:v>-9.9155221996563569E-4</c:v>
                </c:pt>
                <c:pt idx="2125">
                  <c:v>-8.2131948778796371E-4</c:v>
                </c:pt>
                <c:pt idx="2126">
                  <c:v>-6.0675531493902674E-4</c:v>
                </c:pt>
                <c:pt idx="2127">
                  <c:v>-3.8687136920953144E-4</c:v>
                </c:pt>
                <c:pt idx="2128">
                  <c:v>-2.1663863703186292E-4</c:v>
                </c:pt>
                <c:pt idx="2129">
                  <c:v>-9.6057118406007308E-5</c:v>
                </c:pt>
                <c:pt idx="2130">
                  <c:v>-5.6209794366199328E-6</c:v>
                </c:pt>
                <c:pt idx="2131">
                  <c:v>4.0483718861502455E-5</c:v>
                </c:pt>
                <c:pt idx="2132">
                  <c:v>7.0629098517960287E-5</c:v>
                </c:pt>
                <c:pt idx="2133">
                  <c:v>8.1268644279066521E-5</c:v>
                </c:pt>
                <c:pt idx="2134">
                  <c:v>5.112326462260175E-5</c:v>
                </c:pt>
                <c:pt idx="2135">
                  <c:v>-3.2219843839383783E-5</c:v>
                </c:pt>
                <c:pt idx="2136">
                  <c:v>-1.2489717626297456E-3</c:v>
                </c:pt>
                <c:pt idx="2137">
                  <c:v>-1.2950764609278645E-3</c:v>
                </c:pt>
                <c:pt idx="2138">
                  <c:v>-1.357140477867641E-3</c:v>
                </c:pt>
                <c:pt idx="2139">
                  <c:v>-1.5912104846119435E-3</c:v>
                </c:pt>
                <c:pt idx="2140">
                  <c:v>-1.8642921591469561E-3</c:v>
                </c:pt>
                <c:pt idx="2141">
                  <c:v>-2.059350498100538E-3</c:v>
                </c:pt>
                <c:pt idx="2142">
                  <c:v>-2.1675192133384334E-3</c:v>
                </c:pt>
                <c:pt idx="2143">
                  <c:v>-2.2242634573976586E-3</c:v>
                </c:pt>
                <c:pt idx="2144">
                  <c:v>-2.2579553523078208E-3</c:v>
                </c:pt>
                <c:pt idx="2145">
                  <c:v>-2.268594898068927E-3</c:v>
                </c:pt>
                <c:pt idx="2146">
                  <c:v>-2.2544088370541233E-3</c:v>
                </c:pt>
                <c:pt idx="2147">
                  <c:v>-2.1905715624874929E-3</c:v>
                </c:pt>
                <c:pt idx="2148">
                  <c:v>-2.0788563319958965E-3</c:v>
                </c:pt>
                <c:pt idx="2149">
                  <c:v>-1.9086235998182245E-3</c:v>
                </c:pt>
                <c:pt idx="2150">
                  <c:v>-1.6940594269692875E-3</c:v>
                </c:pt>
                <c:pt idx="2151">
                  <c:v>-1.4741754812397923E-3</c:v>
                </c:pt>
                <c:pt idx="2152">
                  <c:v>-1.3039427490621237E-3</c:v>
                </c:pt>
                <c:pt idx="2153">
                  <c:v>-1.1833612304362681E-3</c:v>
                </c:pt>
                <c:pt idx="2154">
                  <c:v>-1.0929250914668807E-3</c:v>
                </c:pt>
                <c:pt idx="2155">
                  <c:v>-1.0468203931687584E-3</c:v>
                </c:pt>
                <c:pt idx="2156">
                  <c:v>-1.0166750135123005E-3</c:v>
                </c:pt>
                <c:pt idx="2157">
                  <c:v>-1.0060354677511943E-3</c:v>
                </c:pt>
                <c:pt idx="2158">
                  <c:v>-1.0361808474076591E-3</c:v>
                </c:pt>
                <c:pt idx="2159">
                  <c:v>-1.1195239558696446E-3</c:v>
                </c:pt>
                <c:pt idx="2160">
                  <c:v>-2.813125282680181E-3</c:v>
                </c:pt>
                <c:pt idx="2161">
                  <c:v>-2.8592299809782999E-3</c:v>
                </c:pt>
                <c:pt idx="2162">
                  <c:v>-2.9212939979180765E-3</c:v>
                </c:pt>
                <c:pt idx="2163">
                  <c:v>-3.1553640046623789E-3</c:v>
                </c:pt>
                <c:pt idx="2164">
                  <c:v>-3.4284456791973915E-3</c:v>
                </c:pt>
                <c:pt idx="2165">
                  <c:v>-3.6235040181509734E-3</c:v>
                </c:pt>
                <c:pt idx="2166">
                  <c:v>-3.7316727333888688E-3</c:v>
                </c:pt>
                <c:pt idx="2167">
                  <c:v>-3.788416977448094E-3</c:v>
                </c:pt>
                <c:pt idx="2168">
                  <c:v>-3.8221088723582562E-3</c:v>
                </c:pt>
                <c:pt idx="2169">
                  <c:v>-3.8327484181193625E-3</c:v>
                </c:pt>
                <c:pt idx="2170">
                  <c:v>-3.8185623571045588E-3</c:v>
                </c:pt>
                <c:pt idx="2171">
                  <c:v>-3.7547250825379283E-3</c:v>
                </c:pt>
                <c:pt idx="2172">
                  <c:v>-3.6430098520463319E-3</c:v>
                </c:pt>
                <c:pt idx="2173">
                  <c:v>-3.4727771198686599E-3</c:v>
                </c:pt>
                <c:pt idx="2174">
                  <c:v>-3.258212947019723E-3</c:v>
                </c:pt>
                <c:pt idx="2175">
                  <c:v>-3.0383290012902277E-3</c:v>
                </c:pt>
                <c:pt idx="2176">
                  <c:v>-2.8680962691125592E-3</c:v>
                </c:pt>
                <c:pt idx="2177">
                  <c:v>-2.7475147504867035E-3</c:v>
                </c:pt>
                <c:pt idx="2178">
                  <c:v>-2.6570786115173162E-3</c:v>
                </c:pt>
                <c:pt idx="2179">
                  <c:v>-2.6109739132191938E-3</c:v>
                </c:pt>
                <c:pt idx="2180">
                  <c:v>-2.5808285335627359E-3</c:v>
                </c:pt>
                <c:pt idx="2181">
                  <c:v>-2.5701889878016297E-3</c:v>
                </c:pt>
                <c:pt idx="2182">
                  <c:v>-2.6003343674580945E-3</c:v>
                </c:pt>
                <c:pt idx="2183">
                  <c:v>-2.68367747592008E-3</c:v>
                </c:pt>
                <c:pt idx="2184">
                  <c:v>-2.813125282680181E-3</c:v>
                </c:pt>
                <c:pt idx="2185">
                  <c:v>-2.8592299809782999E-3</c:v>
                </c:pt>
                <c:pt idx="2186">
                  <c:v>-2.9212939979180765E-3</c:v>
                </c:pt>
                <c:pt idx="2187">
                  <c:v>-3.1553640046623789E-3</c:v>
                </c:pt>
                <c:pt idx="2188">
                  <c:v>-3.4284456791973915E-3</c:v>
                </c:pt>
                <c:pt idx="2189">
                  <c:v>-3.6235040181509734E-3</c:v>
                </c:pt>
                <c:pt idx="2190">
                  <c:v>-3.7316727333888688E-3</c:v>
                </c:pt>
                <c:pt idx="2191">
                  <c:v>-3.788416977448094E-3</c:v>
                </c:pt>
                <c:pt idx="2192">
                  <c:v>-3.8221088723582562E-3</c:v>
                </c:pt>
                <c:pt idx="2193">
                  <c:v>-3.8327484181193625E-3</c:v>
                </c:pt>
                <c:pt idx="2194">
                  <c:v>-3.8185623571045588E-3</c:v>
                </c:pt>
                <c:pt idx="2195">
                  <c:v>-3.7547250825379283E-3</c:v>
                </c:pt>
                <c:pt idx="2196">
                  <c:v>-3.6430098520463319E-3</c:v>
                </c:pt>
                <c:pt idx="2197">
                  <c:v>-3.4727771198686599E-3</c:v>
                </c:pt>
                <c:pt idx="2198">
                  <c:v>-3.258212947019723E-3</c:v>
                </c:pt>
                <c:pt idx="2199">
                  <c:v>-3.0383290012902277E-3</c:v>
                </c:pt>
                <c:pt idx="2200">
                  <c:v>-2.8680962691125592E-3</c:v>
                </c:pt>
                <c:pt idx="2201">
                  <c:v>-2.7475147504867035E-3</c:v>
                </c:pt>
                <c:pt idx="2202">
                  <c:v>-2.6570786115173162E-3</c:v>
                </c:pt>
                <c:pt idx="2203">
                  <c:v>-2.6109739132191938E-3</c:v>
                </c:pt>
                <c:pt idx="2204">
                  <c:v>-2.5808285335627359E-3</c:v>
                </c:pt>
                <c:pt idx="2205">
                  <c:v>-2.5701889878016297E-3</c:v>
                </c:pt>
                <c:pt idx="2206">
                  <c:v>-2.6003343674580945E-3</c:v>
                </c:pt>
                <c:pt idx="2207">
                  <c:v>-2.68367747592008E-3</c:v>
                </c:pt>
                <c:pt idx="2208">
                  <c:v>-1.4873964666398329E-3</c:v>
                </c:pt>
                <c:pt idx="2209">
                  <c:v>-1.5335011649379518E-3</c:v>
                </c:pt>
                <c:pt idx="2210">
                  <c:v>-1.5955651818777283E-3</c:v>
                </c:pt>
                <c:pt idx="2211">
                  <c:v>-1.8296351886220308E-3</c:v>
                </c:pt>
                <c:pt idx="2212">
                  <c:v>-2.1027168631570434E-3</c:v>
                </c:pt>
                <c:pt idx="2213">
                  <c:v>-2.2977752021106253E-3</c:v>
                </c:pt>
                <c:pt idx="2214">
                  <c:v>-2.4059439173485207E-3</c:v>
                </c:pt>
                <c:pt idx="2215">
                  <c:v>-2.4626881614077459E-3</c:v>
                </c:pt>
                <c:pt idx="2216">
                  <c:v>-2.4963800563179081E-3</c:v>
                </c:pt>
                <c:pt idx="2217">
                  <c:v>-2.5070196020790143E-3</c:v>
                </c:pt>
                <c:pt idx="2218">
                  <c:v>-2.4928335410642107E-3</c:v>
                </c:pt>
                <c:pt idx="2219">
                  <c:v>-2.4289962664975802E-3</c:v>
                </c:pt>
                <c:pt idx="2220">
                  <c:v>-2.3172810360059838E-3</c:v>
                </c:pt>
                <c:pt idx="2221">
                  <c:v>-2.1470483038283118E-3</c:v>
                </c:pt>
                <c:pt idx="2222">
                  <c:v>-1.9324841309793749E-3</c:v>
                </c:pt>
                <c:pt idx="2223">
                  <c:v>-1.7126001852498796E-3</c:v>
                </c:pt>
                <c:pt idx="2224">
                  <c:v>-1.542367453072211E-3</c:v>
                </c:pt>
                <c:pt idx="2225">
                  <c:v>-1.4217859344463554E-3</c:v>
                </c:pt>
                <c:pt idx="2226">
                  <c:v>-1.3313497954769681E-3</c:v>
                </c:pt>
                <c:pt idx="2227">
                  <c:v>-1.2852450971788457E-3</c:v>
                </c:pt>
                <c:pt idx="2228">
                  <c:v>-1.2550997175223878E-3</c:v>
                </c:pt>
                <c:pt idx="2229">
                  <c:v>-1.2444601717612816E-3</c:v>
                </c:pt>
                <c:pt idx="2230">
                  <c:v>-1.2746055514177464E-3</c:v>
                </c:pt>
                <c:pt idx="2231">
                  <c:v>-1.3579486598797319E-3</c:v>
                </c:pt>
                <c:pt idx="2232">
                  <c:v>1.1640611654408668E-3</c:v>
                </c:pt>
                <c:pt idx="2233">
                  <c:v>1.1179564671427479E-3</c:v>
                </c:pt>
                <c:pt idx="2234">
                  <c:v>1.0558924502029714E-3</c:v>
                </c:pt>
                <c:pt idx="2235">
                  <c:v>8.2182244345866892E-4</c:v>
                </c:pt>
                <c:pt idx="2236">
                  <c:v>5.4874076892365634E-4</c:v>
                </c:pt>
                <c:pt idx="2237">
                  <c:v>3.5368242997007096E-4</c:v>
                </c:pt>
                <c:pt idx="2238">
                  <c:v>2.4551371473217551E-4</c:v>
                </c:pt>
                <c:pt idx="2239">
                  <c:v>1.8876947067295383E-4</c:v>
                </c:pt>
                <c:pt idx="2240">
                  <c:v>1.550775757627916E-4</c:v>
                </c:pt>
                <c:pt idx="2241">
                  <c:v>1.444380300016819E-4</c:v>
                </c:pt>
                <c:pt idx="2242">
                  <c:v>1.5862409101648559E-4</c:v>
                </c:pt>
                <c:pt idx="2243">
                  <c:v>2.2246136558311605E-4</c:v>
                </c:pt>
                <c:pt idx="2244">
                  <c:v>3.3417659607471242E-4</c:v>
                </c:pt>
                <c:pt idx="2245">
                  <c:v>5.0440932825238441E-4</c:v>
                </c:pt>
                <c:pt idx="2246">
                  <c:v>7.1897350110132138E-4</c:v>
                </c:pt>
                <c:pt idx="2247">
                  <c:v>9.3885744683082015E-4</c:v>
                </c:pt>
                <c:pt idx="2248">
                  <c:v>1.1090901790084852E-3</c:v>
                </c:pt>
                <c:pt idx="2249">
                  <c:v>1.2296716976343443E-3</c:v>
                </c:pt>
                <c:pt idx="2250">
                  <c:v>1.3201078366037282E-3</c:v>
                </c:pt>
                <c:pt idx="2251">
                  <c:v>1.366212534901854E-3</c:v>
                </c:pt>
                <c:pt idx="2252">
                  <c:v>1.3963579145583084E-3</c:v>
                </c:pt>
                <c:pt idx="2253">
                  <c:v>1.4069974603194181E-3</c:v>
                </c:pt>
                <c:pt idx="2254">
                  <c:v>1.3768520806629499E-3</c:v>
                </c:pt>
                <c:pt idx="2255">
                  <c:v>1.2935089722009678E-3</c:v>
                </c:pt>
                <c:pt idx="2256">
                  <c:v>1.9046797841546052E-3</c:v>
                </c:pt>
                <c:pt idx="2257">
                  <c:v>1.8585750858564863E-3</c:v>
                </c:pt>
                <c:pt idx="2258">
                  <c:v>1.7965110689167098E-3</c:v>
                </c:pt>
                <c:pt idx="2259">
                  <c:v>1.5624410621724073E-3</c:v>
                </c:pt>
                <c:pt idx="2260">
                  <c:v>1.2893593876373947E-3</c:v>
                </c:pt>
                <c:pt idx="2261">
                  <c:v>1.0943010486838163E-3</c:v>
                </c:pt>
                <c:pt idx="2262">
                  <c:v>9.8613233344592086E-4</c:v>
                </c:pt>
                <c:pt idx="2263">
                  <c:v>9.2938808938669223E-4</c:v>
                </c:pt>
                <c:pt idx="2264">
                  <c:v>8.9569619447653001E-4</c:v>
                </c:pt>
                <c:pt idx="2265">
                  <c:v>8.8505664871542725E-4</c:v>
                </c:pt>
                <c:pt idx="2266">
                  <c:v>8.9924270973023093E-4</c:v>
                </c:pt>
                <c:pt idx="2267">
                  <c:v>9.630799842968614E-4</c:v>
                </c:pt>
                <c:pt idx="2268">
                  <c:v>1.0747952147884578E-3</c:v>
                </c:pt>
                <c:pt idx="2269">
                  <c:v>1.2450279469661298E-3</c:v>
                </c:pt>
                <c:pt idx="2270">
                  <c:v>1.4595921198150667E-3</c:v>
                </c:pt>
                <c:pt idx="2271">
                  <c:v>1.6794760655445586E-3</c:v>
                </c:pt>
                <c:pt idx="2272">
                  <c:v>1.8497087977222305E-3</c:v>
                </c:pt>
                <c:pt idx="2273">
                  <c:v>1.9702903163480827E-3</c:v>
                </c:pt>
                <c:pt idx="2274">
                  <c:v>2.0607264553174735E-3</c:v>
                </c:pt>
                <c:pt idx="2275">
                  <c:v>2.1068311536155925E-3</c:v>
                </c:pt>
                <c:pt idx="2276">
                  <c:v>2.1369765332720538E-3</c:v>
                </c:pt>
                <c:pt idx="2277">
                  <c:v>2.1476160790331565E-3</c:v>
                </c:pt>
                <c:pt idx="2278">
                  <c:v>2.1174706993766952E-3</c:v>
                </c:pt>
                <c:pt idx="2279">
                  <c:v>2.0341275909147062E-3</c:v>
                </c:pt>
                <c:pt idx="2280">
                  <c:v>2.8583786001949545E-3</c:v>
                </c:pt>
                <c:pt idx="2281">
                  <c:v>2.8122739018968355E-3</c:v>
                </c:pt>
                <c:pt idx="2282">
                  <c:v>2.750209884957059E-3</c:v>
                </c:pt>
                <c:pt idx="2283">
                  <c:v>2.5161398782127566E-3</c:v>
                </c:pt>
                <c:pt idx="2284">
                  <c:v>2.243058203677744E-3</c:v>
                </c:pt>
                <c:pt idx="2285">
                  <c:v>2.0479998647241655E-3</c:v>
                </c:pt>
                <c:pt idx="2286">
                  <c:v>1.9398311494862701E-3</c:v>
                </c:pt>
                <c:pt idx="2287">
                  <c:v>1.8830869054270415E-3</c:v>
                </c:pt>
                <c:pt idx="2288">
                  <c:v>1.8493950105168792E-3</c:v>
                </c:pt>
                <c:pt idx="2289">
                  <c:v>1.8387554647557765E-3</c:v>
                </c:pt>
                <c:pt idx="2290">
                  <c:v>1.8529415257705802E-3</c:v>
                </c:pt>
                <c:pt idx="2291">
                  <c:v>1.9167788003372106E-3</c:v>
                </c:pt>
                <c:pt idx="2292">
                  <c:v>2.028494030828807E-3</c:v>
                </c:pt>
                <c:pt idx="2293">
                  <c:v>2.198726763006479E-3</c:v>
                </c:pt>
                <c:pt idx="2294">
                  <c:v>2.413290935855416E-3</c:v>
                </c:pt>
                <c:pt idx="2295">
                  <c:v>2.6331748815849078E-3</c:v>
                </c:pt>
                <c:pt idx="2296">
                  <c:v>2.8034076137625798E-3</c:v>
                </c:pt>
                <c:pt idx="2297">
                  <c:v>2.9239891323884319E-3</c:v>
                </c:pt>
                <c:pt idx="2298">
                  <c:v>3.0144252713578228E-3</c:v>
                </c:pt>
                <c:pt idx="2299">
                  <c:v>3.0605299696559417E-3</c:v>
                </c:pt>
                <c:pt idx="2300">
                  <c:v>3.090675349312403E-3</c:v>
                </c:pt>
                <c:pt idx="2301">
                  <c:v>3.1013148950735057E-3</c:v>
                </c:pt>
                <c:pt idx="2302">
                  <c:v>3.0711695154170444E-3</c:v>
                </c:pt>
                <c:pt idx="2303">
                  <c:v>2.9878264069550554E-3</c:v>
                </c:pt>
                <c:pt idx="2304">
                  <c:v>4.184107416235306E-3</c:v>
                </c:pt>
                <c:pt idx="2305">
                  <c:v>4.1380027179371871E-3</c:v>
                </c:pt>
                <c:pt idx="2306">
                  <c:v>4.0759387009974106E-3</c:v>
                </c:pt>
                <c:pt idx="2307">
                  <c:v>3.8418686942531081E-3</c:v>
                </c:pt>
                <c:pt idx="2308">
                  <c:v>3.5687870197180956E-3</c:v>
                </c:pt>
                <c:pt idx="2309">
                  <c:v>3.3737286807645102E-3</c:v>
                </c:pt>
                <c:pt idx="2310">
                  <c:v>3.2655599655266147E-3</c:v>
                </c:pt>
                <c:pt idx="2311">
                  <c:v>3.2088157214673931E-3</c:v>
                </c:pt>
                <c:pt idx="2312">
                  <c:v>3.1751238265572308E-3</c:v>
                </c:pt>
                <c:pt idx="2313">
                  <c:v>3.1644842807961211E-3</c:v>
                </c:pt>
                <c:pt idx="2314">
                  <c:v>3.1786703418109248E-3</c:v>
                </c:pt>
                <c:pt idx="2315">
                  <c:v>3.2425076163775553E-3</c:v>
                </c:pt>
                <c:pt idx="2316">
                  <c:v>3.3542228468691516E-3</c:v>
                </c:pt>
                <c:pt idx="2317">
                  <c:v>3.5244555790468236E-3</c:v>
                </c:pt>
                <c:pt idx="2318">
                  <c:v>3.7390197518957606E-3</c:v>
                </c:pt>
                <c:pt idx="2319">
                  <c:v>3.9589036976252594E-3</c:v>
                </c:pt>
                <c:pt idx="2320">
                  <c:v>4.1291364298029244E-3</c:v>
                </c:pt>
                <c:pt idx="2321">
                  <c:v>4.2497179484287835E-3</c:v>
                </c:pt>
                <c:pt idx="2322">
                  <c:v>4.3401540873981674E-3</c:v>
                </c:pt>
                <c:pt idx="2323">
                  <c:v>4.3862587856962933E-3</c:v>
                </c:pt>
                <c:pt idx="2324">
                  <c:v>4.4164041653527476E-3</c:v>
                </c:pt>
                <c:pt idx="2325">
                  <c:v>4.4270437111138573E-3</c:v>
                </c:pt>
                <c:pt idx="2326">
                  <c:v>4.3968983314573891E-3</c:v>
                </c:pt>
                <c:pt idx="2327">
                  <c:v>4.313555222995407E-3</c:v>
                </c:pt>
                <c:pt idx="2328">
                  <c:v>5.1378062322756553E-3</c:v>
                </c:pt>
                <c:pt idx="2329">
                  <c:v>5.0917015339775364E-3</c:v>
                </c:pt>
                <c:pt idx="2330">
                  <c:v>5.0296375170377598E-3</c:v>
                </c:pt>
                <c:pt idx="2331">
                  <c:v>4.7955675102934574E-3</c:v>
                </c:pt>
                <c:pt idx="2332">
                  <c:v>4.5224858357584448E-3</c:v>
                </c:pt>
                <c:pt idx="2333">
                  <c:v>4.3274274968048594E-3</c:v>
                </c:pt>
                <c:pt idx="2334">
                  <c:v>4.219258781566964E-3</c:v>
                </c:pt>
                <c:pt idx="2335">
                  <c:v>4.1625145375077423E-3</c:v>
                </c:pt>
                <c:pt idx="2336">
                  <c:v>4.1288226425975801E-3</c:v>
                </c:pt>
                <c:pt idx="2337">
                  <c:v>4.1181830968364704E-3</c:v>
                </c:pt>
                <c:pt idx="2338">
                  <c:v>4.132369157851274E-3</c:v>
                </c:pt>
                <c:pt idx="2339">
                  <c:v>4.1962064324179045E-3</c:v>
                </c:pt>
                <c:pt idx="2340">
                  <c:v>4.3079216629095009E-3</c:v>
                </c:pt>
                <c:pt idx="2341">
                  <c:v>4.4781543950871729E-3</c:v>
                </c:pt>
                <c:pt idx="2342">
                  <c:v>4.6927185679361098E-3</c:v>
                </c:pt>
                <c:pt idx="2343">
                  <c:v>4.9126025136656086E-3</c:v>
                </c:pt>
                <c:pt idx="2344">
                  <c:v>5.0828352458432736E-3</c:v>
                </c:pt>
                <c:pt idx="2345">
                  <c:v>5.2034167644691327E-3</c:v>
                </c:pt>
                <c:pt idx="2346">
                  <c:v>5.2938529034385166E-3</c:v>
                </c:pt>
                <c:pt idx="2347">
                  <c:v>5.3399576017366425E-3</c:v>
                </c:pt>
                <c:pt idx="2348">
                  <c:v>5.3701029813930969E-3</c:v>
                </c:pt>
                <c:pt idx="2349">
                  <c:v>5.3807425271542066E-3</c:v>
                </c:pt>
                <c:pt idx="2350">
                  <c:v>5.3505971474977383E-3</c:v>
                </c:pt>
                <c:pt idx="2351">
                  <c:v>5.2672540390357563E-3</c:v>
                </c:pt>
                <c:pt idx="2352">
                  <c:v>4.6068264296022614E-3</c:v>
                </c:pt>
                <c:pt idx="2353">
                  <c:v>4.5607217313041425E-3</c:v>
                </c:pt>
                <c:pt idx="2354">
                  <c:v>4.4986577143643659E-3</c:v>
                </c:pt>
                <c:pt idx="2355">
                  <c:v>4.2645877076200635E-3</c:v>
                </c:pt>
                <c:pt idx="2356">
                  <c:v>3.9915060330850509E-3</c:v>
                </c:pt>
                <c:pt idx="2357">
                  <c:v>3.796447694131469E-3</c:v>
                </c:pt>
                <c:pt idx="2358">
                  <c:v>3.6882789788935735E-3</c:v>
                </c:pt>
                <c:pt idx="2359">
                  <c:v>3.6315347348343484E-3</c:v>
                </c:pt>
                <c:pt idx="2360">
                  <c:v>3.5978428399241862E-3</c:v>
                </c:pt>
                <c:pt idx="2361">
                  <c:v>3.5872032941630799E-3</c:v>
                </c:pt>
                <c:pt idx="2362">
                  <c:v>3.6013893551778836E-3</c:v>
                </c:pt>
                <c:pt idx="2363">
                  <c:v>3.6652266297445141E-3</c:v>
                </c:pt>
                <c:pt idx="2364">
                  <c:v>3.7769418602361104E-3</c:v>
                </c:pt>
                <c:pt idx="2365">
                  <c:v>3.9471745924137824E-3</c:v>
                </c:pt>
                <c:pt idx="2366">
                  <c:v>4.1617387652627194E-3</c:v>
                </c:pt>
                <c:pt idx="2367">
                  <c:v>4.3816227109922147E-3</c:v>
                </c:pt>
                <c:pt idx="2368">
                  <c:v>4.5518554431698832E-3</c:v>
                </c:pt>
                <c:pt idx="2369">
                  <c:v>4.6724369617957388E-3</c:v>
                </c:pt>
                <c:pt idx="2370">
                  <c:v>4.7628731007651262E-3</c:v>
                </c:pt>
                <c:pt idx="2371">
                  <c:v>4.8089777990632486E-3</c:v>
                </c:pt>
                <c:pt idx="2372">
                  <c:v>4.8391231787197064E-3</c:v>
                </c:pt>
                <c:pt idx="2373">
                  <c:v>4.8497627244808127E-3</c:v>
                </c:pt>
                <c:pt idx="2374">
                  <c:v>4.8196173448243479E-3</c:v>
                </c:pt>
                <c:pt idx="2375">
                  <c:v>4.7362742363623624E-3</c:v>
                </c:pt>
                <c:pt idx="2376">
                  <c:v>3.0968033042050418E-3</c:v>
                </c:pt>
                <c:pt idx="2377">
                  <c:v>3.0506986059069229E-3</c:v>
                </c:pt>
                <c:pt idx="2378">
                  <c:v>2.9886345889671463E-3</c:v>
                </c:pt>
                <c:pt idx="2379">
                  <c:v>2.7545645822228439E-3</c:v>
                </c:pt>
                <c:pt idx="2380">
                  <c:v>2.4814829076878313E-3</c:v>
                </c:pt>
                <c:pt idx="2381">
                  <c:v>2.2864245687342528E-3</c:v>
                </c:pt>
                <c:pt idx="2382">
                  <c:v>2.1782558534963574E-3</c:v>
                </c:pt>
                <c:pt idx="2383">
                  <c:v>2.1215116094371288E-3</c:v>
                </c:pt>
                <c:pt idx="2384">
                  <c:v>2.0878197145269665E-3</c:v>
                </c:pt>
                <c:pt idx="2385">
                  <c:v>2.0771801687658638E-3</c:v>
                </c:pt>
                <c:pt idx="2386">
                  <c:v>2.0913662297806675E-3</c:v>
                </c:pt>
                <c:pt idx="2387">
                  <c:v>2.1552035043472979E-3</c:v>
                </c:pt>
                <c:pt idx="2388">
                  <c:v>2.2669187348388943E-3</c:v>
                </c:pt>
                <c:pt idx="2389">
                  <c:v>2.4371514670165663E-3</c:v>
                </c:pt>
                <c:pt idx="2390">
                  <c:v>2.6517156398655033E-3</c:v>
                </c:pt>
                <c:pt idx="2391">
                  <c:v>2.8715995855949951E-3</c:v>
                </c:pt>
                <c:pt idx="2392">
                  <c:v>3.0418323177726671E-3</c:v>
                </c:pt>
                <c:pt idx="2393">
                  <c:v>3.1624138363985192E-3</c:v>
                </c:pt>
                <c:pt idx="2394">
                  <c:v>3.2528499753679101E-3</c:v>
                </c:pt>
                <c:pt idx="2395">
                  <c:v>3.298954673666029E-3</c:v>
                </c:pt>
                <c:pt idx="2396">
                  <c:v>3.3291000533224903E-3</c:v>
                </c:pt>
                <c:pt idx="2397">
                  <c:v>3.3397395990835931E-3</c:v>
                </c:pt>
                <c:pt idx="2398">
                  <c:v>3.3095942194271318E-3</c:v>
                </c:pt>
                <c:pt idx="2399">
                  <c:v>3.2262511109651427E-3</c:v>
                </c:pt>
                <c:pt idx="2400">
                  <c:v>3.4688333042050441E-3</c:v>
                </c:pt>
                <c:pt idx="2401">
                  <c:v>3.4227286059069252E-3</c:v>
                </c:pt>
                <c:pt idx="2402">
                  <c:v>3.3606645889671487E-3</c:v>
                </c:pt>
                <c:pt idx="2403">
                  <c:v>3.1265945822228462E-3</c:v>
                </c:pt>
                <c:pt idx="2404">
                  <c:v>2.8535129076878336E-3</c:v>
                </c:pt>
                <c:pt idx="2405">
                  <c:v>2.6584545687342483E-3</c:v>
                </c:pt>
                <c:pt idx="2406">
                  <c:v>2.5502858534963528E-3</c:v>
                </c:pt>
                <c:pt idx="2407">
                  <c:v>2.4935416094371311E-3</c:v>
                </c:pt>
                <c:pt idx="2408">
                  <c:v>2.4598497145269689E-3</c:v>
                </c:pt>
                <c:pt idx="2409">
                  <c:v>2.4492101687658592E-3</c:v>
                </c:pt>
                <c:pt idx="2410">
                  <c:v>2.4633962297806629E-3</c:v>
                </c:pt>
                <c:pt idx="2411">
                  <c:v>2.5272335043472934E-3</c:v>
                </c:pt>
                <c:pt idx="2412">
                  <c:v>2.6389487348388897E-3</c:v>
                </c:pt>
                <c:pt idx="2413">
                  <c:v>2.8091814670165617E-3</c:v>
                </c:pt>
                <c:pt idx="2414">
                  <c:v>3.0237456398654987E-3</c:v>
                </c:pt>
                <c:pt idx="2415">
                  <c:v>3.2436295855949974E-3</c:v>
                </c:pt>
                <c:pt idx="2416">
                  <c:v>3.4138623177726625E-3</c:v>
                </c:pt>
                <c:pt idx="2417">
                  <c:v>3.5344438363985216E-3</c:v>
                </c:pt>
                <c:pt idx="2418">
                  <c:v>3.6248799753679055E-3</c:v>
                </c:pt>
                <c:pt idx="2419">
                  <c:v>3.6709846736660313E-3</c:v>
                </c:pt>
                <c:pt idx="2420">
                  <c:v>3.7011300533224857E-3</c:v>
                </c:pt>
                <c:pt idx="2421">
                  <c:v>3.7117695990835954E-3</c:v>
                </c:pt>
                <c:pt idx="2422">
                  <c:v>3.6816242194271272E-3</c:v>
                </c:pt>
                <c:pt idx="2423">
                  <c:v>3.5982811109651451E-3</c:v>
                </c:pt>
                <c:pt idx="2424">
                  <c:v>2.1431044881646925E-3</c:v>
                </c:pt>
                <c:pt idx="2425">
                  <c:v>2.0969997898665736E-3</c:v>
                </c:pt>
                <c:pt idx="2426">
                  <c:v>2.0349357729267971E-3</c:v>
                </c:pt>
                <c:pt idx="2427">
                  <c:v>1.8008657661824946E-3</c:v>
                </c:pt>
                <c:pt idx="2428">
                  <c:v>1.5277840916474821E-3</c:v>
                </c:pt>
                <c:pt idx="2429">
                  <c:v>1.3327257526939036E-3</c:v>
                </c:pt>
                <c:pt idx="2430">
                  <c:v>1.2245570374560082E-3</c:v>
                </c:pt>
                <c:pt idx="2431">
                  <c:v>1.1678127933967795E-3</c:v>
                </c:pt>
                <c:pt idx="2432">
                  <c:v>1.1341208984866173E-3</c:v>
                </c:pt>
                <c:pt idx="2433">
                  <c:v>1.1234813527255146E-3</c:v>
                </c:pt>
                <c:pt idx="2434">
                  <c:v>1.1376674137403182E-3</c:v>
                </c:pt>
                <c:pt idx="2435">
                  <c:v>1.2015046883069487E-3</c:v>
                </c:pt>
                <c:pt idx="2436">
                  <c:v>1.3132199187985451E-3</c:v>
                </c:pt>
                <c:pt idx="2437">
                  <c:v>1.4834526509762171E-3</c:v>
                </c:pt>
                <c:pt idx="2438">
                  <c:v>1.698016823825154E-3</c:v>
                </c:pt>
                <c:pt idx="2439">
                  <c:v>1.9179007695546459E-3</c:v>
                </c:pt>
                <c:pt idx="2440">
                  <c:v>2.0881335017323178E-3</c:v>
                </c:pt>
                <c:pt idx="2441">
                  <c:v>2.20871502035817E-3</c:v>
                </c:pt>
                <c:pt idx="2442">
                  <c:v>2.2991511593275608E-3</c:v>
                </c:pt>
                <c:pt idx="2443">
                  <c:v>2.3452558576256798E-3</c:v>
                </c:pt>
                <c:pt idx="2444">
                  <c:v>2.3754012372821411E-3</c:v>
                </c:pt>
                <c:pt idx="2445">
                  <c:v>2.3860407830432438E-3</c:v>
                </c:pt>
                <c:pt idx="2446">
                  <c:v>2.3558954033867825E-3</c:v>
                </c:pt>
                <c:pt idx="2447">
                  <c:v>2.2725522949247935E-3</c:v>
                </c:pt>
                <c:pt idx="2448">
                  <c:v>2.7535591921747822E-3</c:v>
                </c:pt>
                <c:pt idx="2449">
                  <c:v>2.7074544938766633E-3</c:v>
                </c:pt>
                <c:pt idx="2450">
                  <c:v>2.6453904769368868E-3</c:v>
                </c:pt>
                <c:pt idx="2451">
                  <c:v>2.4113204701925843E-3</c:v>
                </c:pt>
                <c:pt idx="2452">
                  <c:v>2.1382387956575717E-3</c:v>
                </c:pt>
                <c:pt idx="2453">
                  <c:v>1.9431804567039863E-3</c:v>
                </c:pt>
                <c:pt idx="2454">
                  <c:v>1.8350117414660909E-3</c:v>
                </c:pt>
                <c:pt idx="2455">
                  <c:v>1.7782674974068692E-3</c:v>
                </c:pt>
                <c:pt idx="2456">
                  <c:v>1.744575602496707E-3</c:v>
                </c:pt>
                <c:pt idx="2457">
                  <c:v>1.7339360567355973E-3</c:v>
                </c:pt>
                <c:pt idx="2458">
                  <c:v>1.748122117750401E-3</c:v>
                </c:pt>
                <c:pt idx="2459">
                  <c:v>1.8119593923170314E-3</c:v>
                </c:pt>
                <c:pt idx="2460">
                  <c:v>1.9236746228086278E-3</c:v>
                </c:pt>
                <c:pt idx="2461">
                  <c:v>2.0939073549862998E-3</c:v>
                </c:pt>
                <c:pt idx="2462">
                  <c:v>2.3084715278352368E-3</c:v>
                </c:pt>
                <c:pt idx="2463">
                  <c:v>2.5283554735647355E-3</c:v>
                </c:pt>
                <c:pt idx="2464">
                  <c:v>2.6985882057424006E-3</c:v>
                </c:pt>
                <c:pt idx="2465">
                  <c:v>2.8191697243682597E-3</c:v>
                </c:pt>
                <c:pt idx="2466">
                  <c:v>2.9096058633376436E-3</c:v>
                </c:pt>
                <c:pt idx="2467">
                  <c:v>2.9557105616357694E-3</c:v>
                </c:pt>
                <c:pt idx="2468">
                  <c:v>2.9858559412922238E-3</c:v>
                </c:pt>
                <c:pt idx="2469">
                  <c:v>2.9964954870533335E-3</c:v>
                </c:pt>
                <c:pt idx="2470">
                  <c:v>2.9663501073968652E-3</c:v>
                </c:pt>
                <c:pt idx="2471">
                  <c:v>2.8830069989348832E-3</c:v>
                </c:pt>
                <c:pt idx="2472">
                  <c:v>2.3561846854913034E-3</c:v>
                </c:pt>
                <c:pt idx="2473">
                  <c:v>2.3100799871931844E-3</c:v>
                </c:pt>
                <c:pt idx="2474">
                  <c:v>2.2480159702534079E-3</c:v>
                </c:pt>
                <c:pt idx="2475">
                  <c:v>2.0139459635091055E-3</c:v>
                </c:pt>
                <c:pt idx="2476">
                  <c:v>1.7408642889740929E-3</c:v>
                </c:pt>
                <c:pt idx="2477">
                  <c:v>1.5458059500205075E-3</c:v>
                </c:pt>
                <c:pt idx="2478">
                  <c:v>1.437637234782612E-3</c:v>
                </c:pt>
                <c:pt idx="2479">
                  <c:v>1.3808929907233904E-3</c:v>
                </c:pt>
                <c:pt idx="2480">
                  <c:v>1.3472010958132281E-3</c:v>
                </c:pt>
                <c:pt idx="2481">
                  <c:v>1.3365615500521184E-3</c:v>
                </c:pt>
                <c:pt idx="2482">
                  <c:v>1.3507476110669221E-3</c:v>
                </c:pt>
                <c:pt idx="2483">
                  <c:v>1.4145848856335526E-3</c:v>
                </c:pt>
                <c:pt idx="2484">
                  <c:v>1.526300116125149E-3</c:v>
                </c:pt>
                <c:pt idx="2485">
                  <c:v>1.6965328483028209E-3</c:v>
                </c:pt>
                <c:pt idx="2486">
                  <c:v>1.9110970211517579E-3</c:v>
                </c:pt>
                <c:pt idx="2487">
                  <c:v>2.1309809668812567E-3</c:v>
                </c:pt>
                <c:pt idx="2488">
                  <c:v>2.3012136990589217E-3</c:v>
                </c:pt>
                <c:pt idx="2489">
                  <c:v>2.4217952176847808E-3</c:v>
                </c:pt>
                <c:pt idx="2490">
                  <c:v>2.5122313566541647E-3</c:v>
                </c:pt>
                <c:pt idx="2491">
                  <c:v>2.5583360549522906E-3</c:v>
                </c:pt>
                <c:pt idx="2492">
                  <c:v>2.5884814346087449E-3</c:v>
                </c:pt>
                <c:pt idx="2493">
                  <c:v>2.5991209803698546E-3</c:v>
                </c:pt>
                <c:pt idx="2494">
                  <c:v>2.5689756007133864E-3</c:v>
                </c:pt>
                <c:pt idx="2495">
                  <c:v>2.4856324922514043E-3</c:v>
                </c:pt>
                <c:pt idx="2496">
                  <c:v>2.7535591921747822E-3</c:v>
                </c:pt>
                <c:pt idx="2497">
                  <c:v>2.7074544938766633E-3</c:v>
                </c:pt>
                <c:pt idx="2498">
                  <c:v>2.6453904769368868E-3</c:v>
                </c:pt>
                <c:pt idx="2499">
                  <c:v>2.4113204701925843E-3</c:v>
                </c:pt>
                <c:pt idx="2500">
                  <c:v>2.1382387956575717E-3</c:v>
                </c:pt>
                <c:pt idx="2501">
                  <c:v>1.9431804567039863E-3</c:v>
                </c:pt>
                <c:pt idx="2502">
                  <c:v>1.8350117414660909E-3</c:v>
                </c:pt>
                <c:pt idx="2503">
                  <c:v>1.7782674974068692E-3</c:v>
                </c:pt>
                <c:pt idx="2504">
                  <c:v>1.744575602496707E-3</c:v>
                </c:pt>
                <c:pt idx="2505">
                  <c:v>1.7339360567355973E-3</c:v>
                </c:pt>
                <c:pt idx="2506">
                  <c:v>1.748122117750401E-3</c:v>
                </c:pt>
                <c:pt idx="2507">
                  <c:v>1.8119593923170314E-3</c:v>
                </c:pt>
                <c:pt idx="2508">
                  <c:v>1.9236746228086278E-3</c:v>
                </c:pt>
                <c:pt idx="2509">
                  <c:v>2.0939073549862998E-3</c:v>
                </c:pt>
                <c:pt idx="2510">
                  <c:v>2.3084715278352368E-3</c:v>
                </c:pt>
                <c:pt idx="2511">
                  <c:v>2.5283554735647355E-3</c:v>
                </c:pt>
                <c:pt idx="2512">
                  <c:v>2.6985882057424006E-3</c:v>
                </c:pt>
                <c:pt idx="2513">
                  <c:v>2.8191697243682597E-3</c:v>
                </c:pt>
                <c:pt idx="2514">
                  <c:v>2.9096058633376436E-3</c:v>
                </c:pt>
                <c:pt idx="2515">
                  <c:v>2.9557105616357694E-3</c:v>
                </c:pt>
                <c:pt idx="2516">
                  <c:v>2.9858559412922238E-3</c:v>
                </c:pt>
                <c:pt idx="2517">
                  <c:v>2.9964954870533335E-3</c:v>
                </c:pt>
                <c:pt idx="2518">
                  <c:v>2.9663501073968652E-3</c:v>
                </c:pt>
                <c:pt idx="2519">
                  <c:v>2.8830069989348832E-3</c:v>
                </c:pt>
                <c:pt idx="2520">
                  <c:v>-1.3632314391600481E-4</c:v>
                </c:pt>
                <c:pt idx="2521">
                  <c:v>-1.8242784221412373E-4</c:v>
                </c:pt>
                <c:pt idx="2522">
                  <c:v>-2.4449185915390026E-4</c:v>
                </c:pt>
                <c:pt idx="2523">
                  <c:v>-4.7856186589820271E-4</c:v>
                </c:pt>
                <c:pt idx="2524">
                  <c:v>-7.516435404332153E-4</c:v>
                </c:pt>
                <c:pt idx="2525">
                  <c:v>-9.467018793867972E-4</c:v>
                </c:pt>
                <c:pt idx="2526">
                  <c:v>-1.0548705946246927E-3</c:v>
                </c:pt>
                <c:pt idx="2527">
                  <c:v>-1.1116148386839178E-3</c:v>
                </c:pt>
                <c:pt idx="2528">
                  <c:v>-1.14530673359408E-3</c:v>
                </c:pt>
                <c:pt idx="2529">
                  <c:v>-1.1559462793551863E-3</c:v>
                </c:pt>
                <c:pt idx="2530">
                  <c:v>-1.1417602183403826E-3</c:v>
                </c:pt>
                <c:pt idx="2531">
                  <c:v>-1.0779229437737521E-3</c:v>
                </c:pt>
                <c:pt idx="2532">
                  <c:v>-9.6620771328215574E-4</c:v>
                </c:pt>
                <c:pt idx="2533">
                  <c:v>-7.9597498110448375E-4</c:v>
                </c:pt>
                <c:pt idx="2534">
                  <c:v>-5.8141080825554678E-4</c:v>
                </c:pt>
                <c:pt idx="2535">
                  <c:v>-3.6152686252605148E-4</c:v>
                </c:pt>
                <c:pt idx="2536">
                  <c:v>-1.9129413034838297E-4</c:v>
                </c:pt>
                <c:pt idx="2537">
                  <c:v>-7.0712611722527352E-5</c:v>
                </c:pt>
                <c:pt idx="2538">
                  <c:v>1.9723527246860023E-5</c:v>
                </c:pt>
                <c:pt idx="2539">
                  <c:v>6.5828225544982411E-5</c:v>
                </c:pt>
                <c:pt idx="2540">
                  <c:v>9.5973605201440243E-5</c:v>
                </c:pt>
                <c:pt idx="2541">
                  <c:v>1.0661315096254648E-4</c:v>
                </c:pt>
                <c:pt idx="2542">
                  <c:v>7.6467771306081705E-5</c:v>
                </c:pt>
                <c:pt idx="2543">
                  <c:v>-6.8753371559038268E-6</c:v>
                </c:pt>
                <c:pt idx="2544">
                  <c:v>9.1692029611281645E-4</c:v>
                </c:pt>
                <c:pt idx="2545">
                  <c:v>8.7081559781469753E-4</c:v>
                </c:pt>
                <c:pt idx="2546">
                  <c:v>8.0875158087492099E-4</c:v>
                </c:pt>
                <c:pt idx="2547">
                  <c:v>5.7468157413061854E-4</c:v>
                </c:pt>
                <c:pt idx="2548">
                  <c:v>3.0159989959560596E-4</c:v>
                </c:pt>
                <c:pt idx="2549">
                  <c:v>1.0654156064202405E-4</c:v>
                </c:pt>
                <c:pt idx="2550">
                  <c:v>-1.6271545958713995E-6</c:v>
                </c:pt>
                <c:pt idx="2551">
                  <c:v>-5.8371398655096551E-5</c:v>
                </c:pt>
                <c:pt idx="2552">
                  <c:v>-9.2063293565258775E-5</c:v>
                </c:pt>
                <c:pt idx="2553">
                  <c:v>-1.0270283932636501E-4</c:v>
                </c:pt>
                <c:pt idx="2554">
                  <c:v>-8.8516778311561323E-5</c:v>
                </c:pt>
                <c:pt idx="2555">
                  <c:v>-2.4679503744930859E-5</c:v>
                </c:pt>
                <c:pt idx="2556">
                  <c:v>8.7035726746665515E-5</c:v>
                </c:pt>
                <c:pt idx="2557">
                  <c:v>2.572684589243375E-4</c:v>
                </c:pt>
                <c:pt idx="2558">
                  <c:v>4.7183263177327447E-4</c:v>
                </c:pt>
                <c:pt idx="2559">
                  <c:v>6.9171657750276977E-4</c:v>
                </c:pt>
                <c:pt idx="2560">
                  <c:v>8.6194930968043829E-4</c:v>
                </c:pt>
                <c:pt idx="2561">
                  <c:v>9.825308283062939E-4</c:v>
                </c:pt>
                <c:pt idx="2562">
                  <c:v>1.0729669672756813E-3</c:v>
                </c:pt>
                <c:pt idx="2563">
                  <c:v>1.1190716655738037E-3</c:v>
                </c:pt>
                <c:pt idx="2564">
                  <c:v>1.1492170452302615E-3</c:v>
                </c:pt>
                <c:pt idx="2565">
                  <c:v>1.1598565909913677E-3</c:v>
                </c:pt>
                <c:pt idx="2566">
                  <c:v>1.129711211334903E-3</c:v>
                </c:pt>
                <c:pt idx="2567">
                  <c:v>1.0463681028729174E-3</c:v>
                </c:pt>
                <c:pt idx="2568">
                  <c:v>-4.0880851992753167E-4</c:v>
                </c:pt>
                <c:pt idx="2569">
                  <c:v>-4.5491321822565059E-4</c:v>
                </c:pt>
                <c:pt idx="2570">
                  <c:v>-5.1697723516542712E-4</c:v>
                </c:pt>
                <c:pt idx="2571">
                  <c:v>-7.5104724190972957E-4</c:v>
                </c:pt>
                <c:pt idx="2572">
                  <c:v>-1.0241289164447422E-3</c:v>
                </c:pt>
                <c:pt idx="2573">
                  <c:v>-1.2191872553983241E-3</c:v>
                </c:pt>
                <c:pt idx="2574">
                  <c:v>-1.3273559706362195E-3</c:v>
                </c:pt>
                <c:pt idx="2575">
                  <c:v>-1.3841002146954447E-3</c:v>
                </c:pt>
                <c:pt idx="2576">
                  <c:v>-1.4177921096056069E-3</c:v>
                </c:pt>
                <c:pt idx="2577">
                  <c:v>-1.4284316553667131E-3</c:v>
                </c:pt>
                <c:pt idx="2578">
                  <c:v>-1.4142455943519094E-3</c:v>
                </c:pt>
                <c:pt idx="2579">
                  <c:v>-1.350408319785279E-3</c:v>
                </c:pt>
                <c:pt idx="2580">
                  <c:v>-1.2386930892936826E-3</c:v>
                </c:pt>
                <c:pt idx="2581">
                  <c:v>-1.0684603571160106E-3</c:v>
                </c:pt>
                <c:pt idx="2582">
                  <c:v>-8.5389618426707364E-4</c:v>
                </c:pt>
                <c:pt idx="2583">
                  <c:v>-6.3401223853757835E-4</c:v>
                </c:pt>
                <c:pt idx="2584">
                  <c:v>-4.6377950635990983E-4</c:v>
                </c:pt>
                <c:pt idx="2585">
                  <c:v>-3.4319798773405422E-4</c:v>
                </c:pt>
                <c:pt idx="2586">
                  <c:v>-2.5276184876466684E-4</c:v>
                </c:pt>
                <c:pt idx="2587">
                  <c:v>-2.0665715046654445E-4</c:v>
                </c:pt>
                <c:pt idx="2588">
                  <c:v>-1.7651177081008662E-4</c:v>
                </c:pt>
                <c:pt idx="2589">
                  <c:v>-1.6587222504898039E-4</c:v>
                </c:pt>
                <c:pt idx="2590">
                  <c:v>-1.9601760470544516E-4</c:v>
                </c:pt>
                <c:pt idx="2591">
                  <c:v>-2.7936071316743069E-4</c:v>
                </c:pt>
                <c:pt idx="2592">
                  <c:v>-1.7598818426513597E-3</c:v>
                </c:pt>
                <c:pt idx="2593">
                  <c:v>-1.8059865409494787E-3</c:v>
                </c:pt>
                <c:pt idx="2594">
                  <c:v>-1.8680505578892552E-3</c:v>
                </c:pt>
                <c:pt idx="2595">
                  <c:v>-2.1021205646335576E-3</c:v>
                </c:pt>
                <c:pt idx="2596">
                  <c:v>-2.3752022391685702E-3</c:v>
                </c:pt>
                <c:pt idx="2597">
                  <c:v>-2.5702605781221521E-3</c:v>
                </c:pt>
                <c:pt idx="2598">
                  <c:v>-2.6784292933600476E-3</c:v>
                </c:pt>
                <c:pt idx="2599">
                  <c:v>-2.7351735374192727E-3</c:v>
                </c:pt>
                <c:pt idx="2600">
                  <c:v>-2.768865432329435E-3</c:v>
                </c:pt>
                <c:pt idx="2601">
                  <c:v>-2.7795049780905412E-3</c:v>
                </c:pt>
                <c:pt idx="2602">
                  <c:v>-2.7653189170757375E-3</c:v>
                </c:pt>
                <c:pt idx="2603">
                  <c:v>-2.7014816425091071E-3</c:v>
                </c:pt>
                <c:pt idx="2604">
                  <c:v>-2.5897664120175107E-3</c:v>
                </c:pt>
                <c:pt idx="2605">
                  <c:v>-2.4195336798398387E-3</c:v>
                </c:pt>
                <c:pt idx="2606">
                  <c:v>-2.2049695069909017E-3</c:v>
                </c:pt>
                <c:pt idx="2607">
                  <c:v>-1.9850855612614064E-3</c:v>
                </c:pt>
                <c:pt idx="2608">
                  <c:v>-1.8148528290837379E-3</c:v>
                </c:pt>
                <c:pt idx="2609">
                  <c:v>-1.6942713104578823E-3</c:v>
                </c:pt>
                <c:pt idx="2610">
                  <c:v>-1.6038351714884949E-3</c:v>
                </c:pt>
                <c:pt idx="2611">
                  <c:v>-1.5577304731903725E-3</c:v>
                </c:pt>
                <c:pt idx="2612">
                  <c:v>-1.5275850935339147E-3</c:v>
                </c:pt>
                <c:pt idx="2613">
                  <c:v>-1.5169455477728085E-3</c:v>
                </c:pt>
                <c:pt idx="2614">
                  <c:v>-1.5470909274292732E-3</c:v>
                </c:pt>
                <c:pt idx="2615">
                  <c:v>-1.6304340358912588E-3</c:v>
                </c:pt>
                <c:pt idx="2616">
                  <c:v>-2.9266608560183198E-3</c:v>
                </c:pt>
                <c:pt idx="2617">
                  <c:v>-2.9727655543164387E-3</c:v>
                </c:pt>
                <c:pt idx="2618">
                  <c:v>-3.0348295712562152E-3</c:v>
                </c:pt>
                <c:pt idx="2619">
                  <c:v>-3.2688995780005177E-3</c:v>
                </c:pt>
                <c:pt idx="2620">
                  <c:v>-3.5419812525355303E-3</c:v>
                </c:pt>
                <c:pt idx="2621">
                  <c:v>-3.7370395914891122E-3</c:v>
                </c:pt>
                <c:pt idx="2622">
                  <c:v>-3.8452083067270076E-3</c:v>
                </c:pt>
                <c:pt idx="2623">
                  <c:v>-3.9019525507862328E-3</c:v>
                </c:pt>
                <c:pt idx="2624">
                  <c:v>-3.935644445696395E-3</c:v>
                </c:pt>
                <c:pt idx="2625">
                  <c:v>-3.9462839914575013E-3</c:v>
                </c:pt>
                <c:pt idx="2626">
                  <c:v>-3.9320979304426976E-3</c:v>
                </c:pt>
                <c:pt idx="2627">
                  <c:v>-3.8682606558760671E-3</c:v>
                </c:pt>
                <c:pt idx="2628">
                  <c:v>-3.7565454253844707E-3</c:v>
                </c:pt>
                <c:pt idx="2629">
                  <c:v>-3.5863126932067987E-3</c:v>
                </c:pt>
                <c:pt idx="2630">
                  <c:v>-3.3717485203578618E-3</c:v>
                </c:pt>
                <c:pt idx="2631">
                  <c:v>-3.1518645746283665E-3</c:v>
                </c:pt>
                <c:pt idx="2632">
                  <c:v>-2.981631842450698E-3</c:v>
                </c:pt>
                <c:pt idx="2633">
                  <c:v>-2.8610503238248423E-3</c:v>
                </c:pt>
                <c:pt idx="2634">
                  <c:v>-2.770614184855455E-3</c:v>
                </c:pt>
                <c:pt idx="2635">
                  <c:v>-2.7245094865573326E-3</c:v>
                </c:pt>
                <c:pt idx="2636">
                  <c:v>-2.6943641069008747E-3</c:v>
                </c:pt>
                <c:pt idx="2637">
                  <c:v>-2.6837245611397685E-3</c:v>
                </c:pt>
                <c:pt idx="2638">
                  <c:v>-2.7138699407962333E-3</c:v>
                </c:pt>
                <c:pt idx="2639">
                  <c:v>-2.7972130492582188E-3</c:v>
                </c:pt>
                <c:pt idx="2640">
                  <c:v>-2.1753296182331627E-3</c:v>
                </c:pt>
                <c:pt idx="2641">
                  <c:v>-2.2214343165312816E-3</c:v>
                </c:pt>
                <c:pt idx="2642">
                  <c:v>-2.2834983334710582E-3</c:v>
                </c:pt>
                <c:pt idx="2643">
                  <c:v>-2.5175683402153606E-3</c:v>
                </c:pt>
                <c:pt idx="2644">
                  <c:v>-2.7906500147503732E-3</c:v>
                </c:pt>
                <c:pt idx="2645">
                  <c:v>-2.9857083537039551E-3</c:v>
                </c:pt>
                <c:pt idx="2646">
                  <c:v>-3.0938770689418506E-3</c:v>
                </c:pt>
                <c:pt idx="2647">
                  <c:v>-3.1506213130010757E-3</c:v>
                </c:pt>
                <c:pt idx="2648">
                  <c:v>-3.184313207911238E-3</c:v>
                </c:pt>
                <c:pt idx="2649">
                  <c:v>-3.1949527536723442E-3</c:v>
                </c:pt>
                <c:pt idx="2650">
                  <c:v>-3.1807666926575405E-3</c:v>
                </c:pt>
                <c:pt idx="2651">
                  <c:v>-3.11692941809091E-3</c:v>
                </c:pt>
                <c:pt idx="2652">
                  <c:v>-3.0052141875993137E-3</c:v>
                </c:pt>
                <c:pt idx="2653">
                  <c:v>-2.8349814554216417E-3</c:v>
                </c:pt>
                <c:pt idx="2654">
                  <c:v>-2.6204172825727047E-3</c:v>
                </c:pt>
                <c:pt idx="2655">
                  <c:v>-2.4005333368432094E-3</c:v>
                </c:pt>
                <c:pt idx="2656">
                  <c:v>-2.2303006046655409E-3</c:v>
                </c:pt>
                <c:pt idx="2657">
                  <c:v>-2.1097190860396853E-3</c:v>
                </c:pt>
                <c:pt idx="2658">
                  <c:v>-2.0192829470702979E-3</c:v>
                </c:pt>
                <c:pt idx="2659">
                  <c:v>-1.9731782487721755E-3</c:v>
                </c:pt>
                <c:pt idx="2660">
                  <c:v>-1.9430328691157177E-3</c:v>
                </c:pt>
                <c:pt idx="2661">
                  <c:v>-1.9323933233546114E-3</c:v>
                </c:pt>
                <c:pt idx="2662">
                  <c:v>-1.9625387030110762E-3</c:v>
                </c:pt>
                <c:pt idx="2663">
                  <c:v>-2.0458818114730618E-3</c:v>
                </c:pt>
                <c:pt idx="2664">
                  <c:v>-2.1753296182331627E-3</c:v>
                </c:pt>
                <c:pt idx="2665">
                  <c:v>-2.2214343165312816E-3</c:v>
                </c:pt>
                <c:pt idx="2666">
                  <c:v>-2.2834983334710582E-3</c:v>
                </c:pt>
                <c:pt idx="2667">
                  <c:v>-2.5175683402153606E-3</c:v>
                </c:pt>
                <c:pt idx="2668">
                  <c:v>-2.7906500147503732E-3</c:v>
                </c:pt>
                <c:pt idx="2669">
                  <c:v>-2.9857083537039551E-3</c:v>
                </c:pt>
                <c:pt idx="2670">
                  <c:v>-3.0938770689418506E-3</c:v>
                </c:pt>
                <c:pt idx="2671">
                  <c:v>-3.1506213130010757E-3</c:v>
                </c:pt>
                <c:pt idx="2672">
                  <c:v>-3.184313207911238E-3</c:v>
                </c:pt>
                <c:pt idx="2673">
                  <c:v>-3.1949527536723442E-3</c:v>
                </c:pt>
                <c:pt idx="2674">
                  <c:v>-3.1807666926575405E-3</c:v>
                </c:pt>
                <c:pt idx="2675">
                  <c:v>-3.11692941809091E-3</c:v>
                </c:pt>
                <c:pt idx="2676">
                  <c:v>-3.0052141875993137E-3</c:v>
                </c:pt>
                <c:pt idx="2677">
                  <c:v>-2.8349814554216417E-3</c:v>
                </c:pt>
                <c:pt idx="2678">
                  <c:v>-2.6204172825727047E-3</c:v>
                </c:pt>
                <c:pt idx="2679">
                  <c:v>-2.4005333368432094E-3</c:v>
                </c:pt>
                <c:pt idx="2680">
                  <c:v>-2.2303006046655409E-3</c:v>
                </c:pt>
                <c:pt idx="2681">
                  <c:v>-2.1097190860396853E-3</c:v>
                </c:pt>
                <c:pt idx="2682">
                  <c:v>-2.0192829470702979E-3</c:v>
                </c:pt>
                <c:pt idx="2683">
                  <c:v>-1.9731782487721755E-3</c:v>
                </c:pt>
                <c:pt idx="2684">
                  <c:v>-1.9430328691157177E-3</c:v>
                </c:pt>
                <c:pt idx="2685">
                  <c:v>-1.9323933233546114E-3</c:v>
                </c:pt>
                <c:pt idx="2686">
                  <c:v>-1.9625387030110762E-3</c:v>
                </c:pt>
                <c:pt idx="2687">
                  <c:v>-2.0458818114730618E-3</c:v>
                </c:pt>
                <c:pt idx="2688">
                  <c:v>-1.0085506048662062E-3</c:v>
                </c:pt>
                <c:pt idx="2689">
                  <c:v>-1.0546553031643251E-3</c:v>
                </c:pt>
                <c:pt idx="2690">
                  <c:v>-1.1167193201041016E-3</c:v>
                </c:pt>
                <c:pt idx="2691">
                  <c:v>-1.3507893268484041E-3</c:v>
                </c:pt>
                <c:pt idx="2692">
                  <c:v>-1.6238710013834166E-3</c:v>
                </c:pt>
                <c:pt idx="2693">
                  <c:v>-1.8189293403369985E-3</c:v>
                </c:pt>
                <c:pt idx="2694">
                  <c:v>-1.927098055574894E-3</c:v>
                </c:pt>
                <c:pt idx="2695">
                  <c:v>-1.9838422996341191E-3</c:v>
                </c:pt>
                <c:pt idx="2696">
                  <c:v>-2.0175341945442814E-3</c:v>
                </c:pt>
                <c:pt idx="2697">
                  <c:v>-2.0281737403053876E-3</c:v>
                </c:pt>
                <c:pt idx="2698">
                  <c:v>-2.0139876792905839E-3</c:v>
                </c:pt>
                <c:pt idx="2699">
                  <c:v>-1.9501504047239535E-3</c:v>
                </c:pt>
                <c:pt idx="2700">
                  <c:v>-1.8384351742323571E-3</c:v>
                </c:pt>
                <c:pt idx="2701">
                  <c:v>-1.6682024420546851E-3</c:v>
                </c:pt>
                <c:pt idx="2702">
                  <c:v>-1.4536382692057481E-3</c:v>
                </c:pt>
                <c:pt idx="2703">
                  <c:v>-1.2337543234762528E-3</c:v>
                </c:pt>
                <c:pt idx="2704">
                  <c:v>-1.0635215912985843E-3</c:v>
                </c:pt>
                <c:pt idx="2705">
                  <c:v>-9.429400726727287E-4</c:v>
                </c:pt>
                <c:pt idx="2706">
                  <c:v>-8.5250393370334132E-4</c:v>
                </c:pt>
                <c:pt idx="2707">
                  <c:v>-8.0639923540521893E-4</c:v>
                </c:pt>
                <c:pt idx="2708">
                  <c:v>-7.762538557487611E-4</c:v>
                </c:pt>
                <c:pt idx="2709">
                  <c:v>-7.6561430998765487E-4</c:v>
                </c:pt>
                <c:pt idx="2710">
                  <c:v>-7.9575968964411964E-4</c:v>
                </c:pt>
                <c:pt idx="2711">
                  <c:v>-8.7910279810610517E-4</c:v>
                </c:pt>
                <c:pt idx="2712">
                  <c:v>-1.0085506048662062E-3</c:v>
                </c:pt>
                <c:pt idx="2713">
                  <c:v>-1.0546553031643251E-3</c:v>
                </c:pt>
                <c:pt idx="2714">
                  <c:v>-1.1167193201041016E-3</c:v>
                </c:pt>
                <c:pt idx="2715">
                  <c:v>-1.3507893268484041E-3</c:v>
                </c:pt>
                <c:pt idx="2716">
                  <c:v>-1.6238710013834166E-3</c:v>
                </c:pt>
                <c:pt idx="2717">
                  <c:v>-1.8189293403369985E-3</c:v>
                </c:pt>
                <c:pt idx="2718">
                  <c:v>-1.927098055574894E-3</c:v>
                </c:pt>
                <c:pt idx="2719">
                  <c:v>-1.9838422996341191E-3</c:v>
                </c:pt>
                <c:pt idx="2720">
                  <c:v>-2.0175341945442814E-3</c:v>
                </c:pt>
                <c:pt idx="2721">
                  <c:v>-2.0281737403053876E-3</c:v>
                </c:pt>
                <c:pt idx="2722">
                  <c:v>-2.0139876792905839E-3</c:v>
                </c:pt>
                <c:pt idx="2723">
                  <c:v>-1.9501504047239535E-3</c:v>
                </c:pt>
                <c:pt idx="2724">
                  <c:v>-1.8384351742323571E-3</c:v>
                </c:pt>
                <c:pt idx="2725">
                  <c:v>-1.6682024420546851E-3</c:v>
                </c:pt>
                <c:pt idx="2726">
                  <c:v>-1.4536382692057481E-3</c:v>
                </c:pt>
                <c:pt idx="2727">
                  <c:v>-1.2337543234762528E-3</c:v>
                </c:pt>
                <c:pt idx="2728">
                  <c:v>-1.0635215912985843E-3</c:v>
                </c:pt>
                <c:pt idx="2729">
                  <c:v>-9.429400726727287E-4</c:v>
                </c:pt>
                <c:pt idx="2730">
                  <c:v>-8.5250393370334132E-4</c:v>
                </c:pt>
                <c:pt idx="2731">
                  <c:v>-8.0639923540521893E-4</c:v>
                </c:pt>
                <c:pt idx="2732">
                  <c:v>-7.762538557487611E-4</c:v>
                </c:pt>
                <c:pt idx="2733">
                  <c:v>-7.6561430998765487E-4</c:v>
                </c:pt>
                <c:pt idx="2734">
                  <c:v>-7.9575968964411964E-4</c:v>
                </c:pt>
                <c:pt idx="2735">
                  <c:v>-8.7910279810610517E-4</c:v>
                </c:pt>
                <c:pt idx="2736">
                  <c:v>-2.1753296182331627E-3</c:v>
                </c:pt>
                <c:pt idx="2737">
                  <c:v>-2.2214343165312816E-3</c:v>
                </c:pt>
                <c:pt idx="2738">
                  <c:v>-2.2834983334710582E-3</c:v>
                </c:pt>
                <c:pt idx="2739">
                  <c:v>-2.5175683402153606E-3</c:v>
                </c:pt>
                <c:pt idx="2740">
                  <c:v>-2.7906500147503732E-3</c:v>
                </c:pt>
                <c:pt idx="2741">
                  <c:v>-2.9857083537039551E-3</c:v>
                </c:pt>
                <c:pt idx="2742">
                  <c:v>-3.0938770689418506E-3</c:v>
                </c:pt>
                <c:pt idx="2743">
                  <c:v>-3.1506213130010757E-3</c:v>
                </c:pt>
                <c:pt idx="2744">
                  <c:v>-3.184313207911238E-3</c:v>
                </c:pt>
                <c:pt idx="2745">
                  <c:v>-3.1949527536723442E-3</c:v>
                </c:pt>
                <c:pt idx="2746">
                  <c:v>-3.1807666926575405E-3</c:v>
                </c:pt>
                <c:pt idx="2747">
                  <c:v>-3.11692941809091E-3</c:v>
                </c:pt>
                <c:pt idx="2748">
                  <c:v>-3.0052141875993137E-3</c:v>
                </c:pt>
                <c:pt idx="2749">
                  <c:v>-2.8349814554216417E-3</c:v>
                </c:pt>
                <c:pt idx="2750">
                  <c:v>-2.6204172825727047E-3</c:v>
                </c:pt>
                <c:pt idx="2751">
                  <c:v>-2.4005333368432094E-3</c:v>
                </c:pt>
                <c:pt idx="2752">
                  <c:v>-2.2303006046655409E-3</c:v>
                </c:pt>
                <c:pt idx="2753">
                  <c:v>-2.1097190860396853E-3</c:v>
                </c:pt>
                <c:pt idx="2754">
                  <c:v>-2.0192829470702979E-3</c:v>
                </c:pt>
                <c:pt idx="2755">
                  <c:v>-1.9731782487721755E-3</c:v>
                </c:pt>
                <c:pt idx="2756">
                  <c:v>-1.9430328691157177E-3</c:v>
                </c:pt>
                <c:pt idx="2757">
                  <c:v>-1.9323933233546114E-3</c:v>
                </c:pt>
                <c:pt idx="2758">
                  <c:v>-1.9625387030110762E-3</c:v>
                </c:pt>
                <c:pt idx="2759">
                  <c:v>-2.0458818114730618E-3</c:v>
                </c:pt>
                <c:pt idx="2760">
                  <c:v>-3.129028434273512E-3</c:v>
                </c:pt>
                <c:pt idx="2761">
                  <c:v>-3.1751331325716309E-3</c:v>
                </c:pt>
                <c:pt idx="2762">
                  <c:v>-3.2371971495114074E-3</c:v>
                </c:pt>
                <c:pt idx="2763">
                  <c:v>-3.4712671562557099E-3</c:v>
                </c:pt>
                <c:pt idx="2764">
                  <c:v>-3.7443488307907224E-3</c:v>
                </c:pt>
                <c:pt idx="2765">
                  <c:v>-3.9394071697443044E-3</c:v>
                </c:pt>
                <c:pt idx="2766">
                  <c:v>-4.0475758849821998E-3</c:v>
                </c:pt>
                <c:pt idx="2767">
                  <c:v>-4.104320129041425E-3</c:v>
                </c:pt>
                <c:pt idx="2768">
                  <c:v>-4.1380120239515872E-3</c:v>
                </c:pt>
                <c:pt idx="2769">
                  <c:v>-4.1486515697126934E-3</c:v>
                </c:pt>
                <c:pt idx="2770">
                  <c:v>-4.1344655086978897E-3</c:v>
                </c:pt>
                <c:pt idx="2771">
                  <c:v>-4.0706282341312593E-3</c:v>
                </c:pt>
                <c:pt idx="2772">
                  <c:v>-3.9589130036396629E-3</c:v>
                </c:pt>
                <c:pt idx="2773">
                  <c:v>-3.7886802714619909E-3</c:v>
                </c:pt>
                <c:pt idx="2774">
                  <c:v>-3.5741160986130539E-3</c:v>
                </c:pt>
                <c:pt idx="2775">
                  <c:v>-3.3542321528835586E-3</c:v>
                </c:pt>
                <c:pt idx="2776">
                  <c:v>-3.1839994207058901E-3</c:v>
                </c:pt>
                <c:pt idx="2777">
                  <c:v>-3.0634179020800345E-3</c:v>
                </c:pt>
                <c:pt idx="2778">
                  <c:v>-2.9729817631106471E-3</c:v>
                </c:pt>
                <c:pt idx="2779">
                  <c:v>-2.9268770648125247E-3</c:v>
                </c:pt>
                <c:pt idx="2780">
                  <c:v>-2.8967316851560669E-3</c:v>
                </c:pt>
                <c:pt idx="2781">
                  <c:v>-2.8860921393949607E-3</c:v>
                </c:pt>
                <c:pt idx="2782">
                  <c:v>-2.9162375190514254E-3</c:v>
                </c:pt>
                <c:pt idx="2783">
                  <c:v>-2.999580627513411E-3</c:v>
                </c:pt>
                <c:pt idx="2784">
                  <c:v>-1.8032996182331638E-3</c:v>
                </c:pt>
                <c:pt idx="2785">
                  <c:v>-1.8494043165312828E-3</c:v>
                </c:pt>
                <c:pt idx="2786">
                  <c:v>-1.9114683334710593E-3</c:v>
                </c:pt>
                <c:pt idx="2787">
                  <c:v>-2.1455383402153617E-3</c:v>
                </c:pt>
                <c:pt idx="2788">
                  <c:v>-2.4186200147503743E-3</c:v>
                </c:pt>
                <c:pt idx="2789">
                  <c:v>-2.6136783537039562E-3</c:v>
                </c:pt>
                <c:pt idx="2790">
                  <c:v>-2.7218470689418517E-3</c:v>
                </c:pt>
                <c:pt idx="2791">
                  <c:v>-2.7785913130010768E-3</c:v>
                </c:pt>
                <c:pt idx="2792">
                  <c:v>-2.8122832079112391E-3</c:v>
                </c:pt>
                <c:pt idx="2793">
                  <c:v>-2.8229227536723453E-3</c:v>
                </c:pt>
                <c:pt idx="2794">
                  <c:v>-2.8087366926575416E-3</c:v>
                </c:pt>
                <c:pt idx="2795">
                  <c:v>-2.7448994180909111E-3</c:v>
                </c:pt>
                <c:pt idx="2796">
                  <c:v>-2.6331841875993148E-3</c:v>
                </c:pt>
                <c:pt idx="2797">
                  <c:v>-2.4629514554216428E-3</c:v>
                </c:pt>
                <c:pt idx="2798">
                  <c:v>-2.2483872825727058E-3</c:v>
                </c:pt>
                <c:pt idx="2799">
                  <c:v>-2.0285033368432105E-3</c:v>
                </c:pt>
                <c:pt idx="2800">
                  <c:v>-1.858270604665542E-3</c:v>
                </c:pt>
                <c:pt idx="2801">
                  <c:v>-1.7376890860396864E-3</c:v>
                </c:pt>
                <c:pt idx="2802">
                  <c:v>-1.647252947070299E-3</c:v>
                </c:pt>
                <c:pt idx="2803">
                  <c:v>-1.6011482487721766E-3</c:v>
                </c:pt>
                <c:pt idx="2804">
                  <c:v>-1.5710028691157188E-3</c:v>
                </c:pt>
                <c:pt idx="2805">
                  <c:v>-1.5603633233546126E-3</c:v>
                </c:pt>
                <c:pt idx="2806">
                  <c:v>-1.5905087030110773E-3</c:v>
                </c:pt>
                <c:pt idx="2807">
                  <c:v>-1.6738518114730629E-3</c:v>
                </c:pt>
                <c:pt idx="2808">
                  <c:v>4.7612801384753697E-4</c:v>
                </c:pt>
                <c:pt idx="2809">
                  <c:v>4.3002331554941806E-4</c:v>
                </c:pt>
                <c:pt idx="2810">
                  <c:v>3.6795929860964152E-4</c:v>
                </c:pt>
                <c:pt idx="2811">
                  <c:v>1.3388929186533907E-4</c:v>
                </c:pt>
                <c:pt idx="2812">
                  <c:v>-1.3919238266967351E-4</c:v>
                </c:pt>
                <c:pt idx="2813">
                  <c:v>-3.3425072162325542E-4</c:v>
                </c:pt>
                <c:pt idx="2814">
                  <c:v>-4.4241943686115087E-4</c:v>
                </c:pt>
                <c:pt idx="2815">
                  <c:v>-4.9916368092037602E-4</c:v>
                </c:pt>
                <c:pt idx="2816">
                  <c:v>-5.3285557583053825E-4</c:v>
                </c:pt>
                <c:pt idx="2817">
                  <c:v>-5.4349512159164448E-4</c:v>
                </c:pt>
                <c:pt idx="2818">
                  <c:v>-5.293090605768408E-4</c:v>
                </c:pt>
                <c:pt idx="2819">
                  <c:v>-4.6547178601021033E-4</c:v>
                </c:pt>
                <c:pt idx="2820">
                  <c:v>-3.5375655551861396E-4</c:v>
                </c:pt>
                <c:pt idx="2821">
                  <c:v>-1.8352382334094197E-4</c:v>
                </c:pt>
                <c:pt idx="2822">
                  <c:v>3.1040349507995002E-5</c:v>
                </c:pt>
                <c:pt idx="2823">
                  <c:v>2.509242952374903E-4</c:v>
                </c:pt>
                <c:pt idx="2824">
                  <c:v>4.2115702741515881E-4</c:v>
                </c:pt>
                <c:pt idx="2825">
                  <c:v>5.4173854604101443E-4</c:v>
                </c:pt>
                <c:pt idx="2826">
                  <c:v>6.321746850104018E-4</c:v>
                </c:pt>
                <c:pt idx="2827">
                  <c:v>6.7827938330852419E-4</c:v>
                </c:pt>
                <c:pt idx="2828">
                  <c:v>7.0842476296498202E-4</c:v>
                </c:pt>
                <c:pt idx="2829">
                  <c:v>7.1906430872608826E-4</c:v>
                </c:pt>
                <c:pt idx="2830">
                  <c:v>6.8891892906962349E-4</c:v>
                </c:pt>
                <c:pt idx="2831">
                  <c:v>6.0557582060763795E-4</c:v>
                </c:pt>
                <c:pt idx="2832">
                  <c:v>-1.0987381252743171E-3</c:v>
                </c:pt>
                <c:pt idx="2833">
                  <c:v>-1.144842823572436E-3</c:v>
                </c:pt>
                <c:pt idx="2834">
                  <c:v>-1.2069068405122126E-3</c:v>
                </c:pt>
                <c:pt idx="2835">
                  <c:v>-1.440976847256515E-3</c:v>
                </c:pt>
                <c:pt idx="2836">
                  <c:v>-1.7140585217915276E-3</c:v>
                </c:pt>
                <c:pt idx="2837">
                  <c:v>-1.9091168607451095E-3</c:v>
                </c:pt>
                <c:pt idx="2838">
                  <c:v>-2.017285575983005E-3</c:v>
                </c:pt>
                <c:pt idx="2839">
                  <c:v>-2.0740298200422301E-3</c:v>
                </c:pt>
                <c:pt idx="2840">
                  <c:v>-2.1077217149523923E-3</c:v>
                </c:pt>
                <c:pt idx="2841">
                  <c:v>-2.1183612607134986E-3</c:v>
                </c:pt>
                <c:pt idx="2842">
                  <c:v>-2.1041751996986949E-3</c:v>
                </c:pt>
                <c:pt idx="2843">
                  <c:v>-2.0403379251320644E-3</c:v>
                </c:pt>
                <c:pt idx="2844">
                  <c:v>-1.928622694640468E-3</c:v>
                </c:pt>
                <c:pt idx="2845">
                  <c:v>-1.7583899624627961E-3</c:v>
                </c:pt>
                <c:pt idx="2846">
                  <c:v>-1.5438257896138591E-3</c:v>
                </c:pt>
                <c:pt idx="2847">
                  <c:v>-1.3239418438843638E-3</c:v>
                </c:pt>
                <c:pt idx="2848">
                  <c:v>-1.1537091117066953E-3</c:v>
                </c:pt>
                <c:pt idx="2849">
                  <c:v>-1.0331275930808397E-3</c:v>
                </c:pt>
                <c:pt idx="2850">
                  <c:v>-9.4269145411145228E-4</c:v>
                </c:pt>
                <c:pt idx="2851">
                  <c:v>-8.9658675581332989E-4</c:v>
                </c:pt>
                <c:pt idx="2852">
                  <c:v>-8.6644137615687206E-4</c:v>
                </c:pt>
                <c:pt idx="2853">
                  <c:v>-8.5580183039576582E-4</c:v>
                </c:pt>
                <c:pt idx="2854">
                  <c:v>-8.8594721005223059E-4</c:v>
                </c:pt>
                <c:pt idx="2855">
                  <c:v>-9.6929031851421613E-4</c:v>
                </c:pt>
                <c:pt idx="2856">
                  <c:v>-4.5494685245495853E-5</c:v>
                </c:pt>
                <c:pt idx="2857">
                  <c:v>-9.1599383543614771E-5</c:v>
                </c:pt>
                <c:pt idx="2858">
                  <c:v>-1.536634004833913E-4</c:v>
                </c:pt>
                <c:pt idx="2859">
                  <c:v>-3.8773340722769375E-4</c:v>
                </c:pt>
                <c:pt idx="2860">
                  <c:v>-6.6081508176270634E-4</c:v>
                </c:pt>
                <c:pt idx="2861">
                  <c:v>-8.5587342071628825E-4</c:v>
                </c:pt>
                <c:pt idx="2862">
                  <c:v>-9.640421359541837E-4</c:v>
                </c:pt>
                <c:pt idx="2863">
                  <c:v>-1.0207863800134089E-3</c:v>
                </c:pt>
                <c:pt idx="2864">
                  <c:v>-1.0544782749235711E-3</c:v>
                </c:pt>
                <c:pt idx="2865">
                  <c:v>-1.0651178206846773E-3</c:v>
                </c:pt>
                <c:pt idx="2866">
                  <c:v>-1.0509317596698736E-3</c:v>
                </c:pt>
                <c:pt idx="2867">
                  <c:v>-9.8709448510324316E-4</c:v>
                </c:pt>
                <c:pt idx="2868">
                  <c:v>-8.7537925461164678E-4</c:v>
                </c:pt>
                <c:pt idx="2869">
                  <c:v>-7.051465224339748E-4</c:v>
                </c:pt>
                <c:pt idx="2870">
                  <c:v>-4.9058234958503782E-4</c:v>
                </c:pt>
                <c:pt idx="2871">
                  <c:v>-2.7069840385554253E-4</c:v>
                </c:pt>
                <c:pt idx="2872">
                  <c:v>-1.0046567167787401E-4</c:v>
                </c:pt>
                <c:pt idx="2873">
                  <c:v>2.0115846947981603E-5</c:v>
                </c:pt>
                <c:pt idx="2874">
                  <c:v>1.1055198591736898E-4</c:v>
                </c:pt>
                <c:pt idx="2875">
                  <c:v>1.5665668421549137E-4</c:v>
                </c:pt>
                <c:pt idx="2876">
                  <c:v>1.868020638719492E-4</c:v>
                </c:pt>
                <c:pt idx="2877">
                  <c:v>1.9744160963305543E-4</c:v>
                </c:pt>
                <c:pt idx="2878">
                  <c:v>1.6729622997659066E-4</c:v>
                </c:pt>
                <c:pt idx="2879">
                  <c:v>8.3953121514605128E-5</c:v>
                </c:pt>
                <c:pt idx="2880">
                  <c:v>1.1806895068063837E-3</c:v>
                </c:pt>
                <c:pt idx="2881">
                  <c:v>1.1345848085082648E-3</c:v>
                </c:pt>
                <c:pt idx="2882">
                  <c:v>1.0725207915684883E-3</c:v>
                </c:pt>
                <c:pt idx="2883">
                  <c:v>8.3845078482418581E-4</c:v>
                </c:pt>
                <c:pt idx="2884">
                  <c:v>5.6536911028917322E-4</c:v>
                </c:pt>
                <c:pt idx="2885">
                  <c:v>3.7031077133558785E-4</c:v>
                </c:pt>
                <c:pt idx="2886">
                  <c:v>2.6214205609769239E-4</c:v>
                </c:pt>
                <c:pt idx="2887">
                  <c:v>2.0539781203847071E-4</c:v>
                </c:pt>
                <c:pt idx="2888">
                  <c:v>1.7170591712830849E-4</c:v>
                </c:pt>
                <c:pt idx="2889">
                  <c:v>1.6106637136719879E-4</c:v>
                </c:pt>
                <c:pt idx="2890">
                  <c:v>1.7525243238200247E-4</c:v>
                </c:pt>
                <c:pt idx="2891">
                  <c:v>2.3908970694863294E-4</c:v>
                </c:pt>
                <c:pt idx="2892">
                  <c:v>3.5080493744022931E-4</c:v>
                </c:pt>
                <c:pt idx="2893">
                  <c:v>5.2103766961790129E-4</c:v>
                </c:pt>
                <c:pt idx="2894">
                  <c:v>7.3560184246683827E-4</c:v>
                </c:pt>
                <c:pt idx="2895">
                  <c:v>9.5548578819633703E-4</c:v>
                </c:pt>
                <c:pt idx="2896">
                  <c:v>1.1257185203740021E-3</c:v>
                </c:pt>
                <c:pt idx="2897">
                  <c:v>1.2463000389998612E-3</c:v>
                </c:pt>
                <c:pt idx="2898">
                  <c:v>1.3367361779692451E-3</c:v>
                </c:pt>
                <c:pt idx="2899">
                  <c:v>1.3828408762673709E-3</c:v>
                </c:pt>
                <c:pt idx="2900">
                  <c:v>1.4129862559238253E-3</c:v>
                </c:pt>
                <c:pt idx="2901">
                  <c:v>1.423625801684935E-3</c:v>
                </c:pt>
                <c:pt idx="2902">
                  <c:v>1.3934804220284668E-3</c:v>
                </c:pt>
                <c:pt idx="2903">
                  <c:v>1.3101373135664847E-3</c:v>
                </c:pt>
                <c:pt idx="2904">
                  <c:v>-1.4503930923396788E-4</c:v>
                </c:pt>
                <c:pt idx="2905">
                  <c:v>-1.911440075320868E-4</c:v>
                </c:pt>
                <c:pt idx="2906">
                  <c:v>-2.5320802447186333E-4</c:v>
                </c:pt>
                <c:pt idx="2907">
                  <c:v>-4.8727803121616578E-4</c:v>
                </c:pt>
                <c:pt idx="2908">
                  <c:v>-7.6035970575117837E-4</c:v>
                </c:pt>
                <c:pt idx="2909">
                  <c:v>-9.5541804470476027E-4</c:v>
                </c:pt>
                <c:pt idx="2910">
                  <c:v>-1.0635867599426557E-3</c:v>
                </c:pt>
                <c:pt idx="2911">
                  <c:v>-1.1203310040018809E-3</c:v>
                </c:pt>
                <c:pt idx="2912">
                  <c:v>-1.1540228989120431E-3</c:v>
                </c:pt>
                <c:pt idx="2913">
                  <c:v>-1.1646624446731493E-3</c:v>
                </c:pt>
                <c:pt idx="2914">
                  <c:v>-1.1504763836583456E-3</c:v>
                </c:pt>
                <c:pt idx="2915">
                  <c:v>-1.0866391090917152E-3</c:v>
                </c:pt>
                <c:pt idx="2916">
                  <c:v>-9.7492387860011881E-4</c:v>
                </c:pt>
                <c:pt idx="2917">
                  <c:v>-8.0469114642244682E-4</c:v>
                </c:pt>
                <c:pt idx="2918">
                  <c:v>-5.9012697357350985E-4</c:v>
                </c:pt>
                <c:pt idx="2919">
                  <c:v>-3.7024302784401456E-4</c:v>
                </c:pt>
                <c:pt idx="2920">
                  <c:v>-2.0001029566634604E-4</c:v>
                </c:pt>
                <c:pt idx="2921">
                  <c:v>-7.9428777040490423E-5</c:v>
                </c:pt>
                <c:pt idx="2922">
                  <c:v>1.1007361928896953E-5</c:v>
                </c:pt>
                <c:pt idx="2923">
                  <c:v>5.711206022701934E-5</c:v>
                </c:pt>
                <c:pt idx="2924">
                  <c:v>8.7257439883477173E-5</c:v>
                </c:pt>
                <c:pt idx="2925">
                  <c:v>9.7896985644583406E-5</c:v>
                </c:pt>
                <c:pt idx="2926">
                  <c:v>6.7751605988118635E-5</c:v>
                </c:pt>
                <c:pt idx="2927">
                  <c:v>-1.5591502473866897E-5</c:v>
                </c:pt>
                <c:pt idx="2928">
                  <c:v>-1.4503930923396788E-4</c:v>
                </c:pt>
                <c:pt idx="2929">
                  <c:v>-1.911440075320868E-4</c:v>
                </c:pt>
                <c:pt idx="2930">
                  <c:v>-2.5320802447186333E-4</c:v>
                </c:pt>
                <c:pt idx="2931">
                  <c:v>-4.8727803121616578E-4</c:v>
                </c:pt>
                <c:pt idx="2932">
                  <c:v>-7.6035970575117837E-4</c:v>
                </c:pt>
                <c:pt idx="2933">
                  <c:v>-9.5541804470476027E-4</c:v>
                </c:pt>
                <c:pt idx="2934">
                  <c:v>-1.0635867599426557E-3</c:v>
                </c:pt>
                <c:pt idx="2935">
                  <c:v>-1.1203310040018809E-3</c:v>
                </c:pt>
                <c:pt idx="2936">
                  <c:v>-1.1540228989120431E-3</c:v>
                </c:pt>
                <c:pt idx="2937">
                  <c:v>-1.1646624446731493E-3</c:v>
                </c:pt>
                <c:pt idx="2938">
                  <c:v>-1.1504763836583456E-3</c:v>
                </c:pt>
                <c:pt idx="2939">
                  <c:v>-1.0866391090917152E-3</c:v>
                </c:pt>
                <c:pt idx="2940">
                  <c:v>-9.7492387860011881E-4</c:v>
                </c:pt>
                <c:pt idx="2941">
                  <c:v>-8.0469114642244682E-4</c:v>
                </c:pt>
                <c:pt idx="2942">
                  <c:v>-5.9012697357350985E-4</c:v>
                </c:pt>
                <c:pt idx="2943">
                  <c:v>-3.7024302784401456E-4</c:v>
                </c:pt>
                <c:pt idx="2944">
                  <c:v>-2.0001029566634604E-4</c:v>
                </c:pt>
                <c:pt idx="2945">
                  <c:v>-7.9428777040490423E-5</c:v>
                </c:pt>
                <c:pt idx="2946">
                  <c:v>1.1007361928896953E-5</c:v>
                </c:pt>
                <c:pt idx="2947">
                  <c:v>5.711206022701934E-5</c:v>
                </c:pt>
                <c:pt idx="2948">
                  <c:v>8.7257439883477173E-5</c:v>
                </c:pt>
                <c:pt idx="2949">
                  <c:v>9.7896985644583406E-5</c:v>
                </c:pt>
                <c:pt idx="2950">
                  <c:v>6.7751605988118635E-5</c:v>
                </c:pt>
                <c:pt idx="2951">
                  <c:v>-1.5591502473866897E-5</c:v>
                </c:pt>
                <c:pt idx="2952">
                  <c:v>-1.0987381252743171E-3</c:v>
                </c:pt>
                <c:pt idx="2953">
                  <c:v>-1.144842823572436E-3</c:v>
                </c:pt>
                <c:pt idx="2954">
                  <c:v>-1.2069068405122126E-3</c:v>
                </c:pt>
                <c:pt idx="2955">
                  <c:v>-1.440976847256515E-3</c:v>
                </c:pt>
                <c:pt idx="2956">
                  <c:v>-1.7140585217915276E-3</c:v>
                </c:pt>
                <c:pt idx="2957">
                  <c:v>-1.9091168607451095E-3</c:v>
                </c:pt>
                <c:pt idx="2958">
                  <c:v>-2.017285575983005E-3</c:v>
                </c:pt>
                <c:pt idx="2959">
                  <c:v>-2.0740298200422301E-3</c:v>
                </c:pt>
                <c:pt idx="2960">
                  <c:v>-2.1077217149523923E-3</c:v>
                </c:pt>
                <c:pt idx="2961">
                  <c:v>-2.1183612607134986E-3</c:v>
                </c:pt>
                <c:pt idx="2962">
                  <c:v>-2.1041751996986949E-3</c:v>
                </c:pt>
                <c:pt idx="2963">
                  <c:v>-2.0403379251320644E-3</c:v>
                </c:pt>
                <c:pt idx="2964">
                  <c:v>-1.928622694640468E-3</c:v>
                </c:pt>
                <c:pt idx="2965">
                  <c:v>-1.7583899624627961E-3</c:v>
                </c:pt>
                <c:pt idx="2966">
                  <c:v>-1.5438257896138591E-3</c:v>
                </c:pt>
                <c:pt idx="2967">
                  <c:v>-1.3239418438843638E-3</c:v>
                </c:pt>
                <c:pt idx="2968">
                  <c:v>-1.1537091117066953E-3</c:v>
                </c:pt>
                <c:pt idx="2969">
                  <c:v>-1.0331275930808397E-3</c:v>
                </c:pt>
                <c:pt idx="2970">
                  <c:v>-9.4269145411145228E-4</c:v>
                </c:pt>
                <c:pt idx="2971">
                  <c:v>-8.9658675581332989E-4</c:v>
                </c:pt>
                <c:pt idx="2972">
                  <c:v>-8.6644137615687206E-4</c:v>
                </c:pt>
                <c:pt idx="2973">
                  <c:v>-8.5580183039576582E-4</c:v>
                </c:pt>
                <c:pt idx="2974">
                  <c:v>-8.8594721005223059E-4</c:v>
                </c:pt>
                <c:pt idx="2975">
                  <c:v>-9.6929031851421613E-4</c:v>
                </c:pt>
                <c:pt idx="2976">
                  <c:v>-1.4503930923396788E-4</c:v>
                </c:pt>
                <c:pt idx="2977">
                  <c:v>-1.911440075320868E-4</c:v>
                </c:pt>
                <c:pt idx="2978">
                  <c:v>-2.5320802447186333E-4</c:v>
                </c:pt>
                <c:pt idx="2979">
                  <c:v>-4.8727803121616578E-4</c:v>
                </c:pt>
                <c:pt idx="2980">
                  <c:v>-7.6035970575117837E-4</c:v>
                </c:pt>
                <c:pt idx="2981">
                  <c:v>-9.5541804470476027E-4</c:v>
                </c:pt>
                <c:pt idx="2982">
                  <c:v>-1.0635867599426557E-3</c:v>
                </c:pt>
                <c:pt idx="2983">
                  <c:v>-1.1203310040018809E-3</c:v>
                </c:pt>
                <c:pt idx="2984">
                  <c:v>-1.1540228989120431E-3</c:v>
                </c:pt>
                <c:pt idx="2985">
                  <c:v>-1.1646624446731493E-3</c:v>
                </c:pt>
                <c:pt idx="2986">
                  <c:v>-1.1504763836583456E-3</c:v>
                </c:pt>
                <c:pt idx="2987">
                  <c:v>-1.0866391090917152E-3</c:v>
                </c:pt>
                <c:pt idx="2988">
                  <c:v>-9.7492387860011881E-4</c:v>
                </c:pt>
                <c:pt idx="2989">
                  <c:v>-8.0469114642244682E-4</c:v>
                </c:pt>
                <c:pt idx="2990">
                  <c:v>-5.9012697357350985E-4</c:v>
                </c:pt>
                <c:pt idx="2991">
                  <c:v>-3.7024302784401456E-4</c:v>
                </c:pt>
                <c:pt idx="2992">
                  <c:v>-2.0001029566634604E-4</c:v>
                </c:pt>
                <c:pt idx="2993">
                  <c:v>-7.9428777040490423E-5</c:v>
                </c:pt>
                <c:pt idx="2994">
                  <c:v>1.1007361928896953E-5</c:v>
                </c:pt>
                <c:pt idx="2995">
                  <c:v>5.711206022701934E-5</c:v>
                </c:pt>
                <c:pt idx="2996">
                  <c:v>8.7257439883477173E-5</c:v>
                </c:pt>
                <c:pt idx="2997">
                  <c:v>9.7896985644583406E-5</c:v>
                </c:pt>
                <c:pt idx="2998">
                  <c:v>6.7751605988118635E-5</c:v>
                </c:pt>
                <c:pt idx="2999">
                  <c:v>-1.5591502473866897E-5</c:v>
                </c:pt>
                <c:pt idx="3000">
                  <c:v>9.3385394776119429E-5</c:v>
                </c:pt>
                <c:pt idx="3001">
                  <c:v>4.7280696478000511E-5</c:v>
                </c:pt>
                <c:pt idx="3002">
                  <c:v>-1.4783320461776023E-5</c:v>
                </c:pt>
                <c:pt idx="3003">
                  <c:v>-2.4885332720607847E-4</c:v>
                </c:pt>
                <c:pt idx="3004">
                  <c:v>-5.2193500174109106E-4</c:v>
                </c:pt>
                <c:pt idx="3005">
                  <c:v>-7.1699334069467296E-4</c:v>
                </c:pt>
                <c:pt idx="3006">
                  <c:v>-8.2516205593256842E-4</c:v>
                </c:pt>
                <c:pt idx="3007">
                  <c:v>-8.8190629999179357E-4</c:v>
                </c:pt>
                <c:pt idx="3008">
                  <c:v>-9.1559819490195579E-4</c:v>
                </c:pt>
                <c:pt idx="3009">
                  <c:v>-9.2623774066306203E-4</c:v>
                </c:pt>
                <c:pt idx="3010">
                  <c:v>-9.1205167964825834E-4</c:v>
                </c:pt>
                <c:pt idx="3011">
                  <c:v>-8.4821440508162788E-4</c:v>
                </c:pt>
                <c:pt idx="3012">
                  <c:v>-7.364991745900315E-4</c:v>
                </c:pt>
                <c:pt idx="3013">
                  <c:v>-5.6626644241235952E-4</c:v>
                </c:pt>
                <c:pt idx="3014">
                  <c:v>-3.5170226956342254E-4</c:v>
                </c:pt>
                <c:pt idx="3015">
                  <c:v>-1.3181832383392725E-4</c:v>
                </c:pt>
                <c:pt idx="3016">
                  <c:v>3.8414408343741269E-5</c:v>
                </c:pt>
                <c:pt idx="3017">
                  <c:v>1.5899592696959688E-4</c:v>
                </c:pt>
                <c:pt idx="3018">
                  <c:v>2.4943206593898426E-4</c:v>
                </c:pt>
                <c:pt idx="3019">
                  <c:v>2.9553676423710665E-4</c:v>
                </c:pt>
                <c:pt idx="3020">
                  <c:v>3.2568214389356448E-4</c:v>
                </c:pt>
                <c:pt idx="3021">
                  <c:v>3.3632168965467071E-4</c:v>
                </c:pt>
                <c:pt idx="3022">
                  <c:v>3.0617630999820594E-4</c:v>
                </c:pt>
                <c:pt idx="3023">
                  <c:v>2.2283320153622041E-4</c:v>
                </c:pt>
                <c:pt idx="3024">
                  <c:v>2.6452984028683471E-3</c:v>
                </c:pt>
                <c:pt idx="3025">
                  <c:v>2.5991937045702282E-3</c:v>
                </c:pt>
                <c:pt idx="3026">
                  <c:v>2.5371296876304517E-3</c:v>
                </c:pt>
                <c:pt idx="3027">
                  <c:v>2.3030596808861492E-3</c:v>
                </c:pt>
                <c:pt idx="3028">
                  <c:v>2.0299780063511366E-3</c:v>
                </c:pt>
                <c:pt idx="3029">
                  <c:v>1.8349196673975547E-3</c:v>
                </c:pt>
                <c:pt idx="3030">
                  <c:v>1.7267509521596593E-3</c:v>
                </c:pt>
                <c:pt idx="3031">
                  <c:v>1.6700067081004341E-3</c:v>
                </c:pt>
                <c:pt idx="3032">
                  <c:v>1.6363148131902719E-3</c:v>
                </c:pt>
                <c:pt idx="3033">
                  <c:v>1.6256752674291657E-3</c:v>
                </c:pt>
                <c:pt idx="3034">
                  <c:v>1.6398613284439693E-3</c:v>
                </c:pt>
                <c:pt idx="3035">
                  <c:v>1.7036986030105998E-3</c:v>
                </c:pt>
                <c:pt idx="3036">
                  <c:v>1.8154138335021962E-3</c:v>
                </c:pt>
                <c:pt idx="3037">
                  <c:v>1.9856465656798682E-3</c:v>
                </c:pt>
                <c:pt idx="3038">
                  <c:v>2.2002107385288051E-3</c:v>
                </c:pt>
                <c:pt idx="3039">
                  <c:v>2.4200946842583004E-3</c:v>
                </c:pt>
                <c:pt idx="3040">
                  <c:v>2.5903274164359689E-3</c:v>
                </c:pt>
                <c:pt idx="3041">
                  <c:v>2.7109089350618246E-3</c:v>
                </c:pt>
                <c:pt idx="3042">
                  <c:v>2.8013450740312119E-3</c:v>
                </c:pt>
                <c:pt idx="3043">
                  <c:v>2.8474497723293343E-3</c:v>
                </c:pt>
                <c:pt idx="3044">
                  <c:v>2.8775951519857922E-3</c:v>
                </c:pt>
                <c:pt idx="3045">
                  <c:v>2.8882346977468984E-3</c:v>
                </c:pt>
                <c:pt idx="3046">
                  <c:v>2.8580893180904336E-3</c:v>
                </c:pt>
                <c:pt idx="3047">
                  <c:v>2.7747462096284481E-3</c:v>
                </c:pt>
                <c:pt idx="3048">
                  <c:v>3.6587077078764976E-4</c:v>
                </c:pt>
                <c:pt idx="3049">
                  <c:v>3.1976607248953084E-4</c:v>
                </c:pt>
                <c:pt idx="3050">
                  <c:v>2.5770205554975431E-4</c:v>
                </c:pt>
                <c:pt idx="3051">
                  <c:v>2.3632048805451861E-5</c:v>
                </c:pt>
                <c:pt idx="3052">
                  <c:v>-2.4944962572956073E-4</c:v>
                </c:pt>
                <c:pt idx="3053">
                  <c:v>-4.4450796468314263E-4</c:v>
                </c:pt>
                <c:pt idx="3054">
                  <c:v>-5.5267667992103808E-4</c:v>
                </c:pt>
                <c:pt idx="3055">
                  <c:v>-6.0942092398026323E-4</c:v>
                </c:pt>
                <c:pt idx="3056">
                  <c:v>-6.4311281889042546E-4</c:v>
                </c:pt>
                <c:pt idx="3057">
                  <c:v>-6.5375236465153169E-4</c:v>
                </c:pt>
                <c:pt idx="3058">
                  <c:v>-6.3956630363672801E-4</c:v>
                </c:pt>
                <c:pt idx="3059">
                  <c:v>-5.7572902907009754E-4</c:v>
                </c:pt>
                <c:pt idx="3060">
                  <c:v>-4.6401379857850117E-4</c:v>
                </c:pt>
                <c:pt idx="3061">
                  <c:v>-2.9378106640082918E-4</c:v>
                </c:pt>
                <c:pt idx="3062">
                  <c:v>-7.9216893551892209E-5</c:v>
                </c:pt>
                <c:pt idx="3063">
                  <c:v>1.4066705217760309E-4</c:v>
                </c:pt>
                <c:pt idx="3064">
                  <c:v>3.108997843552716E-4</c:v>
                </c:pt>
                <c:pt idx="3065">
                  <c:v>4.3148130298112722E-4</c:v>
                </c:pt>
                <c:pt idx="3066">
                  <c:v>5.2191744195051459E-4</c:v>
                </c:pt>
                <c:pt idx="3067">
                  <c:v>5.6802214024863698E-4</c:v>
                </c:pt>
                <c:pt idx="3068">
                  <c:v>5.9816751990509481E-4</c:v>
                </c:pt>
                <c:pt idx="3069">
                  <c:v>6.0880706566620105E-4</c:v>
                </c:pt>
                <c:pt idx="3070">
                  <c:v>5.7866168600973628E-4</c:v>
                </c:pt>
                <c:pt idx="3071">
                  <c:v>4.9531857754775074E-4</c:v>
                </c:pt>
                <c:pt idx="3072">
                  <c:v>3.6587077078764976E-4</c:v>
                </c:pt>
                <c:pt idx="3073">
                  <c:v>3.1976607248953084E-4</c:v>
                </c:pt>
                <c:pt idx="3074">
                  <c:v>2.5770205554975431E-4</c:v>
                </c:pt>
                <c:pt idx="3075">
                  <c:v>2.3632048805451861E-5</c:v>
                </c:pt>
                <c:pt idx="3076">
                  <c:v>-2.4944962572956073E-4</c:v>
                </c:pt>
                <c:pt idx="3077">
                  <c:v>-4.4450796468314263E-4</c:v>
                </c:pt>
                <c:pt idx="3078">
                  <c:v>-5.5267667992103808E-4</c:v>
                </c:pt>
                <c:pt idx="3079">
                  <c:v>-6.0942092398026323E-4</c:v>
                </c:pt>
                <c:pt idx="3080">
                  <c:v>-6.4311281889042546E-4</c:v>
                </c:pt>
                <c:pt idx="3081">
                  <c:v>-6.5375236465153169E-4</c:v>
                </c:pt>
                <c:pt idx="3082">
                  <c:v>-6.3956630363672801E-4</c:v>
                </c:pt>
                <c:pt idx="3083">
                  <c:v>-5.7572902907009754E-4</c:v>
                </c:pt>
                <c:pt idx="3084">
                  <c:v>-4.6401379857850117E-4</c:v>
                </c:pt>
                <c:pt idx="3085">
                  <c:v>-2.9378106640082918E-4</c:v>
                </c:pt>
                <c:pt idx="3086">
                  <c:v>-7.9216893551892209E-5</c:v>
                </c:pt>
                <c:pt idx="3087">
                  <c:v>1.4066705217760309E-4</c:v>
                </c:pt>
                <c:pt idx="3088">
                  <c:v>3.108997843552716E-4</c:v>
                </c:pt>
                <c:pt idx="3089">
                  <c:v>4.3148130298112722E-4</c:v>
                </c:pt>
                <c:pt idx="3090">
                  <c:v>5.2191744195051459E-4</c:v>
                </c:pt>
                <c:pt idx="3091">
                  <c:v>5.6802214024863698E-4</c:v>
                </c:pt>
                <c:pt idx="3092">
                  <c:v>5.9816751990509481E-4</c:v>
                </c:pt>
                <c:pt idx="3093">
                  <c:v>6.0880706566620105E-4</c:v>
                </c:pt>
                <c:pt idx="3094">
                  <c:v>5.7866168600973628E-4</c:v>
                </c:pt>
                <c:pt idx="3095">
                  <c:v>4.9531857754775074E-4</c:v>
                </c:pt>
                <c:pt idx="3096">
                  <c:v>-5.8782804525269947E-4</c:v>
                </c:pt>
                <c:pt idx="3097">
                  <c:v>-6.3393274355081838E-4</c:v>
                </c:pt>
                <c:pt idx="3098">
                  <c:v>-6.9599676049059492E-4</c:v>
                </c:pt>
                <c:pt idx="3099">
                  <c:v>-9.3006676723489737E-4</c:v>
                </c:pt>
                <c:pt idx="3100">
                  <c:v>-1.20314844176991E-3</c:v>
                </c:pt>
                <c:pt idx="3101">
                  <c:v>-1.3982067807234919E-3</c:v>
                </c:pt>
                <c:pt idx="3102">
                  <c:v>-1.5063754959613873E-3</c:v>
                </c:pt>
                <c:pt idx="3103">
                  <c:v>-1.5631197400206125E-3</c:v>
                </c:pt>
                <c:pt idx="3104">
                  <c:v>-1.5968116349307747E-3</c:v>
                </c:pt>
                <c:pt idx="3105">
                  <c:v>-1.6074511806918809E-3</c:v>
                </c:pt>
                <c:pt idx="3106">
                  <c:v>-1.5932651196770772E-3</c:v>
                </c:pt>
                <c:pt idx="3107">
                  <c:v>-1.5294278451104468E-3</c:v>
                </c:pt>
                <c:pt idx="3108">
                  <c:v>-1.4177126146188504E-3</c:v>
                </c:pt>
                <c:pt idx="3109">
                  <c:v>-1.2474798824411784E-3</c:v>
                </c:pt>
                <c:pt idx="3110">
                  <c:v>-1.0329157095922414E-3</c:v>
                </c:pt>
                <c:pt idx="3111">
                  <c:v>-8.1303176386274614E-4</c:v>
                </c:pt>
                <c:pt idx="3112">
                  <c:v>-6.4279903168507763E-4</c:v>
                </c:pt>
                <c:pt idx="3113">
                  <c:v>-5.2221751305922201E-4</c:v>
                </c:pt>
                <c:pt idx="3114">
                  <c:v>-4.3178137408983464E-4</c:v>
                </c:pt>
                <c:pt idx="3115">
                  <c:v>-3.8567667579171225E-4</c:v>
                </c:pt>
                <c:pt idx="3116">
                  <c:v>-3.5553129613525442E-4</c:v>
                </c:pt>
                <c:pt idx="3117">
                  <c:v>-3.4489175037414818E-4</c:v>
                </c:pt>
                <c:pt idx="3118">
                  <c:v>-3.7503713003061295E-4</c:v>
                </c:pt>
                <c:pt idx="3119">
                  <c:v>-4.5838023849259849E-4</c:v>
                </c:pt>
                <c:pt idx="3120">
                  <c:v>-2.1579804525270058E-4</c:v>
                </c:pt>
                <c:pt idx="3121">
                  <c:v>-2.6190274355081949E-4</c:v>
                </c:pt>
                <c:pt idx="3122">
                  <c:v>-3.2396676049059603E-4</c:v>
                </c:pt>
                <c:pt idx="3123">
                  <c:v>-5.5803676723489848E-4</c:v>
                </c:pt>
                <c:pt idx="3124">
                  <c:v>-8.3111844176991106E-4</c:v>
                </c:pt>
                <c:pt idx="3125">
                  <c:v>-1.026176780723493E-3</c:v>
                </c:pt>
                <c:pt idx="3126">
                  <c:v>-1.1343454959613884E-3</c:v>
                </c:pt>
                <c:pt idx="3127">
                  <c:v>-1.1910897400206136E-3</c:v>
                </c:pt>
                <c:pt idx="3128">
                  <c:v>-1.2247816349307758E-3</c:v>
                </c:pt>
                <c:pt idx="3129">
                  <c:v>-1.235421180691882E-3</c:v>
                </c:pt>
                <c:pt idx="3130">
                  <c:v>-1.2212351196770783E-3</c:v>
                </c:pt>
                <c:pt idx="3131">
                  <c:v>-1.1573978451104479E-3</c:v>
                </c:pt>
                <c:pt idx="3132">
                  <c:v>-1.0456826146188515E-3</c:v>
                </c:pt>
                <c:pt idx="3133">
                  <c:v>-8.7544988244117952E-4</c:v>
                </c:pt>
                <c:pt idx="3134">
                  <c:v>-6.6088570959224255E-4</c:v>
                </c:pt>
                <c:pt idx="3135">
                  <c:v>-4.4100176386274725E-4</c:v>
                </c:pt>
                <c:pt idx="3136">
                  <c:v>-2.7076903168507874E-4</c:v>
                </c:pt>
                <c:pt idx="3137">
                  <c:v>-1.5018751305922312E-4</c:v>
                </c:pt>
                <c:pt idx="3138">
                  <c:v>-5.9751374089835746E-5</c:v>
                </c:pt>
                <c:pt idx="3139">
                  <c:v>-1.3646675791713359E-5</c:v>
                </c:pt>
                <c:pt idx="3140">
                  <c:v>1.6498703864744474E-5</c:v>
                </c:pt>
                <c:pt idx="3141">
                  <c:v>2.7138249625850708E-5</c:v>
                </c:pt>
                <c:pt idx="3142">
                  <c:v>-3.0071300306140636E-6</c:v>
                </c:pt>
                <c:pt idx="3143">
                  <c:v>-8.6350238492599596E-5</c:v>
                </c:pt>
                <c:pt idx="3144">
                  <c:v>-7.46777847926091E-4</c:v>
                </c:pt>
                <c:pt idx="3145">
                  <c:v>-7.9288254622420992E-4</c:v>
                </c:pt>
                <c:pt idx="3146">
                  <c:v>-8.5494656316398646E-4</c:v>
                </c:pt>
                <c:pt idx="3147">
                  <c:v>-1.0890165699082889E-3</c:v>
                </c:pt>
                <c:pt idx="3148">
                  <c:v>-1.3620982444433015E-3</c:v>
                </c:pt>
                <c:pt idx="3149">
                  <c:v>-1.5571565833968834E-3</c:v>
                </c:pt>
                <c:pt idx="3150">
                  <c:v>-1.6653252986347789E-3</c:v>
                </c:pt>
                <c:pt idx="3151">
                  <c:v>-1.722069542694004E-3</c:v>
                </c:pt>
                <c:pt idx="3152">
                  <c:v>-1.7557614376041662E-3</c:v>
                </c:pt>
                <c:pt idx="3153">
                  <c:v>-1.7664009833652725E-3</c:v>
                </c:pt>
                <c:pt idx="3154">
                  <c:v>-1.7522149223504688E-3</c:v>
                </c:pt>
                <c:pt idx="3155">
                  <c:v>-1.6883776477838383E-3</c:v>
                </c:pt>
                <c:pt idx="3156">
                  <c:v>-1.5766624172922419E-3</c:v>
                </c:pt>
                <c:pt idx="3157">
                  <c:v>-1.4064296851145699E-3</c:v>
                </c:pt>
                <c:pt idx="3158">
                  <c:v>-1.191865512265633E-3</c:v>
                </c:pt>
                <c:pt idx="3159">
                  <c:v>-9.7198156653613768E-4</c:v>
                </c:pt>
                <c:pt idx="3160">
                  <c:v>-8.0174883435846916E-4</c:v>
                </c:pt>
                <c:pt idx="3161">
                  <c:v>-6.8116731573261355E-4</c:v>
                </c:pt>
                <c:pt idx="3162">
                  <c:v>-5.9073117676322617E-4</c:v>
                </c:pt>
                <c:pt idx="3163">
                  <c:v>-5.4462647846510379E-4</c:v>
                </c:pt>
                <c:pt idx="3164">
                  <c:v>-5.1448109880864595E-4</c:v>
                </c:pt>
                <c:pt idx="3165">
                  <c:v>-5.0384155304753972E-4</c:v>
                </c:pt>
                <c:pt idx="3166">
                  <c:v>-5.3398693270400449E-4</c:v>
                </c:pt>
                <c:pt idx="3167">
                  <c:v>-6.1733004116599002E-4</c:v>
                </c:pt>
                <c:pt idx="3168">
                  <c:v>-7.46777847926091E-4</c:v>
                </c:pt>
                <c:pt idx="3169">
                  <c:v>-7.9288254622420992E-4</c:v>
                </c:pt>
                <c:pt idx="3170">
                  <c:v>-8.5494656316398646E-4</c:v>
                </c:pt>
                <c:pt idx="3171">
                  <c:v>-1.0890165699082889E-3</c:v>
                </c:pt>
                <c:pt idx="3172">
                  <c:v>-1.3620982444433015E-3</c:v>
                </c:pt>
                <c:pt idx="3173">
                  <c:v>-1.5571565833968834E-3</c:v>
                </c:pt>
                <c:pt idx="3174">
                  <c:v>-1.6653252986347789E-3</c:v>
                </c:pt>
                <c:pt idx="3175">
                  <c:v>-1.722069542694004E-3</c:v>
                </c:pt>
                <c:pt idx="3176">
                  <c:v>-1.7557614376041662E-3</c:v>
                </c:pt>
                <c:pt idx="3177">
                  <c:v>-1.7664009833652725E-3</c:v>
                </c:pt>
                <c:pt idx="3178">
                  <c:v>-1.7522149223504688E-3</c:v>
                </c:pt>
                <c:pt idx="3179">
                  <c:v>-1.6883776477838383E-3</c:v>
                </c:pt>
                <c:pt idx="3180">
                  <c:v>-1.5766624172922419E-3</c:v>
                </c:pt>
                <c:pt idx="3181">
                  <c:v>-1.4064296851145699E-3</c:v>
                </c:pt>
                <c:pt idx="3182">
                  <c:v>-1.191865512265633E-3</c:v>
                </c:pt>
                <c:pt idx="3183">
                  <c:v>-9.7198156653613768E-4</c:v>
                </c:pt>
                <c:pt idx="3184">
                  <c:v>-8.0174883435846916E-4</c:v>
                </c:pt>
                <c:pt idx="3185">
                  <c:v>-6.8116731573261355E-4</c:v>
                </c:pt>
                <c:pt idx="3186">
                  <c:v>-5.9073117676322617E-4</c:v>
                </c:pt>
                <c:pt idx="3187">
                  <c:v>-5.4462647846510379E-4</c:v>
                </c:pt>
                <c:pt idx="3188">
                  <c:v>-5.1448109880864595E-4</c:v>
                </c:pt>
                <c:pt idx="3189">
                  <c:v>-5.0384155304753972E-4</c:v>
                </c:pt>
                <c:pt idx="3190">
                  <c:v>-5.3398693270400449E-4</c:v>
                </c:pt>
                <c:pt idx="3191">
                  <c:v>-6.1733004116599002E-4</c:v>
                </c:pt>
                <c:pt idx="3192">
                  <c:v>-9.8520255193617831E-4</c:v>
                </c:pt>
                <c:pt idx="3193">
                  <c:v>-1.0313072502342972E-3</c:v>
                </c:pt>
                <c:pt idx="3194">
                  <c:v>-1.0933712671740738E-3</c:v>
                </c:pt>
                <c:pt idx="3195">
                  <c:v>-1.3274412739183762E-3</c:v>
                </c:pt>
                <c:pt idx="3196">
                  <c:v>-1.6005229484533888E-3</c:v>
                </c:pt>
                <c:pt idx="3197">
                  <c:v>-1.7955812874069707E-3</c:v>
                </c:pt>
                <c:pt idx="3198">
                  <c:v>-1.9037500026448662E-3</c:v>
                </c:pt>
                <c:pt idx="3199">
                  <c:v>-1.9604942467040913E-3</c:v>
                </c:pt>
                <c:pt idx="3200">
                  <c:v>-1.9941861416142535E-3</c:v>
                </c:pt>
                <c:pt idx="3201">
                  <c:v>-2.0048256873753598E-3</c:v>
                </c:pt>
                <c:pt idx="3202">
                  <c:v>-1.9906396263605561E-3</c:v>
                </c:pt>
                <c:pt idx="3203">
                  <c:v>-1.9268023517939256E-3</c:v>
                </c:pt>
                <c:pt idx="3204">
                  <c:v>-1.8150871213023292E-3</c:v>
                </c:pt>
                <c:pt idx="3205">
                  <c:v>-1.6448543891246573E-3</c:v>
                </c:pt>
                <c:pt idx="3206">
                  <c:v>-1.4302902162757203E-3</c:v>
                </c:pt>
                <c:pt idx="3207">
                  <c:v>-1.210406270546225E-3</c:v>
                </c:pt>
                <c:pt idx="3208">
                  <c:v>-1.0401735383685565E-3</c:v>
                </c:pt>
                <c:pt idx="3209">
                  <c:v>-9.1959201974270086E-4</c:v>
                </c:pt>
                <c:pt idx="3210">
                  <c:v>-8.2915588077331348E-4</c:v>
                </c:pt>
                <c:pt idx="3211">
                  <c:v>-7.8305118247519109E-4</c:v>
                </c:pt>
                <c:pt idx="3212">
                  <c:v>-7.5290580281873326E-4</c:v>
                </c:pt>
                <c:pt idx="3213">
                  <c:v>-7.4226625705762703E-4</c:v>
                </c:pt>
                <c:pt idx="3214">
                  <c:v>-7.724116367140918E-4</c:v>
                </c:pt>
                <c:pt idx="3215">
                  <c:v>-8.5575474517607733E-4</c:v>
                </c:pt>
                <c:pt idx="3216">
                  <c:v>-9.8520255193617831E-4</c:v>
                </c:pt>
                <c:pt idx="3217">
                  <c:v>-1.0313072502342972E-3</c:v>
                </c:pt>
                <c:pt idx="3218">
                  <c:v>-1.0933712671740738E-3</c:v>
                </c:pt>
                <c:pt idx="3219">
                  <c:v>-1.3274412739183762E-3</c:v>
                </c:pt>
                <c:pt idx="3220">
                  <c:v>-1.6005229484533888E-3</c:v>
                </c:pt>
                <c:pt idx="3221">
                  <c:v>-1.7955812874069707E-3</c:v>
                </c:pt>
                <c:pt idx="3222">
                  <c:v>-1.9037500026448662E-3</c:v>
                </c:pt>
                <c:pt idx="3223">
                  <c:v>-1.9604942467040913E-3</c:v>
                </c:pt>
                <c:pt idx="3224">
                  <c:v>-1.9941861416142535E-3</c:v>
                </c:pt>
                <c:pt idx="3225">
                  <c:v>-2.0048256873753598E-3</c:v>
                </c:pt>
                <c:pt idx="3226">
                  <c:v>-1.9906396263605561E-3</c:v>
                </c:pt>
                <c:pt idx="3227">
                  <c:v>-1.9268023517939256E-3</c:v>
                </c:pt>
                <c:pt idx="3228">
                  <c:v>-1.8150871213023292E-3</c:v>
                </c:pt>
                <c:pt idx="3229">
                  <c:v>-1.6448543891246573E-3</c:v>
                </c:pt>
                <c:pt idx="3230">
                  <c:v>-1.4302902162757203E-3</c:v>
                </c:pt>
                <c:pt idx="3231">
                  <c:v>-1.210406270546225E-3</c:v>
                </c:pt>
                <c:pt idx="3232">
                  <c:v>-1.0401735383685565E-3</c:v>
                </c:pt>
                <c:pt idx="3233">
                  <c:v>-9.1959201974270086E-4</c:v>
                </c:pt>
                <c:pt idx="3234">
                  <c:v>-8.2915588077331348E-4</c:v>
                </c:pt>
                <c:pt idx="3235">
                  <c:v>-7.8305118247519109E-4</c:v>
                </c:pt>
                <c:pt idx="3236">
                  <c:v>-7.5290580281873326E-4</c:v>
                </c:pt>
                <c:pt idx="3237">
                  <c:v>-7.4226625705762703E-4</c:v>
                </c:pt>
                <c:pt idx="3238">
                  <c:v>-7.724116367140918E-4</c:v>
                </c:pt>
                <c:pt idx="3239">
                  <c:v>-8.5575474517607733E-4</c:v>
                </c:pt>
                <c:pt idx="3240">
                  <c:v>-9.8520255193617831E-4</c:v>
                </c:pt>
                <c:pt idx="3241">
                  <c:v>-1.0313072502342972E-3</c:v>
                </c:pt>
                <c:pt idx="3242">
                  <c:v>-1.0933712671740738E-3</c:v>
                </c:pt>
                <c:pt idx="3243">
                  <c:v>-1.3274412739183762E-3</c:v>
                </c:pt>
                <c:pt idx="3244">
                  <c:v>-1.6005229484533888E-3</c:v>
                </c:pt>
                <c:pt idx="3245">
                  <c:v>-1.7955812874069707E-3</c:v>
                </c:pt>
                <c:pt idx="3246">
                  <c:v>-1.9037500026448662E-3</c:v>
                </c:pt>
                <c:pt idx="3247">
                  <c:v>-1.9604942467040913E-3</c:v>
                </c:pt>
                <c:pt idx="3248">
                  <c:v>-1.9941861416142535E-3</c:v>
                </c:pt>
                <c:pt idx="3249">
                  <c:v>-2.0048256873753598E-3</c:v>
                </c:pt>
                <c:pt idx="3250">
                  <c:v>-1.9906396263605561E-3</c:v>
                </c:pt>
                <c:pt idx="3251">
                  <c:v>-1.9268023517939256E-3</c:v>
                </c:pt>
                <c:pt idx="3252">
                  <c:v>-1.8150871213023292E-3</c:v>
                </c:pt>
                <c:pt idx="3253">
                  <c:v>-1.6448543891246573E-3</c:v>
                </c:pt>
                <c:pt idx="3254">
                  <c:v>-1.4302902162757203E-3</c:v>
                </c:pt>
                <c:pt idx="3255">
                  <c:v>-1.210406270546225E-3</c:v>
                </c:pt>
                <c:pt idx="3256">
                  <c:v>-1.0401735383685565E-3</c:v>
                </c:pt>
                <c:pt idx="3257">
                  <c:v>-9.1959201974270086E-4</c:v>
                </c:pt>
                <c:pt idx="3258">
                  <c:v>-8.2915588077331348E-4</c:v>
                </c:pt>
                <c:pt idx="3259">
                  <c:v>-7.8305118247519109E-4</c:v>
                </c:pt>
                <c:pt idx="3260">
                  <c:v>-7.5290580281873326E-4</c:v>
                </c:pt>
                <c:pt idx="3261">
                  <c:v>-7.4226625705762703E-4</c:v>
                </c:pt>
                <c:pt idx="3262">
                  <c:v>-7.724116367140918E-4</c:v>
                </c:pt>
                <c:pt idx="3263">
                  <c:v>-8.5575474517607733E-4</c:v>
                </c:pt>
                <c:pt idx="3264">
                  <c:v>-2.8926001840168768E-3</c:v>
                </c:pt>
                <c:pt idx="3265">
                  <c:v>-2.9387048823149957E-3</c:v>
                </c:pt>
                <c:pt idx="3266">
                  <c:v>-3.0007688992547722E-3</c:v>
                </c:pt>
                <c:pt idx="3267">
                  <c:v>-3.2348389059990747E-3</c:v>
                </c:pt>
                <c:pt idx="3268">
                  <c:v>-3.5079205805340873E-3</c:v>
                </c:pt>
                <c:pt idx="3269">
                  <c:v>-3.7029789194876692E-3</c:v>
                </c:pt>
                <c:pt idx="3270">
                  <c:v>-3.8111476347255646E-3</c:v>
                </c:pt>
                <c:pt idx="3271">
                  <c:v>-3.8678918787847898E-3</c:v>
                </c:pt>
                <c:pt idx="3272">
                  <c:v>-3.901583773694952E-3</c:v>
                </c:pt>
                <c:pt idx="3273">
                  <c:v>-3.9122233194560582E-3</c:v>
                </c:pt>
                <c:pt idx="3274">
                  <c:v>-3.8980372584412545E-3</c:v>
                </c:pt>
                <c:pt idx="3275">
                  <c:v>-3.8341999838746241E-3</c:v>
                </c:pt>
                <c:pt idx="3276">
                  <c:v>-3.7224847533830277E-3</c:v>
                </c:pt>
                <c:pt idx="3277">
                  <c:v>-3.5522520212053557E-3</c:v>
                </c:pt>
                <c:pt idx="3278">
                  <c:v>-3.3376878483564187E-3</c:v>
                </c:pt>
                <c:pt idx="3279">
                  <c:v>-3.1178039026269234E-3</c:v>
                </c:pt>
                <c:pt idx="3280">
                  <c:v>-2.9475711704492549E-3</c:v>
                </c:pt>
                <c:pt idx="3281">
                  <c:v>-2.8269896518233993E-3</c:v>
                </c:pt>
                <c:pt idx="3282">
                  <c:v>-2.7365535128540119E-3</c:v>
                </c:pt>
                <c:pt idx="3283">
                  <c:v>-2.6904488145558896E-3</c:v>
                </c:pt>
                <c:pt idx="3284">
                  <c:v>-2.6603034348994317E-3</c:v>
                </c:pt>
                <c:pt idx="3285">
                  <c:v>-2.6496638891383255E-3</c:v>
                </c:pt>
                <c:pt idx="3286">
                  <c:v>-2.6798092687947903E-3</c:v>
                </c:pt>
                <c:pt idx="3287">
                  <c:v>-2.7631523772567758E-3</c:v>
                </c:pt>
                <c:pt idx="3288">
                  <c:v>-1.5668713679765287E-3</c:v>
                </c:pt>
                <c:pt idx="3289">
                  <c:v>-1.6129760662746476E-3</c:v>
                </c:pt>
                <c:pt idx="3290">
                  <c:v>-1.6750400832144241E-3</c:v>
                </c:pt>
                <c:pt idx="3291">
                  <c:v>-1.9091100899587266E-3</c:v>
                </c:pt>
                <c:pt idx="3292">
                  <c:v>-2.1821917644937391E-3</c:v>
                </c:pt>
                <c:pt idx="3293">
                  <c:v>-2.377250103447321E-3</c:v>
                </c:pt>
                <c:pt idx="3294">
                  <c:v>-2.4854188186852165E-3</c:v>
                </c:pt>
                <c:pt idx="3295">
                  <c:v>-2.5421630627444416E-3</c:v>
                </c:pt>
                <c:pt idx="3296">
                  <c:v>-2.5758549576546039E-3</c:v>
                </c:pt>
                <c:pt idx="3297">
                  <c:v>-2.5864945034157101E-3</c:v>
                </c:pt>
                <c:pt idx="3298">
                  <c:v>-2.5723084424009064E-3</c:v>
                </c:pt>
                <c:pt idx="3299">
                  <c:v>-2.508471167834276E-3</c:v>
                </c:pt>
                <c:pt idx="3300">
                  <c:v>-2.3967559373426796E-3</c:v>
                </c:pt>
                <c:pt idx="3301">
                  <c:v>-2.2265232051650076E-3</c:v>
                </c:pt>
                <c:pt idx="3302">
                  <c:v>-2.0119590323160706E-3</c:v>
                </c:pt>
                <c:pt idx="3303">
                  <c:v>-1.7920750865865753E-3</c:v>
                </c:pt>
                <c:pt idx="3304">
                  <c:v>-1.6218423544089068E-3</c:v>
                </c:pt>
                <c:pt idx="3305">
                  <c:v>-1.5012608357830512E-3</c:v>
                </c:pt>
                <c:pt idx="3306">
                  <c:v>-1.4108246968136638E-3</c:v>
                </c:pt>
                <c:pt idx="3307">
                  <c:v>-1.3647199985155414E-3</c:v>
                </c:pt>
                <c:pt idx="3308">
                  <c:v>-1.3345746188590836E-3</c:v>
                </c:pt>
                <c:pt idx="3309">
                  <c:v>-1.3239350730979774E-3</c:v>
                </c:pt>
                <c:pt idx="3310">
                  <c:v>-1.3540804527544421E-3</c:v>
                </c:pt>
                <c:pt idx="3311">
                  <c:v>-1.4374235612164277E-3</c:v>
                </c:pt>
                <c:pt idx="3312">
                  <c:v>-1.7258211706499202E-3</c:v>
                </c:pt>
                <c:pt idx="3313">
                  <c:v>-1.7719258689480391E-3</c:v>
                </c:pt>
                <c:pt idx="3314">
                  <c:v>-1.8339898858878156E-3</c:v>
                </c:pt>
                <c:pt idx="3315">
                  <c:v>-2.0680598926321181E-3</c:v>
                </c:pt>
                <c:pt idx="3316">
                  <c:v>-2.3411415671671307E-3</c:v>
                </c:pt>
                <c:pt idx="3317">
                  <c:v>-2.5361999061207126E-3</c:v>
                </c:pt>
                <c:pt idx="3318">
                  <c:v>-2.644368621358608E-3</c:v>
                </c:pt>
                <c:pt idx="3319">
                  <c:v>-2.7011128654178332E-3</c:v>
                </c:pt>
                <c:pt idx="3320">
                  <c:v>-2.7348047603279954E-3</c:v>
                </c:pt>
                <c:pt idx="3321">
                  <c:v>-2.7454443060891016E-3</c:v>
                </c:pt>
                <c:pt idx="3322">
                  <c:v>-2.731258245074298E-3</c:v>
                </c:pt>
                <c:pt idx="3323">
                  <c:v>-2.6674209705076675E-3</c:v>
                </c:pt>
                <c:pt idx="3324">
                  <c:v>-2.5557057400160711E-3</c:v>
                </c:pt>
                <c:pt idx="3325">
                  <c:v>-2.3854730078383991E-3</c:v>
                </c:pt>
                <c:pt idx="3326">
                  <c:v>-2.1709088349894622E-3</c:v>
                </c:pt>
                <c:pt idx="3327">
                  <c:v>-1.9510248892599669E-3</c:v>
                </c:pt>
                <c:pt idx="3328">
                  <c:v>-1.7807921570822983E-3</c:v>
                </c:pt>
                <c:pt idx="3329">
                  <c:v>-1.6602106384564427E-3</c:v>
                </c:pt>
                <c:pt idx="3330">
                  <c:v>-1.5697744994870554E-3</c:v>
                </c:pt>
                <c:pt idx="3331">
                  <c:v>-1.523669801188933E-3</c:v>
                </c:pt>
                <c:pt idx="3332">
                  <c:v>-1.4935244215324751E-3</c:v>
                </c:pt>
                <c:pt idx="3333">
                  <c:v>-1.4828848757713689E-3</c:v>
                </c:pt>
                <c:pt idx="3334">
                  <c:v>-1.5130302554278337E-3</c:v>
                </c:pt>
                <c:pt idx="3335">
                  <c:v>-1.5963733638898192E-3</c:v>
                </c:pt>
                <c:pt idx="3336">
                  <c:v>3.042672909551826E-3</c:v>
                </c:pt>
                <c:pt idx="3337">
                  <c:v>2.996568211253707E-3</c:v>
                </c:pt>
                <c:pt idx="3338">
                  <c:v>2.9345041943139305E-3</c:v>
                </c:pt>
                <c:pt idx="3339">
                  <c:v>2.7004341875696281E-3</c:v>
                </c:pt>
                <c:pt idx="3340">
                  <c:v>2.4273525130346155E-3</c:v>
                </c:pt>
                <c:pt idx="3341">
                  <c:v>2.2322941740810336E-3</c:v>
                </c:pt>
                <c:pt idx="3342">
                  <c:v>2.1241254588431381E-3</c:v>
                </c:pt>
                <c:pt idx="3343">
                  <c:v>2.067381214783913E-3</c:v>
                </c:pt>
                <c:pt idx="3344">
                  <c:v>2.0336893198737507E-3</c:v>
                </c:pt>
                <c:pt idx="3345">
                  <c:v>2.0230497741126445E-3</c:v>
                </c:pt>
                <c:pt idx="3346">
                  <c:v>2.0372358351274482E-3</c:v>
                </c:pt>
                <c:pt idx="3347">
                  <c:v>2.1010731096940786E-3</c:v>
                </c:pt>
                <c:pt idx="3348">
                  <c:v>2.212788340185675E-3</c:v>
                </c:pt>
                <c:pt idx="3349">
                  <c:v>2.383021072363347E-3</c:v>
                </c:pt>
                <c:pt idx="3350">
                  <c:v>2.597585245212284E-3</c:v>
                </c:pt>
                <c:pt idx="3351">
                  <c:v>2.8174691909417793E-3</c:v>
                </c:pt>
                <c:pt idx="3352">
                  <c:v>2.9877019231194478E-3</c:v>
                </c:pt>
                <c:pt idx="3353">
                  <c:v>3.1082834417453034E-3</c:v>
                </c:pt>
                <c:pt idx="3354">
                  <c:v>3.1987195807146908E-3</c:v>
                </c:pt>
                <c:pt idx="3355">
                  <c:v>3.2448242790128132E-3</c:v>
                </c:pt>
                <c:pt idx="3356">
                  <c:v>3.274969658669271E-3</c:v>
                </c:pt>
                <c:pt idx="3357">
                  <c:v>3.2856092044303772E-3</c:v>
                </c:pt>
                <c:pt idx="3358">
                  <c:v>3.2554638247739125E-3</c:v>
                </c:pt>
                <c:pt idx="3359">
                  <c:v>3.1721207163119269E-3</c:v>
                </c:pt>
                <c:pt idx="3360">
                  <c:v>3.042672909551826E-3</c:v>
                </c:pt>
                <c:pt idx="3361">
                  <c:v>2.996568211253707E-3</c:v>
                </c:pt>
                <c:pt idx="3362">
                  <c:v>2.9345041943139305E-3</c:v>
                </c:pt>
                <c:pt idx="3363">
                  <c:v>2.7004341875696281E-3</c:v>
                </c:pt>
                <c:pt idx="3364">
                  <c:v>2.4273525130346155E-3</c:v>
                </c:pt>
                <c:pt idx="3365">
                  <c:v>2.2322941740810336E-3</c:v>
                </c:pt>
                <c:pt idx="3366">
                  <c:v>2.1241254588431381E-3</c:v>
                </c:pt>
                <c:pt idx="3367">
                  <c:v>2.067381214783913E-3</c:v>
                </c:pt>
                <c:pt idx="3368">
                  <c:v>2.0336893198737507E-3</c:v>
                </c:pt>
                <c:pt idx="3369">
                  <c:v>2.0230497741126445E-3</c:v>
                </c:pt>
                <c:pt idx="3370">
                  <c:v>2.0372358351274482E-3</c:v>
                </c:pt>
                <c:pt idx="3371">
                  <c:v>2.1010731096940786E-3</c:v>
                </c:pt>
                <c:pt idx="3372">
                  <c:v>2.212788340185675E-3</c:v>
                </c:pt>
                <c:pt idx="3373">
                  <c:v>2.383021072363347E-3</c:v>
                </c:pt>
                <c:pt idx="3374">
                  <c:v>2.597585245212284E-3</c:v>
                </c:pt>
                <c:pt idx="3375">
                  <c:v>2.8174691909417793E-3</c:v>
                </c:pt>
                <c:pt idx="3376">
                  <c:v>2.9877019231194478E-3</c:v>
                </c:pt>
                <c:pt idx="3377">
                  <c:v>3.1082834417453034E-3</c:v>
                </c:pt>
                <c:pt idx="3378">
                  <c:v>3.1987195807146908E-3</c:v>
                </c:pt>
                <c:pt idx="3379">
                  <c:v>3.2448242790128132E-3</c:v>
                </c:pt>
                <c:pt idx="3380">
                  <c:v>3.274969658669271E-3</c:v>
                </c:pt>
                <c:pt idx="3381">
                  <c:v>3.2856092044303772E-3</c:v>
                </c:pt>
                <c:pt idx="3382">
                  <c:v>3.2554638247739125E-3</c:v>
                </c:pt>
                <c:pt idx="3383">
                  <c:v>3.1721207163119269E-3</c:v>
                </c:pt>
                <c:pt idx="3384">
                  <c:v>3.042672909551826E-3</c:v>
                </c:pt>
                <c:pt idx="3385">
                  <c:v>2.996568211253707E-3</c:v>
                </c:pt>
                <c:pt idx="3386">
                  <c:v>2.9345041943139305E-3</c:v>
                </c:pt>
                <c:pt idx="3387">
                  <c:v>2.7004341875696281E-3</c:v>
                </c:pt>
                <c:pt idx="3388">
                  <c:v>2.4273525130346155E-3</c:v>
                </c:pt>
                <c:pt idx="3389">
                  <c:v>2.2322941740810336E-3</c:v>
                </c:pt>
                <c:pt idx="3390">
                  <c:v>2.1241254588431381E-3</c:v>
                </c:pt>
                <c:pt idx="3391">
                  <c:v>2.067381214783913E-3</c:v>
                </c:pt>
                <c:pt idx="3392">
                  <c:v>2.0336893198737507E-3</c:v>
                </c:pt>
                <c:pt idx="3393">
                  <c:v>2.0230497741126445E-3</c:v>
                </c:pt>
                <c:pt idx="3394">
                  <c:v>2.0372358351274482E-3</c:v>
                </c:pt>
                <c:pt idx="3395">
                  <c:v>2.1010731096940786E-3</c:v>
                </c:pt>
                <c:pt idx="3396">
                  <c:v>2.212788340185675E-3</c:v>
                </c:pt>
                <c:pt idx="3397">
                  <c:v>2.383021072363347E-3</c:v>
                </c:pt>
                <c:pt idx="3398">
                  <c:v>2.597585245212284E-3</c:v>
                </c:pt>
                <c:pt idx="3399">
                  <c:v>2.8174691909417793E-3</c:v>
                </c:pt>
                <c:pt idx="3400">
                  <c:v>2.9877019231194478E-3</c:v>
                </c:pt>
                <c:pt idx="3401">
                  <c:v>3.1082834417453034E-3</c:v>
                </c:pt>
                <c:pt idx="3402">
                  <c:v>3.1987195807146908E-3</c:v>
                </c:pt>
                <c:pt idx="3403">
                  <c:v>3.2448242790128132E-3</c:v>
                </c:pt>
                <c:pt idx="3404">
                  <c:v>3.274969658669271E-3</c:v>
                </c:pt>
                <c:pt idx="3405">
                  <c:v>3.2856092044303772E-3</c:v>
                </c:pt>
                <c:pt idx="3406">
                  <c:v>3.2554638247739125E-3</c:v>
                </c:pt>
                <c:pt idx="3407">
                  <c:v>3.1721207163119269E-3</c:v>
                </c:pt>
                <c:pt idx="3408">
                  <c:v>4.6068264296022614E-3</c:v>
                </c:pt>
                <c:pt idx="3409">
                  <c:v>4.5607217313041425E-3</c:v>
                </c:pt>
                <c:pt idx="3410">
                  <c:v>4.4986577143643659E-3</c:v>
                </c:pt>
                <c:pt idx="3411">
                  <c:v>4.2645877076200635E-3</c:v>
                </c:pt>
                <c:pt idx="3412">
                  <c:v>3.9915060330850509E-3</c:v>
                </c:pt>
                <c:pt idx="3413">
                  <c:v>3.796447694131469E-3</c:v>
                </c:pt>
                <c:pt idx="3414">
                  <c:v>3.6882789788935735E-3</c:v>
                </c:pt>
                <c:pt idx="3415">
                  <c:v>3.6315347348343484E-3</c:v>
                </c:pt>
                <c:pt idx="3416">
                  <c:v>3.5978428399241862E-3</c:v>
                </c:pt>
                <c:pt idx="3417">
                  <c:v>3.5872032941630799E-3</c:v>
                </c:pt>
                <c:pt idx="3418">
                  <c:v>3.6013893551778836E-3</c:v>
                </c:pt>
                <c:pt idx="3419">
                  <c:v>3.6652266297445141E-3</c:v>
                </c:pt>
                <c:pt idx="3420">
                  <c:v>3.7769418602361104E-3</c:v>
                </c:pt>
                <c:pt idx="3421">
                  <c:v>3.9471745924137824E-3</c:v>
                </c:pt>
                <c:pt idx="3422">
                  <c:v>4.1617387652627194E-3</c:v>
                </c:pt>
                <c:pt idx="3423">
                  <c:v>4.3816227109922147E-3</c:v>
                </c:pt>
                <c:pt idx="3424">
                  <c:v>4.5518554431698832E-3</c:v>
                </c:pt>
                <c:pt idx="3425">
                  <c:v>4.6724369617957388E-3</c:v>
                </c:pt>
                <c:pt idx="3426">
                  <c:v>4.7628731007651262E-3</c:v>
                </c:pt>
                <c:pt idx="3427">
                  <c:v>4.8089777990632486E-3</c:v>
                </c:pt>
                <c:pt idx="3428">
                  <c:v>4.8391231787197064E-3</c:v>
                </c:pt>
                <c:pt idx="3429">
                  <c:v>4.8497627244808127E-3</c:v>
                </c:pt>
                <c:pt idx="3430">
                  <c:v>4.8196173448243479E-3</c:v>
                </c:pt>
                <c:pt idx="3431">
                  <c:v>4.7362742363623624E-3</c:v>
                </c:pt>
                <c:pt idx="3432">
                  <c:v>4.6068264296022614E-3</c:v>
                </c:pt>
                <c:pt idx="3433">
                  <c:v>4.5607217313041425E-3</c:v>
                </c:pt>
                <c:pt idx="3434">
                  <c:v>4.4986577143643659E-3</c:v>
                </c:pt>
                <c:pt idx="3435">
                  <c:v>4.2645877076200635E-3</c:v>
                </c:pt>
                <c:pt idx="3436">
                  <c:v>3.9915060330850509E-3</c:v>
                </c:pt>
                <c:pt idx="3437">
                  <c:v>3.796447694131469E-3</c:v>
                </c:pt>
                <c:pt idx="3438">
                  <c:v>3.6882789788935735E-3</c:v>
                </c:pt>
                <c:pt idx="3439">
                  <c:v>3.6315347348343484E-3</c:v>
                </c:pt>
                <c:pt idx="3440">
                  <c:v>3.5978428399241862E-3</c:v>
                </c:pt>
                <c:pt idx="3441">
                  <c:v>3.5872032941630799E-3</c:v>
                </c:pt>
                <c:pt idx="3442">
                  <c:v>3.6013893551778836E-3</c:v>
                </c:pt>
                <c:pt idx="3443">
                  <c:v>3.6652266297445141E-3</c:v>
                </c:pt>
                <c:pt idx="3444">
                  <c:v>3.7769418602361104E-3</c:v>
                </c:pt>
                <c:pt idx="3445">
                  <c:v>3.9471745924137824E-3</c:v>
                </c:pt>
                <c:pt idx="3446">
                  <c:v>4.1617387652627194E-3</c:v>
                </c:pt>
                <c:pt idx="3447">
                  <c:v>4.3816227109922147E-3</c:v>
                </c:pt>
                <c:pt idx="3448">
                  <c:v>4.5518554431698832E-3</c:v>
                </c:pt>
                <c:pt idx="3449">
                  <c:v>4.6724369617957388E-3</c:v>
                </c:pt>
                <c:pt idx="3450">
                  <c:v>4.7628731007651262E-3</c:v>
                </c:pt>
                <c:pt idx="3451">
                  <c:v>4.8089777990632486E-3</c:v>
                </c:pt>
                <c:pt idx="3452">
                  <c:v>4.8391231787197064E-3</c:v>
                </c:pt>
                <c:pt idx="3453">
                  <c:v>4.8497627244808127E-3</c:v>
                </c:pt>
                <c:pt idx="3454">
                  <c:v>4.8196173448243479E-3</c:v>
                </c:pt>
                <c:pt idx="3455">
                  <c:v>4.7362742363623624E-3</c:v>
                </c:pt>
                <c:pt idx="3456">
                  <c:v>-6.5838578395383332E-4</c:v>
                </c:pt>
                <c:pt idx="3457">
                  <c:v>-7.0449048225195224E-4</c:v>
                </c:pt>
                <c:pt idx="3458">
                  <c:v>-7.6655449919172877E-4</c:v>
                </c:pt>
                <c:pt idx="3459">
                  <c:v>-1.0006245059360312E-3</c:v>
                </c:pt>
                <c:pt idx="3460">
                  <c:v>-1.2737061804710438E-3</c:v>
                </c:pt>
                <c:pt idx="3461">
                  <c:v>-1.4687645194246257E-3</c:v>
                </c:pt>
                <c:pt idx="3462">
                  <c:v>-1.5769332346625212E-3</c:v>
                </c:pt>
                <c:pt idx="3463">
                  <c:v>-1.6336774787217463E-3</c:v>
                </c:pt>
                <c:pt idx="3464">
                  <c:v>-1.6673693736319085E-3</c:v>
                </c:pt>
                <c:pt idx="3465">
                  <c:v>-1.6780089193930148E-3</c:v>
                </c:pt>
                <c:pt idx="3466">
                  <c:v>-1.6638228583782111E-3</c:v>
                </c:pt>
                <c:pt idx="3467">
                  <c:v>-1.5999855838115806E-3</c:v>
                </c:pt>
                <c:pt idx="3468">
                  <c:v>-1.4882703533199843E-3</c:v>
                </c:pt>
                <c:pt idx="3469">
                  <c:v>-1.3180376211423123E-3</c:v>
                </c:pt>
                <c:pt idx="3470">
                  <c:v>-1.1034734482933753E-3</c:v>
                </c:pt>
                <c:pt idx="3471">
                  <c:v>-8.8358950256388E-4</c:v>
                </c:pt>
                <c:pt idx="3472">
                  <c:v>-7.1335677038621148E-4</c:v>
                </c:pt>
                <c:pt idx="3473">
                  <c:v>-5.9277525176035586E-4</c:v>
                </c:pt>
                <c:pt idx="3474">
                  <c:v>-5.0233911279096849E-4</c:v>
                </c:pt>
                <c:pt idx="3475">
                  <c:v>-4.562344144928461E-4</c:v>
                </c:pt>
                <c:pt idx="3476">
                  <c:v>-4.2608903483638827E-4</c:v>
                </c:pt>
                <c:pt idx="3477">
                  <c:v>-4.1544948907528204E-4</c:v>
                </c:pt>
                <c:pt idx="3478">
                  <c:v>-4.4559486873174681E-4</c:v>
                </c:pt>
                <c:pt idx="3479">
                  <c:v>-5.2893797719373234E-4</c:v>
                </c:pt>
                <c:pt idx="3480">
                  <c:v>-4.1996107994374601E-4</c:v>
                </c:pt>
                <c:pt idx="3481">
                  <c:v>-4.6606577824186493E-4</c:v>
                </c:pt>
                <c:pt idx="3482">
                  <c:v>-5.2812979518164146E-4</c:v>
                </c:pt>
                <c:pt idx="3483">
                  <c:v>-7.6219980192594391E-4</c:v>
                </c:pt>
                <c:pt idx="3484">
                  <c:v>-1.0352814764609565E-3</c:v>
                </c:pt>
                <c:pt idx="3485">
                  <c:v>-1.2303398154145384E-3</c:v>
                </c:pt>
                <c:pt idx="3486">
                  <c:v>-1.3385085306524339E-3</c:v>
                </c:pt>
                <c:pt idx="3487">
                  <c:v>-1.395252774711659E-3</c:v>
                </c:pt>
                <c:pt idx="3488">
                  <c:v>-1.4289446696218212E-3</c:v>
                </c:pt>
                <c:pt idx="3489">
                  <c:v>-1.4395842153829275E-3</c:v>
                </c:pt>
                <c:pt idx="3490">
                  <c:v>-1.4253981543681238E-3</c:v>
                </c:pt>
                <c:pt idx="3491">
                  <c:v>-1.3615608798014933E-3</c:v>
                </c:pt>
                <c:pt idx="3492">
                  <c:v>-1.2498456493098969E-3</c:v>
                </c:pt>
                <c:pt idx="3493">
                  <c:v>-1.079612917132225E-3</c:v>
                </c:pt>
                <c:pt idx="3494">
                  <c:v>-8.6504874428328798E-4</c:v>
                </c:pt>
                <c:pt idx="3495">
                  <c:v>-6.4516479855379269E-4</c:v>
                </c:pt>
                <c:pt idx="3496">
                  <c:v>-4.7493206637612417E-4</c:v>
                </c:pt>
                <c:pt idx="3497">
                  <c:v>-3.5435054775026856E-4</c:v>
                </c:pt>
                <c:pt idx="3498">
                  <c:v>-2.6391440878088118E-4</c:v>
                </c:pt>
                <c:pt idx="3499">
                  <c:v>-2.1780971048275879E-4</c:v>
                </c:pt>
                <c:pt idx="3500">
                  <c:v>-1.8766433082630096E-4</c:v>
                </c:pt>
                <c:pt idx="3501">
                  <c:v>-1.7702478506519473E-4</c:v>
                </c:pt>
                <c:pt idx="3502">
                  <c:v>-2.071701647216595E-4</c:v>
                </c:pt>
                <c:pt idx="3503">
                  <c:v>-2.9051327318364503E-4</c:v>
                </c:pt>
                <c:pt idx="3504">
                  <c:v>-1.0304157839538322E-3</c:v>
                </c:pt>
                <c:pt idx="3505">
                  <c:v>-1.0765204822519511E-3</c:v>
                </c:pt>
                <c:pt idx="3506">
                  <c:v>-1.1385844991917277E-3</c:v>
                </c:pt>
                <c:pt idx="3507">
                  <c:v>-1.3726545059360301E-3</c:v>
                </c:pt>
                <c:pt idx="3508">
                  <c:v>-1.6457361804710427E-3</c:v>
                </c:pt>
                <c:pt idx="3509">
                  <c:v>-1.8407945194246246E-3</c:v>
                </c:pt>
                <c:pt idx="3510">
                  <c:v>-1.9489632346625201E-3</c:v>
                </c:pt>
                <c:pt idx="3511">
                  <c:v>-2.0057074787217452E-3</c:v>
                </c:pt>
                <c:pt idx="3512">
                  <c:v>-2.0393993736319074E-3</c:v>
                </c:pt>
                <c:pt idx="3513">
                  <c:v>-2.0500389193930137E-3</c:v>
                </c:pt>
                <c:pt idx="3514">
                  <c:v>-2.03585285837821E-3</c:v>
                </c:pt>
                <c:pt idx="3515">
                  <c:v>-1.9720155838115795E-3</c:v>
                </c:pt>
                <c:pt idx="3516">
                  <c:v>-1.8603003533199831E-3</c:v>
                </c:pt>
                <c:pt idx="3517">
                  <c:v>-1.6900676211423112E-3</c:v>
                </c:pt>
                <c:pt idx="3518">
                  <c:v>-1.4755034482933742E-3</c:v>
                </c:pt>
                <c:pt idx="3519">
                  <c:v>-1.2556195025638789E-3</c:v>
                </c:pt>
                <c:pt idx="3520">
                  <c:v>-1.0853867703862104E-3</c:v>
                </c:pt>
                <c:pt idx="3521">
                  <c:v>-9.6480525176035475E-4</c:v>
                </c:pt>
                <c:pt idx="3522">
                  <c:v>-8.7436911279096738E-4</c:v>
                </c:pt>
                <c:pt idx="3523">
                  <c:v>-8.2826441449284499E-4</c:v>
                </c:pt>
                <c:pt idx="3524">
                  <c:v>-7.9811903483638716E-4</c:v>
                </c:pt>
                <c:pt idx="3525">
                  <c:v>-7.8747948907528093E-4</c:v>
                </c:pt>
                <c:pt idx="3526">
                  <c:v>-8.176248687317457E-4</c:v>
                </c:pt>
                <c:pt idx="3527">
                  <c:v>-9.0096797719373123E-4</c:v>
                </c:pt>
                <c:pt idx="3528">
                  <c:v>8.7698184812686625E-4</c:v>
                </c:pt>
                <c:pt idx="3529">
                  <c:v>8.3087714982874733E-4</c:v>
                </c:pt>
                <c:pt idx="3530">
                  <c:v>7.688131328889708E-4</c:v>
                </c:pt>
                <c:pt idx="3531">
                  <c:v>5.3474312614466835E-4</c:v>
                </c:pt>
                <c:pt idx="3532">
                  <c:v>2.6166145160965576E-4</c:v>
                </c:pt>
                <c:pt idx="3533">
                  <c:v>6.6603112656073854E-5</c:v>
                </c:pt>
                <c:pt idx="3534">
                  <c:v>-4.1565602581821598E-5</c:v>
                </c:pt>
                <c:pt idx="3535">
                  <c:v>-9.830984664104675E-5</c:v>
                </c:pt>
                <c:pt idx="3536">
                  <c:v>-1.3200174155120897E-4</c:v>
                </c:pt>
                <c:pt idx="3537">
                  <c:v>-1.4264128731231521E-4</c:v>
                </c:pt>
                <c:pt idx="3538">
                  <c:v>-1.2845522629751152E-4</c:v>
                </c:pt>
                <c:pt idx="3539">
                  <c:v>-6.4617951730881057E-5</c:v>
                </c:pt>
                <c:pt idx="3540">
                  <c:v>4.7097278760715316E-5</c:v>
                </c:pt>
                <c:pt idx="3541">
                  <c:v>2.173300109383873E-4</c:v>
                </c:pt>
                <c:pt idx="3542">
                  <c:v>4.3189418378732428E-4</c:v>
                </c:pt>
                <c:pt idx="3543">
                  <c:v>6.5177812951681957E-4</c:v>
                </c:pt>
                <c:pt idx="3544">
                  <c:v>8.2201086169448809E-4</c:v>
                </c:pt>
                <c:pt idx="3545">
                  <c:v>9.425923803203437E-4</c:v>
                </c:pt>
                <c:pt idx="3546">
                  <c:v>1.0330285192897311E-3</c:v>
                </c:pt>
                <c:pt idx="3547">
                  <c:v>1.0791332175878535E-3</c:v>
                </c:pt>
                <c:pt idx="3548">
                  <c:v>1.1092785972443113E-3</c:v>
                </c:pt>
                <c:pt idx="3549">
                  <c:v>1.1199181430054175E-3</c:v>
                </c:pt>
                <c:pt idx="3550">
                  <c:v>1.0897727633489528E-3</c:v>
                </c:pt>
                <c:pt idx="3551">
                  <c:v>1.0064296548869672E-3</c:v>
                </c:pt>
                <c:pt idx="3552">
                  <c:v>3.6079143815442617E-3</c:v>
                </c:pt>
                <c:pt idx="3553">
                  <c:v>3.5618096832461428E-3</c:v>
                </c:pt>
                <c:pt idx="3554">
                  <c:v>3.4997456663063663E-3</c:v>
                </c:pt>
                <c:pt idx="3555">
                  <c:v>3.2656756595620638E-3</c:v>
                </c:pt>
                <c:pt idx="3556">
                  <c:v>2.9925939850270512E-3</c:v>
                </c:pt>
                <c:pt idx="3557">
                  <c:v>2.7975356460734659E-3</c:v>
                </c:pt>
                <c:pt idx="3558">
                  <c:v>2.6893669308355704E-3</c:v>
                </c:pt>
                <c:pt idx="3559">
                  <c:v>2.6326226867763487E-3</c:v>
                </c:pt>
                <c:pt idx="3560">
                  <c:v>2.5989307918661865E-3</c:v>
                </c:pt>
                <c:pt idx="3561">
                  <c:v>2.5882912461050768E-3</c:v>
                </c:pt>
                <c:pt idx="3562">
                  <c:v>2.6024773071198805E-3</c:v>
                </c:pt>
                <c:pt idx="3563">
                  <c:v>2.6663145816865109E-3</c:v>
                </c:pt>
                <c:pt idx="3564">
                  <c:v>2.7780298121781073E-3</c:v>
                </c:pt>
                <c:pt idx="3565">
                  <c:v>2.9482625443557793E-3</c:v>
                </c:pt>
                <c:pt idx="3566">
                  <c:v>3.1628267172047163E-3</c:v>
                </c:pt>
                <c:pt idx="3567">
                  <c:v>3.382710662934215E-3</c:v>
                </c:pt>
                <c:pt idx="3568">
                  <c:v>3.5529433951118801E-3</c:v>
                </c:pt>
                <c:pt idx="3569">
                  <c:v>3.6735249137377392E-3</c:v>
                </c:pt>
                <c:pt idx="3570">
                  <c:v>3.7639610527071231E-3</c:v>
                </c:pt>
                <c:pt idx="3571">
                  <c:v>3.8100657510052489E-3</c:v>
                </c:pt>
                <c:pt idx="3572">
                  <c:v>3.8402111306617033E-3</c:v>
                </c:pt>
                <c:pt idx="3573">
                  <c:v>3.850850676422813E-3</c:v>
                </c:pt>
                <c:pt idx="3574">
                  <c:v>3.8207052967663448E-3</c:v>
                </c:pt>
                <c:pt idx="3575">
                  <c:v>3.7373621883043627E-3</c:v>
                </c:pt>
                <c:pt idx="3576">
                  <c:v>8.7698184812686625E-4</c:v>
                </c:pt>
                <c:pt idx="3577">
                  <c:v>8.3087714982874733E-4</c:v>
                </c:pt>
                <c:pt idx="3578">
                  <c:v>7.688131328889708E-4</c:v>
                </c:pt>
                <c:pt idx="3579">
                  <c:v>5.3474312614466835E-4</c:v>
                </c:pt>
                <c:pt idx="3580">
                  <c:v>2.6166145160965576E-4</c:v>
                </c:pt>
                <c:pt idx="3581">
                  <c:v>6.6603112656073854E-5</c:v>
                </c:pt>
                <c:pt idx="3582">
                  <c:v>-4.1565602581821598E-5</c:v>
                </c:pt>
                <c:pt idx="3583">
                  <c:v>-9.830984664104675E-5</c:v>
                </c:pt>
                <c:pt idx="3584">
                  <c:v>-1.3200174155120897E-4</c:v>
                </c:pt>
                <c:pt idx="3585">
                  <c:v>-1.4264128731231521E-4</c:v>
                </c:pt>
                <c:pt idx="3586">
                  <c:v>-1.2845522629751152E-4</c:v>
                </c:pt>
                <c:pt idx="3587">
                  <c:v>-6.4617951730881057E-5</c:v>
                </c:pt>
                <c:pt idx="3588">
                  <c:v>4.7097278760715316E-5</c:v>
                </c:pt>
                <c:pt idx="3589">
                  <c:v>2.173300109383873E-4</c:v>
                </c:pt>
                <c:pt idx="3590">
                  <c:v>4.3189418378732428E-4</c:v>
                </c:pt>
                <c:pt idx="3591">
                  <c:v>6.5177812951681957E-4</c:v>
                </c:pt>
                <c:pt idx="3592">
                  <c:v>8.2201086169448809E-4</c:v>
                </c:pt>
                <c:pt idx="3593">
                  <c:v>9.425923803203437E-4</c:v>
                </c:pt>
                <c:pt idx="3594">
                  <c:v>1.0330285192897311E-3</c:v>
                </c:pt>
                <c:pt idx="3595">
                  <c:v>1.0791332175878535E-3</c:v>
                </c:pt>
                <c:pt idx="3596">
                  <c:v>1.1092785972443113E-3</c:v>
                </c:pt>
                <c:pt idx="3597">
                  <c:v>1.1199181430054175E-3</c:v>
                </c:pt>
                <c:pt idx="3598">
                  <c:v>1.0897727633489528E-3</c:v>
                </c:pt>
                <c:pt idx="3599">
                  <c:v>1.0064296548869672E-3</c:v>
                </c:pt>
                <c:pt idx="3600">
                  <c:v>8.7698184812686625E-4</c:v>
                </c:pt>
                <c:pt idx="3601">
                  <c:v>8.3087714982874733E-4</c:v>
                </c:pt>
                <c:pt idx="3602">
                  <c:v>7.688131328889708E-4</c:v>
                </c:pt>
                <c:pt idx="3603">
                  <c:v>5.3474312614466835E-4</c:v>
                </c:pt>
                <c:pt idx="3604">
                  <c:v>2.6166145160965576E-4</c:v>
                </c:pt>
                <c:pt idx="3605">
                  <c:v>6.6603112656073854E-5</c:v>
                </c:pt>
                <c:pt idx="3606">
                  <c:v>-4.1565602581821598E-5</c:v>
                </c:pt>
                <c:pt idx="3607">
                  <c:v>-9.830984664104675E-5</c:v>
                </c:pt>
                <c:pt idx="3608">
                  <c:v>-1.3200174155120897E-4</c:v>
                </c:pt>
                <c:pt idx="3609">
                  <c:v>-1.4264128731231521E-4</c:v>
                </c:pt>
                <c:pt idx="3610">
                  <c:v>-1.2845522629751152E-4</c:v>
                </c:pt>
                <c:pt idx="3611">
                  <c:v>-6.4617951730881057E-5</c:v>
                </c:pt>
                <c:pt idx="3612">
                  <c:v>4.7097278760715316E-5</c:v>
                </c:pt>
                <c:pt idx="3613">
                  <c:v>2.173300109383873E-4</c:v>
                </c:pt>
                <c:pt idx="3614">
                  <c:v>4.3189418378732428E-4</c:v>
                </c:pt>
                <c:pt idx="3615">
                  <c:v>6.5177812951681957E-4</c:v>
                </c:pt>
                <c:pt idx="3616">
                  <c:v>8.2201086169448809E-4</c:v>
                </c:pt>
                <c:pt idx="3617">
                  <c:v>9.425923803203437E-4</c:v>
                </c:pt>
                <c:pt idx="3618">
                  <c:v>1.0330285192897311E-3</c:v>
                </c:pt>
                <c:pt idx="3619">
                  <c:v>1.0791332175878535E-3</c:v>
                </c:pt>
                <c:pt idx="3620">
                  <c:v>1.1092785972443113E-3</c:v>
                </c:pt>
                <c:pt idx="3621">
                  <c:v>1.1199181430054175E-3</c:v>
                </c:pt>
                <c:pt idx="3622">
                  <c:v>1.0897727633489528E-3</c:v>
                </c:pt>
                <c:pt idx="3623">
                  <c:v>1.0064296548869672E-3</c:v>
                </c:pt>
                <c:pt idx="3624">
                  <c:v>1.4874365521369524E-3</c:v>
                </c:pt>
                <c:pt idx="3625">
                  <c:v>1.4413318538388335E-3</c:v>
                </c:pt>
                <c:pt idx="3626">
                  <c:v>1.379267836899057E-3</c:v>
                </c:pt>
                <c:pt idx="3627">
                  <c:v>1.1451978301547545E-3</c:v>
                </c:pt>
                <c:pt idx="3628">
                  <c:v>8.7211615561974196E-4</c:v>
                </c:pt>
                <c:pt idx="3629">
                  <c:v>6.7705781666616352E-4</c:v>
                </c:pt>
                <c:pt idx="3630">
                  <c:v>5.6888910142826807E-4</c:v>
                </c:pt>
                <c:pt idx="3631">
                  <c:v>5.1214485736903945E-4</c:v>
                </c:pt>
                <c:pt idx="3632">
                  <c:v>4.7845296245887722E-4</c:v>
                </c:pt>
                <c:pt idx="3633">
                  <c:v>4.6781341669777446E-4</c:v>
                </c:pt>
                <c:pt idx="3634">
                  <c:v>4.8199947771257814E-4</c:v>
                </c:pt>
                <c:pt idx="3635">
                  <c:v>5.4583675227920861E-4</c:v>
                </c:pt>
                <c:pt idx="3636">
                  <c:v>6.5755198277080498E-4</c:v>
                </c:pt>
                <c:pt idx="3637">
                  <c:v>8.2778471494847697E-4</c:v>
                </c:pt>
                <c:pt idx="3638">
                  <c:v>1.0423488877974139E-3</c:v>
                </c:pt>
                <c:pt idx="3639">
                  <c:v>1.2622328335269058E-3</c:v>
                </c:pt>
                <c:pt idx="3640">
                  <c:v>1.4324655657045778E-3</c:v>
                </c:pt>
                <c:pt idx="3641">
                  <c:v>1.5530470843304299E-3</c:v>
                </c:pt>
                <c:pt idx="3642">
                  <c:v>1.6434832232998207E-3</c:v>
                </c:pt>
                <c:pt idx="3643">
                  <c:v>1.6895879215979397E-3</c:v>
                </c:pt>
                <c:pt idx="3644">
                  <c:v>1.719733301254401E-3</c:v>
                </c:pt>
                <c:pt idx="3645">
                  <c:v>1.7303728470155037E-3</c:v>
                </c:pt>
                <c:pt idx="3646">
                  <c:v>1.7002274673590424E-3</c:v>
                </c:pt>
                <c:pt idx="3647">
                  <c:v>1.6168843588970534E-3</c:v>
                </c:pt>
                <c:pt idx="3648">
                  <c:v>-2.143064402667573E-3</c:v>
                </c:pt>
                <c:pt idx="3649">
                  <c:v>-2.1891691009656919E-3</c:v>
                </c:pt>
                <c:pt idx="3650">
                  <c:v>-2.2512331179054684E-3</c:v>
                </c:pt>
                <c:pt idx="3651">
                  <c:v>-2.4853031246497709E-3</c:v>
                </c:pt>
                <c:pt idx="3652">
                  <c:v>-2.7583847991847835E-3</c:v>
                </c:pt>
                <c:pt idx="3653">
                  <c:v>-2.9534431381383654E-3</c:v>
                </c:pt>
                <c:pt idx="3654">
                  <c:v>-3.0616118533762608E-3</c:v>
                </c:pt>
                <c:pt idx="3655">
                  <c:v>-3.118356097435486E-3</c:v>
                </c:pt>
                <c:pt idx="3656">
                  <c:v>-3.1520479923456482E-3</c:v>
                </c:pt>
                <c:pt idx="3657">
                  <c:v>-3.1626875381067544E-3</c:v>
                </c:pt>
                <c:pt idx="3658">
                  <c:v>-3.1485014770919507E-3</c:v>
                </c:pt>
                <c:pt idx="3659">
                  <c:v>-3.0846642025253203E-3</c:v>
                </c:pt>
                <c:pt idx="3660">
                  <c:v>-2.9729489720337239E-3</c:v>
                </c:pt>
                <c:pt idx="3661">
                  <c:v>-2.8027162398560519E-3</c:v>
                </c:pt>
                <c:pt idx="3662">
                  <c:v>-2.5881520670071149E-3</c:v>
                </c:pt>
                <c:pt idx="3663">
                  <c:v>-2.3682681212776197E-3</c:v>
                </c:pt>
                <c:pt idx="3664">
                  <c:v>-2.1980353890999511E-3</c:v>
                </c:pt>
                <c:pt idx="3665">
                  <c:v>-2.0774538704740955E-3</c:v>
                </c:pt>
                <c:pt idx="3666">
                  <c:v>-1.9870177315047081E-3</c:v>
                </c:pt>
                <c:pt idx="3667">
                  <c:v>-1.9409130332065858E-3</c:v>
                </c:pt>
                <c:pt idx="3668">
                  <c:v>-1.9107676535501279E-3</c:v>
                </c:pt>
                <c:pt idx="3669">
                  <c:v>-1.9001281077890217E-3</c:v>
                </c:pt>
                <c:pt idx="3670">
                  <c:v>-1.9302734874454865E-3</c:v>
                </c:pt>
                <c:pt idx="3671">
                  <c:v>-2.013616595907472E-3</c:v>
                </c:pt>
                <c:pt idx="3672">
                  <c:v>-8.1733558662722486E-4</c:v>
                </c:pt>
                <c:pt idx="3673">
                  <c:v>-8.6344028492534378E-4</c:v>
                </c:pt>
                <c:pt idx="3674">
                  <c:v>-9.2550430186512031E-4</c:v>
                </c:pt>
                <c:pt idx="3675">
                  <c:v>-1.1595743086094228E-3</c:v>
                </c:pt>
                <c:pt idx="3676">
                  <c:v>-1.4326559831444353E-3</c:v>
                </c:pt>
                <c:pt idx="3677">
                  <c:v>-1.6277143220980173E-3</c:v>
                </c:pt>
                <c:pt idx="3678">
                  <c:v>-1.7358830373359127E-3</c:v>
                </c:pt>
                <c:pt idx="3679">
                  <c:v>-1.7926272813951379E-3</c:v>
                </c:pt>
                <c:pt idx="3680">
                  <c:v>-1.8263191763053001E-3</c:v>
                </c:pt>
                <c:pt idx="3681">
                  <c:v>-1.8369587220664063E-3</c:v>
                </c:pt>
                <c:pt idx="3682">
                  <c:v>-1.8227726610516026E-3</c:v>
                </c:pt>
                <c:pt idx="3683">
                  <c:v>-1.7589353864849722E-3</c:v>
                </c:pt>
                <c:pt idx="3684">
                  <c:v>-1.6472201559933758E-3</c:v>
                </c:pt>
                <c:pt idx="3685">
                  <c:v>-1.4769874238157038E-3</c:v>
                </c:pt>
                <c:pt idx="3686">
                  <c:v>-1.2624232509667668E-3</c:v>
                </c:pt>
                <c:pt idx="3687">
                  <c:v>-1.0425393052372715E-3</c:v>
                </c:pt>
                <c:pt idx="3688">
                  <c:v>-8.7230657305960302E-4</c:v>
                </c:pt>
                <c:pt idx="3689">
                  <c:v>-7.517250544337474E-4</c:v>
                </c:pt>
                <c:pt idx="3690">
                  <c:v>-6.6128891546436003E-4</c:v>
                </c:pt>
                <c:pt idx="3691">
                  <c:v>-6.1518421716623764E-4</c:v>
                </c:pt>
                <c:pt idx="3692">
                  <c:v>-5.8503883750977981E-4</c:v>
                </c:pt>
                <c:pt idx="3693">
                  <c:v>-5.7439929174867357E-4</c:v>
                </c:pt>
                <c:pt idx="3694">
                  <c:v>-6.0454467140513835E-4</c:v>
                </c:pt>
                <c:pt idx="3695">
                  <c:v>-6.8788777986712388E-4</c:v>
                </c:pt>
                <c:pt idx="3696">
                  <c:v>-1.9841145999941814E-3</c:v>
                </c:pt>
                <c:pt idx="3697">
                  <c:v>-2.0302192982923004E-3</c:v>
                </c:pt>
                <c:pt idx="3698">
                  <c:v>-2.0922833152320769E-3</c:v>
                </c:pt>
                <c:pt idx="3699">
                  <c:v>-2.3263533219763793E-3</c:v>
                </c:pt>
                <c:pt idx="3700">
                  <c:v>-2.5994349965113919E-3</c:v>
                </c:pt>
                <c:pt idx="3701">
                  <c:v>-2.7944933354649738E-3</c:v>
                </c:pt>
                <c:pt idx="3702">
                  <c:v>-2.9026620507028693E-3</c:v>
                </c:pt>
                <c:pt idx="3703">
                  <c:v>-2.9594062947620944E-3</c:v>
                </c:pt>
                <c:pt idx="3704">
                  <c:v>-2.9930981896722567E-3</c:v>
                </c:pt>
                <c:pt idx="3705">
                  <c:v>-3.0037377354333629E-3</c:v>
                </c:pt>
                <c:pt idx="3706">
                  <c:v>-2.9895516744185592E-3</c:v>
                </c:pt>
                <c:pt idx="3707">
                  <c:v>-2.9257143998519287E-3</c:v>
                </c:pt>
                <c:pt idx="3708">
                  <c:v>-2.8139991693603324E-3</c:v>
                </c:pt>
                <c:pt idx="3709">
                  <c:v>-2.6437664371826604E-3</c:v>
                </c:pt>
                <c:pt idx="3710">
                  <c:v>-2.4292022643337234E-3</c:v>
                </c:pt>
                <c:pt idx="3711">
                  <c:v>-2.2093183186042281E-3</c:v>
                </c:pt>
                <c:pt idx="3712">
                  <c:v>-2.0390855864265596E-3</c:v>
                </c:pt>
                <c:pt idx="3713">
                  <c:v>-1.918504067800704E-3</c:v>
                </c:pt>
                <c:pt idx="3714">
                  <c:v>-1.8280679288313166E-3</c:v>
                </c:pt>
                <c:pt idx="3715">
                  <c:v>-1.7819632305331942E-3</c:v>
                </c:pt>
                <c:pt idx="3716">
                  <c:v>-1.7518178508767364E-3</c:v>
                </c:pt>
                <c:pt idx="3717">
                  <c:v>-1.7411783051156302E-3</c:v>
                </c:pt>
                <c:pt idx="3718">
                  <c:v>-1.7713236847720949E-3</c:v>
                </c:pt>
                <c:pt idx="3719">
                  <c:v>-1.8546667932340805E-3</c:v>
                </c:pt>
                <c:pt idx="3720">
                  <c:v>-2.2225393040042687E-3</c:v>
                </c:pt>
                <c:pt idx="3721">
                  <c:v>-2.2686440023023877E-3</c:v>
                </c:pt>
                <c:pt idx="3722">
                  <c:v>-2.3307080192421642E-3</c:v>
                </c:pt>
                <c:pt idx="3723">
                  <c:v>-2.5647780259864666E-3</c:v>
                </c:pt>
                <c:pt idx="3724">
                  <c:v>-2.8378597005214792E-3</c:v>
                </c:pt>
                <c:pt idx="3725">
                  <c:v>-3.0329180394750611E-3</c:v>
                </c:pt>
                <c:pt idx="3726">
                  <c:v>-3.1410867547129566E-3</c:v>
                </c:pt>
                <c:pt idx="3727">
                  <c:v>-3.1978309987721817E-3</c:v>
                </c:pt>
                <c:pt idx="3728">
                  <c:v>-3.231522893682344E-3</c:v>
                </c:pt>
                <c:pt idx="3729">
                  <c:v>-3.2421624394434502E-3</c:v>
                </c:pt>
                <c:pt idx="3730">
                  <c:v>-3.2279763784286465E-3</c:v>
                </c:pt>
                <c:pt idx="3731">
                  <c:v>-3.1641391038620161E-3</c:v>
                </c:pt>
                <c:pt idx="3732">
                  <c:v>-3.0524238733704197E-3</c:v>
                </c:pt>
                <c:pt idx="3733">
                  <c:v>-2.8821911411927477E-3</c:v>
                </c:pt>
                <c:pt idx="3734">
                  <c:v>-2.6676269683438107E-3</c:v>
                </c:pt>
                <c:pt idx="3735">
                  <c:v>-2.4477430226143154E-3</c:v>
                </c:pt>
                <c:pt idx="3736">
                  <c:v>-2.2775102904366469E-3</c:v>
                </c:pt>
                <c:pt idx="3737">
                  <c:v>-2.1569287718107913E-3</c:v>
                </c:pt>
                <c:pt idx="3738">
                  <c:v>-2.0664926328414039E-3</c:v>
                </c:pt>
                <c:pt idx="3739">
                  <c:v>-2.0203879345432815E-3</c:v>
                </c:pt>
                <c:pt idx="3740">
                  <c:v>-1.9902425548868237E-3</c:v>
                </c:pt>
                <c:pt idx="3741">
                  <c:v>-1.9796030091257175E-3</c:v>
                </c:pt>
                <c:pt idx="3742">
                  <c:v>-2.0097483887821822E-3</c:v>
                </c:pt>
                <c:pt idx="3743">
                  <c:v>-2.0930914972441678E-3</c:v>
                </c:pt>
                <c:pt idx="3744">
                  <c:v>-1.2688404879639195E-3</c:v>
                </c:pt>
                <c:pt idx="3745">
                  <c:v>-1.3149451862620384E-3</c:v>
                </c:pt>
                <c:pt idx="3746">
                  <c:v>-1.377009203201815E-3</c:v>
                </c:pt>
                <c:pt idx="3747">
                  <c:v>-1.6110792099461174E-3</c:v>
                </c:pt>
                <c:pt idx="3748">
                  <c:v>-1.88416088448113E-3</c:v>
                </c:pt>
                <c:pt idx="3749">
                  <c:v>-2.0792192234347119E-3</c:v>
                </c:pt>
                <c:pt idx="3750">
                  <c:v>-2.1873879386726074E-3</c:v>
                </c:pt>
                <c:pt idx="3751">
                  <c:v>-2.2441321827318325E-3</c:v>
                </c:pt>
                <c:pt idx="3752">
                  <c:v>-2.2778240776419947E-3</c:v>
                </c:pt>
                <c:pt idx="3753">
                  <c:v>-2.288463623403101E-3</c:v>
                </c:pt>
                <c:pt idx="3754">
                  <c:v>-2.2742775623882973E-3</c:v>
                </c:pt>
                <c:pt idx="3755">
                  <c:v>-2.2104402878216668E-3</c:v>
                </c:pt>
                <c:pt idx="3756">
                  <c:v>-2.0987250573300704E-3</c:v>
                </c:pt>
                <c:pt idx="3757">
                  <c:v>-1.9284923251523985E-3</c:v>
                </c:pt>
                <c:pt idx="3758">
                  <c:v>-1.7139281523034615E-3</c:v>
                </c:pt>
                <c:pt idx="3759">
                  <c:v>-1.4940442065739662E-3</c:v>
                </c:pt>
                <c:pt idx="3760">
                  <c:v>-1.3238114743962977E-3</c:v>
                </c:pt>
                <c:pt idx="3761">
                  <c:v>-1.2032299557704421E-3</c:v>
                </c:pt>
                <c:pt idx="3762">
                  <c:v>-1.1127938168010547E-3</c:v>
                </c:pt>
                <c:pt idx="3763">
                  <c:v>-1.0666891185029323E-3</c:v>
                </c:pt>
                <c:pt idx="3764">
                  <c:v>-1.0365437388464745E-3</c:v>
                </c:pt>
                <c:pt idx="3765">
                  <c:v>-1.0259041930853682E-3</c:v>
                </c:pt>
                <c:pt idx="3766">
                  <c:v>-1.056049572741833E-3</c:v>
                </c:pt>
                <c:pt idx="3767">
                  <c:v>-1.1393926812038185E-3</c:v>
                </c:pt>
                <c:pt idx="3768">
                  <c:v>1.5922559601571282E-3</c:v>
                </c:pt>
                <c:pt idx="3769">
                  <c:v>1.5461512618590093E-3</c:v>
                </c:pt>
                <c:pt idx="3770">
                  <c:v>1.4840872449192327E-3</c:v>
                </c:pt>
                <c:pt idx="3771">
                  <c:v>1.2500172381749303E-3</c:v>
                </c:pt>
                <c:pt idx="3772">
                  <c:v>9.7693556363991768E-4</c:v>
                </c:pt>
                <c:pt idx="3773">
                  <c:v>7.8187722468633578E-4</c:v>
                </c:pt>
                <c:pt idx="3774">
                  <c:v>6.7370850944844032E-4</c:v>
                </c:pt>
                <c:pt idx="3775">
                  <c:v>6.1696426538921517E-4</c:v>
                </c:pt>
                <c:pt idx="3776">
                  <c:v>5.8327237047905295E-4</c:v>
                </c:pt>
                <c:pt idx="3777">
                  <c:v>5.7263282471794671E-4</c:v>
                </c:pt>
                <c:pt idx="3778">
                  <c:v>5.868188857327504E-4</c:v>
                </c:pt>
                <c:pt idx="3779">
                  <c:v>6.5065616029938086E-4</c:v>
                </c:pt>
                <c:pt idx="3780">
                  <c:v>7.6237139079097724E-4</c:v>
                </c:pt>
                <c:pt idx="3781">
                  <c:v>9.3260412296864922E-4</c:v>
                </c:pt>
                <c:pt idx="3782">
                  <c:v>1.1471682958175862E-3</c:v>
                </c:pt>
                <c:pt idx="3783">
                  <c:v>1.3670522415470815E-3</c:v>
                </c:pt>
                <c:pt idx="3784">
                  <c:v>1.53728497372475E-3</c:v>
                </c:pt>
                <c:pt idx="3785">
                  <c:v>1.6578664923506056E-3</c:v>
                </c:pt>
                <c:pt idx="3786">
                  <c:v>1.748302631319993E-3</c:v>
                </c:pt>
                <c:pt idx="3787">
                  <c:v>1.7944073296181154E-3</c:v>
                </c:pt>
                <c:pt idx="3788">
                  <c:v>1.8245527092745732E-3</c:v>
                </c:pt>
                <c:pt idx="3789">
                  <c:v>1.8351922550356795E-3</c:v>
                </c:pt>
                <c:pt idx="3790">
                  <c:v>1.8050468753792147E-3</c:v>
                </c:pt>
                <c:pt idx="3791">
                  <c:v>1.7217037669172292E-3</c:v>
                </c:pt>
                <c:pt idx="3792">
                  <c:v>4.4786969149616558E-3</c:v>
                </c:pt>
                <c:pt idx="3793">
                  <c:v>4.4325922166635369E-3</c:v>
                </c:pt>
                <c:pt idx="3794">
                  <c:v>4.3705281997237604E-3</c:v>
                </c:pt>
                <c:pt idx="3795">
                  <c:v>4.1364581929794579E-3</c:v>
                </c:pt>
                <c:pt idx="3796">
                  <c:v>3.8633765184444453E-3</c:v>
                </c:pt>
                <c:pt idx="3797">
                  <c:v>3.6683181794908599E-3</c:v>
                </c:pt>
                <c:pt idx="3798">
                  <c:v>3.5601494642529645E-3</c:v>
                </c:pt>
                <c:pt idx="3799">
                  <c:v>3.5034052201937428E-3</c:v>
                </c:pt>
                <c:pt idx="3800">
                  <c:v>3.4697133252835806E-3</c:v>
                </c:pt>
                <c:pt idx="3801">
                  <c:v>3.4590737795224709E-3</c:v>
                </c:pt>
                <c:pt idx="3802">
                  <c:v>3.4732598405372746E-3</c:v>
                </c:pt>
                <c:pt idx="3803">
                  <c:v>3.537097115103905E-3</c:v>
                </c:pt>
                <c:pt idx="3804">
                  <c:v>3.6488123455955014E-3</c:v>
                </c:pt>
                <c:pt idx="3805">
                  <c:v>3.8190450777731734E-3</c:v>
                </c:pt>
                <c:pt idx="3806">
                  <c:v>4.0336092506221104E-3</c:v>
                </c:pt>
                <c:pt idx="3807">
                  <c:v>4.2534931963516091E-3</c:v>
                </c:pt>
                <c:pt idx="3808">
                  <c:v>4.4237259285292742E-3</c:v>
                </c:pt>
                <c:pt idx="3809">
                  <c:v>4.5443074471551333E-3</c:v>
                </c:pt>
                <c:pt idx="3810">
                  <c:v>4.6347435861245172E-3</c:v>
                </c:pt>
                <c:pt idx="3811">
                  <c:v>4.680848284422643E-3</c:v>
                </c:pt>
                <c:pt idx="3812">
                  <c:v>4.7109936640790974E-3</c:v>
                </c:pt>
                <c:pt idx="3813">
                  <c:v>4.7216332098402071E-3</c:v>
                </c:pt>
                <c:pt idx="3814">
                  <c:v>4.6914878301837389E-3</c:v>
                </c:pt>
                <c:pt idx="3815">
                  <c:v>4.6081447217217568E-3</c:v>
                </c:pt>
                <c:pt idx="3816">
                  <c:v>5.8044257310020005E-3</c:v>
                </c:pt>
                <c:pt idx="3817">
                  <c:v>5.7583210327038815E-3</c:v>
                </c:pt>
                <c:pt idx="3818">
                  <c:v>5.696257015764105E-3</c:v>
                </c:pt>
                <c:pt idx="3819">
                  <c:v>5.4621870090198026E-3</c:v>
                </c:pt>
                <c:pt idx="3820">
                  <c:v>5.18910533448479E-3</c:v>
                </c:pt>
                <c:pt idx="3821">
                  <c:v>4.9940469955312115E-3</c:v>
                </c:pt>
                <c:pt idx="3822">
                  <c:v>4.8858782802933161E-3</c:v>
                </c:pt>
                <c:pt idx="3823">
                  <c:v>4.8291340362340875E-3</c:v>
                </c:pt>
                <c:pt idx="3824">
                  <c:v>4.7954421413239252E-3</c:v>
                </c:pt>
                <c:pt idx="3825">
                  <c:v>4.7848025955628225E-3</c:v>
                </c:pt>
                <c:pt idx="3826">
                  <c:v>4.7989886565776262E-3</c:v>
                </c:pt>
                <c:pt idx="3827">
                  <c:v>4.8628259311442566E-3</c:v>
                </c:pt>
                <c:pt idx="3828">
                  <c:v>4.974541161635853E-3</c:v>
                </c:pt>
                <c:pt idx="3829">
                  <c:v>5.144773893813525E-3</c:v>
                </c:pt>
                <c:pt idx="3830">
                  <c:v>5.359338066662462E-3</c:v>
                </c:pt>
                <c:pt idx="3831">
                  <c:v>5.5792220123919538E-3</c:v>
                </c:pt>
                <c:pt idx="3832">
                  <c:v>5.7494547445696258E-3</c:v>
                </c:pt>
                <c:pt idx="3833">
                  <c:v>5.8700362631954779E-3</c:v>
                </c:pt>
                <c:pt idx="3834">
                  <c:v>5.9604724021648688E-3</c:v>
                </c:pt>
                <c:pt idx="3835">
                  <c:v>6.0065771004629877E-3</c:v>
                </c:pt>
                <c:pt idx="3836">
                  <c:v>6.036722480119449E-3</c:v>
                </c:pt>
                <c:pt idx="3837">
                  <c:v>6.0473620258805517E-3</c:v>
                </c:pt>
                <c:pt idx="3838">
                  <c:v>6.0172166462240904E-3</c:v>
                </c:pt>
                <c:pt idx="3839">
                  <c:v>5.9338735377621014E-3</c:v>
                </c:pt>
                <c:pt idx="3840">
                  <c:v>5.6112142590095705E-3</c:v>
                </c:pt>
                <c:pt idx="3841">
                  <c:v>5.5651095607114516E-3</c:v>
                </c:pt>
                <c:pt idx="3842">
                  <c:v>5.5030455437716751E-3</c:v>
                </c:pt>
                <c:pt idx="3843">
                  <c:v>5.2689755370273726E-3</c:v>
                </c:pt>
                <c:pt idx="3844">
                  <c:v>4.99589386249236E-3</c:v>
                </c:pt>
                <c:pt idx="3845">
                  <c:v>4.8008355235387747E-3</c:v>
                </c:pt>
                <c:pt idx="3846">
                  <c:v>4.6926668083008792E-3</c:v>
                </c:pt>
                <c:pt idx="3847">
                  <c:v>4.6359225642416575E-3</c:v>
                </c:pt>
                <c:pt idx="3848">
                  <c:v>4.6022306693314953E-3</c:v>
                </c:pt>
                <c:pt idx="3849">
                  <c:v>4.5915911235703856E-3</c:v>
                </c:pt>
                <c:pt idx="3850">
                  <c:v>4.6057771845851893E-3</c:v>
                </c:pt>
                <c:pt idx="3851">
                  <c:v>4.6696144591518197E-3</c:v>
                </c:pt>
                <c:pt idx="3852">
                  <c:v>4.7813296896434161E-3</c:v>
                </c:pt>
                <c:pt idx="3853">
                  <c:v>4.9515624218210881E-3</c:v>
                </c:pt>
                <c:pt idx="3854">
                  <c:v>5.1661265946700251E-3</c:v>
                </c:pt>
                <c:pt idx="3855">
                  <c:v>5.3860105403995238E-3</c:v>
                </c:pt>
                <c:pt idx="3856">
                  <c:v>5.5562432725771889E-3</c:v>
                </c:pt>
                <c:pt idx="3857">
                  <c:v>5.676824791203048E-3</c:v>
                </c:pt>
                <c:pt idx="3858">
                  <c:v>5.7672609301724319E-3</c:v>
                </c:pt>
                <c:pt idx="3859">
                  <c:v>5.8133656284705577E-3</c:v>
                </c:pt>
                <c:pt idx="3860">
                  <c:v>5.8435110081270121E-3</c:v>
                </c:pt>
                <c:pt idx="3861">
                  <c:v>5.8541505538881218E-3</c:v>
                </c:pt>
                <c:pt idx="3862">
                  <c:v>5.8240051742316536E-3</c:v>
                </c:pt>
                <c:pt idx="3863">
                  <c:v>5.7406620657696715E-3</c:v>
                </c:pt>
                <c:pt idx="3864">
                  <c:v>4.6575154429692213E-3</c:v>
                </c:pt>
                <c:pt idx="3865">
                  <c:v>4.6114107446711024E-3</c:v>
                </c:pt>
                <c:pt idx="3866">
                  <c:v>4.5493467277313258E-3</c:v>
                </c:pt>
                <c:pt idx="3867">
                  <c:v>4.3152767209870234E-3</c:v>
                </c:pt>
                <c:pt idx="3868">
                  <c:v>4.0421950464520108E-3</c:v>
                </c:pt>
                <c:pt idx="3869">
                  <c:v>3.8471367074984254E-3</c:v>
                </c:pt>
                <c:pt idx="3870">
                  <c:v>3.73896799226053E-3</c:v>
                </c:pt>
                <c:pt idx="3871">
                  <c:v>3.6822237482013083E-3</c:v>
                </c:pt>
                <c:pt idx="3872">
                  <c:v>3.6485318532911461E-3</c:v>
                </c:pt>
                <c:pt idx="3873">
                  <c:v>3.6378923075300364E-3</c:v>
                </c:pt>
                <c:pt idx="3874">
                  <c:v>3.6520783685448401E-3</c:v>
                </c:pt>
                <c:pt idx="3875">
                  <c:v>3.7159156431114705E-3</c:v>
                </c:pt>
                <c:pt idx="3876">
                  <c:v>3.8276308736030669E-3</c:v>
                </c:pt>
                <c:pt idx="3877">
                  <c:v>3.9978636057807389E-3</c:v>
                </c:pt>
                <c:pt idx="3878">
                  <c:v>4.2124277786296759E-3</c:v>
                </c:pt>
                <c:pt idx="3879">
                  <c:v>4.4323117243591746E-3</c:v>
                </c:pt>
                <c:pt idx="3880">
                  <c:v>4.6025444565368397E-3</c:v>
                </c:pt>
                <c:pt idx="3881">
                  <c:v>4.7231259751626987E-3</c:v>
                </c:pt>
                <c:pt idx="3882">
                  <c:v>4.8135621141320827E-3</c:v>
                </c:pt>
                <c:pt idx="3883">
                  <c:v>4.8596668124302085E-3</c:v>
                </c:pt>
                <c:pt idx="3884">
                  <c:v>4.8898121920866629E-3</c:v>
                </c:pt>
                <c:pt idx="3885">
                  <c:v>4.9004517378477726E-3</c:v>
                </c:pt>
                <c:pt idx="3886">
                  <c:v>4.8703063581913043E-3</c:v>
                </c:pt>
                <c:pt idx="3887">
                  <c:v>4.7869632497293223E-3</c:v>
                </c:pt>
                <c:pt idx="3888">
                  <c:v>1.5579942908380863E-3</c:v>
                </c:pt>
                <c:pt idx="3889">
                  <c:v>1.5118895925399674E-3</c:v>
                </c:pt>
                <c:pt idx="3890">
                  <c:v>1.4498255756001908E-3</c:v>
                </c:pt>
                <c:pt idx="3891">
                  <c:v>1.2157555688558884E-3</c:v>
                </c:pt>
                <c:pt idx="3892">
                  <c:v>9.4267389432087581E-4</c:v>
                </c:pt>
                <c:pt idx="3893">
                  <c:v>7.4761555536729044E-4</c:v>
                </c:pt>
                <c:pt idx="3894">
                  <c:v>6.3944684012939498E-4</c:v>
                </c:pt>
                <c:pt idx="3895">
                  <c:v>5.827025960701733E-4</c:v>
                </c:pt>
                <c:pt idx="3896">
                  <c:v>5.4901070116001108E-4</c:v>
                </c:pt>
                <c:pt idx="3897">
                  <c:v>5.3837115539890137E-4</c:v>
                </c:pt>
                <c:pt idx="3898">
                  <c:v>5.5255721641370506E-4</c:v>
                </c:pt>
                <c:pt idx="3899">
                  <c:v>6.1639449098033552E-4</c:v>
                </c:pt>
                <c:pt idx="3900">
                  <c:v>7.281097214719319E-4</c:v>
                </c:pt>
                <c:pt idx="3901">
                  <c:v>8.9834245364960388E-4</c:v>
                </c:pt>
                <c:pt idx="3902">
                  <c:v>1.1129066264985409E-3</c:v>
                </c:pt>
                <c:pt idx="3903">
                  <c:v>1.3327905722280396E-3</c:v>
                </c:pt>
                <c:pt idx="3904">
                  <c:v>1.5030233044057047E-3</c:v>
                </c:pt>
                <c:pt idx="3905">
                  <c:v>1.6236048230315638E-3</c:v>
                </c:pt>
                <c:pt idx="3906">
                  <c:v>1.7140409620009477E-3</c:v>
                </c:pt>
                <c:pt idx="3907">
                  <c:v>1.7601456602990735E-3</c:v>
                </c:pt>
                <c:pt idx="3908">
                  <c:v>1.7902910399555279E-3</c:v>
                </c:pt>
                <c:pt idx="3909">
                  <c:v>1.8009305857166376E-3</c:v>
                </c:pt>
                <c:pt idx="3910">
                  <c:v>1.7707852060601693E-3</c:v>
                </c:pt>
                <c:pt idx="3911">
                  <c:v>1.6874420975981873E-3</c:v>
                </c:pt>
                <c:pt idx="3912">
                  <c:v>-2.2568009733233106E-3</c:v>
                </c:pt>
                <c:pt idx="3913">
                  <c:v>-2.3029056716214295E-3</c:v>
                </c:pt>
                <c:pt idx="3914">
                  <c:v>-2.3649696885612061E-3</c:v>
                </c:pt>
                <c:pt idx="3915">
                  <c:v>-2.5990396953055085E-3</c:v>
                </c:pt>
                <c:pt idx="3916">
                  <c:v>-2.8721213698405211E-3</c:v>
                </c:pt>
                <c:pt idx="3917">
                  <c:v>-3.067179708794103E-3</c:v>
                </c:pt>
                <c:pt idx="3918">
                  <c:v>-3.1753484240319985E-3</c:v>
                </c:pt>
                <c:pt idx="3919">
                  <c:v>-3.2320926680912236E-3</c:v>
                </c:pt>
                <c:pt idx="3920">
                  <c:v>-3.2657845630013858E-3</c:v>
                </c:pt>
                <c:pt idx="3921">
                  <c:v>-3.2764241087624921E-3</c:v>
                </c:pt>
                <c:pt idx="3922">
                  <c:v>-3.2622380477476884E-3</c:v>
                </c:pt>
                <c:pt idx="3923">
                  <c:v>-3.1984007731810579E-3</c:v>
                </c:pt>
                <c:pt idx="3924">
                  <c:v>-3.0866855426894615E-3</c:v>
                </c:pt>
                <c:pt idx="3925">
                  <c:v>-2.9164528105117896E-3</c:v>
                </c:pt>
                <c:pt idx="3926">
                  <c:v>-2.7018886376628526E-3</c:v>
                </c:pt>
                <c:pt idx="3927">
                  <c:v>-2.4820046919333573E-3</c:v>
                </c:pt>
                <c:pt idx="3928">
                  <c:v>-2.3117719597556888E-3</c:v>
                </c:pt>
                <c:pt idx="3929">
                  <c:v>-2.1911904411298332E-3</c:v>
                </c:pt>
                <c:pt idx="3930">
                  <c:v>-2.1007543021604458E-3</c:v>
                </c:pt>
                <c:pt idx="3931">
                  <c:v>-2.0546496038623234E-3</c:v>
                </c:pt>
                <c:pt idx="3932">
                  <c:v>-2.0245042242058656E-3</c:v>
                </c:pt>
                <c:pt idx="3933">
                  <c:v>-2.0138646784447593E-3</c:v>
                </c:pt>
                <c:pt idx="3934">
                  <c:v>-2.0440100581012241E-3</c:v>
                </c:pt>
                <c:pt idx="3935">
                  <c:v>-2.1273531665632096E-3</c:v>
                </c:pt>
                <c:pt idx="3936">
                  <c:v>-1.2489717626297456E-3</c:v>
                </c:pt>
                <c:pt idx="3937">
                  <c:v>-1.2950764609278645E-3</c:v>
                </c:pt>
                <c:pt idx="3938">
                  <c:v>-1.357140477867641E-3</c:v>
                </c:pt>
                <c:pt idx="3939">
                  <c:v>-1.5912104846119435E-3</c:v>
                </c:pt>
                <c:pt idx="3940">
                  <c:v>-1.8642921591469561E-3</c:v>
                </c:pt>
                <c:pt idx="3941">
                  <c:v>-2.059350498100538E-3</c:v>
                </c:pt>
                <c:pt idx="3942">
                  <c:v>-2.1675192133384334E-3</c:v>
                </c:pt>
                <c:pt idx="3943">
                  <c:v>-2.2242634573976586E-3</c:v>
                </c:pt>
                <c:pt idx="3944">
                  <c:v>-2.2579553523078208E-3</c:v>
                </c:pt>
                <c:pt idx="3945">
                  <c:v>-2.268594898068927E-3</c:v>
                </c:pt>
                <c:pt idx="3946">
                  <c:v>-2.2544088370541233E-3</c:v>
                </c:pt>
                <c:pt idx="3947">
                  <c:v>-2.1905715624874929E-3</c:v>
                </c:pt>
                <c:pt idx="3948">
                  <c:v>-2.0788563319958965E-3</c:v>
                </c:pt>
                <c:pt idx="3949">
                  <c:v>-1.9086235998182245E-3</c:v>
                </c:pt>
                <c:pt idx="3950">
                  <c:v>-1.6940594269692875E-3</c:v>
                </c:pt>
                <c:pt idx="3951">
                  <c:v>-1.4741754812397923E-3</c:v>
                </c:pt>
                <c:pt idx="3952">
                  <c:v>-1.3039427490621237E-3</c:v>
                </c:pt>
                <c:pt idx="3953">
                  <c:v>-1.1833612304362681E-3</c:v>
                </c:pt>
                <c:pt idx="3954">
                  <c:v>-1.0929250914668807E-3</c:v>
                </c:pt>
                <c:pt idx="3955">
                  <c:v>-1.0468203931687584E-3</c:v>
                </c:pt>
                <c:pt idx="3956">
                  <c:v>-1.0166750135123005E-3</c:v>
                </c:pt>
                <c:pt idx="3957">
                  <c:v>-1.0060354677511943E-3</c:v>
                </c:pt>
                <c:pt idx="3958">
                  <c:v>-1.0361808474076591E-3</c:v>
                </c:pt>
                <c:pt idx="3959">
                  <c:v>-1.1195239558696446E-3</c:v>
                </c:pt>
                <c:pt idx="3960">
                  <c:v>-1.2489717626297456E-3</c:v>
                </c:pt>
                <c:pt idx="3961">
                  <c:v>-1.2950764609278645E-3</c:v>
                </c:pt>
                <c:pt idx="3962">
                  <c:v>-1.357140477867641E-3</c:v>
                </c:pt>
                <c:pt idx="3963">
                  <c:v>-1.5912104846119435E-3</c:v>
                </c:pt>
                <c:pt idx="3964">
                  <c:v>-1.8642921591469561E-3</c:v>
                </c:pt>
                <c:pt idx="3965">
                  <c:v>-2.059350498100538E-3</c:v>
                </c:pt>
                <c:pt idx="3966">
                  <c:v>-2.1675192133384334E-3</c:v>
                </c:pt>
                <c:pt idx="3967">
                  <c:v>-2.2242634573976586E-3</c:v>
                </c:pt>
                <c:pt idx="3968">
                  <c:v>-2.2579553523078208E-3</c:v>
                </c:pt>
                <c:pt idx="3969">
                  <c:v>-2.268594898068927E-3</c:v>
                </c:pt>
                <c:pt idx="3970">
                  <c:v>-2.2544088370541233E-3</c:v>
                </c:pt>
                <c:pt idx="3971">
                  <c:v>-2.1905715624874929E-3</c:v>
                </c:pt>
                <c:pt idx="3972">
                  <c:v>-2.0788563319958965E-3</c:v>
                </c:pt>
                <c:pt idx="3973">
                  <c:v>-1.9086235998182245E-3</c:v>
                </c:pt>
                <c:pt idx="3974">
                  <c:v>-1.6940594269692875E-3</c:v>
                </c:pt>
                <c:pt idx="3975">
                  <c:v>-1.4741754812397923E-3</c:v>
                </c:pt>
                <c:pt idx="3976">
                  <c:v>-1.3039427490621237E-3</c:v>
                </c:pt>
                <c:pt idx="3977">
                  <c:v>-1.1833612304362681E-3</c:v>
                </c:pt>
                <c:pt idx="3978">
                  <c:v>-1.0929250914668807E-3</c:v>
                </c:pt>
                <c:pt idx="3979">
                  <c:v>-1.0468203931687584E-3</c:v>
                </c:pt>
                <c:pt idx="3980">
                  <c:v>-1.0166750135123005E-3</c:v>
                </c:pt>
                <c:pt idx="3981">
                  <c:v>-1.0060354677511943E-3</c:v>
                </c:pt>
                <c:pt idx="3982">
                  <c:v>-1.0361808474076591E-3</c:v>
                </c:pt>
                <c:pt idx="3983">
                  <c:v>-1.1195239558696446E-3</c:v>
                </c:pt>
                <c:pt idx="3984">
                  <c:v>-8.2192749262788994E-5</c:v>
                </c:pt>
                <c:pt idx="3985">
                  <c:v>-1.2829744756090791E-4</c:v>
                </c:pt>
                <c:pt idx="3986">
                  <c:v>-1.9036146450068445E-4</c:v>
                </c:pt>
                <c:pt idx="3987">
                  <c:v>-4.244314712449869E-4</c:v>
                </c:pt>
                <c:pt idx="3988">
                  <c:v>-6.9751314577999948E-4</c:v>
                </c:pt>
                <c:pt idx="3989">
                  <c:v>-8.9257148473358139E-4</c:v>
                </c:pt>
                <c:pt idx="3990">
                  <c:v>-1.0007401999714768E-3</c:v>
                </c:pt>
                <c:pt idx="3991">
                  <c:v>-1.057484444030702E-3</c:v>
                </c:pt>
                <c:pt idx="3992">
                  <c:v>-1.0911763389408642E-3</c:v>
                </c:pt>
                <c:pt idx="3993">
                  <c:v>-1.1018158847019704E-3</c:v>
                </c:pt>
                <c:pt idx="3994">
                  <c:v>-1.0876298236871668E-3</c:v>
                </c:pt>
                <c:pt idx="3995">
                  <c:v>-1.0237925491205363E-3</c:v>
                </c:pt>
                <c:pt idx="3996">
                  <c:v>-9.1207731862893993E-4</c:v>
                </c:pt>
                <c:pt idx="3997">
                  <c:v>-7.4184458645126794E-4</c:v>
                </c:pt>
                <c:pt idx="3998">
                  <c:v>-5.2728041360233097E-4</c:v>
                </c:pt>
                <c:pt idx="3999">
                  <c:v>-3.0739646787283567E-4</c:v>
                </c:pt>
                <c:pt idx="4000">
                  <c:v>-1.3716373569516715E-4</c:v>
                </c:pt>
                <c:pt idx="4001">
                  <c:v>-1.6582217069311539E-5</c:v>
                </c:pt>
                <c:pt idx="4002">
                  <c:v>7.3853921900075836E-5</c:v>
                </c:pt>
                <c:pt idx="4003">
                  <c:v>1.1995862019819822E-4</c:v>
                </c:pt>
                <c:pt idx="4004">
                  <c:v>1.5010399985465606E-4</c:v>
                </c:pt>
                <c:pt idx="4005">
                  <c:v>1.6074354561576229E-4</c:v>
                </c:pt>
                <c:pt idx="4006">
                  <c:v>1.3059816595929752E-4</c:v>
                </c:pt>
                <c:pt idx="4007">
                  <c:v>4.7255057497311986E-5</c:v>
                </c:pt>
                <c:pt idx="4008">
                  <c:v>-1.4079215653031371E-3</c:v>
                </c:pt>
                <c:pt idx="4009">
                  <c:v>-1.454026263601256E-3</c:v>
                </c:pt>
                <c:pt idx="4010">
                  <c:v>-1.5160902805410326E-3</c:v>
                </c:pt>
                <c:pt idx="4011">
                  <c:v>-1.750160287285335E-3</c:v>
                </c:pt>
                <c:pt idx="4012">
                  <c:v>-2.0232419618203476E-3</c:v>
                </c:pt>
                <c:pt idx="4013">
                  <c:v>-2.2183003007739295E-3</c:v>
                </c:pt>
                <c:pt idx="4014">
                  <c:v>-2.326469016011825E-3</c:v>
                </c:pt>
                <c:pt idx="4015">
                  <c:v>-2.3832132600710501E-3</c:v>
                </c:pt>
                <c:pt idx="4016">
                  <c:v>-2.4169051549812123E-3</c:v>
                </c:pt>
                <c:pt idx="4017">
                  <c:v>-2.4275447007423186E-3</c:v>
                </c:pt>
                <c:pt idx="4018">
                  <c:v>-2.4133586397275149E-3</c:v>
                </c:pt>
                <c:pt idx="4019">
                  <c:v>-2.3495213651608844E-3</c:v>
                </c:pt>
                <c:pt idx="4020">
                  <c:v>-2.237806134669288E-3</c:v>
                </c:pt>
                <c:pt idx="4021">
                  <c:v>-2.0675734024916161E-3</c:v>
                </c:pt>
                <c:pt idx="4022">
                  <c:v>-1.8530092296426791E-3</c:v>
                </c:pt>
                <c:pt idx="4023">
                  <c:v>-1.6331252839131838E-3</c:v>
                </c:pt>
                <c:pt idx="4024">
                  <c:v>-1.4628925517355153E-3</c:v>
                </c:pt>
                <c:pt idx="4025">
                  <c:v>-1.3423110331096597E-3</c:v>
                </c:pt>
                <c:pt idx="4026">
                  <c:v>-1.2518748941402723E-3</c:v>
                </c:pt>
                <c:pt idx="4027">
                  <c:v>-1.2057701958421499E-3</c:v>
                </c:pt>
                <c:pt idx="4028">
                  <c:v>-1.1756248161856921E-3</c:v>
                </c:pt>
                <c:pt idx="4029">
                  <c:v>-1.1649852704245858E-3</c:v>
                </c:pt>
                <c:pt idx="4030">
                  <c:v>-1.1951306500810506E-3</c:v>
                </c:pt>
                <c:pt idx="4031">
                  <c:v>-1.2784737585430361E-3</c:v>
                </c:pt>
                <c:pt idx="4032">
                  <c:v>-4.5422274926278788E-4</c:v>
                </c:pt>
                <c:pt idx="4033">
                  <c:v>-5.003274475609068E-4</c:v>
                </c:pt>
                <c:pt idx="4034">
                  <c:v>-5.6239146450068334E-4</c:v>
                </c:pt>
                <c:pt idx="4035">
                  <c:v>-7.9646147124498579E-4</c:v>
                </c:pt>
                <c:pt idx="4036">
                  <c:v>-1.0695431457799984E-3</c:v>
                </c:pt>
                <c:pt idx="4037">
                  <c:v>-1.2646014847335803E-3</c:v>
                </c:pt>
                <c:pt idx="4038">
                  <c:v>-1.3727701999714757E-3</c:v>
                </c:pt>
                <c:pt idx="4039">
                  <c:v>-1.4295144440307009E-3</c:v>
                </c:pt>
                <c:pt idx="4040">
                  <c:v>-1.4632063389408631E-3</c:v>
                </c:pt>
                <c:pt idx="4041">
                  <c:v>-1.4738458847019693E-3</c:v>
                </c:pt>
                <c:pt idx="4042">
                  <c:v>-1.4596598236871657E-3</c:v>
                </c:pt>
                <c:pt idx="4043">
                  <c:v>-1.3958225491205352E-3</c:v>
                </c:pt>
                <c:pt idx="4044">
                  <c:v>-1.2841073186289388E-3</c:v>
                </c:pt>
                <c:pt idx="4045">
                  <c:v>-1.1138745864512668E-3</c:v>
                </c:pt>
                <c:pt idx="4046">
                  <c:v>-8.9931041360232986E-4</c:v>
                </c:pt>
                <c:pt idx="4047">
                  <c:v>-6.7942646787283456E-4</c:v>
                </c:pt>
                <c:pt idx="4048">
                  <c:v>-5.0919373569516604E-4</c:v>
                </c:pt>
                <c:pt idx="4049">
                  <c:v>-3.8861221706931043E-4</c:v>
                </c:pt>
                <c:pt idx="4050">
                  <c:v>-2.9817607809992305E-4</c:v>
                </c:pt>
                <c:pt idx="4051">
                  <c:v>-2.5207137980180067E-4</c:v>
                </c:pt>
                <c:pt idx="4052">
                  <c:v>-2.2192600014534283E-4</c:v>
                </c:pt>
                <c:pt idx="4053">
                  <c:v>-2.112864543842366E-4</c:v>
                </c:pt>
                <c:pt idx="4054">
                  <c:v>-2.4143183404070137E-4</c:v>
                </c:pt>
                <c:pt idx="4055">
                  <c:v>-3.247749425026869E-4</c:v>
                </c:pt>
                <c:pt idx="4056">
                  <c:v>8.7150606677756023E-4</c:v>
                </c:pt>
                <c:pt idx="4057">
                  <c:v>8.2540136847944132E-4</c:v>
                </c:pt>
                <c:pt idx="4058">
                  <c:v>7.6333735153966478E-4</c:v>
                </c:pt>
                <c:pt idx="4059">
                  <c:v>5.2926734479536233E-4</c:v>
                </c:pt>
                <c:pt idx="4060">
                  <c:v>2.5618567026034975E-4</c:v>
                </c:pt>
                <c:pt idx="4061">
                  <c:v>6.112733130676784E-5</c:v>
                </c:pt>
                <c:pt idx="4062">
                  <c:v>-4.7041383931127612E-5</c:v>
                </c:pt>
                <c:pt idx="4063">
                  <c:v>-1.0378562799035276E-4</c:v>
                </c:pt>
                <c:pt idx="4064">
                  <c:v>-1.3747752290051499E-4</c:v>
                </c:pt>
                <c:pt idx="4065">
                  <c:v>-1.4811706866162122E-4</c:v>
                </c:pt>
                <c:pt idx="4066">
                  <c:v>-1.3393100764681753E-4</c:v>
                </c:pt>
                <c:pt idx="4067">
                  <c:v>-7.0093733080187071E-5</c:v>
                </c:pt>
                <c:pt idx="4068">
                  <c:v>4.1621497411409303E-5</c:v>
                </c:pt>
                <c:pt idx="4069">
                  <c:v>2.1185422958908129E-4</c:v>
                </c:pt>
                <c:pt idx="4070">
                  <c:v>4.2641840243801826E-4</c:v>
                </c:pt>
                <c:pt idx="4071">
                  <c:v>6.4630234816751356E-4</c:v>
                </c:pt>
                <c:pt idx="4072">
                  <c:v>8.1653508034518207E-4</c:v>
                </c:pt>
                <c:pt idx="4073">
                  <c:v>9.3711659897103769E-4</c:v>
                </c:pt>
                <c:pt idx="4074">
                  <c:v>1.0275527379404251E-3</c:v>
                </c:pt>
                <c:pt idx="4075">
                  <c:v>1.0736574362385475E-3</c:v>
                </c:pt>
                <c:pt idx="4076">
                  <c:v>1.1038028158950053E-3</c:v>
                </c:pt>
                <c:pt idx="4077">
                  <c:v>1.1144423616561115E-3</c:v>
                </c:pt>
                <c:pt idx="4078">
                  <c:v>1.0842969819996467E-3</c:v>
                </c:pt>
                <c:pt idx="4079">
                  <c:v>1.0009538735376612E-3</c:v>
                </c:pt>
                <c:pt idx="4080">
                  <c:v>-3.2646301840168791E-3</c:v>
                </c:pt>
                <c:pt idx="4081">
                  <c:v>-3.310734882314998E-3</c:v>
                </c:pt>
                <c:pt idx="4082">
                  <c:v>-3.3727988992547746E-3</c:v>
                </c:pt>
                <c:pt idx="4083">
                  <c:v>-3.606868905999077E-3</c:v>
                </c:pt>
                <c:pt idx="4084">
                  <c:v>-3.8799505805340896E-3</c:v>
                </c:pt>
                <c:pt idx="4085">
                  <c:v>-4.0750089194876681E-3</c:v>
                </c:pt>
                <c:pt idx="4086">
                  <c:v>-4.1831776347255635E-3</c:v>
                </c:pt>
                <c:pt idx="4087">
                  <c:v>-4.2399218787847921E-3</c:v>
                </c:pt>
                <c:pt idx="4088">
                  <c:v>-4.2736137736949543E-3</c:v>
                </c:pt>
                <c:pt idx="4089">
                  <c:v>-4.2842533194560571E-3</c:v>
                </c:pt>
                <c:pt idx="4090">
                  <c:v>-4.2700672584412534E-3</c:v>
                </c:pt>
                <c:pt idx="4091">
                  <c:v>-4.206229983874623E-3</c:v>
                </c:pt>
                <c:pt idx="4092">
                  <c:v>-4.0945147533830266E-3</c:v>
                </c:pt>
                <c:pt idx="4093">
                  <c:v>-3.9242820212053546E-3</c:v>
                </c:pt>
                <c:pt idx="4094">
                  <c:v>-3.7097178483564176E-3</c:v>
                </c:pt>
                <c:pt idx="4095">
                  <c:v>-3.4898339026269258E-3</c:v>
                </c:pt>
                <c:pt idx="4096">
                  <c:v>-3.3196011704492538E-3</c:v>
                </c:pt>
                <c:pt idx="4097">
                  <c:v>-3.1990196518234017E-3</c:v>
                </c:pt>
                <c:pt idx="4098">
                  <c:v>-3.1085835128540108E-3</c:v>
                </c:pt>
                <c:pt idx="4099">
                  <c:v>-3.0624788145558919E-3</c:v>
                </c:pt>
                <c:pt idx="4100">
                  <c:v>-3.0323334348994306E-3</c:v>
                </c:pt>
                <c:pt idx="4101">
                  <c:v>-3.0216938891383278E-3</c:v>
                </c:pt>
                <c:pt idx="4102">
                  <c:v>-3.0518392687947891E-3</c:v>
                </c:pt>
                <c:pt idx="4103">
                  <c:v>-3.1351823772567781E-3</c:v>
                </c:pt>
                <c:pt idx="4104">
                  <c:v>-1.1441523546095698E-3</c:v>
                </c:pt>
                <c:pt idx="4105">
                  <c:v>-1.1902570529076888E-3</c:v>
                </c:pt>
                <c:pt idx="4106">
                  <c:v>-1.2523210698474653E-3</c:v>
                </c:pt>
                <c:pt idx="4107">
                  <c:v>-1.4863910765917678E-3</c:v>
                </c:pt>
                <c:pt idx="4108">
                  <c:v>-1.7594727511267803E-3</c:v>
                </c:pt>
                <c:pt idx="4109">
                  <c:v>-1.9545310900803622E-3</c:v>
                </c:pt>
                <c:pt idx="4110">
                  <c:v>-2.0626998053182577E-3</c:v>
                </c:pt>
                <c:pt idx="4111">
                  <c:v>-2.1194440493774828E-3</c:v>
                </c:pt>
                <c:pt idx="4112">
                  <c:v>-2.1531359442876451E-3</c:v>
                </c:pt>
                <c:pt idx="4113">
                  <c:v>-2.1637754900487513E-3</c:v>
                </c:pt>
                <c:pt idx="4114">
                  <c:v>-2.1495894290339476E-3</c:v>
                </c:pt>
                <c:pt idx="4115">
                  <c:v>-2.0857521544673172E-3</c:v>
                </c:pt>
                <c:pt idx="4116">
                  <c:v>-1.9740369239757208E-3</c:v>
                </c:pt>
                <c:pt idx="4117">
                  <c:v>-1.8038041917980488E-3</c:v>
                </c:pt>
                <c:pt idx="4118">
                  <c:v>-1.5892400189491118E-3</c:v>
                </c:pt>
                <c:pt idx="4119">
                  <c:v>-1.3693560732196165E-3</c:v>
                </c:pt>
                <c:pt idx="4120">
                  <c:v>-1.199123341041948E-3</c:v>
                </c:pt>
                <c:pt idx="4121">
                  <c:v>-1.0785418224160924E-3</c:v>
                </c:pt>
                <c:pt idx="4122">
                  <c:v>-9.8810568344670502E-4</c:v>
                </c:pt>
                <c:pt idx="4123">
                  <c:v>-9.4200098514858263E-4</c:v>
                </c:pt>
                <c:pt idx="4124">
                  <c:v>-9.118556054921248E-4</c:v>
                </c:pt>
                <c:pt idx="4125">
                  <c:v>-9.0121605973101857E-4</c:v>
                </c:pt>
                <c:pt idx="4126">
                  <c:v>-9.3136143938748334E-4</c:v>
                </c:pt>
                <c:pt idx="4127">
                  <c:v>-1.0147045478494689E-3</c:v>
                </c:pt>
                <c:pt idx="4128">
                  <c:v>-2.3109313679765299E-3</c:v>
                </c:pt>
                <c:pt idx="4129">
                  <c:v>-2.3570360662746488E-3</c:v>
                </c:pt>
                <c:pt idx="4130">
                  <c:v>-2.4191000832144254E-3</c:v>
                </c:pt>
                <c:pt idx="4131">
                  <c:v>-2.6531700899587278E-3</c:v>
                </c:pt>
                <c:pt idx="4132">
                  <c:v>-2.9262517644937404E-3</c:v>
                </c:pt>
                <c:pt idx="4133">
                  <c:v>-3.1213101034473223E-3</c:v>
                </c:pt>
                <c:pt idx="4134">
                  <c:v>-3.2294788186852177E-3</c:v>
                </c:pt>
                <c:pt idx="4135">
                  <c:v>-3.2862230627444429E-3</c:v>
                </c:pt>
                <c:pt idx="4136">
                  <c:v>-3.3199149576546051E-3</c:v>
                </c:pt>
                <c:pt idx="4137">
                  <c:v>-3.3305545034157114E-3</c:v>
                </c:pt>
                <c:pt idx="4138">
                  <c:v>-3.3163684424009077E-3</c:v>
                </c:pt>
                <c:pt idx="4139">
                  <c:v>-3.2525311678342772E-3</c:v>
                </c:pt>
                <c:pt idx="4140">
                  <c:v>-3.1408159373426808E-3</c:v>
                </c:pt>
                <c:pt idx="4141">
                  <c:v>-2.9705832051650088E-3</c:v>
                </c:pt>
                <c:pt idx="4142">
                  <c:v>-2.7560190323160719E-3</c:v>
                </c:pt>
                <c:pt idx="4143">
                  <c:v>-2.5361350865865766E-3</c:v>
                </c:pt>
                <c:pt idx="4144">
                  <c:v>-2.3659023544089081E-3</c:v>
                </c:pt>
                <c:pt idx="4145">
                  <c:v>-2.2453208357830524E-3</c:v>
                </c:pt>
                <c:pt idx="4146">
                  <c:v>-2.1548846968136651E-3</c:v>
                </c:pt>
                <c:pt idx="4147">
                  <c:v>-2.1087799985155427E-3</c:v>
                </c:pt>
                <c:pt idx="4148">
                  <c:v>-2.0786346188590848E-3</c:v>
                </c:pt>
                <c:pt idx="4149">
                  <c:v>-2.0679950730979786E-3</c:v>
                </c:pt>
                <c:pt idx="4150">
                  <c:v>-2.0981404527544434E-3</c:v>
                </c:pt>
                <c:pt idx="4151">
                  <c:v>-2.1814835612164289E-3</c:v>
                </c:pt>
                <c:pt idx="4152">
                  <c:v>-1.9389013679765275E-3</c:v>
                </c:pt>
                <c:pt idx="4153">
                  <c:v>-1.9850060662746465E-3</c:v>
                </c:pt>
                <c:pt idx="4154">
                  <c:v>-2.047070083214423E-3</c:v>
                </c:pt>
                <c:pt idx="4155">
                  <c:v>-2.2811400899587254E-3</c:v>
                </c:pt>
                <c:pt idx="4156">
                  <c:v>-2.554221764493738E-3</c:v>
                </c:pt>
                <c:pt idx="4157">
                  <c:v>-2.7492801034473199E-3</c:v>
                </c:pt>
                <c:pt idx="4158">
                  <c:v>-2.8574488186852154E-3</c:v>
                </c:pt>
                <c:pt idx="4159">
                  <c:v>-2.9141930627444405E-3</c:v>
                </c:pt>
                <c:pt idx="4160">
                  <c:v>-2.9478849576546028E-3</c:v>
                </c:pt>
                <c:pt idx="4161">
                  <c:v>-2.958524503415709E-3</c:v>
                </c:pt>
                <c:pt idx="4162">
                  <c:v>-2.9443384424009053E-3</c:v>
                </c:pt>
                <c:pt idx="4163">
                  <c:v>-2.8805011678342748E-3</c:v>
                </c:pt>
                <c:pt idx="4164">
                  <c:v>-2.7687859373426785E-3</c:v>
                </c:pt>
                <c:pt idx="4165">
                  <c:v>-2.5985532051650065E-3</c:v>
                </c:pt>
                <c:pt idx="4166">
                  <c:v>-2.3839890323160695E-3</c:v>
                </c:pt>
                <c:pt idx="4167">
                  <c:v>-2.1641050865865742E-3</c:v>
                </c:pt>
                <c:pt idx="4168">
                  <c:v>-1.9938723544089057E-3</c:v>
                </c:pt>
                <c:pt idx="4169">
                  <c:v>-1.8732908357830501E-3</c:v>
                </c:pt>
                <c:pt idx="4170">
                  <c:v>-1.7828546968136627E-3</c:v>
                </c:pt>
                <c:pt idx="4171">
                  <c:v>-1.7367499985155403E-3</c:v>
                </c:pt>
                <c:pt idx="4172">
                  <c:v>-1.7066046188590825E-3</c:v>
                </c:pt>
                <c:pt idx="4173">
                  <c:v>-1.6959650730979763E-3</c:v>
                </c:pt>
                <c:pt idx="4174">
                  <c:v>-1.726110452754441E-3</c:v>
                </c:pt>
                <c:pt idx="4175">
                  <c:v>-1.8094535612164266E-3</c:v>
                </c:pt>
                <c:pt idx="4176">
                  <c:v>-2.3109313679765299E-3</c:v>
                </c:pt>
                <c:pt idx="4177">
                  <c:v>-2.3570360662746488E-3</c:v>
                </c:pt>
                <c:pt idx="4178">
                  <c:v>-2.4191000832144254E-3</c:v>
                </c:pt>
                <c:pt idx="4179">
                  <c:v>-2.6531700899587278E-3</c:v>
                </c:pt>
                <c:pt idx="4180">
                  <c:v>-2.9262517644937404E-3</c:v>
                </c:pt>
                <c:pt idx="4181">
                  <c:v>-3.1213101034473223E-3</c:v>
                </c:pt>
                <c:pt idx="4182">
                  <c:v>-3.2294788186852177E-3</c:v>
                </c:pt>
                <c:pt idx="4183">
                  <c:v>-3.2862230627444429E-3</c:v>
                </c:pt>
                <c:pt idx="4184">
                  <c:v>-3.3199149576546051E-3</c:v>
                </c:pt>
                <c:pt idx="4185">
                  <c:v>-3.3305545034157114E-3</c:v>
                </c:pt>
                <c:pt idx="4186">
                  <c:v>-3.3163684424009077E-3</c:v>
                </c:pt>
                <c:pt idx="4187">
                  <c:v>-3.2525311678342772E-3</c:v>
                </c:pt>
                <c:pt idx="4188">
                  <c:v>-3.1408159373426808E-3</c:v>
                </c:pt>
                <c:pt idx="4189">
                  <c:v>-2.9705832051650088E-3</c:v>
                </c:pt>
                <c:pt idx="4190">
                  <c:v>-2.7560190323160719E-3</c:v>
                </c:pt>
                <c:pt idx="4191">
                  <c:v>-2.5361350865865766E-3</c:v>
                </c:pt>
                <c:pt idx="4192">
                  <c:v>-2.3659023544089081E-3</c:v>
                </c:pt>
                <c:pt idx="4193">
                  <c:v>-2.2453208357830524E-3</c:v>
                </c:pt>
                <c:pt idx="4194">
                  <c:v>-2.1548846968136651E-3</c:v>
                </c:pt>
                <c:pt idx="4195">
                  <c:v>-2.1087799985155427E-3</c:v>
                </c:pt>
                <c:pt idx="4196">
                  <c:v>-2.0786346188590848E-3</c:v>
                </c:pt>
                <c:pt idx="4197">
                  <c:v>-2.0679950730979786E-3</c:v>
                </c:pt>
                <c:pt idx="4198">
                  <c:v>-2.0981404527544434E-3</c:v>
                </c:pt>
                <c:pt idx="4199">
                  <c:v>-2.1814835612164289E-3</c:v>
                </c:pt>
                <c:pt idx="4200">
                  <c:v>-1.1441523546095698E-3</c:v>
                </c:pt>
                <c:pt idx="4201">
                  <c:v>-1.1902570529076888E-3</c:v>
                </c:pt>
                <c:pt idx="4202">
                  <c:v>-1.2523210698474653E-3</c:v>
                </c:pt>
                <c:pt idx="4203">
                  <c:v>-1.4863910765917678E-3</c:v>
                </c:pt>
                <c:pt idx="4204">
                  <c:v>-1.7594727511267803E-3</c:v>
                </c:pt>
                <c:pt idx="4205">
                  <c:v>-1.9545310900803622E-3</c:v>
                </c:pt>
                <c:pt idx="4206">
                  <c:v>-2.0626998053182577E-3</c:v>
                </c:pt>
                <c:pt idx="4207">
                  <c:v>-2.1194440493774828E-3</c:v>
                </c:pt>
                <c:pt idx="4208">
                  <c:v>-2.1531359442876451E-3</c:v>
                </c:pt>
                <c:pt idx="4209">
                  <c:v>-2.1637754900487513E-3</c:v>
                </c:pt>
                <c:pt idx="4210">
                  <c:v>-2.1495894290339476E-3</c:v>
                </c:pt>
                <c:pt idx="4211">
                  <c:v>-2.0857521544673172E-3</c:v>
                </c:pt>
                <c:pt idx="4212">
                  <c:v>-1.9740369239757208E-3</c:v>
                </c:pt>
                <c:pt idx="4213">
                  <c:v>-1.8038041917980488E-3</c:v>
                </c:pt>
                <c:pt idx="4214">
                  <c:v>-1.5892400189491118E-3</c:v>
                </c:pt>
                <c:pt idx="4215">
                  <c:v>-1.3693560732196165E-3</c:v>
                </c:pt>
                <c:pt idx="4216">
                  <c:v>-1.199123341041948E-3</c:v>
                </c:pt>
                <c:pt idx="4217">
                  <c:v>-1.0785418224160924E-3</c:v>
                </c:pt>
                <c:pt idx="4218">
                  <c:v>-9.8810568344670502E-4</c:v>
                </c:pt>
                <c:pt idx="4219">
                  <c:v>-9.4200098514858263E-4</c:v>
                </c:pt>
                <c:pt idx="4220">
                  <c:v>-9.118556054921248E-4</c:v>
                </c:pt>
                <c:pt idx="4221">
                  <c:v>-9.0121605973101857E-4</c:v>
                </c:pt>
                <c:pt idx="4222">
                  <c:v>-9.3136143938748334E-4</c:v>
                </c:pt>
                <c:pt idx="4223">
                  <c:v>-1.0147045478494689E-3</c:v>
                </c:pt>
                <c:pt idx="4224">
                  <c:v>-7.7212235460957096E-4</c:v>
                </c:pt>
                <c:pt idx="4225">
                  <c:v>-8.1822705290768988E-4</c:v>
                </c:pt>
                <c:pt idx="4226">
                  <c:v>-8.8029106984746641E-4</c:v>
                </c:pt>
                <c:pt idx="4227">
                  <c:v>-1.1143610765917689E-3</c:v>
                </c:pt>
                <c:pt idx="4228">
                  <c:v>-1.3874427511267814E-3</c:v>
                </c:pt>
                <c:pt idx="4229">
                  <c:v>-1.5825010900803634E-3</c:v>
                </c:pt>
                <c:pt idx="4230">
                  <c:v>-1.6906698053182588E-3</c:v>
                </c:pt>
                <c:pt idx="4231">
                  <c:v>-1.747414049377484E-3</c:v>
                </c:pt>
                <c:pt idx="4232">
                  <c:v>-1.7811059442876462E-3</c:v>
                </c:pt>
                <c:pt idx="4233">
                  <c:v>-1.7917454900487524E-3</c:v>
                </c:pt>
                <c:pt idx="4234">
                  <c:v>-1.7775594290339487E-3</c:v>
                </c:pt>
                <c:pt idx="4235">
                  <c:v>-1.7137221544673183E-3</c:v>
                </c:pt>
                <c:pt idx="4236">
                  <c:v>-1.6020069239757219E-3</c:v>
                </c:pt>
                <c:pt idx="4237">
                  <c:v>-1.4317741917980499E-3</c:v>
                </c:pt>
                <c:pt idx="4238">
                  <c:v>-1.2172100189491129E-3</c:v>
                </c:pt>
                <c:pt idx="4239">
                  <c:v>-9.9732607321961764E-4</c:v>
                </c:pt>
                <c:pt idx="4240">
                  <c:v>-8.2709334104194912E-4</c:v>
                </c:pt>
                <c:pt idx="4241">
                  <c:v>-7.065118224160935E-4</c:v>
                </c:pt>
                <c:pt idx="4242">
                  <c:v>-6.1607568344670613E-4</c:v>
                </c:pt>
                <c:pt idx="4243">
                  <c:v>-5.6997098514858374E-4</c:v>
                </c:pt>
                <c:pt idx="4244">
                  <c:v>-5.3982560549212591E-4</c:v>
                </c:pt>
                <c:pt idx="4245">
                  <c:v>-5.2918605973101968E-4</c:v>
                </c:pt>
                <c:pt idx="4246">
                  <c:v>-5.5933143938748445E-4</c:v>
                </c:pt>
                <c:pt idx="4247">
                  <c:v>-6.4267454784946998E-4</c:v>
                </c:pt>
                <c:pt idx="4248">
                  <c:v>-7.7212235460957096E-4</c:v>
                </c:pt>
                <c:pt idx="4249">
                  <c:v>-8.1822705290768988E-4</c:v>
                </c:pt>
                <c:pt idx="4250">
                  <c:v>-8.8029106984746641E-4</c:v>
                </c:pt>
                <c:pt idx="4251">
                  <c:v>-1.1143610765917689E-3</c:v>
                </c:pt>
                <c:pt idx="4252">
                  <c:v>-1.3874427511267814E-3</c:v>
                </c:pt>
                <c:pt idx="4253">
                  <c:v>-1.5825010900803634E-3</c:v>
                </c:pt>
                <c:pt idx="4254">
                  <c:v>-1.6906698053182588E-3</c:v>
                </c:pt>
                <c:pt idx="4255">
                  <c:v>-1.747414049377484E-3</c:v>
                </c:pt>
                <c:pt idx="4256">
                  <c:v>-1.7811059442876462E-3</c:v>
                </c:pt>
                <c:pt idx="4257">
                  <c:v>-1.7917454900487524E-3</c:v>
                </c:pt>
                <c:pt idx="4258">
                  <c:v>-1.7775594290339487E-3</c:v>
                </c:pt>
                <c:pt idx="4259">
                  <c:v>-1.7137221544673183E-3</c:v>
                </c:pt>
                <c:pt idx="4260">
                  <c:v>-1.6020069239757219E-3</c:v>
                </c:pt>
                <c:pt idx="4261">
                  <c:v>-1.4317741917980499E-3</c:v>
                </c:pt>
                <c:pt idx="4262">
                  <c:v>-1.2172100189491129E-3</c:v>
                </c:pt>
                <c:pt idx="4263">
                  <c:v>-9.9732607321961764E-4</c:v>
                </c:pt>
                <c:pt idx="4264">
                  <c:v>-8.2709334104194912E-4</c:v>
                </c:pt>
                <c:pt idx="4265">
                  <c:v>-7.065118224160935E-4</c:v>
                </c:pt>
                <c:pt idx="4266">
                  <c:v>-6.1607568344670613E-4</c:v>
                </c:pt>
                <c:pt idx="4267">
                  <c:v>-5.6997098514858374E-4</c:v>
                </c:pt>
                <c:pt idx="4268">
                  <c:v>-5.3982560549212591E-4</c:v>
                </c:pt>
                <c:pt idx="4269">
                  <c:v>-5.2918605973101968E-4</c:v>
                </c:pt>
                <c:pt idx="4270">
                  <c:v>-5.5933143938748445E-4</c:v>
                </c:pt>
                <c:pt idx="4271">
                  <c:v>-6.4267454784946998E-4</c:v>
                </c:pt>
                <c:pt idx="4272">
                  <c:v>-2.0978511706499191E-3</c:v>
                </c:pt>
                <c:pt idx="4273">
                  <c:v>-2.143955868948038E-3</c:v>
                </c:pt>
                <c:pt idx="4274">
                  <c:v>-2.2060198858878145E-3</c:v>
                </c:pt>
                <c:pt idx="4275">
                  <c:v>-2.440089892632117E-3</c:v>
                </c:pt>
                <c:pt idx="4276">
                  <c:v>-2.7131715671671296E-3</c:v>
                </c:pt>
                <c:pt idx="4277">
                  <c:v>-2.9082299061207115E-3</c:v>
                </c:pt>
                <c:pt idx="4278">
                  <c:v>-3.0163986213586069E-3</c:v>
                </c:pt>
                <c:pt idx="4279">
                  <c:v>-3.0731428654178321E-3</c:v>
                </c:pt>
                <c:pt idx="4280">
                  <c:v>-3.1068347603279943E-3</c:v>
                </c:pt>
                <c:pt idx="4281">
                  <c:v>-3.1174743060891005E-3</c:v>
                </c:pt>
                <c:pt idx="4282">
                  <c:v>-3.1032882450742968E-3</c:v>
                </c:pt>
                <c:pt idx="4283">
                  <c:v>-3.0394509705076664E-3</c:v>
                </c:pt>
                <c:pt idx="4284">
                  <c:v>-2.92773574001607E-3</c:v>
                </c:pt>
                <c:pt idx="4285">
                  <c:v>-2.757503007838398E-3</c:v>
                </c:pt>
                <c:pt idx="4286">
                  <c:v>-2.542938834989461E-3</c:v>
                </c:pt>
                <c:pt idx="4287">
                  <c:v>-2.3230548892599658E-3</c:v>
                </c:pt>
                <c:pt idx="4288">
                  <c:v>-2.1528221570822972E-3</c:v>
                </c:pt>
                <c:pt idx="4289">
                  <c:v>-2.0322406384564416E-3</c:v>
                </c:pt>
                <c:pt idx="4290">
                  <c:v>-1.9418044994870542E-3</c:v>
                </c:pt>
                <c:pt idx="4291">
                  <c:v>-1.8956998011889319E-3</c:v>
                </c:pt>
                <c:pt idx="4292">
                  <c:v>-1.865554421532474E-3</c:v>
                </c:pt>
                <c:pt idx="4293">
                  <c:v>-1.8549148757713678E-3</c:v>
                </c:pt>
                <c:pt idx="4294">
                  <c:v>-1.8850602554278326E-3</c:v>
                </c:pt>
                <c:pt idx="4295">
                  <c:v>-1.9684033638898181E-3</c:v>
                </c:pt>
                <c:pt idx="4296">
                  <c:v>-1.1441523546095698E-3</c:v>
                </c:pt>
                <c:pt idx="4297">
                  <c:v>-1.1902570529076888E-3</c:v>
                </c:pt>
                <c:pt idx="4298">
                  <c:v>-1.2523210698474653E-3</c:v>
                </c:pt>
                <c:pt idx="4299">
                  <c:v>-1.4863910765917678E-3</c:v>
                </c:pt>
                <c:pt idx="4300">
                  <c:v>-1.7594727511267803E-3</c:v>
                </c:pt>
                <c:pt idx="4301">
                  <c:v>-1.9545310900803622E-3</c:v>
                </c:pt>
                <c:pt idx="4302">
                  <c:v>-2.0626998053182577E-3</c:v>
                </c:pt>
                <c:pt idx="4303">
                  <c:v>-2.1194440493774828E-3</c:v>
                </c:pt>
                <c:pt idx="4304">
                  <c:v>-2.1531359442876451E-3</c:v>
                </c:pt>
                <c:pt idx="4305">
                  <c:v>-2.1637754900487513E-3</c:v>
                </c:pt>
                <c:pt idx="4306">
                  <c:v>-2.1495894290339476E-3</c:v>
                </c:pt>
                <c:pt idx="4307">
                  <c:v>-2.0857521544673172E-3</c:v>
                </c:pt>
                <c:pt idx="4308">
                  <c:v>-1.9740369239757208E-3</c:v>
                </c:pt>
                <c:pt idx="4309">
                  <c:v>-1.8038041917980488E-3</c:v>
                </c:pt>
                <c:pt idx="4310">
                  <c:v>-1.5892400189491118E-3</c:v>
                </c:pt>
                <c:pt idx="4311">
                  <c:v>-1.3693560732196165E-3</c:v>
                </c:pt>
                <c:pt idx="4312">
                  <c:v>-1.199123341041948E-3</c:v>
                </c:pt>
                <c:pt idx="4313">
                  <c:v>-1.0785418224160924E-3</c:v>
                </c:pt>
                <c:pt idx="4314">
                  <c:v>-9.8810568344670502E-4</c:v>
                </c:pt>
                <c:pt idx="4315">
                  <c:v>-9.4200098514858263E-4</c:v>
                </c:pt>
                <c:pt idx="4316">
                  <c:v>-9.118556054921248E-4</c:v>
                </c:pt>
                <c:pt idx="4317">
                  <c:v>-9.0121605973101857E-4</c:v>
                </c:pt>
                <c:pt idx="4318">
                  <c:v>-9.3136143938748334E-4</c:v>
                </c:pt>
                <c:pt idx="4319">
                  <c:v>-1.0147045478494689E-3</c:v>
                </c:pt>
                <c:pt idx="4320">
                  <c:v>7.6324527747112861E-4</c:v>
                </c:pt>
                <c:pt idx="4321">
                  <c:v>7.1714057917300969E-4</c:v>
                </c:pt>
                <c:pt idx="4322">
                  <c:v>6.5507656223323316E-4</c:v>
                </c:pt>
                <c:pt idx="4323">
                  <c:v>4.2100655548893071E-4</c:v>
                </c:pt>
                <c:pt idx="4324">
                  <c:v>1.4792488095391812E-4</c:v>
                </c:pt>
                <c:pt idx="4325">
                  <c:v>-4.7133457999663786E-5</c:v>
                </c:pt>
                <c:pt idx="4326">
                  <c:v>-1.5530217323755924E-4</c:v>
                </c:pt>
                <c:pt idx="4327">
                  <c:v>-2.1204641729678439E-4</c:v>
                </c:pt>
                <c:pt idx="4328">
                  <c:v>-2.4573831220694661E-4</c:v>
                </c:pt>
                <c:pt idx="4329">
                  <c:v>-2.5637785796805285E-4</c:v>
                </c:pt>
                <c:pt idx="4330">
                  <c:v>-2.4219179695324916E-4</c:v>
                </c:pt>
                <c:pt idx="4331">
                  <c:v>-1.783545223866187E-4</c:v>
                </c:pt>
                <c:pt idx="4332">
                  <c:v>-6.6639291895022323E-5</c:v>
                </c:pt>
                <c:pt idx="4333">
                  <c:v>1.0359344028264966E-4</c:v>
                </c:pt>
                <c:pt idx="4334">
                  <c:v>3.1815761313158664E-4</c:v>
                </c:pt>
                <c:pt idx="4335">
                  <c:v>5.3804155886108193E-4</c:v>
                </c:pt>
                <c:pt idx="4336">
                  <c:v>7.0827429103875045E-4</c:v>
                </c:pt>
                <c:pt idx="4337">
                  <c:v>8.2885580966460606E-4</c:v>
                </c:pt>
                <c:pt idx="4338">
                  <c:v>9.1929194863399344E-4</c:v>
                </c:pt>
                <c:pt idx="4339">
                  <c:v>9.6539664693211583E-4</c:v>
                </c:pt>
                <c:pt idx="4340">
                  <c:v>9.9554202658857366E-4</c:v>
                </c:pt>
                <c:pt idx="4341">
                  <c:v>1.0061815723496799E-3</c:v>
                </c:pt>
                <c:pt idx="4342">
                  <c:v>9.7603619269321512E-4</c:v>
                </c:pt>
                <c:pt idx="4343">
                  <c:v>8.9269308423122959E-4</c:v>
                </c:pt>
                <c:pt idx="4344">
                  <c:v>1.503863896184867E-3</c:v>
                </c:pt>
                <c:pt idx="4345">
                  <c:v>1.4577591978867481E-3</c:v>
                </c:pt>
                <c:pt idx="4346">
                  <c:v>1.3956951809469716E-3</c:v>
                </c:pt>
                <c:pt idx="4347">
                  <c:v>1.1616251742026691E-3</c:v>
                </c:pt>
                <c:pt idx="4348">
                  <c:v>8.8854349966765653E-4</c:v>
                </c:pt>
                <c:pt idx="4349">
                  <c:v>6.9348516071407809E-4</c:v>
                </c:pt>
                <c:pt idx="4350">
                  <c:v>5.8531644547618264E-4</c:v>
                </c:pt>
                <c:pt idx="4351">
                  <c:v>5.2857220141695402E-4</c:v>
                </c:pt>
                <c:pt idx="4352">
                  <c:v>4.948803065067918E-4</c:v>
                </c:pt>
                <c:pt idx="4353">
                  <c:v>4.8424076074568903E-4</c:v>
                </c:pt>
                <c:pt idx="4354">
                  <c:v>4.9842682176049272E-4</c:v>
                </c:pt>
                <c:pt idx="4355">
                  <c:v>5.6226409632712318E-4</c:v>
                </c:pt>
                <c:pt idx="4356">
                  <c:v>6.7397932681871955E-4</c:v>
                </c:pt>
                <c:pt idx="4357">
                  <c:v>8.4421205899639154E-4</c:v>
                </c:pt>
                <c:pt idx="4358">
                  <c:v>1.0587762318453285E-3</c:v>
                </c:pt>
                <c:pt idx="4359">
                  <c:v>1.2786601775748203E-3</c:v>
                </c:pt>
                <c:pt idx="4360">
                  <c:v>1.4488929097524923E-3</c:v>
                </c:pt>
                <c:pt idx="4361">
                  <c:v>1.5694744283783445E-3</c:v>
                </c:pt>
                <c:pt idx="4362">
                  <c:v>1.6599105673477353E-3</c:v>
                </c:pt>
                <c:pt idx="4363">
                  <c:v>1.7060152656458542E-3</c:v>
                </c:pt>
                <c:pt idx="4364">
                  <c:v>1.7361606453023155E-3</c:v>
                </c:pt>
                <c:pt idx="4365">
                  <c:v>1.7468001910634183E-3</c:v>
                </c:pt>
                <c:pt idx="4366">
                  <c:v>1.716654811406957E-3</c:v>
                </c:pt>
                <c:pt idx="4367">
                  <c:v>1.633311702944968E-3</c:v>
                </c:pt>
                <c:pt idx="4368">
                  <c:v>2.8295927122252186E-3</c:v>
                </c:pt>
                <c:pt idx="4369">
                  <c:v>2.7834880139270997E-3</c:v>
                </c:pt>
                <c:pt idx="4370">
                  <c:v>2.7214239969873232E-3</c:v>
                </c:pt>
                <c:pt idx="4371">
                  <c:v>2.4873539902430207E-3</c:v>
                </c:pt>
                <c:pt idx="4372">
                  <c:v>2.2142723157080081E-3</c:v>
                </c:pt>
                <c:pt idx="4373">
                  <c:v>2.0192139767544227E-3</c:v>
                </c:pt>
                <c:pt idx="4374">
                  <c:v>1.9110452615165273E-3</c:v>
                </c:pt>
                <c:pt idx="4375">
                  <c:v>1.8543010174573056E-3</c:v>
                </c:pt>
                <c:pt idx="4376">
                  <c:v>1.8206091225471434E-3</c:v>
                </c:pt>
                <c:pt idx="4377">
                  <c:v>1.8099695767860337E-3</c:v>
                </c:pt>
                <c:pt idx="4378">
                  <c:v>1.8241556378008374E-3</c:v>
                </c:pt>
                <c:pt idx="4379">
                  <c:v>1.8879929123674678E-3</c:v>
                </c:pt>
                <c:pt idx="4380">
                  <c:v>1.9997081428590642E-3</c:v>
                </c:pt>
                <c:pt idx="4381">
                  <c:v>2.1699408750367362E-3</c:v>
                </c:pt>
                <c:pt idx="4382">
                  <c:v>2.3845050478856732E-3</c:v>
                </c:pt>
                <c:pt idx="4383">
                  <c:v>2.6043889936151719E-3</c:v>
                </c:pt>
                <c:pt idx="4384">
                  <c:v>2.774621725792837E-3</c:v>
                </c:pt>
                <c:pt idx="4385">
                  <c:v>2.8952032444186961E-3</c:v>
                </c:pt>
                <c:pt idx="4386">
                  <c:v>2.98563938338808E-3</c:v>
                </c:pt>
                <c:pt idx="4387">
                  <c:v>3.0317440816862058E-3</c:v>
                </c:pt>
                <c:pt idx="4388">
                  <c:v>3.0618894613426602E-3</c:v>
                </c:pt>
                <c:pt idx="4389">
                  <c:v>3.0725290071037699E-3</c:v>
                </c:pt>
                <c:pt idx="4390">
                  <c:v>3.0423836274473016E-3</c:v>
                </c:pt>
                <c:pt idx="4391">
                  <c:v>2.9590405189853196E-3</c:v>
                </c:pt>
                <c:pt idx="4392">
                  <c:v>2.6165125148986078E-3</c:v>
                </c:pt>
                <c:pt idx="4393">
                  <c:v>2.5704078166004889E-3</c:v>
                </c:pt>
                <c:pt idx="4394">
                  <c:v>2.5083437996607123E-3</c:v>
                </c:pt>
                <c:pt idx="4395">
                  <c:v>2.2742737929164099E-3</c:v>
                </c:pt>
                <c:pt idx="4396">
                  <c:v>2.0011921183813973E-3</c:v>
                </c:pt>
                <c:pt idx="4397">
                  <c:v>1.8061337794278189E-3</c:v>
                </c:pt>
                <c:pt idx="4398">
                  <c:v>1.6979650641899234E-3</c:v>
                </c:pt>
                <c:pt idx="4399">
                  <c:v>1.6412208201306948E-3</c:v>
                </c:pt>
                <c:pt idx="4400">
                  <c:v>1.6075289252205326E-3</c:v>
                </c:pt>
                <c:pt idx="4401">
                  <c:v>1.5968893794594298E-3</c:v>
                </c:pt>
                <c:pt idx="4402">
                  <c:v>1.6110754404742335E-3</c:v>
                </c:pt>
                <c:pt idx="4403">
                  <c:v>1.6749127150408639E-3</c:v>
                </c:pt>
                <c:pt idx="4404">
                  <c:v>1.7866279455324603E-3</c:v>
                </c:pt>
                <c:pt idx="4405">
                  <c:v>1.9568606777101323E-3</c:v>
                </c:pt>
                <c:pt idx="4406">
                  <c:v>2.1714248505590693E-3</c:v>
                </c:pt>
                <c:pt idx="4407">
                  <c:v>2.3913087962885611E-3</c:v>
                </c:pt>
                <c:pt idx="4408">
                  <c:v>2.5615415284662331E-3</c:v>
                </c:pt>
                <c:pt idx="4409">
                  <c:v>2.6821230470920852E-3</c:v>
                </c:pt>
                <c:pt idx="4410">
                  <c:v>2.7725591860614761E-3</c:v>
                </c:pt>
                <c:pt idx="4411">
                  <c:v>2.818663884359595E-3</c:v>
                </c:pt>
                <c:pt idx="4412">
                  <c:v>2.8488092640160563E-3</c:v>
                </c:pt>
                <c:pt idx="4413">
                  <c:v>2.8594488097771591E-3</c:v>
                </c:pt>
                <c:pt idx="4414">
                  <c:v>2.8293034301206978E-3</c:v>
                </c:pt>
                <c:pt idx="4415">
                  <c:v>2.7459603216587088E-3</c:v>
                </c:pt>
                <c:pt idx="4416">
                  <c:v>7.0911488281790933E-4</c:v>
                </c:pt>
                <c:pt idx="4417">
                  <c:v>6.6301018451979041E-4</c:v>
                </c:pt>
                <c:pt idx="4418">
                  <c:v>6.0094616758001387E-4</c:v>
                </c:pt>
                <c:pt idx="4419">
                  <c:v>3.6687616083571142E-4</c:v>
                </c:pt>
                <c:pt idx="4420">
                  <c:v>9.3794486300698837E-5</c:v>
                </c:pt>
                <c:pt idx="4421">
                  <c:v>-1.0126385265288307E-4</c:v>
                </c:pt>
                <c:pt idx="4422">
                  <c:v>-2.0943256789077852E-4</c:v>
                </c:pt>
                <c:pt idx="4423">
                  <c:v>-2.6617681195000367E-4</c:v>
                </c:pt>
                <c:pt idx="4424">
                  <c:v>-2.998687068601659E-4</c:v>
                </c:pt>
                <c:pt idx="4425">
                  <c:v>-3.1050825262127213E-4</c:v>
                </c:pt>
                <c:pt idx="4426">
                  <c:v>-2.9632219160646844E-4</c:v>
                </c:pt>
                <c:pt idx="4427">
                  <c:v>-2.3248491703983798E-4</c:v>
                </c:pt>
                <c:pt idx="4428">
                  <c:v>-1.2076968654824161E-4</c:v>
                </c:pt>
                <c:pt idx="4429">
                  <c:v>4.946304562943038E-5</c:v>
                </c:pt>
                <c:pt idx="4430">
                  <c:v>2.6402721847836735E-4</c:v>
                </c:pt>
                <c:pt idx="4431">
                  <c:v>4.8391116420786265E-4</c:v>
                </c:pt>
                <c:pt idx="4432">
                  <c:v>6.5414389638553117E-4</c:v>
                </c:pt>
                <c:pt idx="4433">
                  <c:v>7.7472541501138678E-4</c:v>
                </c:pt>
                <c:pt idx="4434">
                  <c:v>8.6516155398077416E-4</c:v>
                </c:pt>
                <c:pt idx="4435">
                  <c:v>9.1126625227889654E-4</c:v>
                </c:pt>
                <c:pt idx="4436">
                  <c:v>9.4141163193535438E-4</c:v>
                </c:pt>
                <c:pt idx="4437">
                  <c:v>9.5205117769646061E-4</c:v>
                </c:pt>
                <c:pt idx="4438">
                  <c:v>9.2190579803999584E-4</c:v>
                </c:pt>
                <c:pt idx="4439">
                  <c:v>8.3856268957801031E-4</c:v>
                </c:pt>
                <c:pt idx="4440">
                  <c:v>-3.1503735895829083E-5</c:v>
                </c:pt>
                <c:pt idx="4441">
                  <c:v>-7.7608434193948E-5</c:v>
                </c:pt>
                <c:pt idx="4442">
                  <c:v>-1.3967245113372453E-4</c:v>
                </c:pt>
                <c:pt idx="4443">
                  <c:v>-3.7374245787802698E-4</c:v>
                </c:pt>
                <c:pt idx="4444">
                  <c:v>-6.4682413241303957E-4</c:v>
                </c:pt>
                <c:pt idx="4445">
                  <c:v>-8.4188247136662148E-4</c:v>
                </c:pt>
                <c:pt idx="4446">
                  <c:v>-9.5005118660451693E-4</c:v>
                </c:pt>
                <c:pt idx="4447">
                  <c:v>-1.0067954306637421E-3</c:v>
                </c:pt>
                <c:pt idx="4448">
                  <c:v>-1.0404873255739043E-3</c:v>
                </c:pt>
                <c:pt idx="4449">
                  <c:v>-1.0511268713350105E-3</c:v>
                </c:pt>
                <c:pt idx="4450">
                  <c:v>-1.0369408103202069E-3</c:v>
                </c:pt>
                <c:pt idx="4451">
                  <c:v>-9.7310353575357639E-4</c:v>
                </c:pt>
                <c:pt idx="4452">
                  <c:v>-8.6138830526198001E-4</c:v>
                </c:pt>
                <c:pt idx="4453">
                  <c:v>-6.9115557308430803E-4</c:v>
                </c:pt>
                <c:pt idx="4454">
                  <c:v>-4.7659140023537105E-4</c:v>
                </c:pt>
                <c:pt idx="4455">
                  <c:v>-2.5670745450587576E-4</c:v>
                </c:pt>
                <c:pt idx="4456">
                  <c:v>-8.6474722328207243E-5</c:v>
                </c:pt>
                <c:pt idx="4457">
                  <c:v>3.4106796297648373E-5</c:v>
                </c:pt>
                <c:pt idx="4458">
                  <c:v>1.2454293526703575E-4</c:v>
                </c:pt>
                <c:pt idx="4459">
                  <c:v>1.7064763356515814E-4</c:v>
                </c:pt>
                <c:pt idx="4460">
                  <c:v>2.0079301322161597E-4</c:v>
                </c:pt>
                <c:pt idx="4461">
                  <c:v>2.114325589827222E-4</c:v>
                </c:pt>
                <c:pt idx="4462">
                  <c:v>1.8128717932625743E-4</c:v>
                </c:pt>
                <c:pt idx="4463">
                  <c:v>9.7944070864271898E-5</c:v>
                </c:pt>
                <c:pt idx="4464">
                  <c:v>-3.2646301840168791E-3</c:v>
                </c:pt>
                <c:pt idx="4465">
                  <c:v>-3.310734882314998E-3</c:v>
                </c:pt>
                <c:pt idx="4466">
                  <c:v>-3.3727988992547746E-3</c:v>
                </c:pt>
                <c:pt idx="4467">
                  <c:v>-3.606868905999077E-3</c:v>
                </c:pt>
                <c:pt idx="4468">
                  <c:v>-3.8799505805340896E-3</c:v>
                </c:pt>
                <c:pt idx="4469">
                  <c:v>-4.0750089194876715E-3</c:v>
                </c:pt>
                <c:pt idx="4470">
                  <c:v>-4.183177634725567E-3</c:v>
                </c:pt>
                <c:pt idx="4471">
                  <c:v>-4.2399218787847921E-3</c:v>
                </c:pt>
                <c:pt idx="4472">
                  <c:v>-4.2736137736949543E-3</c:v>
                </c:pt>
                <c:pt idx="4473">
                  <c:v>-4.2842533194560606E-3</c:v>
                </c:pt>
                <c:pt idx="4474">
                  <c:v>-4.2700672584412569E-3</c:v>
                </c:pt>
                <c:pt idx="4475">
                  <c:v>-4.2062299838746264E-3</c:v>
                </c:pt>
                <c:pt idx="4476">
                  <c:v>-4.0945147533830301E-3</c:v>
                </c:pt>
                <c:pt idx="4477">
                  <c:v>-3.9242820212053581E-3</c:v>
                </c:pt>
                <c:pt idx="4478">
                  <c:v>-3.7097178483564211E-3</c:v>
                </c:pt>
                <c:pt idx="4479">
                  <c:v>-3.4898339026269258E-3</c:v>
                </c:pt>
                <c:pt idx="4480">
                  <c:v>-3.3196011704492573E-3</c:v>
                </c:pt>
                <c:pt idx="4481">
                  <c:v>-3.1990196518234017E-3</c:v>
                </c:pt>
                <c:pt idx="4482">
                  <c:v>-3.1085835128540143E-3</c:v>
                </c:pt>
                <c:pt idx="4483">
                  <c:v>-3.0624788145558919E-3</c:v>
                </c:pt>
                <c:pt idx="4484">
                  <c:v>-3.0323334348994341E-3</c:v>
                </c:pt>
                <c:pt idx="4485">
                  <c:v>-3.0216938891383278E-3</c:v>
                </c:pt>
                <c:pt idx="4486">
                  <c:v>-3.0518392687947926E-3</c:v>
                </c:pt>
                <c:pt idx="4487">
                  <c:v>-3.1351823772567781E-3</c:v>
                </c:pt>
                <c:pt idx="4488">
                  <c:v>-3.0262054800067918E-3</c:v>
                </c:pt>
                <c:pt idx="4489">
                  <c:v>-3.0723101783049107E-3</c:v>
                </c:pt>
                <c:pt idx="4490">
                  <c:v>-3.1343741952446873E-3</c:v>
                </c:pt>
                <c:pt idx="4491">
                  <c:v>-3.3684442019889897E-3</c:v>
                </c:pt>
                <c:pt idx="4492">
                  <c:v>-3.6415258765240023E-3</c:v>
                </c:pt>
                <c:pt idx="4493">
                  <c:v>-3.8365842154775842E-3</c:v>
                </c:pt>
                <c:pt idx="4494">
                  <c:v>-3.9447529307154797E-3</c:v>
                </c:pt>
                <c:pt idx="4495">
                  <c:v>-4.0014971747747048E-3</c:v>
                </c:pt>
                <c:pt idx="4496">
                  <c:v>-4.035189069684867E-3</c:v>
                </c:pt>
                <c:pt idx="4497">
                  <c:v>-4.0458286154459733E-3</c:v>
                </c:pt>
                <c:pt idx="4498">
                  <c:v>-4.0316425544311696E-3</c:v>
                </c:pt>
                <c:pt idx="4499">
                  <c:v>-3.9678052798645391E-3</c:v>
                </c:pt>
                <c:pt idx="4500">
                  <c:v>-3.8560900493729428E-3</c:v>
                </c:pt>
                <c:pt idx="4501">
                  <c:v>-3.6858573171952708E-3</c:v>
                </c:pt>
                <c:pt idx="4502">
                  <c:v>-3.4712931443463338E-3</c:v>
                </c:pt>
                <c:pt idx="4503">
                  <c:v>-3.2514091986168385E-3</c:v>
                </c:pt>
                <c:pt idx="4504">
                  <c:v>-3.08117646643917E-3</c:v>
                </c:pt>
                <c:pt idx="4505">
                  <c:v>-2.9605949478133144E-3</c:v>
                </c:pt>
                <c:pt idx="4506">
                  <c:v>-2.870158808843927E-3</c:v>
                </c:pt>
                <c:pt idx="4507">
                  <c:v>-2.8240541105458046E-3</c:v>
                </c:pt>
                <c:pt idx="4508">
                  <c:v>-2.7939087308893468E-3</c:v>
                </c:pt>
                <c:pt idx="4509">
                  <c:v>-2.7832691851282405E-3</c:v>
                </c:pt>
                <c:pt idx="4510">
                  <c:v>-2.8134145647847053E-3</c:v>
                </c:pt>
                <c:pt idx="4511">
                  <c:v>-2.8967576732466908E-3</c:v>
                </c:pt>
                <c:pt idx="4512">
                  <c:v>-2.6541754800067895E-3</c:v>
                </c:pt>
                <c:pt idx="4513">
                  <c:v>-2.7002801783049084E-3</c:v>
                </c:pt>
                <c:pt idx="4514">
                  <c:v>-2.7623441952446849E-3</c:v>
                </c:pt>
                <c:pt idx="4515">
                  <c:v>-2.9964142019889874E-3</c:v>
                </c:pt>
                <c:pt idx="4516">
                  <c:v>-3.2694958765239999E-3</c:v>
                </c:pt>
                <c:pt idx="4517">
                  <c:v>-3.4645542154775819E-3</c:v>
                </c:pt>
                <c:pt idx="4518">
                  <c:v>-3.5727229307154773E-3</c:v>
                </c:pt>
                <c:pt idx="4519">
                  <c:v>-3.6294671747747025E-3</c:v>
                </c:pt>
                <c:pt idx="4520">
                  <c:v>-3.6631590696848647E-3</c:v>
                </c:pt>
                <c:pt idx="4521">
                  <c:v>-3.6737986154459709E-3</c:v>
                </c:pt>
                <c:pt idx="4522">
                  <c:v>-3.6596125544311672E-3</c:v>
                </c:pt>
                <c:pt idx="4523">
                  <c:v>-3.5957752798645368E-3</c:v>
                </c:pt>
                <c:pt idx="4524">
                  <c:v>-3.4840600493729404E-3</c:v>
                </c:pt>
                <c:pt idx="4525">
                  <c:v>-3.3138273171952684E-3</c:v>
                </c:pt>
                <c:pt idx="4526">
                  <c:v>-3.0992631443463314E-3</c:v>
                </c:pt>
                <c:pt idx="4527">
                  <c:v>-2.8793791986168361E-3</c:v>
                </c:pt>
                <c:pt idx="4528">
                  <c:v>-2.7091464664391676E-3</c:v>
                </c:pt>
                <c:pt idx="4529">
                  <c:v>-2.588564947813312E-3</c:v>
                </c:pt>
                <c:pt idx="4530">
                  <c:v>-2.4981288088439246E-3</c:v>
                </c:pt>
                <c:pt idx="4531">
                  <c:v>-2.4520241105458022E-3</c:v>
                </c:pt>
                <c:pt idx="4532">
                  <c:v>-2.4218787308893444E-3</c:v>
                </c:pt>
                <c:pt idx="4533">
                  <c:v>-2.4112391851282382E-3</c:v>
                </c:pt>
                <c:pt idx="4534">
                  <c:v>-2.4413845647847029E-3</c:v>
                </c:pt>
                <c:pt idx="4535">
                  <c:v>-2.5247276732466885E-3</c:v>
                </c:pt>
                <c:pt idx="4536">
                  <c:v>-2.6541754800067895E-3</c:v>
                </c:pt>
                <c:pt idx="4537">
                  <c:v>-2.7002801783049084E-3</c:v>
                </c:pt>
                <c:pt idx="4538">
                  <c:v>-2.7623441952446849E-3</c:v>
                </c:pt>
                <c:pt idx="4539">
                  <c:v>-2.9964142019889874E-3</c:v>
                </c:pt>
                <c:pt idx="4540">
                  <c:v>-3.2694958765239999E-3</c:v>
                </c:pt>
                <c:pt idx="4541">
                  <c:v>-3.4645542154775819E-3</c:v>
                </c:pt>
                <c:pt idx="4542">
                  <c:v>-3.5727229307154773E-3</c:v>
                </c:pt>
                <c:pt idx="4543">
                  <c:v>-3.6294671747747025E-3</c:v>
                </c:pt>
                <c:pt idx="4544">
                  <c:v>-3.6631590696848647E-3</c:v>
                </c:pt>
                <c:pt idx="4545">
                  <c:v>-3.6737986154459709E-3</c:v>
                </c:pt>
                <c:pt idx="4546">
                  <c:v>-3.6596125544311672E-3</c:v>
                </c:pt>
                <c:pt idx="4547">
                  <c:v>-3.5957752798645368E-3</c:v>
                </c:pt>
                <c:pt idx="4548">
                  <c:v>-3.4840600493729404E-3</c:v>
                </c:pt>
                <c:pt idx="4549">
                  <c:v>-3.3138273171952684E-3</c:v>
                </c:pt>
                <c:pt idx="4550">
                  <c:v>-3.0992631443463314E-3</c:v>
                </c:pt>
                <c:pt idx="4551">
                  <c:v>-2.8793791986168361E-3</c:v>
                </c:pt>
                <c:pt idx="4552">
                  <c:v>-2.7091464664391676E-3</c:v>
                </c:pt>
                <c:pt idx="4553">
                  <c:v>-2.588564947813312E-3</c:v>
                </c:pt>
                <c:pt idx="4554">
                  <c:v>-2.4981288088439246E-3</c:v>
                </c:pt>
                <c:pt idx="4555">
                  <c:v>-2.4520241105458022E-3</c:v>
                </c:pt>
                <c:pt idx="4556">
                  <c:v>-2.4218787308893444E-3</c:v>
                </c:pt>
                <c:pt idx="4557">
                  <c:v>-2.4112391851282382E-3</c:v>
                </c:pt>
                <c:pt idx="4558">
                  <c:v>-2.4413845647847029E-3</c:v>
                </c:pt>
                <c:pt idx="4559">
                  <c:v>-2.5247276732466885E-3</c:v>
                </c:pt>
                <c:pt idx="4560">
                  <c:v>-1.4873964666398329E-3</c:v>
                </c:pt>
                <c:pt idx="4561">
                  <c:v>-1.5335011649379518E-3</c:v>
                </c:pt>
                <c:pt idx="4562">
                  <c:v>-1.5955651818777283E-3</c:v>
                </c:pt>
                <c:pt idx="4563">
                  <c:v>-1.8296351886220308E-3</c:v>
                </c:pt>
                <c:pt idx="4564">
                  <c:v>-2.1027168631570434E-3</c:v>
                </c:pt>
                <c:pt idx="4565">
                  <c:v>-2.2977752021106253E-3</c:v>
                </c:pt>
                <c:pt idx="4566">
                  <c:v>-2.4059439173485207E-3</c:v>
                </c:pt>
                <c:pt idx="4567">
                  <c:v>-2.4626881614077459E-3</c:v>
                </c:pt>
                <c:pt idx="4568">
                  <c:v>-2.4963800563179081E-3</c:v>
                </c:pt>
                <c:pt idx="4569">
                  <c:v>-2.5070196020790143E-3</c:v>
                </c:pt>
                <c:pt idx="4570">
                  <c:v>-2.4928335410642107E-3</c:v>
                </c:pt>
                <c:pt idx="4571">
                  <c:v>-2.4289962664975802E-3</c:v>
                </c:pt>
                <c:pt idx="4572">
                  <c:v>-2.3172810360059838E-3</c:v>
                </c:pt>
                <c:pt idx="4573">
                  <c:v>-2.1470483038283118E-3</c:v>
                </c:pt>
                <c:pt idx="4574">
                  <c:v>-1.9324841309793749E-3</c:v>
                </c:pt>
                <c:pt idx="4575">
                  <c:v>-1.7126001852498796E-3</c:v>
                </c:pt>
                <c:pt idx="4576">
                  <c:v>-1.542367453072211E-3</c:v>
                </c:pt>
                <c:pt idx="4577">
                  <c:v>-1.4217859344463554E-3</c:v>
                </c:pt>
                <c:pt idx="4578">
                  <c:v>-1.3313497954769681E-3</c:v>
                </c:pt>
                <c:pt idx="4579">
                  <c:v>-1.2852450971788457E-3</c:v>
                </c:pt>
                <c:pt idx="4580">
                  <c:v>-1.2550997175223878E-3</c:v>
                </c:pt>
                <c:pt idx="4581">
                  <c:v>-1.2444601717612816E-3</c:v>
                </c:pt>
                <c:pt idx="4582">
                  <c:v>-1.2746055514177464E-3</c:v>
                </c:pt>
                <c:pt idx="4583">
                  <c:v>-1.3579486598797319E-3</c:v>
                </c:pt>
                <c:pt idx="4584">
                  <c:v>-2.6541754800067895E-3</c:v>
                </c:pt>
                <c:pt idx="4585">
                  <c:v>-2.7002801783049084E-3</c:v>
                </c:pt>
                <c:pt idx="4586">
                  <c:v>-2.7623441952446849E-3</c:v>
                </c:pt>
                <c:pt idx="4587">
                  <c:v>-2.9964142019889874E-3</c:v>
                </c:pt>
                <c:pt idx="4588">
                  <c:v>-3.2694958765239999E-3</c:v>
                </c:pt>
                <c:pt idx="4589">
                  <c:v>-3.4645542154775819E-3</c:v>
                </c:pt>
                <c:pt idx="4590">
                  <c:v>-3.5727229307154773E-3</c:v>
                </c:pt>
                <c:pt idx="4591">
                  <c:v>-3.6294671747747025E-3</c:v>
                </c:pt>
                <c:pt idx="4592">
                  <c:v>-3.6631590696848647E-3</c:v>
                </c:pt>
                <c:pt idx="4593">
                  <c:v>-3.6737986154459709E-3</c:v>
                </c:pt>
                <c:pt idx="4594">
                  <c:v>-3.6596125544311672E-3</c:v>
                </c:pt>
                <c:pt idx="4595">
                  <c:v>-3.5957752798645368E-3</c:v>
                </c:pt>
                <c:pt idx="4596">
                  <c:v>-3.4840600493729404E-3</c:v>
                </c:pt>
                <c:pt idx="4597">
                  <c:v>-3.3138273171952684E-3</c:v>
                </c:pt>
                <c:pt idx="4598">
                  <c:v>-3.0992631443463314E-3</c:v>
                </c:pt>
                <c:pt idx="4599">
                  <c:v>-2.8793791986168361E-3</c:v>
                </c:pt>
                <c:pt idx="4600">
                  <c:v>-2.7091464664391676E-3</c:v>
                </c:pt>
                <c:pt idx="4601">
                  <c:v>-2.588564947813312E-3</c:v>
                </c:pt>
                <c:pt idx="4602">
                  <c:v>-2.4981288088439246E-3</c:v>
                </c:pt>
                <c:pt idx="4603">
                  <c:v>-2.4520241105458022E-3</c:v>
                </c:pt>
                <c:pt idx="4604">
                  <c:v>-2.4218787308893444E-3</c:v>
                </c:pt>
                <c:pt idx="4605">
                  <c:v>-2.4112391851282382E-3</c:v>
                </c:pt>
                <c:pt idx="4606">
                  <c:v>-2.4413845647847029E-3</c:v>
                </c:pt>
                <c:pt idx="4607">
                  <c:v>-2.5247276732466885E-3</c:v>
                </c:pt>
                <c:pt idx="4608">
                  <c:v>-2.7178479260932253E-6</c:v>
                </c:pt>
                <c:pt idx="4609">
                  <c:v>-4.8822546224212143E-5</c:v>
                </c:pt>
                <c:pt idx="4610">
                  <c:v>-1.1088656316398868E-4</c:v>
                </c:pt>
                <c:pt idx="4611">
                  <c:v>-3.4495656990829113E-4</c:v>
                </c:pt>
                <c:pt idx="4612">
                  <c:v>-6.1803824444330371E-4</c:v>
                </c:pt>
                <c:pt idx="4613">
                  <c:v>-8.1309658339688562E-4</c:v>
                </c:pt>
                <c:pt idx="4614">
                  <c:v>-9.2126529863478107E-4</c:v>
                </c:pt>
                <c:pt idx="4615">
                  <c:v>-9.7800954269400622E-4</c:v>
                </c:pt>
                <c:pt idx="4616">
                  <c:v>-1.0117014376041684E-3</c:v>
                </c:pt>
                <c:pt idx="4617">
                  <c:v>-1.0223409833652747E-3</c:v>
                </c:pt>
                <c:pt idx="4618">
                  <c:v>-1.008154922350471E-3</c:v>
                </c:pt>
                <c:pt idx="4619">
                  <c:v>-9.4431764778384053E-4</c:v>
                </c:pt>
                <c:pt idx="4620">
                  <c:v>-8.3260241729224416E-4</c:v>
                </c:pt>
                <c:pt idx="4621">
                  <c:v>-6.6236968511457217E-4</c:v>
                </c:pt>
                <c:pt idx="4622">
                  <c:v>-4.478055122656352E-4</c:v>
                </c:pt>
                <c:pt idx="4623">
                  <c:v>-2.279215665361399E-4</c:v>
                </c:pt>
                <c:pt idx="4624">
                  <c:v>-5.7688834358471386E-5</c:v>
                </c:pt>
                <c:pt idx="4625">
                  <c:v>6.289268426738423E-5</c:v>
                </c:pt>
                <c:pt idx="4626">
                  <c:v>1.5332882323677161E-4</c:v>
                </c:pt>
                <c:pt idx="4627">
                  <c:v>1.9943352153489399E-4</c:v>
                </c:pt>
                <c:pt idx="4628">
                  <c:v>2.2957890119135183E-4</c:v>
                </c:pt>
                <c:pt idx="4629">
                  <c:v>2.4021844695245806E-4</c:v>
                </c:pt>
                <c:pt idx="4630">
                  <c:v>2.1007306729599329E-4</c:v>
                </c:pt>
                <c:pt idx="4631">
                  <c:v>1.2672995883400776E-4</c:v>
                </c:pt>
                <c:pt idx="4632">
                  <c:v>-1.3284466639664413E-3</c:v>
                </c:pt>
                <c:pt idx="4633">
                  <c:v>-1.3745513622645603E-3</c:v>
                </c:pt>
                <c:pt idx="4634">
                  <c:v>-1.4366153792043368E-3</c:v>
                </c:pt>
                <c:pt idx="4635">
                  <c:v>-1.6706853859486392E-3</c:v>
                </c:pt>
                <c:pt idx="4636">
                  <c:v>-1.9437670604836518E-3</c:v>
                </c:pt>
                <c:pt idx="4637">
                  <c:v>-2.1388253994372337E-3</c:v>
                </c:pt>
                <c:pt idx="4638">
                  <c:v>-2.2469941146751292E-3</c:v>
                </c:pt>
                <c:pt idx="4639">
                  <c:v>-2.3037383587343543E-3</c:v>
                </c:pt>
                <c:pt idx="4640">
                  <c:v>-2.3374302536445166E-3</c:v>
                </c:pt>
                <c:pt idx="4641">
                  <c:v>-2.3480697994056228E-3</c:v>
                </c:pt>
                <c:pt idx="4642">
                  <c:v>-2.3338837383908191E-3</c:v>
                </c:pt>
                <c:pt idx="4643">
                  <c:v>-2.2700464638241886E-3</c:v>
                </c:pt>
                <c:pt idx="4644">
                  <c:v>-2.1583312333325923E-3</c:v>
                </c:pt>
                <c:pt idx="4645">
                  <c:v>-1.9880985011549203E-3</c:v>
                </c:pt>
                <c:pt idx="4646">
                  <c:v>-1.7735343283059833E-3</c:v>
                </c:pt>
                <c:pt idx="4647">
                  <c:v>-1.553650382576488E-3</c:v>
                </c:pt>
                <c:pt idx="4648">
                  <c:v>-1.3834176503988195E-3</c:v>
                </c:pt>
                <c:pt idx="4649">
                  <c:v>-1.2628361317729639E-3</c:v>
                </c:pt>
                <c:pt idx="4650">
                  <c:v>-1.1723999928035765E-3</c:v>
                </c:pt>
                <c:pt idx="4651">
                  <c:v>-1.1262952945054541E-3</c:v>
                </c:pt>
                <c:pt idx="4652">
                  <c:v>-1.0961499148489963E-3</c:v>
                </c:pt>
                <c:pt idx="4653">
                  <c:v>-1.0855103690878901E-3</c:v>
                </c:pt>
                <c:pt idx="4654">
                  <c:v>-1.1156557487443548E-3</c:v>
                </c:pt>
                <c:pt idx="4655">
                  <c:v>-1.1989988572063404E-3</c:v>
                </c:pt>
                <c:pt idx="4656">
                  <c:v>-3.7474784792609211E-4</c:v>
                </c:pt>
                <c:pt idx="4657">
                  <c:v>-4.2085254622421103E-4</c:v>
                </c:pt>
                <c:pt idx="4658">
                  <c:v>-4.8291656316398757E-4</c:v>
                </c:pt>
                <c:pt idx="4659">
                  <c:v>-7.1698656990829002E-4</c:v>
                </c:pt>
                <c:pt idx="4660">
                  <c:v>-9.900682444433026E-4</c:v>
                </c:pt>
                <c:pt idx="4661">
                  <c:v>-1.1851265833968845E-3</c:v>
                </c:pt>
                <c:pt idx="4662">
                  <c:v>-1.29329529863478E-3</c:v>
                </c:pt>
                <c:pt idx="4663">
                  <c:v>-1.3500395426940051E-3</c:v>
                </c:pt>
                <c:pt idx="4664">
                  <c:v>-1.3837314376041673E-3</c:v>
                </c:pt>
                <c:pt idx="4665">
                  <c:v>-1.3943709833652736E-3</c:v>
                </c:pt>
                <c:pt idx="4666">
                  <c:v>-1.3801849223504699E-3</c:v>
                </c:pt>
                <c:pt idx="4667">
                  <c:v>-1.3163476477838394E-3</c:v>
                </c:pt>
                <c:pt idx="4668">
                  <c:v>-1.204632417292243E-3</c:v>
                </c:pt>
                <c:pt idx="4669">
                  <c:v>-1.0343996851145711E-3</c:v>
                </c:pt>
                <c:pt idx="4670">
                  <c:v>-8.1983551226563409E-4</c:v>
                </c:pt>
                <c:pt idx="4671">
                  <c:v>-5.9995156653613879E-4</c:v>
                </c:pt>
                <c:pt idx="4672">
                  <c:v>-4.2971883435847028E-4</c:v>
                </c:pt>
                <c:pt idx="4673">
                  <c:v>-3.0913731573261466E-4</c:v>
                </c:pt>
                <c:pt idx="4674">
                  <c:v>-2.1870117676322728E-4</c:v>
                </c:pt>
                <c:pt idx="4675">
                  <c:v>-1.725964784651049E-4</c:v>
                </c:pt>
                <c:pt idx="4676">
                  <c:v>-1.4245109880864706E-4</c:v>
                </c:pt>
                <c:pt idx="4677">
                  <c:v>-1.3181155304754083E-4</c:v>
                </c:pt>
                <c:pt idx="4678">
                  <c:v>-1.619569327040056E-4</c:v>
                </c:pt>
                <c:pt idx="4679">
                  <c:v>-2.4530004116599113E-4</c:v>
                </c:pt>
                <c:pt idx="4680">
                  <c:v>-6.1317255193617942E-4</c:v>
                </c:pt>
                <c:pt idx="4681">
                  <c:v>-6.5927725023429834E-4</c:v>
                </c:pt>
                <c:pt idx="4682">
                  <c:v>-7.2134126717407487E-4</c:v>
                </c:pt>
                <c:pt idx="4683">
                  <c:v>-9.5541127391837732E-4</c:v>
                </c:pt>
                <c:pt idx="4684">
                  <c:v>-1.2284929484533899E-3</c:v>
                </c:pt>
                <c:pt idx="4685">
                  <c:v>-1.4235512874069718E-3</c:v>
                </c:pt>
                <c:pt idx="4686">
                  <c:v>-1.5317200026448673E-3</c:v>
                </c:pt>
                <c:pt idx="4687">
                  <c:v>-1.5884642467040924E-3</c:v>
                </c:pt>
                <c:pt idx="4688">
                  <c:v>-1.6221561416142546E-3</c:v>
                </c:pt>
                <c:pt idx="4689">
                  <c:v>-1.6327956873753609E-3</c:v>
                </c:pt>
                <c:pt idx="4690">
                  <c:v>-1.6186096263605572E-3</c:v>
                </c:pt>
                <c:pt idx="4691">
                  <c:v>-1.5547723517939267E-3</c:v>
                </c:pt>
                <c:pt idx="4692">
                  <c:v>-1.4430571213023304E-3</c:v>
                </c:pt>
                <c:pt idx="4693">
                  <c:v>-1.2728243891246584E-3</c:v>
                </c:pt>
                <c:pt idx="4694">
                  <c:v>-1.0582602162757214E-3</c:v>
                </c:pt>
                <c:pt idx="4695">
                  <c:v>-8.383762705462261E-4</c:v>
                </c:pt>
                <c:pt idx="4696">
                  <c:v>-6.6814353836855758E-4</c:v>
                </c:pt>
                <c:pt idx="4697">
                  <c:v>-5.4756201974270197E-4</c:v>
                </c:pt>
                <c:pt idx="4698">
                  <c:v>-4.5712588077331459E-4</c:v>
                </c:pt>
                <c:pt idx="4699">
                  <c:v>-4.110211824751922E-4</c:v>
                </c:pt>
                <c:pt idx="4700">
                  <c:v>-3.8087580281873437E-4</c:v>
                </c:pt>
                <c:pt idx="4701">
                  <c:v>-3.7023625705762814E-4</c:v>
                </c:pt>
                <c:pt idx="4702">
                  <c:v>-4.0038163671409291E-4</c:v>
                </c:pt>
                <c:pt idx="4703">
                  <c:v>-4.8372474517607844E-4</c:v>
                </c:pt>
                <c:pt idx="4704">
                  <c:v>8.7150606677756023E-4</c:v>
                </c:pt>
                <c:pt idx="4705">
                  <c:v>8.2540136847944132E-4</c:v>
                </c:pt>
                <c:pt idx="4706">
                  <c:v>7.6333735153966478E-4</c:v>
                </c:pt>
                <c:pt idx="4707">
                  <c:v>5.2926734479536233E-4</c:v>
                </c:pt>
                <c:pt idx="4708">
                  <c:v>2.5618567026034975E-4</c:v>
                </c:pt>
                <c:pt idx="4709">
                  <c:v>6.112733130676784E-5</c:v>
                </c:pt>
                <c:pt idx="4710">
                  <c:v>-4.7041383931127612E-5</c:v>
                </c:pt>
                <c:pt idx="4711">
                  <c:v>-1.0378562799035276E-4</c:v>
                </c:pt>
                <c:pt idx="4712">
                  <c:v>-1.3747752290051499E-4</c:v>
                </c:pt>
                <c:pt idx="4713">
                  <c:v>-1.4811706866162122E-4</c:v>
                </c:pt>
                <c:pt idx="4714">
                  <c:v>-1.3393100764681753E-4</c:v>
                </c:pt>
                <c:pt idx="4715">
                  <c:v>-7.0093733080187071E-5</c:v>
                </c:pt>
                <c:pt idx="4716">
                  <c:v>4.1621497411409303E-5</c:v>
                </c:pt>
                <c:pt idx="4717">
                  <c:v>2.1185422958908129E-4</c:v>
                </c:pt>
                <c:pt idx="4718">
                  <c:v>4.2641840243801826E-4</c:v>
                </c:pt>
                <c:pt idx="4719">
                  <c:v>6.4630234816751356E-4</c:v>
                </c:pt>
                <c:pt idx="4720">
                  <c:v>8.1653508034518207E-4</c:v>
                </c:pt>
                <c:pt idx="4721">
                  <c:v>9.3711659897103769E-4</c:v>
                </c:pt>
                <c:pt idx="4722">
                  <c:v>1.0275527379404251E-3</c:v>
                </c:pt>
                <c:pt idx="4723">
                  <c:v>1.0736574362385475E-3</c:v>
                </c:pt>
                <c:pt idx="4724">
                  <c:v>1.1038028158950053E-3</c:v>
                </c:pt>
                <c:pt idx="4725">
                  <c:v>1.1144423616561115E-3</c:v>
                </c:pt>
                <c:pt idx="4726">
                  <c:v>1.0842969819996467E-3</c:v>
                </c:pt>
                <c:pt idx="4727">
                  <c:v>1.0009538735376612E-3</c:v>
                </c:pt>
                <c:pt idx="4728">
                  <c:v>-1.779951565303136E-3</c:v>
                </c:pt>
                <c:pt idx="4729">
                  <c:v>-1.8260562636012549E-3</c:v>
                </c:pt>
                <c:pt idx="4730">
                  <c:v>-1.8881202805410315E-3</c:v>
                </c:pt>
                <c:pt idx="4731">
                  <c:v>-2.1221902872853339E-3</c:v>
                </c:pt>
                <c:pt idx="4732">
                  <c:v>-2.3952719618203465E-3</c:v>
                </c:pt>
                <c:pt idx="4733">
                  <c:v>-2.5903303007739284E-3</c:v>
                </c:pt>
                <c:pt idx="4734">
                  <c:v>-2.6984990160118238E-3</c:v>
                </c:pt>
                <c:pt idx="4735">
                  <c:v>-2.755243260071049E-3</c:v>
                </c:pt>
                <c:pt idx="4736">
                  <c:v>-2.7889351549812112E-3</c:v>
                </c:pt>
                <c:pt idx="4737">
                  <c:v>-2.7995747007423175E-3</c:v>
                </c:pt>
                <c:pt idx="4738">
                  <c:v>-2.7853886397275138E-3</c:v>
                </c:pt>
                <c:pt idx="4739">
                  <c:v>-2.7215513651608833E-3</c:v>
                </c:pt>
                <c:pt idx="4740">
                  <c:v>-2.6098361346692869E-3</c:v>
                </c:pt>
                <c:pt idx="4741">
                  <c:v>-2.4396034024916149E-3</c:v>
                </c:pt>
                <c:pt idx="4742">
                  <c:v>-2.225039229642678E-3</c:v>
                </c:pt>
                <c:pt idx="4743">
                  <c:v>-2.0051552839131827E-3</c:v>
                </c:pt>
                <c:pt idx="4744">
                  <c:v>-1.8349225517355142E-3</c:v>
                </c:pt>
                <c:pt idx="4745">
                  <c:v>-1.7143410331096585E-3</c:v>
                </c:pt>
                <c:pt idx="4746">
                  <c:v>-1.6239048941402712E-3</c:v>
                </c:pt>
                <c:pt idx="4747">
                  <c:v>-1.5778001958421488E-3</c:v>
                </c:pt>
                <c:pt idx="4748">
                  <c:v>-1.547654816185691E-3</c:v>
                </c:pt>
                <c:pt idx="4749">
                  <c:v>-1.5370152704245847E-3</c:v>
                </c:pt>
                <c:pt idx="4750">
                  <c:v>-1.5671606500810495E-3</c:v>
                </c:pt>
                <c:pt idx="4751">
                  <c:v>-1.650503758543035E-3</c:v>
                </c:pt>
                <c:pt idx="4752">
                  <c:v>-2.1579804525270058E-4</c:v>
                </c:pt>
                <c:pt idx="4753">
                  <c:v>-2.6190274355081949E-4</c:v>
                </c:pt>
                <c:pt idx="4754">
                  <c:v>-3.2396676049059603E-4</c:v>
                </c:pt>
                <c:pt idx="4755">
                  <c:v>-5.5803676723489848E-4</c:v>
                </c:pt>
                <c:pt idx="4756">
                  <c:v>-8.3111844176991106E-4</c:v>
                </c:pt>
                <c:pt idx="4757">
                  <c:v>-1.026176780723493E-3</c:v>
                </c:pt>
                <c:pt idx="4758">
                  <c:v>-1.1343454959613884E-3</c:v>
                </c:pt>
                <c:pt idx="4759">
                  <c:v>-1.1910897400206136E-3</c:v>
                </c:pt>
                <c:pt idx="4760">
                  <c:v>-1.2247816349307758E-3</c:v>
                </c:pt>
                <c:pt idx="4761">
                  <c:v>-1.235421180691882E-3</c:v>
                </c:pt>
                <c:pt idx="4762">
                  <c:v>-1.2212351196770783E-3</c:v>
                </c:pt>
                <c:pt idx="4763">
                  <c:v>-1.1573978451104479E-3</c:v>
                </c:pt>
                <c:pt idx="4764">
                  <c:v>-1.0456826146188515E-3</c:v>
                </c:pt>
                <c:pt idx="4765">
                  <c:v>-8.7544988244117952E-4</c:v>
                </c:pt>
                <c:pt idx="4766">
                  <c:v>-6.6088570959224255E-4</c:v>
                </c:pt>
                <c:pt idx="4767">
                  <c:v>-4.4100176386274725E-4</c:v>
                </c:pt>
                <c:pt idx="4768">
                  <c:v>-2.7076903168507874E-4</c:v>
                </c:pt>
                <c:pt idx="4769">
                  <c:v>-1.5018751305922312E-4</c:v>
                </c:pt>
                <c:pt idx="4770">
                  <c:v>-5.9751374089835746E-5</c:v>
                </c:pt>
                <c:pt idx="4771">
                  <c:v>-1.3646675791713359E-5</c:v>
                </c:pt>
                <c:pt idx="4772">
                  <c:v>1.6498703864744474E-5</c:v>
                </c:pt>
                <c:pt idx="4773">
                  <c:v>2.7138249625850708E-5</c:v>
                </c:pt>
                <c:pt idx="4774">
                  <c:v>-3.0071300306140636E-6</c:v>
                </c:pt>
                <c:pt idx="4775">
                  <c:v>-8.6350238492599596E-5</c:v>
                </c:pt>
                <c:pt idx="4776">
                  <c:v>1.5623195474729831E-4</c:v>
                </c:pt>
                <c:pt idx="4777">
                  <c:v>1.1012725644917939E-4</c:v>
                </c:pt>
                <c:pt idx="4778">
                  <c:v>4.8063239509402861E-5</c:v>
                </c:pt>
                <c:pt idx="4779">
                  <c:v>-1.8600676723489959E-4</c:v>
                </c:pt>
                <c:pt idx="4780">
                  <c:v>-4.5908844176991218E-4</c:v>
                </c:pt>
                <c:pt idx="4781">
                  <c:v>-6.5414678072349408E-4</c:v>
                </c:pt>
                <c:pt idx="4782">
                  <c:v>-7.6231549596138953E-4</c:v>
                </c:pt>
                <c:pt idx="4783">
                  <c:v>-8.1905974002061468E-4</c:v>
                </c:pt>
                <c:pt idx="4784">
                  <c:v>-8.5275163493077691E-4</c:v>
                </c:pt>
                <c:pt idx="4785">
                  <c:v>-8.6339118069188314E-4</c:v>
                </c:pt>
                <c:pt idx="4786">
                  <c:v>-8.4920511967707946E-4</c:v>
                </c:pt>
                <c:pt idx="4787">
                  <c:v>-7.8536784511044899E-4</c:v>
                </c:pt>
                <c:pt idx="4788">
                  <c:v>-6.7365261461885262E-4</c:v>
                </c:pt>
                <c:pt idx="4789">
                  <c:v>-5.0341988244118063E-4</c:v>
                </c:pt>
                <c:pt idx="4790">
                  <c:v>-2.8885570959224366E-4</c:v>
                </c:pt>
                <c:pt idx="4791">
                  <c:v>-6.8971763862748364E-5</c:v>
                </c:pt>
                <c:pt idx="4792">
                  <c:v>1.0126096831492015E-4</c:v>
                </c:pt>
                <c:pt idx="4793">
                  <c:v>2.2184248694077577E-4</c:v>
                </c:pt>
                <c:pt idx="4794">
                  <c:v>3.1227862591016314E-4</c:v>
                </c:pt>
                <c:pt idx="4795">
                  <c:v>3.5838332420828553E-4</c:v>
                </c:pt>
                <c:pt idx="4796">
                  <c:v>3.8852870386474336E-4</c:v>
                </c:pt>
                <c:pt idx="4797">
                  <c:v>3.991682496258496E-4</c:v>
                </c:pt>
                <c:pt idx="4798">
                  <c:v>3.6902286996938483E-4</c:v>
                </c:pt>
                <c:pt idx="4799">
                  <c:v>2.8567976150739929E-4</c:v>
                </c:pt>
                <c:pt idx="4800">
                  <c:v>1.050525592102728E-3</c:v>
                </c:pt>
                <c:pt idx="4801">
                  <c:v>1.0044208938046091E-3</c:v>
                </c:pt>
                <c:pt idx="4802">
                  <c:v>9.4235687686483258E-4</c:v>
                </c:pt>
                <c:pt idx="4803">
                  <c:v>7.0828687012053013E-4</c:v>
                </c:pt>
                <c:pt idx="4804">
                  <c:v>4.3520519558551754E-4</c:v>
                </c:pt>
                <c:pt idx="4805">
                  <c:v>2.4014685663193563E-4</c:v>
                </c:pt>
                <c:pt idx="4806">
                  <c:v>1.3197814139404018E-4</c:v>
                </c:pt>
                <c:pt idx="4807">
                  <c:v>7.5233897334815031E-5</c:v>
                </c:pt>
                <c:pt idx="4808">
                  <c:v>4.1542002424652807E-5</c:v>
                </c:pt>
                <c:pt idx="4809">
                  <c:v>3.0902456663546574E-5</c:v>
                </c:pt>
                <c:pt idx="4810">
                  <c:v>4.5088517678350259E-5</c:v>
                </c:pt>
                <c:pt idx="4811">
                  <c:v>1.0892579224498072E-4</c:v>
                </c:pt>
                <c:pt idx="4812">
                  <c:v>2.206410227365771E-4</c:v>
                </c:pt>
                <c:pt idx="4813">
                  <c:v>3.9087375491424908E-4</c:v>
                </c:pt>
                <c:pt idx="4814">
                  <c:v>6.0543792776318606E-4</c:v>
                </c:pt>
                <c:pt idx="4815">
                  <c:v>8.2532187349268135E-4</c:v>
                </c:pt>
                <c:pt idx="4816">
                  <c:v>9.9555460567034987E-4</c:v>
                </c:pt>
                <c:pt idx="4817">
                  <c:v>1.1161361242962055E-3</c:v>
                </c:pt>
                <c:pt idx="4818">
                  <c:v>1.2065722632655929E-3</c:v>
                </c:pt>
                <c:pt idx="4819">
                  <c:v>1.2526769615637152E-3</c:v>
                </c:pt>
                <c:pt idx="4820">
                  <c:v>1.2828223412201731E-3</c:v>
                </c:pt>
                <c:pt idx="4821">
                  <c:v>1.2934618869812793E-3</c:v>
                </c:pt>
                <c:pt idx="4822">
                  <c:v>1.2633165073248145E-3</c:v>
                </c:pt>
                <c:pt idx="4823">
                  <c:v>1.179973398862829E-3</c:v>
                </c:pt>
                <c:pt idx="4824">
                  <c:v>-1.6009320399779682E-3</c:v>
                </c:pt>
                <c:pt idx="4825">
                  <c:v>-1.6470367382760871E-3</c:v>
                </c:pt>
                <c:pt idx="4826">
                  <c:v>-1.7091007552158637E-3</c:v>
                </c:pt>
                <c:pt idx="4827">
                  <c:v>-1.9431707619601661E-3</c:v>
                </c:pt>
                <c:pt idx="4828">
                  <c:v>-2.2162524364951787E-3</c:v>
                </c:pt>
                <c:pt idx="4829">
                  <c:v>-2.4113107754487606E-3</c:v>
                </c:pt>
                <c:pt idx="4830">
                  <c:v>-2.5194794906866561E-3</c:v>
                </c:pt>
                <c:pt idx="4831">
                  <c:v>-2.5762237347458812E-3</c:v>
                </c:pt>
                <c:pt idx="4832">
                  <c:v>-2.6099156296560434E-3</c:v>
                </c:pt>
                <c:pt idx="4833">
                  <c:v>-2.6205551754171497E-3</c:v>
                </c:pt>
                <c:pt idx="4834">
                  <c:v>-2.606369114402346E-3</c:v>
                </c:pt>
                <c:pt idx="4835">
                  <c:v>-2.5425318398357155E-3</c:v>
                </c:pt>
                <c:pt idx="4836">
                  <c:v>-2.4308166093441191E-3</c:v>
                </c:pt>
                <c:pt idx="4837">
                  <c:v>-2.2605838771664472E-3</c:v>
                </c:pt>
                <c:pt idx="4838">
                  <c:v>-2.0460197043175102E-3</c:v>
                </c:pt>
                <c:pt idx="4839">
                  <c:v>-1.8261357585880149E-3</c:v>
                </c:pt>
                <c:pt idx="4840">
                  <c:v>-1.6559030264103464E-3</c:v>
                </c:pt>
                <c:pt idx="4841">
                  <c:v>-1.5353215077844908E-3</c:v>
                </c:pt>
                <c:pt idx="4842">
                  <c:v>-1.4448853688151034E-3</c:v>
                </c:pt>
                <c:pt idx="4843">
                  <c:v>-1.398780670516981E-3</c:v>
                </c:pt>
                <c:pt idx="4844">
                  <c:v>-1.3686352908605232E-3</c:v>
                </c:pt>
                <c:pt idx="4845">
                  <c:v>-1.3579957450994169E-3</c:v>
                </c:pt>
                <c:pt idx="4846">
                  <c:v>-1.3881411247558817E-3</c:v>
                </c:pt>
                <c:pt idx="4847">
                  <c:v>-1.4714842332178672E-3</c:v>
                </c:pt>
                <c:pt idx="4848">
                  <c:v>-1.8393567439880555E-3</c:v>
                </c:pt>
                <c:pt idx="4849">
                  <c:v>-1.8854614422861744E-3</c:v>
                </c:pt>
                <c:pt idx="4850">
                  <c:v>-1.947525459225951E-3</c:v>
                </c:pt>
                <c:pt idx="4851">
                  <c:v>-2.1815954659702534E-3</c:v>
                </c:pt>
                <c:pt idx="4852">
                  <c:v>-2.454677140505266E-3</c:v>
                </c:pt>
                <c:pt idx="4853">
                  <c:v>-2.6497354794588479E-3</c:v>
                </c:pt>
                <c:pt idx="4854">
                  <c:v>-2.7579041946967434E-3</c:v>
                </c:pt>
                <c:pt idx="4855">
                  <c:v>-2.8146484387559685E-3</c:v>
                </c:pt>
                <c:pt idx="4856">
                  <c:v>-2.8483403336661307E-3</c:v>
                </c:pt>
                <c:pt idx="4857">
                  <c:v>-2.858979879427237E-3</c:v>
                </c:pt>
                <c:pt idx="4858">
                  <c:v>-2.8447938184124333E-3</c:v>
                </c:pt>
                <c:pt idx="4859">
                  <c:v>-2.7809565438458028E-3</c:v>
                </c:pt>
                <c:pt idx="4860">
                  <c:v>-2.6692413133542064E-3</c:v>
                </c:pt>
                <c:pt idx="4861">
                  <c:v>-2.4990085811765345E-3</c:v>
                </c:pt>
                <c:pt idx="4862">
                  <c:v>-2.2844444083275975E-3</c:v>
                </c:pt>
                <c:pt idx="4863">
                  <c:v>-2.0645604625981022E-3</c:v>
                </c:pt>
                <c:pt idx="4864">
                  <c:v>-1.8943277304204337E-3</c:v>
                </c:pt>
                <c:pt idx="4865">
                  <c:v>-1.7737462117945781E-3</c:v>
                </c:pt>
                <c:pt idx="4866">
                  <c:v>-1.6833100728251907E-3</c:v>
                </c:pt>
                <c:pt idx="4867">
                  <c:v>-1.6372053745270683E-3</c:v>
                </c:pt>
                <c:pt idx="4868">
                  <c:v>-1.6070599948706105E-3</c:v>
                </c:pt>
                <c:pt idx="4869">
                  <c:v>-1.5964204491095042E-3</c:v>
                </c:pt>
                <c:pt idx="4870">
                  <c:v>-1.626565828765969E-3</c:v>
                </c:pt>
                <c:pt idx="4871">
                  <c:v>-1.7099089372279545E-3</c:v>
                </c:pt>
                <c:pt idx="4872">
                  <c:v>-1.8393567439880555E-3</c:v>
                </c:pt>
                <c:pt idx="4873">
                  <c:v>-1.8854614422861744E-3</c:v>
                </c:pt>
                <c:pt idx="4874">
                  <c:v>-1.947525459225951E-3</c:v>
                </c:pt>
                <c:pt idx="4875">
                  <c:v>-2.1815954659702534E-3</c:v>
                </c:pt>
                <c:pt idx="4876">
                  <c:v>-2.454677140505266E-3</c:v>
                </c:pt>
                <c:pt idx="4877">
                  <c:v>-2.6497354794588479E-3</c:v>
                </c:pt>
                <c:pt idx="4878">
                  <c:v>-2.7579041946967434E-3</c:v>
                </c:pt>
                <c:pt idx="4879">
                  <c:v>-2.8146484387559685E-3</c:v>
                </c:pt>
                <c:pt idx="4880">
                  <c:v>-2.8483403336661307E-3</c:v>
                </c:pt>
                <c:pt idx="4881">
                  <c:v>-2.858979879427237E-3</c:v>
                </c:pt>
                <c:pt idx="4882">
                  <c:v>-2.8447938184124333E-3</c:v>
                </c:pt>
                <c:pt idx="4883">
                  <c:v>-2.7809565438458028E-3</c:v>
                </c:pt>
                <c:pt idx="4884">
                  <c:v>-2.6692413133542064E-3</c:v>
                </c:pt>
                <c:pt idx="4885">
                  <c:v>-2.4990085811765345E-3</c:v>
                </c:pt>
                <c:pt idx="4886">
                  <c:v>-2.2844444083275975E-3</c:v>
                </c:pt>
                <c:pt idx="4887">
                  <c:v>-2.0645604625981022E-3</c:v>
                </c:pt>
                <c:pt idx="4888">
                  <c:v>-1.8943277304204337E-3</c:v>
                </c:pt>
                <c:pt idx="4889">
                  <c:v>-1.7737462117945781E-3</c:v>
                </c:pt>
                <c:pt idx="4890">
                  <c:v>-1.6833100728251907E-3</c:v>
                </c:pt>
                <c:pt idx="4891">
                  <c:v>-1.6372053745270683E-3</c:v>
                </c:pt>
                <c:pt idx="4892">
                  <c:v>-1.6070599948706105E-3</c:v>
                </c:pt>
                <c:pt idx="4893">
                  <c:v>-1.5964204491095042E-3</c:v>
                </c:pt>
                <c:pt idx="4894">
                  <c:v>-1.626565828765969E-3</c:v>
                </c:pt>
                <c:pt idx="4895">
                  <c:v>-1.7099089372279545E-3</c:v>
                </c:pt>
                <c:pt idx="4896">
                  <c:v>-1.6009320399779682E-3</c:v>
                </c:pt>
                <c:pt idx="4897">
                  <c:v>-1.6470367382760871E-3</c:v>
                </c:pt>
                <c:pt idx="4898">
                  <c:v>-1.7091007552158637E-3</c:v>
                </c:pt>
                <c:pt idx="4899">
                  <c:v>-1.9431707619601661E-3</c:v>
                </c:pt>
                <c:pt idx="4900">
                  <c:v>-2.2162524364951787E-3</c:v>
                </c:pt>
                <c:pt idx="4901">
                  <c:v>-2.4113107754487606E-3</c:v>
                </c:pt>
                <c:pt idx="4902">
                  <c:v>-2.5194794906866561E-3</c:v>
                </c:pt>
                <c:pt idx="4903">
                  <c:v>-2.5762237347458812E-3</c:v>
                </c:pt>
                <c:pt idx="4904">
                  <c:v>-2.6099156296560434E-3</c:v>
                </c:pt>
                <c:pt idx="4905">
                  <c:v>-2.6205551754171497E-3</c:v>
                </c:pt>
                <c:pt idx="4906">
                  <c:v>-2.606369114402346E-3</c:v>
                </c:pt>
                <c:pt idx="4907">
                  <c:v>-2.5425318398357155E-3</c:v>
                </c:pt>
                <c:pt idx="4908">
                  <c:v>-2.4308166093441191E-3</c:v>
                </c:pt>
                <c:pt idx="4909">
                  <c:v>-2.2605838771664472E-3</c:v>
                </c:pt>
                <c:pt idx="4910">
                  <c:v>-2.0460197043175102E-3</c:v>
                </c:pt>
                <c:pt idx="4911">
                  <c:v>-1.8261357585880149E-3</c:v>
                </c:pt>
                <c:pt idx="4912">
                  <c:v>-1.6559030264103464E-3</c:v>
                </c:pt>
                <c:pt idx="4913">
                  <c:v>-1.5353215077844908E-3</c:v>
                </c:pt>
                <c:pt idx="4914">
                  <c:v>-1.4448853688151034E-3</c:v>
                </c:pt>
                <c:pt idx="4915">
                  <c:v>-1.398780670516981E-3</c:v>
                </c:pt>
                <c:pt idx="4916">
                  <c:v>-1.3686352908605232E-3</c:v>
                </c:pt>
                <c:pt idx="4917">
                  <c:v>-1.3579957450994169E-3</c:v>
                </c:pt>
                <c:pt idx="4918">
                  <c:v>-1.3881411247558817E-3</c:v>
                </c:pt>
                <c:pt idx="4919">
                  <c:v>-1.4714842332178672E-3</c:v>
                </c:pt>
                <c:pt idx="4920">
                  <c:v>-1.6009320399779682E-3</c:v>
                </c:pt>
                <c:pt idx="4921">
                  <c:v>-1.6470367382760871E-3</c:v>
                </c:pt>
                <c:pt idx="4922">
                  <c:v>-1.7091007552158637E-3</c:v>
                </c:pt>
                <c:pt idx="4923">
                  <c:v>-1.9431707619601661E-3</c:v>
                </c:pt>
                <c:pt idx="4924">
                  <c:v>-2.2162524364951787E-3</c:v>
                </c:pt>
                <c:pt idx="4925">
                  <c:v>-2.4113107754487606E-3</c:v>
                </c:pt>
                <c:pt idx="4926">
                  <c:v>-2.5194794906866561E-3</c:v>
                </c:pt>
                <c:pt idx="4927">
                  <c:v>-2.5762237347458812E-3</c:v>
                </c:pt>
                <c:pt idx="4928">
                  <c:v>-2.6099156296560434E-3</c:v>
                </c:pt>
                <c:pt idx="4929">
                  <c:v>-2.6205551754171497E-3</c:v>
                </c:pt>
                <c:pt idx="4930">
                  <c:v>-2.606369114402346E-3</c:v>
                </c:pt>
                <c:pt idx="4931">
                  <c:v>-2.5425318398357155E-3</c:v>
                </c:pt>
                <c:pt idx="4932">
                  <c:v>-2.4308166093441191E-3</c:v>
                </c:pt>
                <c:pt idx="4933">
                  <c:v>-2.2605838771664472E-3</c:v>
                </c:pt>
                <c:pt idx="4934">
                  <c:v>-2.0460197043175102E-3</c:v>
                </c:pt>
                <c:pt idx="4935">
                  <c:v>-1.8261357585880149E-3</c:v>
                </c:pt>
                <c:pt idx="4936">
                  <c:v>-1.6559030264103464E-3</c:v>
                </c:pt>
                <c:pt idx="4937">
                  <c:v>-1.5353215077844908E-3</c:v>
                </c:pt>
                <c:pt idx="4938">
                  <c:v>-1.4448853688151034E-3</c:v>
                </c:pt>
                <c:pt idx="4939">
                  <c:v>-1.398780670516981E-3</c:v>
                </c:pt>
                <c:pt idx="4940">
                  <c:v>-1.3686352908605232E-3</c:v>
                </c:pt>
                <c:pt idx="4941">
                  <c:v>-1.3579957450994169E-3</c:v>
                </c:pt>
                <c:pt idx="4942">
                  <c:v>-1.3881411247558817E-3</c:v>
                </c:pt>
                <c:pt idx="4943">
                  <c:v>-1.4714842332178672E-3</c:v>
                </c:pt>
                <c:pt idx="4944">
                  <c:v>2.0295689148265572E-3</c:v>
                </c:pt>
                <c:pt idx="4945">
                  <c:v>1.9834642165284383E-3</c:v>
                </c:pt>
                <c:pt idx="4946">
                  <c:v>1.9214001995886618E-3</c:v>
                </c:pt>
                <c:pt idx="4947">
                  <c:v>1.6873301928443593E-3</c:v>
                </c:pt>
                <c:pt idx="4948">
                  <c:v>1.4142485183093467E-3</c:v>
                </c:pt>
                <c:pt idx="4949">
                  <c:v>1.2191901793557648E-3</c:v>
                </c:pt>
                <c:pt idx="4950">
                  <c:v>1.1110214641178694E-3</c:v>
                </c:pt>
                <c:pt idx="4951">
                  <c:v>1.0542772200586442E-3</c:v>
                </c:pt>
                <c:pt idx="4952">
                  <c:v>1.020585325148482E-3</c:v>
                </c:pt>
                <c:pt idx="4953">
                  <c:v>1.0099457793873758E-3</c:v>
                </c:pt>
                <c:pt idx="4954">
                  <c:v>1.0241318404021794E-3</c:v>
                </c:pt>
                <c:pt idx="4955">
                  <c:v>1.0879691149688099E-3</c:v>
                </c:pt>
                <c:pt idx="4956">
                  <c:v>1.1996843454604063E-3</c:v>
                </c:pt>
                <c:pt idx="4957">
                  <c:v>1.3699170776380783E-3</c:v>
                </c:pt>
                <c:pt idx="4958">
                  <c:v>1.5844812504870152E-3</c:v>
                </c:pt>
                <c:pt idx="4959">
                  <c:v>1.8043651962165105E-3</c:v>
                </c:pt>
                <c:pt idx="4960">
                  <c:v>1.9745979283941791E-3</c:v>
                </c:pt>
                <c:pt idx="4961">
                  <c:v>2.0951794470200347E-3</c:v>
                </c:pt>
                <c:pt idx="4962">
                  <c:v>2.185615585989422E-3</c:v>
                </c:pt>
                <c:pt idx="4963">
                  <c:v>2.2317202842875444E-3</c:v>
                </c:pt>
                <c:pt idx="4964">
                  <c:v>2.2618656639440023E-3</c:v>
                </c:pt>
                <c:pt idx="4965">
                  <c:v>2.2725052097051085E-3</c:v>
                </c:pt>
                <c:pt idx="4966">
                  <c:v>2.2423598300486437E-3</c:v>
                </c:pt>
                <c:pt idx="4967">
                  <c:v>2.1590167215866582E-3</c:v>
                </c:pt>
                <c:pt idx="4968">
                  <c:v>1.5579942908380863E-3</c:v>
                </c:pt>
                <c:pt idx="4969">
                  <c:v>1.5118895925399674E-3</c:v>
                </c:pt>
                <c:pt idx="4970">
                  <c:v>1.4498255756001908E-3</c:v>
                </c:pt>
                <c:pt idx="4971">
                  <c:v>1.2157555688558884E-3</c:v>
                </c:pt>
                <c:pt idx="4972">
                  <c:v>9.4267389432087581E-4</c:v>
                </c:pt>
                <c:pt idx="4973">
                  <c:v>7.4761555536729044E-4</c:v>
                </c:pt>
                <c:pt idx="4974">
                  <c:v>6.3944684012939498E-4</c:v>
                </c:pt>
                <c:pt idx="4975">
                  <c:v>5.827025960701733E-4</c:v>
                </c:pt>
                <c:pt idx="4976">
                  <c:v>5.4901070116001108E-4</c:v>
                </c:pt>
                <c:pt idx="4977">
                  <c:v>5.3837115539890137E-4</c:v>
                </c:pt>
                <c:pt idx="4978">
                  <c:v>5.5255721641370506E-4</c:v>
                </c:pt>
                <c:pt idx="4979">
                  <c:v>6.1639449098033552E-4</c:v>
                </c:pt>
                <c:pt idx="4980">
                  <c:v>7.281097214719319E-4</c:v>
                </c:pt>
                <c:pt idx="4981">
                  <c:v>8.9834245364960388E-4</c:v>
                </c:pt>
                <c:pt idx="4982">
                  <c:v>1.1129066264985409E-3</c:v>
                </c:pt>
                <c:pt idx="4983">
                  <c:v>1.3327905722280396E-3</c:v>
                </c:pt>
                <c:pt idx="4984">
                  <c:v>1.5030233044057047E-3</c:v>
                </c:pt>
                <c:pt idx="4985">
                  <c:v>1.6236048230315638E-3</c:v>
                </c:pt>
                <c:pt idx="4986">
                  <c:v>1.7140409620009477E-3</c:v>
                </c:pt>
                <c:pt idx="4987">
                  <c:v>1.7601456602990735E-3</c:v>
                </c:pt>
                <c:pt idx="4988">
                  <c:v>1.7902910399555279E-3</c:v>
                </c:pt>
                <c:pt idx="4989">
                  <c:v>1.8009305857166376E-3</c:v>
                </c:pt>
                <c:pt idx="4990">
                  <c:v>1.7707852060601693E-3</c:v>
                </c:pt>
                <c:pt idx="4991">
                  <c:v>1.6874420975981873E-3</c:v>
                </c:pt>
                <c:pt idx="4992">
                  <c:v>1.319569586827999E-3</c:v>
                </c:pt>
                <c:pt idx="4993">
                  <c:v>1.2734648885298801E-3</c:v>
                </c:pt>
                <c:pt idx="4994">
                  <c:v>1.2114008715901035E-3</c:v>
                </c:pt>
                <c:pt idx="4995">
                  <c:v>9.7733086484580109E-4</c:v>
                </c:pt>
                <c:pt idx="4996">
                  <c:v>7.042491903107885E-4</c:v>
                </c:pt>
                <c:pt idx="4997">
                  <c:v>5.0919085135720313E-4</c:v>
                </c:pt>
                <c:pt idx="4998">
                  <c:v>4.0102213611930768E-4</c:v>
                </c:pt>
                <c:pt idx="4999">
                  <c:v>3.4427789206008599E-4</c:v>
                </c:pt>
                <c:pt idx="5000">
                  <c:v>3.1058599714992377E-4</c:v>
                </c:pt>
                <c:pt idx="5001">
                  <c:v>2.9994645138881407E-4</c:v>
                </c:pt>
                <c:pt idx="5002">
                  <c:v>3.1413251240361775E-4</c:v>
                </c:pt>
                <c:pt idx="5003">
                  <c:v>3.7796978697024822E-4</c:v>
                </c:pt>
                <c:pt idx="5004">
                  <c:v>4.8968501746184459E-4</c:v>
                </c:pt>
                <c:pt idx="5005">
                  <c:v>6.5991774963951658E-4</c:v>
                </c:pt>
                <c:pt idx="5006">
                  <c:v>8.7448192248845355E-4</c:v>
                </c:pt>
                <c:pt idx="5007">
                  <c:v>1.0943658682179523E-3</c:v>
                </c:pt>
                <c:pt idx="5008">
                  <c:v>1.2645986003956174E-3</c:v>
                </c:pt>
                <c:pt idx="5009">
                  <c:v>1.3851801190214764E-3</c:v>
                </c:pt>
                <c:pt idx="5010">
                  <c:v>1.4756162579908604E-3</c:v>
                </c:pt>
                <c:pt idx="5011">
                  <c:v>1.5217209562889862E-3</c:v>
                </c:pt>
                <c:pt idx="5012">
                  <c:v>1.5518663359454406E-3</c:v>
                </c:pt>
                <c:pt idx="5013">
                  <c:v>1.5625058817065503E-3</c:v>
                </c:pt>
                <c:pt idx="5014">
                  <c:v>1.532360502050082E-3</c:v>
                </c:pt>
                <c:pt idx="5015">
                  <c:v>1.4490173935881E-3</c:v>
                </c:pt>
                <c:pt idx="5016">
                  <c:v>2.3728130268568202E-3</c:v>
                </c:pt>
                <c:pt idx="5017">
                  <c:v>2.3267083285587013E-3</c:v>
                </c:pt>
                <c:pt idx="5018">
                  <c:v>2.2646443116189248E-3</c:v>
                </c:pt>
                <c:pt idx="5019">
                  <c:v>2.0305743048746223E-3</c:v>
                </c:pt>
                <c:pt idx="5020">
                  <c:v>1.7574926303396098E-3</c:v>
                </c:pt>
                <c:pt idx="5021">
                  <c:v>1.5624342913860244E-3</c:v>
                </c:pt>
                <c:pt idx="5022">
                  <c:v>1.4542655761481289E-3</c:v>
                </c:pt>
                <c:pt idx="5023">
                  <c:v>1.3975213320889072E-3</c:v>
                </c:pt>
                <c:pt idx="5024">
                  <c:v>1.363829437178745E-3</c:v>
                </c:pt>
                <c:pt idx="5025">
                  <c:v>1.3531898914176353E-3</c:v>
                </c:pt>
                <c:pt idx="5026">
                  <c:v>1.367375952432439E-3</c:v>
                </c:pt>
                <c:pt idx="5027">
                  <c:v>1.4312132269990695E-3</c:v>
                </c:pt>
                <c:pt idx="5028">
                  <c:v>1.5429284574906658E-3</c:v>
                </c:pt>
                <c:pt idx="5029">
                  <c:v>1.7131611896683378E-3</c:v>
                </c:pt>
                <c:pt idx="5030">
                  <c:v>1.9277253625172748E-3</c:v>
                </c:pt>
                <c:pt idx="5031">
                  <c:v>2.1476093082467736E-3</c:v>
                </c:pt>
                <c:pt idx="5032">
                  <c:v>2.3178420404244386E-3</c:v>
                </c:pt>
                <c:pt idx="5033">
                  <c:v>2.4384235590502977E-3</c:v>
                </c:pt>
                <c:pt idx="5034">
                  <c:v>2.5288596980196816E-3</c:v>
                </c:pt>
                <c:pt idx="5035">
                  <c:v>2.5749643963178075E-3</c:v>
                </c:pt>
                <c:pt idx="5036">
                  <c:v>2.6051097759742618E-3</c:v>
                </c:pt>
                <c:pt idx="5037">
                  <c:v>2.6157493217353715E-3</c:v>
                </c:pt>
                <c:pt idx="5038">
                  <c:v>2.5856039420789033E-3</c:v>
                </c:pt>
                <c:pt idx="5039">
                  <c:v>2.5022608336169212E-3</c:v>
                </c:pt>
                <c:pt idx="5040">
                  <c:v>3.6985418428971684E-3</c:v>
                </c:pt>
                <c:pt idx="5041">
                  <c:v>3.6524371445990494E-3</c:v>
                </c:pt>
                <c:pt idx="5042">
                  <c:v>3.5903731276592729E-3</c:v>
                </c:pt>
                <c:pt idx="5043">
                  <c:v>3.3563031209149705E-3</c:v>
                </c:pt>
                <c:pt idx="5044">
                  <c:v>3.0832214463799579E-3</c:v>
                </c:pt>
                <c:pt idx="5045">
                  <c:v>2.888163107426376E-3</c:v>
                </c:pt>
                <c:pt idx="5046">
                  <c:v>2.7799943921884805E-3</c:v>
                </c:pt>
                <c:pt idx="5047">
                  <c:v>2.7232501481292554E-3</c:v>
                </c:pt>
                <c:pt idx="5048">
                  <c:v>2.6895582532190931E-3</c:v>
                </c:pt>
                <c:pt idx="5049">
                  <c:v>2.6789187074579869E-3</c:v>
                </c:pt>
                <c:pt idx="5050">
                  <c:v>2.6931047684727906E-3</c:v>
                </c:pt>
                <c:pt idx="5051">
                  <c:v>2.7569420430394211E-3</c:v>
                </c:pt>
                <c:pt idx="5052">
                  <c:v>2.8686572735310174E-3</c:v>
                </c:pt>
                <c:pt idx="5053">
                  <c:v>3.0388900057086894E-3</c:v>
                </c:pt>
                <c:pt idx="5054">
                  <c:v>3.2534541785576264E-3</c:v>
                </c:pt>
                <c:pt idx="5055">
                  <c:v>3.4733381242871217E-3</c:v>
                </c:pt>
                <c:pt idx="5056">
                  <c:v>3.6435708564647902E-3</c:v>
                </c:pt>
                <c:pt idx="5057">
                  <c:v>3.7641523750906458E-3</c:v>
                </c:pt>
                <c:pt idx="5058">
                  <c:v>3.8545885140600332E-3</c:v>
                </c:pt>
                <c:pt idx="5059">
                  <c:v>3.9006932123581556E-3</c:v>
                </c:pt>
                <c:pt idx="5060">
                  <c:v>3.9308385920146134E-3</c:v>
                </c:pt>
                <c:pt idx="5061">
                  <c:v>3.9414781377757196E-3</c:v>
                </c:pt>
                <c:pt idx="5062">
                  <c:v>3.9113327581192549E-3</c:v>
                </c:pt>
                <c:pt idx="5063">
                  <c:v>3.8279896496572693E-3</c:v>
                </c:pt>
                <c:pt idx="5064">
                  <c:v>4.6541539477612179E-4</c:v>
                </c:pt>
                <c:pt idx="5065">
                  <c:v>4.1931069647800287E-4</c:v>
                </c:pt>
                <c:pt idx="5066">
                  <c:v>3.5724667953822634E-4</c:v>
                </c:pt>
                <c:pt idx="5067">
                  <c:v>1.2317667279392389E-4</c:v>
                </c:pt>
                <c:pt idx="5068">
                  <c:v>-1.499050017410887E-4</c:v>
                </c:pt>
                <c:pt idx="5069">
                  <c:v>-3.4496334069467061E-4</c:v>
                </c:pt>
                <c:pt idx="5070">
                  <c:v>-4.5313205593256606E-4</c:v>
                </c:pt>
                <c:pt idx="5071">
                  <c:v>-5.0987629999179121E-4</c:v>
                </c:pt>
                <c:pt idx="5072">
                  <c:v>-5.4356819490195343E-4</c:v>
                </c:pt>
                <c:pt idx="5073">
                  <c:v>-5.5420774066305967E-4</c:v>
                </c:pt>
                <c:pt idx="5074">
                  <c:v>-5.4002167964825598E-4</c:v>
                </c:pt>
                <c:pt idx="5075">
                  <c:v>-4.7618440508162552E-4</c:v>
                </c:pt>
                <c:pt idx="5076">
                  <c:v>-3.6446917459002914E-4</c:v>
                </c:pt>
                <c:pt idx="5077">
                  <c:v>-1.9423644241235716E-4</c:v>
                </c:pt>
                <c:pt idx="5078">
                  <c:v>2.0327730436579816E-5</c:v>
                </c:pt>
                <c:pt idx="5079">
                  <c:v>2.4021167616607511E-4</c:v>
                </c:pt>
                <c:pt idx="5080">
                  <c:v>4.1044440834374363E-4</c:v>
                </c:pt>
                <c:pt idx="5081">
                  <c:v>5.3102592696959924E-4</c:v>
                </c:pt>
                <c:pt idx="5082">
                  <c:v>6.2146206593898662E-4</c:v>
                </c:pt>
                <c:pt idx="5083">
                  <c:v>6.6756676423710901E-4</c:v>
                </c:pt>
                <c:pt idx="5084">
                  <c:v>6.9771214389356684E-4</c:v>
                </c:pt>
                <c:pt idx="5085">
                  <c:v>7.0835168965467307E-4</c:v>
                </c:pt>
                <c:pt idx="5086">
                  <c:v>6.782063099982083E-4</c:v>
                </c:pt>
                <c:pt idx="5087">
                  <c:v>5.9486320153622277E-4</c:v>
                </c:pt>
                <c:pt idx="5088">
                  <c:v>-1.4419822373045801E-3</c:v>
                </c:pt>
                <c:pt idx="5089">
                  <c:v>-1.4880869356026991E-3</c:v>
                </c:pt>
                <c:pt idx="5090">
                  <c:v>-1.5501509525424756E-3</c:v>
                </c:pt>
                <c:pt idx="5091">
                  <c:v>-1.784220959286778E-3</c:v>
                </c:pt>
                <c:pt idx="5092">
                  <c:v>-2.0573026338217906E-3</c:v>
                </c:pt>
                <c:pt idx="5093">
                  <c:v>-2.2523609727753725E-3</c:v>
                </c:pt>
                <c:pt idx="5094">
                  <c:v>-2.360529688013268E-3</c:v>
                </c:pt>
                <c:pt idx="5095">
                  <c:v>-2.4172739320724931E-3</c:v>
                </c:pt>
                <c:pt idx="5096">
                  <c:v>-2.4509658269826554E-3</c:v>
                </c:pt>
                <c:pt idx="5097">
                  <c:v>-2.4616053727437616E-3</c:v>
                </c:pt>
                <c:pt idx="5098">
                  <c:v>-2.4474193117289579E-3</c:v>
                </c:pt>
                <c:pt idx="5099">
                  <c:v>-2.3835820371623274E-3</c:v>
                </c:pt>
                <c:pt idx="5100">
                  <c:v>-2.2718668066707311E-3</c:v>
                </c:pt>
                <c:pt idx="5101">
                  <c:v>-2.1016340744930591E-3</c:v>
                </c:pt>
                <c:pt idx="5102">
                  <c:v>-1.8870699016441221E-3</c:v>
                </c:pt>
                <c:pt idx="5103">
                  <c:v>-1.6671859559146268E-3</c:v>
                </c:pt>
                <c:pt idx="5104">
                  <c:v>-1.4969532237369583E-3</c:v>
                </c:pt>
                <c:pt idx="5105">
                  <c:v>-1.3763717051111027E-3</c:v>
                </c:pt>
                <c:pt idx="5106">
                  <c:v>-1.2859355661417153E-3</c:v>
                </c:pt>
                <c:pt idx="5107">
                  <c:v>-1.2398308678435929E-3</c:v>
                </c:pt>
                <c:pt idx="5108">
                  <c:v>-1.2096854881871351E-3</c:v>
                </c:pt>
                <c:pt idx="5109">
                  <c:v>-1.1990459424260289E-3</c:v>
                </c:pt>
                <c:pt idx="5110">
                  <c:v>-1.2291913220824936E-3</c:v>
                </c:pt>
                <c:pt idx="5111">
                  <c:v>-1.3125344305444792E-3</c:v>
                </c:pt>
                <c:pt idx="5112">
                  <c:v>-2.7520322393762009E-4</c:v>
                </c:pt>
                <c:pt idx="5113">
                  <c:v>-3.2130792223573901E-4</c:v>
                </c:pt>
                <c:pt idx="5114">
                  <c:v>-3.8337193917551554E-4</c:v>
                </c:pt>
                <c:pt idx="5115">
                  <c:v>-6.1744194591981799E-4</c:v>
                </c:pt>
                <c:pt idx="5116">
                  <c:v>-8.9052362045483058E-4</c:v>
                </c:pt>
                <c:pt idx="5117">
                  <c:v>-1.0855819594084125E-3</c:v>
                </c:pt>
                <c:pt idx="5118">
                  <c:v>-1.1937506746463079E-3</c:v>
                </c:pt>
                <c:pt idx="5119">
                  <c:v>-1.2504949187055331E-3</c:v>
                </c:pt>
                <c:pt idx="5120">
                  <c:v>-1.2841868136156953E-3</c:v>
                </c:pt>
                <c:pt idx="5121">
                  <c:v>-1.2948263593768015E-3</c:v>
                </c:pt>
                <c:pt idx="5122">
                  <c:v>-1.2806402983619979E-3</c:v>
                </c:pt>
                <c:pt idx="5123">
                  <c:v>-1.2168030237953674E-3</c:v>
                </c:pt>
                <c:pt idx="5124">
                  <c:v>-1.105087793303771E-3</c:v>
                </c:pt>
                <c:pt idx="5125">
                  <c:v>-9.3485506112609904E-4</c:v>
                </c:pt>
                <c:pt idx="5126">
                  <c:v>-7.2029088827716206E-4</c:v>
                </c:pt>
                <c:pt idx="5127">
                  <c:v>-5.0040694254766677E-4</c:v>
                </c:pt>
                <c:pt idx="5128">
                  <c:v>-3.3017421036999825E-4</c:v>
                </c:pt>
                <c:pt idx="5129">
                  <c:v>-2.0959269174414263E-4</c:v>
                </c:pt>
                <c:pt idx="5130">
                  <c:v>-1.1915655277475526E-4</c:v>
                </c:pt>
                <c:pt idx="5131">
                  <c:v>-7.3051854476632871E-5</c:v>
                </c:pt>
                <c:pt idx="5132">
                  <c:v>-4.2906474820175039E-5</c:v>
                </c:pt>
                <c:pt idx="5133">
                  <c:v>-3.2266929059068805E-5</c:v>
                </c:pt>
                <c:pt idx="5134">
                  <c:v>-6.2412308715533577E-5</c:v>
                </c:pt>
                <c:pt idx="5135">
                  <c:v>-1.4575541717751911E-4</c:v>
                </c:pt>
                <c:pt idx="5136">
                  <c:v>-8.8565792794770976E-4</c:v>
                </c:pt>
                <c:pt idx="5137">
                  <c:v>-9.3176262624582867E-4</c:v>
                </c:pt>
                <c:pt idx="5138">
                  <c:v>-9.9382664318560521E-4</c:v>
                </c:pt>
                <c:pt idx="5139">
                  <c:v>-1.2278966499299077E-3</c:v>
                </c:pt>
                <c:pt idx="5140">
                  <c:v>-1.5009783244649202E-3</c:v>
                </c:pt>
                <c:pt idx="5141">
                  <c:v>-1.6960366634185021E-3</c:v>
                </c:pt>
                <c:pt idx="5142">
                  <c:v>-1.8042053786563976E-3</c:v>
                </c:pt>
                <c:pt idx="5143">
                  <c:v>-1.8609496227156228E-3</c:v>
                </c:pt>
                <c:pt idx="5144">
                  <c:v>-1.894641517625785E-3</c:v>
                </c:pt>
                <c:pt idx="5145">
                  <c:v>-1.9052810633868912E-3</c:v>
                </c:pt>
                <c:pt idx="5146">
                  <c:v>-1.8910950023720875E-3</c:v>
                </c:pt>
                <c:pt idx="5147">
                  <c:v>-1.8272577278054571E-3</c:v>
                </c:pt>
                <c:pt idx="5148">
                  <c:v>-1.7155424973138607E-3</c:v>
                </c:pt>
                <c:pt idx="5149">
                  <c:v>-1.5453097651361887E-3</c:v>
                </c:pt>
                <c:pt idx="5150">
                  <c:v>-1.3307455922872517E-3</c:v>
                </c:pt>
                <c:pt idx="5151">
                  <c:v>-1.1108616465577564E-3</c:v>
                </c:pt>
                <c:pt idx="5152">
                  <c:v>-9.4062891438008792E-4</c:v>
                </c:pt>
                <c:pt idx="5153">
                  <c:v>-8.200473957542323E-4</c:v>
                </c:pt>
                <c:pt idx="5154">
                  <c:v>-7.2961125678484492E-4</c:v>
                </c:pt>
                <c:pt idx="5155">
                  <c:v>-6.8350655848672254E-4</c:v>
                </c:pt>
                <c:pt idx="5156">
                  <c:v>-6.533611788302647E-4</c:v>
                </c:pt>
                <c:pt idx="5157">
                  <c:v>-6.4272163306915847E-4</c:v>
                </c:pt>
                <c:pt idx="5158">
                  <c:v>-6.7286701272562324E-4</c:v>
                </c:pt>
                <c:pt idx="5159">
                  <c:v>-7.5621012118760877E-4</c:v>
                </c:pt>
                <c:pt idx="5160">
                  <c:v>1.0217397041329922E-3</c:v>
                </c:pt>
                <c:pt idx="5161">
                  <c:v>9.7563500583487325E-4</c:v>
                </c:pt>
                <c:pt idx="5162">
                  <c:v>9.1357098889509672E-4</c:v>
                </c:pt>
                <c:pt idx="5163">
                  <c:v>6.7950098215079427E-4</c:v>
                </c:pt>
                <c:pt idx="5164">
                  <c:v>4.0641930761578168E-4</c:v>
                </c:pt>
                <c:pt idx="5165">
                  <c:v>2.1136096866219978E-4</c:v>
                </c:pt>
                <c:pt idx="5166">
                  <c:v>1.0319225342430433E-4</c:v>
                </c:pt>
                <c:pt idx="5167">
                  <c:v>4.6448009365079174E-5</c:v>
                </c:pt>
                <c:pt idx="5168">
                  <c:v>1.275611445491695E-5</c:v>
                </c:pt>
                <c:pt idx="5169">
                  <c:v>2.1165686938107164E-6</c:v>
                </c:pt>
                <c:pt idx="5170">
                  <c:v>1.6302629708614402E-5</c:v>
                </c:pt>
                <c:pt idx="5171">
                  <c:v>8.0139904275244866E-5</c:v>
                </c:pt>
                <c:pt idx="5172">
                  <c:v>1.9185513476684124E-4</c:v>
                </c:pt>
                <c:pt idx="5173">
                  <c:v>3.6208786694451323E-4</c:v>
                </c:pt>
                <c:pt idx="5174">
                  <c:v>5.766520397934502E-4</c:v>
                </c:pt>
                <c:pt idx="5175">
                  <c:v>7.9653598552294549E-4</c:v>
                </c:pt>
                <c:pt idx="5176">
                  <c:v>9.6676871770061401E-4</c:v>
                </c:pt>
                <c:pt idx="5177">
                  <c:v>1.0873502363264696E-3</c:v>
                </c:pt>
                <c:pt idx="5178">
                  <c:v>1.177786375295857E-3</c:v>
                </c:pt>
                <c:pt idx="5179">
                  <c:v>1.2238910735939794E-3</c:v>
                </c:pt>
                <c:pt idx="5180">
                  <c:v>1.2540364532504372E-3</c:v>
                </c:pt>
                <c:pt idx="5181">
                  <c:v>1.2646759990115435E-3</c:v>
                </c:pt>
                <c:pt idx="5182">
                  <c:v>1.2345306193550787E-3</c:v>
                </c:pt>
                <c:pt idx="5183">
                  <c:v>1.1511875108930932E-3</c:v>
                </c:pt>
                <c:pt idx="5184">
                  <c:v>1.294225080144519E-3</c:v>
                </c:pt>
                <c:pt idx="5185">
                  <c:v>1.2481203818464001E-3</c:v>
                </c:pt>
                <c:pt idx="5186">
                  <c:v>1.1860563649066236E-3</c:v>
                </c:pt>
                <c:pt idx="5187">
                  <c:v>9.5198635816232113E-4</c:v>
                </c:pt>
                <c:pt idx="5188">
                  <c:v>6.7890468362730855E-4</c:v>
                </c:pt>
                <c:pt idx="5189">
                  <c:v>4.8384634467372664E-4</c:v>
                </c:pt>
                <c:pt idx="5190">
                  <c:v>3.7567762943583119E-4</c:v>
                </c:pt>
                <c:pt idx="5191">
                  <c:v>3.1893338537660604E-4</c:v>
                </c:pt>
                <c:pt idx="5192">
                  <c:v>2.8524149046644381E-4</c:v>
                </c:pt>
                <c:pt idx="5193">
                  <c:v>2.7460194470533758E-4</c:v>
                </c:pt>
                <c:pt idx="5194">
                  <c:v>2.8878800572014127E-4</c:v>
                </c:pt>
                <c:pt idx="5195">
                  <c:v>3.5262528028677173E-4</c:v>
                </c:pt>
                <c:pt idx="5196">
                  <c:v>4.643405107783681E-4</c:v>
                </c:pt>
                <c:pt idx="5197">
                  <c:v>6.3457324295604009E-4</c:v>
                </c:pt>
                <c:pt idx="5198">
                  <c:v>8.4913741580497706E-4</c:v>
                </c:pt>
                <c:pt idx="5199">
                  <c:v>1.0690213615344724E-3</c:v>
                </c:pt>
                <c:pt idx="5200">
                  <c:v>1.2392540937121409E-3</c:v>
                </c:pt>
                <c:pt idx="5201">
                  <c:v>1.3598356123379965E-3</c:v>
                </c:pt>
                <c:pt idx="5202">
                  <c:v>1.4502717513073839E-3</c:v>
                </c:pt>
                <c:pt idx="5203">
                  <c:v>1.4963764496055063E-3</c:v>
                </c:pt>
                <c:pt idx="5204">
                  <c:v>1.5265218292619641E-3</c:v>
                </c:pt>
                <c:pt idx="5205">
                  <c:v>1.5371613750230703E-3</c:v>
                </c:pt>
                <c:pt idx="5206">
                  <c:v>1.5070159953666055E-3</c:v>
                </c:pt>
                <c:pt idx="5207">
                  <c:v>1.42367288690462E-3</c:v>
                </c:pt>
                <c:pt idx="5208">
                  <c:v>1.294225080144519E-3</c:v>
                </c:pt>
                <c:pt idx="5209">
                  <c:v>1.2481203818464001E-3</c:v>
                </c:pt>
                <c:pt idx="5210">
                  <c:v>1.1860563649066236E-3</c:v>
                </c:pt>
                <c:pt idx="5211">
                  <c:v>9.5198635816232113E-4</c:v>
                </c:pt>
                <c:pt idx="5212">
                  <c:v>6.7890468362730855E-4</c:v>
                </c:pt>
                <c:pt idx="5213">
                  <c:v>4.8384634467372664E-4</c:v>
                </c:pt>
                <c:pt idx="5214">
                  <c:v>3.7567762943583119E-4</c:v>
                </c:pt>
                <c:pt idx="5215">
                  <c:v>3.1893338537660604E-4</c:v>
                </c:pt>
                <c:pt idx="5216">
                  <c:v>2.8524149046644381E-4</c:v>
                </c:pt>
                <c:pt idx="5217">
                  <c:v>2.7460194470533758E-4</c:v>
                </c:pt>
                <c:pt idx="5218">
                  <c:v>2.8878800572014127E-4</c:v>
                </c:pt>
                <c:pt idx="5219">
                  <c:v>3.5262528028677173E-4</c:v>
                </c:pt>
                <c:pt idx="5220">
                  <c:v>4.643405107783681E-4</c:v>
                </c:pt>
                <c:pt idx="5221">
                  <c:v>6.3457324295604009E-4</c:v>
                </c:pt>
                <c:pt idx="5222">
                  <c:v>8.4913741580497706E-4</c:v>
                </c:pt>
                <c:pt idx="5223">
                  <c:v>1.0690213615344724E-3</c:v>
                </c:pt>
                <c:pt idx="5224">
                  <c:v>1.2392540937121409E-3</c:v>
                </c:pt>
                <c:pt idx="5225">
                  <c:v>1.3598356123379965E-3</c:v>
                </c:pt>
                <c:pt idx="5226">
                  <c:v>1.4502717513073839E-3</c:v>
                </c:pt>
                <c:pt idx="5227">
                  <c:v>1.4963764496055063E-3</c:v>
                </c:pt>
                <c:pt idx="5228">
                  <c:v>1.5265218292619641E-3</c:v>
                </c:pt>
                <c:pt idx="5229">
                  <c:v>1.5371613750230703E-3</c:v>
                </c:pt>
                <c:pt idx="5230">
                  <c:v>1.5070159953666055E-3</c:v>
                </c:pt>
                <c:pt idx="5231">
                  <c:v>1.42367288690462E-3</c:v>
                </c:pt>
                <c:pt idx="5232">
                  <c:v>2.4610040935114756E-3</c:v>
                </c:pt>
                <c:pt idx="5233">
                  <c:v>2.4148993952133567E-3</c:v>
                </c:pt>
                <c:pt idx="5234">
                  <c:v>2.3528353782735802E-3</c:v>
                </c:pt>
                <c:pt idx="5235">
                  <c:v>2.1187653715292777E-3</c:v>
                </c:pt>
                <c:pt idx="5236">
                  <c:v>1.8456836969942651E-3</c:v>
                </c:pt>
                <c:pt idx="5237">
                  <c:v>1.6506253580406867E-3</c:v>
                </c:pt>
                <c:pt idx="5238">
                  <c:v>1.5424566428027912E-3</c:v>
                </c:pt>
                <c:pt idx="5239">
                  <c:v>1.4857123987435626E-3</c:v>
                </c:pt>
                <c:pt idx="5240">
                  <c:v>1.4520205038334004E-3</c:v>
                </c:pt>
                <c:pt idx="5241">
                  <c:v>1.4413809580722976E-3</c:v>
                </c:pt>
                <c:pt idx="5242">
                  <c:v>1.4555670190871013E-3</c:v>
                </c:pt>
                <c:pt idx="5243">
                  <c:v>1.5194042936537318E-3</c:v>
                </c:pt>
                <c:pt idx="5244">
                  <c:v>1.6311195241453282E-3</c:v>
                </c:pt>
                <c:pt idx="5245">
                  <c:v>1.8013522563230001E-3</c:v>
                </c:pt>
                <c:pt idx="5246">
                  <c:v>2.0159164291719371E-3</c:v>
                </c:pt>
                <c:pt idx="5247">
                  <c:v>2.2358003749014289E-3</c:v>
                </c:pt>
                <c:pt idx="5248">
                  <c:v>2.4060331070791009E-3</c:v>
                </c:pt>
                <c:pt idx="5249">
                  <c:v>2.5266146257049531E-3</c:v>
                </c:pt>
                <c:pt idx="5250">
                  <c:v>2.6170507646743439E-3</c:v>
                </c:pt>
                <c:pt idx="5251">
                  <c:v>2.6631554629724628E-3</c:v>
                </c:pt>
                <c:pt idx="5252">
                  <c:v>2.6933008426289241E-3</c:v>
                </c:pt>
                <c:pt idx="5253">
                  <c:v>2.7039403883900269E-3</c:v>
                </c:pt>
                <c:pt idx="5254">
                  <c:v>2.6737950087335656E-3</c:v>
                </c:pt>
                <c:pt idx="5255">
                  <c:v>2.5904519002715766E-3</c:v>
                </c:pt>
                <c:pt idx="5256">
                  <c:v>1.3937697041329911E-3</c:v>
                </c:pt>
                <c:pt idx="5257">
                  <c:v>1.3476650058348721E-3</c:v>
                </c:pt>
                <c:pt idx="5258">
                  <c:v>1.2856009888950956E-3</c:v>
                </c:pt>
                <c:pt idx="5259">
                  <c:v>1.0515309821507932E-3</c:v>
                </c:pt>
                <c:pt idx="5260">
                  <c:v>7.7844930761578057E-4</c:v>
                </c:pt>
                <c:pt idx="5261">
                  <c:v>5.8339096866219867E-4</c:v>
                </c:pt>
                <c:pt idx="5262">
                  <c:v>4.7522225342430321E-4</c:v>
                </c:pt>
                <c:pt idx="5263">
                  <c:v>4.1847800936507806E-4</c:v>
                </c:pt>
                <c:pt idx="5264">
                  <c:v>3.8478611445491584E-4</c:v>
                </c:pt>
                <c:pt idx="5265">
                  <c:v>3.7414656869380961E-4</c:v>
                </c:pt>
                <c:pt idx="5266">
                  <c:v>3.8833262970861329E-4</c:v>
                </c:pt>
                <c:pt idx="5267">
                  <c:v>4.5216990427524376E-4</c:v>
                </c:pt>
                <c:pt idx="5268">
                  <c:v>5.6388513476684013E-4</c:v>
                </c:pt>
                <c:pt idx="5269">
                  <c:v>7.3411786694451212E-4</c:v>
                </c:pt>
                <c:pt idx="5270">
                  <c:v>9.4868203979344909E-4</c:v>
                </c:pt>
                <c:pt idx="5271">
                  <c:v>1.1685659855229444E-3</c:v>
                </c:pt>
                <c:pt idx="5272">
                  <c:v>1.3387987177006129E-3</c:v>
                </c:pt>
                <c:pt idx="5273">
                  <c:v>1.4593802363264685E-3</c:v>
                </c:pt>
                <c:pt idx="5274">
                  <c:v>1.5498163752958559E-3</c:v>
                </c:pt>
                <c:pt idx="5275">
                  <c:v>1.5959210735939783E-3</c:v>
                </c:pt>
                <c:pt idx="5276">
                  <c:v>1.6260664532504361E-3</c:v>
                </c:pt>
                <c:pt idx="5277">
                  <c:v>1.6367059990115423E-3</c:v>
                </c:pt>
                <c:pt idx="5278">
                  <c:v>1.6065606193550776E-3</c:v>
                </c:pt>
                <c:pt idx="5279">
                  <c:v>1.523217510893092E-3</c:v>
                </c:pt>
                <c:pt idx="5280">
                  <c:v>-1.8393567439880555E-3</c:v>
                </c:pt>
                <c:pt idx="5281">
                  <c:v>-1.8854614422861744E-3</c:v>
                </c:pt>
                <c:pt idx="5282">
                  <c:v>-1.947525459225951E-3</c:v>
                </c:pt>
                <c:pt idx="5283">
                  <c:v>-2.1815954659702534E-3</c:v>
                </c:pt>
                <c:pt idx="5284">
                  <c:v>-2.454677140505266E-3</c:v>
                </c:pt>
                <c:pt idx="5285">
                  <c:v>-2.6497354794588514E-3</c:v>
                </c:pt>
                <c:pt idx="5286">
                  <c:v>-2.7579041946967468E-3</c:v>
                </c:pt>
                <c:pt idx="5287">
                  <c:v>-2.8146484387559685E-3</c:v>
                </c:pt>
                <c:pt idx="5288">
                  <c:v>-2.8483403336661307E-3</c:v>
                </c:pt>
                <c:pt idx="5289">
                  <c:v>-2.8589798794272404E-3</c:v>
                </c:pt>
                <c:pt idx="5290">
                  <c:v>-2.8447938184124368E-3</c:v>
                </c:pt>
                <c:pt idx="5291">
                  <c:v>-2.7809565438458063E-3</c:v>
                </c:pt>
                <c:pt idx="5292">
                  <c:v>-2.6692413133542099E-3</c:v>
                </c:pt>
                <c:pt idx="5293">
                  <c:v>-2.4990085811765379E-3</c:v>
                </c:pt>
                <c:pt idx="5294">
                  <c:v>-2.284444408327601E-3</c:v>
                </c:pt>
                <c:pt idx="5295">
                  <c:v>-2.0645604625981022E-3</c:v>
                </c:pt>
                <c:pt idx="5296">
                  <c:v>-1.8943277304204371E-3</c:v>
                </c:pt>
                <c:pt idx="5297">
                  <c:v>-1.7737462117945781E-3</c:v>
                </c:pt>
                <c:pt idx="5298">
                  <c:v>-1.6833100728251942E-3</c:v>
                </c:pt>
                <c:pt idx="5299">
                  <c:v>-1.6372053745270683E-3</c:v>
                </c:pt>
                <c:pt idx="5300">
                  <c:v>-1.6070599948706139E-3</c:v>
                </c:pt>
                <c:pt idx="5301">
                  <c:v>-1.5964204491095042E-3</c:v>
                </c:pt>
                <c:pt idx="5302">
                  <c:v>-1.6265658287659725E-3</c:v>
                </c:pt>
                <c:pt idx="5303">
                  <c:v>-1.7099089372279545E-3</c:v>
                </c:pt>
                <c:pt idx="5304">
                  <c:v>-3.1650855600284071E-3</c:v>
                </c:pt>
                <c:pt idx="5305">
                  <c:v>-3.211190258326526E-3</c:v>
                </c:pt>
                <c:pt idx="5306">
                  <c:v>-3.2732542752663026E-3</c:v>
                </c:pt>
                <c:pt idx="5307">
                  <c:v>-3.507324282010605E-3</c:v>
                </c:pt>
                <c:pt idx="5308">
                  <c:v>-3.7804059565456176E-3</c:v>
                </c:pt>
                <c:pt idx="5309">
                  <c:v>-3.9754642954991995E-3</c:v>
                </c:pt>
                <c:pt idx="5310">
                  <c:v>-4.0836330107370949E-3</c:v>
                </c:pt>
                <c:pt idx="5311">
                  <c:v>-4.1403772547963201E-3</c:v>
                </c:pt>
                <c:pt idx="5312">
                  <c:v>-4.1740691497064823E-3</c:v>
                </c:pt>
                <c:pt idx="5313">
                  <c:v>-4.1847086954675886E-3</c:v>
                </c:pt>
                <c:pt idx="5314">
                  <c:v>-4.1705226344527849E-3</c:v>
                </c:pt>
                <c:pt idx="5315">
                  <c:v>-4.1066853598861544E-3</c:v>
                </c:pt>
                <c:pt idx="5316">
                  <c:v>-3.994970129394558E-3</c:v>
                </c:pt>
                <c:pt idx="5317">
                  <c:v>-3.824737397216886E-3</c:v>
                </c:pt>
                <c:pt idx="5318">
                  <c:v>-3.6101732243679491E-3</c:v>
                </c:pt>
                <c:pt idx="5319">
                  <c:v>-3.3902892786384538E-3</c:v>
                </c:pt>
                <c:pt idx="5320">
                  <c:v>-3.2200565464607853E-3</c:v>
                </c:pt>
                <c:pt idx="5321">
                  <c:v>-3.0994750278349296E-3</c:v>
                </c:pt>
                <c:pt idx="5322">
                  <c:v>-3.0090388888655423E-3</c:v>
                </c:pt>
                <c:pt idx="5323">
                  <c:v>-2.9629341905674199E-3</c:v>
                </c:pt>
                <c:pt idx="5324">
                  <c:v>-2.9327888109109621E-3</c:v>
                </c:pt>
                <c:pt idx="5325">
                  <c:v>-2.9221492651498558E-3</c:v>
                </c:pt>
                <c:pt idx="5326">
                  <c:v>-2.9522946448063206E-3</c:v>
                </c:pt>
                <c:pt idx="5327">
                  <c:v>-3.0356377532683061E-3</c:v>
                </c:pt>
                <c:pt idx="5328">
                  <c:v>-1.9983065466614471E-3</c:v>
                </c:pt>
                <c:pt idx="5329">
                  <c:v>-2.044411244959566E-3</c:v>
                </c:pt>
                <c:pt idx="5330">
                  <c:v>-2.1064752618993425E-3</c:v>
                </c:pt>
                <c:pt idx="5331">
                  <c:v>-2.340545268643645E-3</c:v>
                </c:pt>
                <c:pt idx="5332">
                  <c:v>-2.6136269431786575E-3</c:v>
                </c:pt>
                <c:pt idx="5333">
                  <c:v>-2.8086852821322394E-3</c:v>
                </c:pt>
                <c:pt idx="5334">
                  <c:v>-2.9168539973701349E-3</c:v>
                </c:pt>
                <c:pt idx="5335">
                  <c:v>-2.9735982414293601E-3</c:v>
                </c:pt>
                <c:pt idx="5336">
                  <c:v>-3.0072901363395223E-3</c:v>
                </c:pt>
                <c:pt idx="5337">
                  <c:v>-3.0179296821006285E-3</c:v>
                </c:pt>
                <c:pt idx="5338">
                  <c:v>-3.0037436210858248E-3</c:v>
                </c:pt>
                <c:pt idx="5339">
                  <c:v>-2.9399063465191944E-3</c:v>
                </c:pt>
                <c:pt idx="5340">
                  <c:v>-2.828191116027598E-3</c:v>
                </c:pt>
                <c:pt idx="5341">
                  <c:v>-2.657958383849926E-3</c:v>
                </c:pt>
                <c:pt idx="5342">
                  <c:v>-2.443394211000989E-3</c:v>
                </c:pt>
                <c:pt idx="5343">
                  <c:v>-2.2235102652714937E-3</c:v>
                </c:pt>
                <c:pt idx="5344">
                  <c:v>-2.0532775330938252E-3</c:v>
                </c:pt>
                <c:pt idx="5345">
                  <c:v>-1.9326960144679696E-3</c:v>
                </c:pt>
                <c:pt idx="5346">
                  <c:v>-1.8422598754985822E-3</c:v>
                </c:pt>
                <c:pt idx="5347">
                  <c:v>-1.7961551772004598E-3</c:v>
                </c:pt>
                <c:pt idx="5348">
                  <c:v>-1.766009797544002E-3</c:v>
                </c:pt>
                <c:pt idx="5349">
                  <c:v>-1.7553702517828958E-3</c:v>
                </c:pt>
                <c:pt idx="5350">
                  <c:v>-1.7855156314393605E-3</c:v>
                </c:pt>
                <c:pt idx="5351">
                  <c:v>-1.8688587399013461E-3</c:v>
                </c:pt>
                <c:pt idx="5352">
                  <c:v>-1.7598818426513597E-3</c:v>
                </c:pt>
                <c:pt idx="5353">
                  <c:v>-1.8059865409494787E-3</c:v>
                </c:pt>
                <c:pt idx="5354">
                  <c:v>-1.8680505578892552E-3</c:v>
                </c:pt>
                <c:pt idx="5355">
                  <c:v>-2.1021205646335576E-3</c:v>
                </c:pt>
                <c:pt idx="5356">
                  <c:v>-2.3752022391685702E-3</c:v>
                </c:pt>
                <c:pt idx="5357">
                  <c:v>-2.5702605781221521E-3</c:v>
                </c:pt>
                <c:pt idx="5358">
                  <c:v>-2.6784292933600476E-3</c:v>
                </c:pt>
                <c:pt idx="5359">
                  <c:v>-2.7351735374192727E-3</c:v>
                </c:pt>
                <c:pt idx="5360">
                  <c:v>-2.768865432329435E-3</c:v>
                </c:pt>
                <c:pt idx="5361">
                  <c:v>-2.7795049780905412E-3</c:v>
                </c:pt>
                <c:pt idx="5362">
                  <c:v>-2.7653189170757375E-3</c:v>
                </c:pt>
                <c:pt idx="5363">
                  <c:v>-2.7014816425091071E-3</c:v>
                </c:pt>
                <c:pt idx="5364">
                  <c:v>-2.5897664120175107E-3</c:v>
                </c:pt>
                <c:pt idx="5365">
                  <c:v>-2.4195336798398387E-3</c:v>
                </c:pt>
                <c:pt idx="5366">
                  <c:v>-2.2049695069909017E-3</c:v>
                </c:pt>
                <c:pt idx="5367">
                  <c:v>-1.9850855612614064E-3</c:v>
                </c:pt>
                <c:pt idx="5368">
                  <c:v>-1.8148528290837379E-3</c:v>
                </c:pt>
                <c:pt idx="5369">
                  <c:v>-1.6942713104578823E-3</c:v>
                </c:pt>
                <c:pt idx="5370">
                  <c:v>-1.6038351714884949E-3</c:v>
                </c:pt>
                <c:pt idx="5371">
                  <c:v>-1.5577304731903725E-3</c:v>
                </c:pt>
                <c:pt idx="5372">
                  <c:v>-1.5275850935339147E-3</c:v>
                </c:pt>
                <c:pt idx="5373">
                  <c:v>-1.5169455477728085E-3</c:v>
                </c:pt>
                <c:pt idx="5374">
                  <c:v>-1.5470909274292732E-3</c:v>
                </c:pt>
                <c:pt idx="5375">
                  <c:v>-1.6304340358912588E-3</c:v>
                </c:pt>
                <c:pt idx="5376">
                  <c:v>-1.6009320399779682E-3</c:v>
                </c:pt>
                <c:pt idx="5377">
                  <c:v>-1.6470367382760871E-3</c:v>
                </c:pt>
                <c:pt idx="5378">
                  <c:v>-1.7091007552158637E-3</c:v>
                </c:pt>
                <c:pt idx="5379">
                  <c:v>-1.9431707619601661E-3</c:v>
                </c:pt>
                <c:pt idx="5380">
                  <c:v>-2.2162524364951787E-3</c:v>
                </c:pt>
                <c:pt idx="5381">
                  <c:v>-2.4113107754487606E-3</c:v>
                </c:pt>
                <c:pt idx="5382">
                  <c:v>-2.5194794906866561E-3</c:v>
                </c:pt>
                <c:pt idx="5383">
                  <c:v>-2.5762237347458812E-3</c:v>
                </c:pt>
                <c:pt idx="5384">
                  <c:v>-2.6099156296560434E-3</c:v>
                </c:pt>
                <c:pt idx="5385">
                  <c:v>-2.6205551754171497E-3</c:v>
                </c:pt>
                <c:pt idx="5386">
                  <c:v>-2.606369114402346E-3</c:v>
                </c:pt>
                <c:pt idx="5387">
                  <c:v>-2.5425318398357155E-3</c:v>
                </c:pt>
                <c:pt idx="5388">
                  <c:v>-2.4308166093441191E-3</c:v>
                </c:pt>
                <c:pt idx="5389">
                  <c:v>-2.2605838771664472E-3</c:v>
                </c:pt>
                <c:pt idx="5390">
                  <c:v>-2.0460197043175102E-3</c:v>
                </c:pt>
                <c:pt idx="5391">
                  <c:v>-1.8261357585880149E-3</c:v>
                </c:pt>
                <c:pt idx="5392">
                  <c:v>-1.6559030264103464E-3</c:v>
                </c:pt>
                <c:pt idx="5393">
                  <c:v>-1.5353215077844908E-3</c:v>
                </c:pt>
                <c:pt idx="5394">
                  <c:v>-1.4448853688151034E-3</c:v>
                </c:pt>
                <c:pt idx="5395">
                  <c:v>-1.398780670516981E-3</c:v>
                </c:pt>
                <c:pt idx="5396">
                  <c:v>-1.3686352908605232E-3</c:v>
                </c:pt>
                <c:pt idx="5397">
                  <c:v>-1.3579957450994169E-3</c:v>
                </c:pt>
                <c:pt idx="5398">
                  <c:v>-1.3881411247558817E-3</c:v>
                </c:pt>
                <c:pt idx="5399">
                  <c:v>-1.4714842332178672E-3</c:v>
                </c:pt>
                <c:pt idx="5400">
                  <c:v>-2.7520322393762009E-4</c:v>
                </c:pt>
                <c:pt idx="5401">
                  <c:v>-3.2130792223573901E-4</c:v>
                </c:pt>
                <c:pt idx="5402">
                  <c:v>-3.8337193917551554E-4</c:v>
                </c:pt>
                <c:pt idx="5403">
                  <c:v>-6.1744194591981799E-4</c:v>
                </c:pt>
                <c:pt idx="5404">
                  <c:v>-8.9052362045483058E-4</c:v>
                </c:pt>
                <c:pt idx="5405">
                  <c:v>-1.0855819594084125E-3</c:v>
                </c:pt>
                <c:pt idx="5406">
                  <c:v>-1.1937506746463079E-3</c:v>
                </c:pt>
                <c:pt idx="5407">
                  <c:v>-1.2504949187055331E-3</c:v>
                </c:pt>
                <c:pt idx="5408">
                  <c:v>-1.2841868136156953E-3</c:v>
                </c:pt>
                <c:pt idx="5409">
                  <c:v>-1.2948263593768015E-3</c:v>
                </c:pt>
                <c:pt idx="5410">
                  <c:v>-1.2806402983619979E-3</c:v>
                </c:pt>
                <c:pt idx="5411">
                  <c:v>-1.2168030237953674E-3</c:v>
                </c:pt>
                <c:pt idx="5412">
                  <c:v>-1.105087793303771E-3</c:v>
                </c:pt>
                <c:pt idx="5413">
                  <c:v>-9.3485506112609904E-4</c:v>
                </c:pt>
                <c:pt idx="5414">
                  <c:v>-7.2029088827716206E-4</c:v>
                </c:pt>
                <c:pt idx="5415">
                  <c:v>-5.0040694254766677E-4</c:v>
                </c:pt>
                <c:pt idx="5416">
                  <c:v>-3.3017421036999825E-4</c:v>
                </c:pt>
                <c:pt idx="5417">
                  <c:v>-2.0959269174414263E-4</c:v>
                </c:pt>
                <c:pt idx="5418">
                  <c:v>-1.1915655277475526E-4</c:v>
                </c:pt>
                <c:pt idx="5419">
                  <c:v>-7.3051854476632871E-5</c:v>
                </c:pt>
                <c:pt idx="5420">
                  <c:v>-4.2906474820175039E-5</c:v>
                </c:pt>
                <c:pt idx="5421">
                  <c:v>-3.2266929059068805E-5</c:v>
                </c:pt>
                <c:pt idx="5422">
                  <c:v>-6.2412308715533577E-5</c:v>
                </c:pt>
                <c:pt idx="5423">
                  <c:v>-1.4575541717751911E-4</c:v>
                </c:pt>
                <c:pt idx="5424">
                  <c:v>-1.3284466639664413E-3</c:v>
                </c:pt>
                <c:pt idx="5425">
                  <c:v>-1.3745513622645603E-3</c:v>
                </c:pt>
                <c:pt idx="5426">
                  <c:v>-1.4366153792043368E-3</c:v>
                </c:pt>
                <c:pt idx="5427">
                  <c:v>-1.6706853859486392E-3</c:v>
                </c:pt>
                <c:pt idx="5428">
                  <c:v>-1.9437670604836518E-3</c:v>
                </c:pt>
                <c:pt idx="5429">
                  <c:v>-2.1388253994372337E-3</c:v>
                </c:pt>
                <c:pt idx="5430">
                  <c:v>-2.2469941146751292E-3</c:v>
                </c:pt>
                <c:pt idx="5431">
                  <c:v>-2.3037383587343543E-3</c:v>
                </c:pt>
                <c:pt idx="5432">
                  <c:v>-2.3374302536445166E-3</c:v>
                </c:pt>
                <c:pt idx="5433">
                  <c:v>-2.3480697994056228E-3</c:v>
                </c:pt>
                <c:pt idx="5434">
                  <c:v>-2.3338837383908191E-3</c:v>
                </c:pt>
                <c:pt idx="5435">
                  <c:v>-2.2700464638241886E-3</c:v>
                </c:pt>
                <c:pt idx="5436">
                  <c:v>-2.1583312333325923E-3</c:v>
                </c:pt>
                <c:pt idx="5437">
                  <c:v>-1.9880985011549203E-3</c:v>
                </c:pt>
                <c:pt idx="5438">
                  <c:v>-1.7735343283059833E-3</c:v>
                </c:pt>
                <c:pt idx="5439">
                  <c:v>-1.553650382576488E-3</c:v>
                </c:pt>
                <c:pt idx="5440">
                  <c:v>-1.3834176503988195E-3</c:v>
                </c:pt>
                <c:pt idx="5441">
                  <c:v>-1.2628361317729639E-3</c:v>
                </c:pt>
                <c:pt idx="5442">
                  <c:v>-1.1723999928035765E-3</c:v>
                </c:pt>
                <c:pt idx="5443">
                  <c:v>-1.1262952945054541E-3</c:v>
                </c:pt>
                <c:pt idx="5444">
                  <c:v>-1.0961499148489963E-3</c:v>
                </c:pt>
                <c:pt idx="5445">
                  <c:v>-1.0855103690878901E-3</c:v>
                </c:pt>
                <c:pt idx="5446">
                  <c:v>-1.1156557487443548E-3</c:v>
                </c:pt>
                <c:pt idx="5447">
                  <c:v>-1.1989988572063404E-3</c:v>
                </c:pt>
                <c:pt idx="5448">
                  <c:v>-4.0009235460957207E-4</c:v>
                </c:pt>
                <c:pt idx="5449">
                  <c:v>-4.4619705290769099E-4</c:v>
                </c:pt>
                <c:pt idx="5450">
                  <c:v>-5.0826106984746752E-4</c:v>
                </c:pt>
                <c:pt idx="5451">
                  <c:v>-7.4233107659176997E-4</c:v>
                </c:pt>
                <c:pt idx="5452">
                  <c:v>-1.0154127511267826E-3</c:v>
                </c:pt>
                <c:pt idx="5453">
                  <c:v>-1.2104710900803645E-3</c:v>
                </c:pt>
                <c:pt idx="5454">
                  <c:v>-1.3186398053182599E-3</c:v>
                </c:pt>
                <c:pt idx="5455">
                  <c:v>-1.3753840493774851E-3</c:v>
                </c:pt>
                <c:pt idx="5456">
                  <c:v>-1.4090759442876473E-3</c:v>
                </c:pt>
                <c:pt idx="5457">
                  <c:v>-1.4197154900487535E-3</c:v>
                </c:pt>
                <c:pt idx="5458">
                  <c:v>-1.4055294290339498E-3</c:v>
                </c:pt>
                <c:pt idx="5459">
                  <c:v>-1.3416921544673194E-3</c:v>
                </c:pt>
                <c:pt idx="5460">
                  <c:v>-1.229976923975723E-3</c:v>
                </c:pt>
                <c:pt idx="5461">
                  <c:v>-1.059744191798051E-3</c:v>
                </c:pt>
                <c:pt idx="5462">
                  <c:v>-8.4518001894911404E-4</c:v>
                </c:pt>
                <c:pt idx="5463">
                  <c:v>-6.2529607321961875E-4</c:v>
                </c:pt>
                <c:pt idx="5464">
                  <c:v>-4.5506334104195023E-4</c:v>
                </c:pt>
                <c:pt idx="5465">
                  <c:v>-3.3448182241609462E-4</c:v>
                </c:pt>
                <c:pt idx="5466">
                  <c:v>-2.4404568344670724E-4</c:v>
                </c:pt>
                <c:pt idx="5467">
                  <c:v>-1.9794098514858485E-4</c:v>
                </c:pt>
                <c:pt idx="5468">
                  <c:v>-1.6779560549212702E-4</c:v>
                </c:pt>
                <c:pt idx="5469">
                  <c:v>-1.5715605973102079E-4</c:v>
                </c:pt>
                <c:pt idx="5470">
                  <c:v>-1.8730143938748556E-4</c:v>
                </c:pt>
                <c:pt idx="5471">
                  <c:v>-2.7064454784947109E-4</c:v>
                </c:pt>
                <c:pt idx="5472">
                  <c:v>-1.5668713679765287E-3</c:v>
                </c:pt>
                <c:pt idx="5473">
                  <c:v>-1.6129760662746476E-3</c:v>
                </c:pt>
                <c:pt idx="5474">
                  <c:v>-1.6750400832144241E-3</c:v>
                </c:pt>
                <c:pt idx="5475">
                  <c:v>-1.9091100899587266E-3</c:v>
                </c:pt>
                <c:pt idx="5476">
                  <c:v>-2.1821917644937391E-3</c:v>
                </c:pt>
                <c:pt idx="5477">
                  <c:v>-2.377250103447321E-3</c:v>
                </c:pt>
                <c:pt idx="5478">
                  <c:v>-2.4854188186852165E-3</c:v>
                </c:pt>
                <c:pt idx="5479">
                  <c:v>-2.5421630627444416E-3</c:v>
                </c:pt>
                <c:pt idx="5480">
                  <c:v>-2.5758549576546039E-3</c:v>
                </c:pt>
                <c:pt idx="5481">
                  <c:v>-2.5864945034157101E-3</c:v>
                </c:pt>
                <c:pt idx="5482">
                  <c:v>-2.5723084424009064E-3</c:v>
                </c:pt>
                <c:pt idx="5483">
                  <c:v>-2.508471167834276E-3</c:v>
                </c:pt>
                <c:pt idx="5484">
                  <c:v>-2.3967559373426796E-3</c:v>
                </c:pt>
                <c:pt idx="5485">
                  <c:v>-2.2265232051650076E-3</c:v>
                </c:pt>
                <c:pt idx="5486">
                  <c:v>-2.0119590323160706E-3</c:v>
                </c:pt>
                <c:pt idx="5487">
                  <c:v>-1.7920750865865753E-3</c:v>
                </c:pt>
                <c:pt idx="5488">
                  <c:v>-1.6218423544089068E-3</c:v>
                </c:pt>
                <c:pt idx="5489">
                  <c:v>-1.5012608357830512E-3</c:v>
                </c:pt>
                <c:pt idx="5490">
                  <c:v>-1.4108246968136638E-3</c:v>
                </c:pt>
                <c:pt idx="5491">
                  <c:v>-1.3647199985155414E-3</c:v>
                </c:pt>
                <c:pt idx="5492">
                  <c:v>-1.3345746188590836E-3</c:v>
                </c:pt>
                <c:pt idx="5493">
                  <c:v>-1.3239350730979774E-3</c:v>
                </c:pt>
                <c:pt idx="5494">
                  <c:v>-1.3540804527544421E-3</c:v>
                </c:pt>
                <c:pt idx="5495">
                  <c:v>-1.4374235612164277E-3</c:v>
                </c:pt>
                <c:pt idx="5496">
                  <c:v>9.50980968114256E-4</c:v>
                </c:pt>
                <c:pt idx="5497">
                  <c:v>9.0487626981613709E-4</c:v>
                </c:pt>
                <c:pt idx="5498">
                  <c:v>8.4281225287636055E-4</c:v>
                </c:pt>
                <c:pt idx="5499">
                  <c:v>6.087422461320581E-4</c:v>
                </c:pt>
                <c:pt idx="5500">
                  <c:v>3.3566057159704552E-4</c:v>
                </c:pt>
                <c:pt idx="5501">
                  <c:v>1.4060223264346361E-4</c:v>
                </c:pt>
                <c:pt idx="5502">
                  <c:v>3.2433517405568157E-5</c:v>
                </c:pt>
                <c:pt idx="5503">
                  <c:v>-2.4310726653656994E-5</c:v>
                </c:pt>
                <c:pt idx="5504">
                  <c:v>-5.8002621563819218E-5</c:v>
                </c:pt>
                <c:pt idx="5505">
                  <c:v>-6.8642167324925452E-5</c:v>
                </c:pt>
                <c:pt idx="5506">
                  <c:v>-5.4456106310121766E-5</c:v>
                </c:pt>
                <c:pt idx="5507">
                  <c:v>9.3811682565086985E-6</c:v>
                </c:pt>
                <c:pt idx="5508">
                  <c:v>1.2109639874810507E-4</c:v>
                </c:pt>
                <c:pt idx="5509">
                  <c:v>2.9132913092577706E-4</c:v>
                </c:pt>
                <c:pt idx="5510">
                  <c:v>5.0589330377471403E-4</c:v>
                </c:pt>
                <c:pt idx="5511">
                  <c:v>7.2577724950420933E-4</c:v>
                </c:pt>
                <c:pt idx="5512">
                  <c:v>8.9600998168187784E-4</c:v>
                </c:pt>
                <c:pt idx="5513">
                  <c:v>1.0165915003077335E-3</c:v>
                </c:pt>
                <c:pt idx="5514">
                  <c:v>1.1070276392771208E-3</c:v>
                </c:pt>
                <c:pt idx="5515">
                  <c:v>1.1531323375752432E-3</c:v>
                </c:pt>
                <c:pt idx="5516">
                  <c:v>1.1832777172317011E-3</c:v>
                </c:pt>
                <c:pt idx="5517">
                  <c:v>1.1939172629928073E-3</c:v>
                </c:pt>
                <c:pt idx="5518">
                  <c:v>1.1637718833363425E-3</c:v>
                </c:pt>
                <c:pt idx="5519">
                  <c:v>1.080428774874357E-3</c:v>
                </c:pt>
                <c:pt idx="5520">
                  <c:v>5.7895096811425711E-4</c:v>
                </c:pt>
                <c:pt idx="5521">
                  <c:v>5.328462698161382E-4</c:v>
                </c:pt>
                <c:pt idx="5522">
                  <c:v>4.7078225287636166E-4</c:v>
                </c:pt>
                <c:pt idx="5523">
                  <c:v>2.3671224613205921E-4</c:v>
                </c:pt>
                <c:pt idx="5524">
                  <c:v>-3.6369428402953374E-5</c:v>
                </c:pt>
                <c:pt idx="5525">
                  <c:v>-2.3142776735653528E-4</c:v>
                </c:pt>
                <c:pt idx="5526">
                  <c:v>-3.3959648259443073E-4</c:v>
                </c:pt>
                <c:pt idx="5527">
                  <c:v>-3.9634072665365588E-4</c:v>
                </c:pt>
                <c:pt idx="5528">
                  <c:v>-4.3003262156381811E-4</c:v>
                </c:pt>
                <c:pt idx="5529">
                  <c:v>-4.4067216732492434E-4</c:v>
                </c:pt>
                <c:pt idx="5530">
                  <c:v>-4.2648610631012066E-4</c:v>
                </c:pt>
                <c:pt idx="5531">
                  <c:v>-3.6264883174349019E-4</c:v>
                </c:pt>
                <c:pt idx="5532">
                  <c:v>-2.5093360125189382E-4</c:v>
                </c:pt>
                <c:pt idx="5533">
                  <c:v>-8.0700869074221832E-5</c:v>
                </c:pt>
                <c:pt idx="5534">
                  <c:v>1.3386330377471514E-4</c:v>
                </c:pt>
                <c:pt idx="5535">
                  <c:v>3.5374724950421044E-4</c:v>
                </c:pt>
                <c:pt idx="5536">
                  <c:v>5.2397998168187895E-4</c:v>
                </c:pt>
                <c:pt idx="5537">
                  <c:v>6.4456150030773457E-4</c:v>
                </c:pt>
                <c:pt idx="5538">
                  <c:v>7.3499763927712194E-4</c:v>
                </c:pt>
                <c:pt idx="5539">
                  <c:v>7.8110233757524433E-4</c:v>
                </c:pt>
                <c:pt idx="5540">
                  <c:v>8.1124771723170216E-4</c:v>
                </c:pt>
                <c:pt idx="5541">
                  <c:v>8.218872629928084E-4</c:v>
                </c:pt>
                <c:pt idx="5542">
                  <c:v>7.9174188333634363E-4</c:v>
                </c:pt>
                <c:pt idx="5543">
                  <c:v>7.0839877487435809E-4</c:v>
                </c:pt>
                <c:pt idx="5544">
                  <c:v>1.9046797841546052E-3</c:v>
                </c:pt>
                <c:pt idx="5545">
                  <c:v>1.8585750858564863E-3</c:v>
                </c:pt>
                <c:pt idx="5546">
                  <c:v>1.7965110689167098E-3</c:v>
                </c:pt>
                <c:pt idx="5547">
                  <c:v>1.5624410621724073E-3</c:v>
                </c:pt>
                <c:pt idx="5548">
                  <c:v>1.2893593876373947E-3</c:v>
                </c:pt>
                <c:pt idx="5549">
                  <c:v>1.0943010486838163E-3</c:v>
                </c:pt>
                <c:pt idx="5550">
                  <c:v>9.8613233344592086E-4</c:v>
                </c:pt>
                <c:pt idx="5551">
                  <c:v>9.2938808938669223E-4</c:v>
                </c:pt>
                <c:pt idx="5552">
                  <c:v>8.9569619447653001E-4</c:v>
                </c:pt>
                <c:pt idx="5553">
                  <c:v>8.8505664871542725E-4</c:v>
                </c:pt>
                <c:pt idx="5554">
                  <c:v>8.9924270973023093E-4</c:v>
                </c:pt>
                <c:pt idx="5555">
                  <c:v>9.630799842968614E-4</c:v>
                </c:pt>
                <c:pt idx="5556">
                  <c:v>1.0747952147884578E-3</c:v>
                </c:pt>
                <c:pt idx="5557">
                  <c:v>1.2450279469661298E-3</c:v>
                </c:pt>
                <c:pt idx="5558">
                  <c:v>1.4595921198150667E-3</c:v>
                </c:pt>
                <c:pt idx="5559">
                  <c:v>1.6794760655445586E-3</c:v>
                </c:pt>
                <c:pt idx="5560">
                  <c:v>1.8497087977222305E-3</c:v>
                </c:pt>
                <c:pt idx="5561">
                  <c:v>1.9702903163480827E-3</c:v>
                </c:pt>
                <c:pt idx="5562">
                  <c:v>2.0607264553174735E-3</c:v>
                </c:pt>
                <c:pt idx="5563">
                  <c:v>2.1068311536155925E-3</c:v>
                </c:pt>
                <c:pt idx="5564">
                  <c:v>2.1369765332720538E-3</c:v>
                </c:pt>
                <c:pt idx="5565">
                  <c:v>2.1476160790331565E-3</c:v>
                </c:pt>
                <c:pt idx="5566">
                  <c:v>2.1174706993766952E-3</c:v>
                </c:pt>
                <c:pt idx="5567">
                  <c:v>2.0341275909147062E-3</c:v>
                </c:pt>
                <c:pt idx="5568">
                  <c:v>5.7895096811425711E-4</c:v>
                </c:pt>
                <c:pt idx="5569">
                  <c:v>5.328462698161382E-4</c:v>
                </c:pt>
                <c:pt idx="5570">
                  <c:v>4.7078225287636166E-4</c:v>
                </c:pt>
                <c:pt idx="5571">
                  <c:v>2.3671224613205921E-4</c:v>
                </c:pt>
                <c:pt idx="5572">
                  <c:v>-3.6369428402953374E-5</c:v>
                </c:pt>
                <c:pt idx="5573">
                  <c:v>-2.3142776735653528E-4</c:v>
                </c:pt>
                <c:pt idx="5574">
                  <c:v>-3.3959648259443073E-4</c:v>
                </c:pt>
                <c:pt idx="5575">
                  <c:v>-3.9634072665365588E-4</c:v>
                </c:pt>
                <c:pt idx="5576">
                  <c:v>-4.3003262156381811E-4</c:v>
                </c:pt>
                <c:pt idx="5577">
                  <c:v>-4.4067216732492434E-4</c:v>
                </c:pt>
                <c:pt idx="5578">
                  <c:v>-4.2648610631012066E-4</c:v>
                </c:pt>
                <c:pt idx="5579">
                  <c:v>-3.6264883174349019E-4</c:v>
                </c:pt>
                <c:pt idx="5580">
                  <c:v>-2.5093360125189382E-4</c:v>
                </c:pt>
                <c:pt idx="5581">
                  <c:v>-8.0700869074221832E-5</c:v>
                </c:pt>
                <c:pt idx="5582">
                  <c:v>1.3386330377471514E-4</c:v>
                </c:pt>
                <c:pt idx="5583">
                  <c:v>3.5374724950421044E-4</c:v>
                </c:pt>
                <c:pt idx="5584">
                  <c:v>5.2397998168187895E-4</c:v>
                </c:pt>
                <c:pt idx="5585">
                  <c:v>6.4456150030773457E-4</c:v>
                </c:pt>
                <c:pt idx="5586">
                  <c:v>7.3499763927712194E-4</c:v>
                </c:pt>
                <c:pt idx="5587">
                  <c:v>7.8110233757524433E-4</c:v>
                </c:pt>
                <c:pt idx="5588">
                  <c:v>8.1124771723170216E-4</c:v>
                </c:pt>
                <c:pt idx="5589">
                  <c:v>8.218872629928084E-4</c:v>
                </c:pt>
                <c:pt idx="5590">
                  <c:v>7.9174188333634363E-4</c:v>
                </c:pt>
                <c:pt idx="5591">
                  <c:v>7.0839877487435809E-4</c:v>
                </c:pt>
                <c:pt idx="5592">
                  <c:v>-9.8520255193617831E-4</c:v>
                </c:pt>
                <c:pt idx="5593">
                  <c:v>-1.0313072502342972E-3</c:v>
                </c:pt>
                <c:pt idx="5594">
                  <c:v>-1.0933712671740738E-3</c:v>
                </c:pt>
                <c:pt idx="5595">
                  <c:v>-1.3274412739183762E-3</c:v>
                </c:pt>
                <c:pt idx="5596">
                  <c:v>-1.6005229484533888E-3</c:v>
                </c:pt>
                <c:pt idx="5597">
                  <c:v>-1.7955812874069707E-3</c:v>
                </c:pt>
                <c:pt idx="5598">
                  <c:v>-1.9037500026448662E-3</c:v>
                </c:pt>
                <c:pt idx="5599">
                  <c:v>-1.9604942467040913E-3</c:v>
                </c:pt>
                <c:pt idx="5600">
                  <c:v>-1.9941861416142535E-3</c:v>
                </c:pt>
                <c:pt idx="5601">
                  <c:v>-2.0048256873753598E-3</c:v>
                </c:pt>
                <c:pt idx="5602">
                  <c:v>-1.9906396263605561E-3</c:v>
                </c:pt>
                <c:pt idx="5603">
                  <c:v>-1.9268023517939256E-3</c:v>
                </c:pt>
                <c:pt idx="5604">
                  <c:v>-1.8150871213023292E-3</c:v>
                </c:pt>
                <c:pt idx="5605">
                  <c:v>-1.6448543891246573E-3</c:v>
                </c:pt>
                <c:pt idx="5606">
                  <c:v>-1.4302902162757203E-3</c:v>
                </c:pt>
                <c:pt idx="5607">
                  <c:v>-1.210406270546225E-3</c:v>
                </c:pt>
                <c:pt idx="5608">
                  <c:v>-1.0401735383685565E-3</c:v>
                </c:pt>
                <c:pt idx="5609">
                  <c:v>-9.1959201974270086E-4</c:v>
                </c:pt>
                <c:pt idx="5610">
                  <c:v>-8.2915588077331348E-4</c:v>
                </c:pt>
                <c:pt idx="5611">
                  <c:v>-7.8305118247519109E-4</c:v>
                </c:pt>
                <c:pt idx="5612">
                  <c:v>-7.5290580281873326E-4</c:v>
                </c:pt>
                <c:pt idx="5613">
                  <c:v>-7.4226625705762703E-4</c:v>
                </c:pt>
                <c:pt idx="5614">
                  <c:v>-7.724116367140918E-4</c:v>
                </c:pt>
                <c:pt idx="5615">
                  <c:v>-8.5575474517607733E-4</c:v>
                </c:pt>
                <c:pt idx="5616">
                  <c:v>-1.7004766639664402E-3</c:v>
                </c:pt>
                <c:pt idx="5617">
                  <c:v>-1.7465813622645592E-3</c:v>
                </c:pt>
                <c:pt idx="5618">
                  <c:v>-1.8086453792043357E-3</c:v>
                </c:pt>
                <c:pt idx="5619">
                  <c:v>-2.0427153859486381E-3</c:v>
                </c:pt>
                <c:pt idx="5620">
                  <c:v>-2.3157970604836507E-3</c:v>
                </c:pt>
                <c:pt idx="5621">
                  <c:v>-2.5108553994372326E-3</c:v>
                </c:pt>
                <c:pt idx="5622">
                  <c:v>-2.6190241146751281E-3</c:v>
                </c:pt>
                <c:pt idx="5623">
                  <c:v>-2.6757683587343532E-3</c:v>
                </c:pt>
                <c:pt idx="5624">
                  <c:v>-2.7094602536445155E-3</c:v>
                </c:pt>
                <c:pt idx="5625">
                  <c:v>-2.7200997994056217E-3</c:v>
                </c:pt>
                <c:pt idx="5626">
                  <c:v>-2.705913738390818E-3</c:v>
                </c:pt>
                <c:pt idx="5627">
                  <c:v>-2.6420764638241875E-3</c:v>
                </c:pt>
                <c:pt idx="5628">
                  <c:v>-2.5303612333325912E-3</c:v>
                </c:pt>
                <c:pt idx="5629">
                  <c:v>-2.3601285011549192E-3</c:v>
                </c:pt>
                <c:pt idx="5630">
                  <c:v>-2.1455643283059822E-3</c:v>
                </c:pt>
                <c:pt idx="5631">
                  <c:v>-1.9256803825764869E-3</c:v>
                </c:pt>
                <c:pt idx="5632">
                  <c:v>-1.7554476503988184E-3</c:v>
                </c:pt>
                <c:pt idx="5633">
                  <c:v>-1.6348661317729628E-3</c:v>
                </c:pt>
                <c:pt idx="5634">
                  <c:v>-1.5444299928035754E-3</c:v>
                </c:pt>
                <c:pt idx="5635">
                  <c:v>-1.498325294505453E-3</c:v>
                </c:pt>
                <c:pt idx="5636">
                  <c:v>-1.4681799148489952E-3</c:v>
                </c:pt>
                <c:pt idx="5637">
                  <c:v>-1.4575403690878889E-3</c:v>
                </c:pt>
                <c:pt idx="5638">
                  <c:v>-1.4876857487443537E-3</c:v>
                </c:pt>
                <c:pt idx="5639">
                  <c:v>-1.5710288572063393E-3</c:v>
                </c:pt>
                <c:pt idx="5640">
                  <c:v>-1.7004766639664402E-3</c:v>
                </c:pt>
                <c:pt idx="5641">
                  <c:v>-1.7465813622645592E-3</c:v>
                </c:pt>
                <c:pt idx="5642">
                  <c:v>-1.8086453792043357E-3</c:v>
                </c:pt>
                <c:pt idx="5643">
                  <c:v>-2.0427153859486381E-3</c:v>
                </c:pt>
                <c:pt idx="5644">
                  <c:v>-2.3157970604836507E-3</c:v>
                </c:pt>
                <c:pt idx="5645">
                  <c:v>-2.5108553994372326E-3</c:v>
                </c:pt>
                <c:pt idx="5646">
                  <c:v>-2.6190241146751281E-3</c:v>
                </c:pt>
                <c:pt idx="5647">
                  <c:v>-2.6757683587343532E-3</c:v>
                </c:pt>
                <c:pt idx="5648">
                  <c:v>-2.7094602536445155E-3</c:v>
                </c:pt>
                <c:pt idx="5649">
                  <c:v>-2.7200997994056217E-3</c:v>
                </c:pt>
                <c:pt idx="5650">
                  <c:v>-2.705913738390818E-3</c:v>
                </c:pt>
                <c:pt idx="5651">
                  <c:v>-2.6420764638241875E-3</c:v>
                </c:pt>
                <c:pt idx="5652">
                  <c:v>-2.5303612333325912E-3</c:v>
                </c:pt>
                <c:pt idx="5653">
                  <c:v>-2.3601285011549192E-3</c:v>
                </c:pt>
                <c:pt idx="5654">
                  <c:v>-2.1455643283059822E-3</c:v>
                </c:pt>
                <c:pt idx="5655">
                  <c:v>-1.9256803825764869E-3</c:v>
                </c:pt>
                <c:pt idx="5656">
                  <c:v>-1.7554476503988184E-3</c:v>
                </c:pt>
                <c:pt idx="5657">
                  <c:v>-1.6348661317729628E-3</c:v>
                </c:pt>
                <c:pt idx="5658">
                  <c:v>-1.5444299928035754E-3</c:v>
                </c:pt>
                <c:pt idx="5659">
                  <c:v>-1.498325294505453E-3</c:v>
                </c:pt>
                <c:pt idx="5660">
                  <c:v>-1.4681799148489952E-3</c:v>
                </c:pt>
                <c:pt idx="5661">
                  <c:v>-1.4575403690878889E-3</c:v>
                </c:pt>
                <c:pt idx="5662">
                  <c:v>-1.4876857487443537E-3</c:v>
                </c:pt>
                <c:pt idx="5663">
                  <c:v>-1.5710288572063393E-3</c:v>
                </c:pt>
                <c:pt idx="5664">
                  <c:v>-7.46777847926091E-4</c:v>
                </c:pt>
                <c:pt idx="5665">
                  <c:v>-7.9288254622420992E-4</c:v>
                </c:pt>
                <c:pt idx="5666">
                  <c:v>-8.5494656316398646E-4</c:v>
                </c:pt>
                <c:pt idx="5667">
                  <c:v>-1.0890165699082889E-3</c:v>
                </c:pt>
                <c:pt idx="5668">
                  <c:v>-1.3620982444433015E-3</c:v>
                </c:pt>
                <c:pt idx="5669">
                  <c:v>-1.5571565833968834E-3</c:v>
                </c:pt>
                <c:pt idx="5670">
                  <c:v>-1.6653252986347789E-3</c:v>
                </c:pt>
                <c:pt idx="5671">
                  <c:v>-1.722069542694004E-3</c:v>
                </c:pt>
                <c:pt idx="5672">
                  <c:v>-1.7557614376041662E-3</c:v>
                </c:pt>
                <c:pt idx="5673">
                  <c:v>-1.7664009833652725E-3</c:v>
                </c:pt>
                <c:pt idx="5674">
                  <c:v>-1.7522149223504688E-3</c:v>
                </c:pt>
                <c:pt idx="5675">
                  <c:v>-1.6883776477838383E-3</c:v>
                </c:pt>
                <c:pt idx="5676">
                  <c:v>-1.5766624172922419E-3</c:v>
                </c:pt>
                <c:pt idx="5677">
                  <c:v>-1.4064296851145699E-3</c:v>
                </c:pt>
                <c:pt idx="5678">
                  <c:v>-1.191865512265633E-3</c:v>
                </c:pt>
                <c:pt idx="5679">
                  <c:v>-9.7198156653613768E-4</c:v>
                </c:pt>
                <c:pt idx="5680">
                  <c:v>-8.0174883435846916E-4</c:v>
                </c:pt>
                <c:pt idx="5681">
                  <c:v>-6.8116731573261355E-4</c:v>
                </c:pt>
                <c:pt idx="5682">
                  <c:v>-5.9073117676322617E-4</c:v>
                </c:pt>
                <c:pt idx="5683">
                  <c:v>-5.4462647846510379E-4</c:v>
                </c:pt>
                <c:pt idx="5684">
                  <c:v>-5.1448109880864595E-4</c:v>
                </c:pt>
                <c:pt idx="5685">
                  <c:v>-5.0384155304753972E-4</c:v>
                </c:pt>
                <c:pt idx="5686">
                  <c:v>-5.3398693270400449E-4</c:v>
                </c:pt>
                <c:pt idx="5687">
                  <c:v>-6.1733004116599002E-4</c:v>
                </c:pt>
                <c:pt idx="5688">
                  <c:v>3.7072580082151314E-3</c:v>
                </c:pt>
                <c:pt idx="5689">
                  <c:v>3.6611533099170125E-3</c:v>
                </c:pt>
                <c:pt idx="5690">
                  <c:v>3.599089292977236E-3</c:v>
                </c:pt>
                <c:pt idx="5691">
                  <c:v>3.3650192862329335E-3</c:v>
                </c:pt>
                <c:pt idx="5692">
                  <c:v>3.0919376116979209E-3</c:v>
                </c:pt>
                <c:pt idx="5693">
                  <c:v>2.8968792727443356E-3</c:v>
                </c:pt>
                <c:pt idx="5694">
                  <c:v>2.7887105575064401E-3</c:v>
                </c:pt>
                <c:pt idx="5695">
                  <c:v>2.7319663134472184E-3</c:v>
                </c:pt>
                <c:pt idx="5696">
                  <c:v>2.6982744185370562E-3</c:v>
                </c:pt>
                <c:pt idx="5697">
                  <c:v>2.6876348727759465E-3</c:v>
                </c:pt>
                <c:pt idx="5698">
                  <c:v>2.7018209337907502E-3</c:v>
                </c:pt>
                <c:pt idx="5699">
                  <c:v>2.7656582083573807E-3</c:v>
                </c:pt>
                <c:pt idx="5700">
                  <c:v>2.877373438848977E-3</c:v>
                </c:pt>
                <c:pt idx="5701">
                  <c:v>3.047606171026649E-3</c:v>
                </c:pt>
                <c:pt idx="5702">
                  <c:v>3.262170343875586E-3</c:v>
                </c:pt>
                <c:pt idx="5703">
                  <c:v>3.4820542896050848E-3</c:v>
                </c:pt>
                <c:pt idx="5704">
                  <c:v>3.6522870217827498E-3</c:v>
                </c:pt>
                <c:pt idx="5705">
                  <c:v>3.7728685404086089E-3</c:v>
                </c:pt>
                <c:pt idx="5706">
                  <c:v>3.8633046793779928E-3</c:v>
                </c:pt>
                <c:pt idx="5707">
                  <c:v>3.9094093776761187E-3</c:v>
                </c:pt>
                <c:pt idx="5708">
                  <c:v>3.939554757332573E-3</c:v>
                </c:pt>
                <c:pt idx="5709">
                  <c:v>3.9501943030936827E-3</c:v>
                </c:pt>
                <c:pt idx="5710">
                  <c:v>3.9200489234372145E-3</c:v>
                </c:pt>
                <c:pt idx="5711">
                  <c:v>3.8367058149752324E-3</c:v>
                </c:pt>
                <c:pt idx="5712">
                  <c:v>3.4688333042050441E-3</c:v>
                </c:pt>
                <c:pt idx="5713">
                  <c:v>3.4227286059069252E-3</c:v>
                </c:pt>
                <c:pt idx="5714">
                  <c:v>3.3606645889671487E-3</c:v>
                </c:pt>
                <c:pt idx="5715">
                  <c:v>3.1265945822228462E-3</c:v>
                </c:pt>
                <c:pt idx="5716">
                  <c:v>2.8535129076878336E-3</c:v>
                </c:pt>
                <c:pt idx="5717">
                  <c:v>2.6584545687342483E-3</c:v>
                </c:pt>
                <c:pt idx="5718">
                  <c:v>2.5502858534963528E-3</c:v>
                </c:pt>
                <c:pt idx="5719">
                  <c:v>2.4935416094371311E-3</c:v>
                </c:pt>
                <c:pt idx="5720">
                  <c:v>2.4598497145269689E-3</c:v>
                </c:pt>
                <c:pt idx="5721">
                  <c:v>2.4492101687658592E-3</c:v>
                </c:pt>
                <c:pt idx="5722">
                  <c:v>2.4633962297806629E-3</c:v>
                </c:pt>
                <c:pt idx="5723">
                  <c:v>2.5272335043472934E-3</c:v>
                </c:pt>
                <c:pt idx="5724">
                  <c:v>2.6389487348388897E-3</c:v>
                </c:pt>
                <c:pt idx="5725">
                  <c:v>2.8091814670165617E-3</c:v>
                </c:pt>
                <c:pt idx="5726">
                  <c:v>3.0237456398654987E-3</c:v>
                </c:pt>
                <c:pt idx="5727">
                  <c:v>3.2436295855949974E-3</c:v>
                </c:pt>
                <c:pt idx="5728">
                  <c:v>3.4138623177726625E-3</c:v>
                </c:pt>
                <c:pt idx="5729">
                  <c:v>3.5344438363985216E-3</c:v>
                </c:pt>
                <c:pt idx="5730">
                  <c:v>3.6248799753679055E-3</c:v>
                </c:pt>
                <c:pt idx="5731">
                  <c:v>3.6709846736660313E-3</c:v>
                </c:pt>
                <c:pt idx="5732">
                  <c:v>3.7011300533224857E-3</c:v>
                </c:pt>
                <c:pt idx="5733">
                  <c:v>3.7117695990835954E-3</c:v>
                </c:pt>
                <c:pt idx="5734">
                  <c:v>3.6816242194271272E-3</c:v>
                </c:pt>
                <c:pt idx="5735">
                  <c:v>3.5982811109651451E-3</c:v>
                </c:pt>
                <c:pt idx="5736">
                  <c:v>2.3020542908380841E-3</c:v>
                </c:pt>
                <c:pt idx="5737">
                  <c:v>2.2559495925399652E-3</c:v>
                </c:pt>
                <c:pt idx="5738">
                  <c:v>2.1938855756001886E-3</c:v>
                </c:pt>
                <c:pt idx="5739">
                  <c:v>1.9598155688558862E-3</c:v>
                </c:pt>
                <c:pt idx="5740">
                  <c:v>1.6867338943208736E-3</c:v>
                </c:pt>
                <c:pt idx="5741">
                  <c:v>1.4916755553672952E-3</c:v>
                </c:pt>
                <c:pt idx="5742">
                  <c:v>1.3835068401293997E-3</c:v>
                </c:pt>
                <c:pt idx="5743">
                  <c:v>1.3267625960701711E-3</c:v>
                </c:pt>
                <c:pt idx="5744">
                  <c:v>1.2930707011600089E-3</c:v>
                </c:pt>
                <c:pt idx="5745">
                  <c:v>1.2824311553989061E-3</c:v>
                </c:pt>
                <c:pt idx="5746">
                  <c:v>1.2966172164137098E-3</c:v>
                </c:pt>
                <c:pt idx="5747">
                  <c:v>1.3604544909803402E-3</c:v>
                </c:pt>
                <c:pt idx="5748">
                  <c:v>1.4721697214719366E-3</c:v>
                </c:pt>
                <c:pt idx="5749">
                  <c:v>1.6424024536496086E-3</c:v>
                </c:pt>
                <c:pt idx="5750">
                  <c:v>1.8569666264985456E-3</c:v>
                </c:pt>
                <c:pt idx="5751">
                  <c:v>2.0768505722280374E-3</c:v>
                </c:pt>
                <c:pt idx="5752">
                  <c:v>2.2470833044057094E-3</c:v>
                </c:pt>
                <c:pt idx="5753">
                  <c:v>2.3676648230315615E-3</c:v>
                </c:pt>
                <c:pt idx="5754">
                  <c:v>2.4581009620009524E-3</c:v>
                </c:pt>
                <c:pt idx="5755">
                  <c:v>2.5042056602990713E-3</c:v>
                </c:pt>
                <c:pt idx="5756">
                  <c:v>2.5343510399555326E-3</c:v>
                </c:pt>
                <c:pt idx="5757">
                  <c:v>2.5449905857166354E-3</c:v>
                </c:pt>
                <c:pt idx="5758">
                  <c:v>2.5148452060601741E-3</c:v>
                </c:pt>
                <c:pt idx="5759">
                  <c:v>2.4315020975981851E-3</c:v>
                </c:pt>
                <c:pt idx="5760">
                  <c:v>4.0792880082151269E-3</c:v>
                </c:pt>
                <c:pt idx="5761">
                  <c:v>4.0331833099170079E-3</c:v>
                </c:pt>
                <c:pt idx="5762">
                  <c:v>3.9711192929772314E-3</c:v>
                </c:pt>
                <c:pt idx="5763">
                  <c:v>3.737049286232929E-3</c:v>
                </c:pt>
                <c:pt idx="5764">
                  <c:v>3.4639676116979164E-3</c:v>
                </c:pt>
                <c:pt idx="5765">
                  <c:v>3.2689092727443379E-3</c:v>
                </c:pt>
                <c:pt idx="5766">
                  <c:v>3.1607405575064425E-3</c:v>
                </c:pt>
                <c:pt idx="5767">
                  <c:v>3.1039963134472139E-3</c:v>
                </c:pt>
                <c:pt idx="5768">
                  <c:v>3.0703044185370516E-3</c:v>
                </c:pt>
                <c:pt idx="5769">
                  <c:v>3.0596648727759489E-3</c:v>
                </c:pt>
                <c:pt idx="5770">
                  <c:v>3.0738509337907526E-3</c:v>
                </c:pt>
                <c:pt idx="5771">
                  <c:v>3.137688208357383E-3</c:v>
                </c:pt>
                <c:pt idx="5772">
                  <c:v>3.2494034388489794E-3</c:v>
                </c:pt>
                <c:pt idx="5773">
                  <c:v>3.4196361710266514E-3</c:v>
                </c:pt>
                <c:pt idx="5774">
                  <c:v>3.6342003438755884E-3</c:v>
                </c:pt>
                <c:pt idx="5775">
                  <c:v>3.8540842896050802E-3</c:v>
                </c:pt>
                <c:pt idx="5776">
                  <c:v>4.0243170217827522E-3</c:v>
                </c:pt>
                <c:pt idx="5777">
                  <c:v>4.1448985404086043E-3</c:v>
                </c:pt>
                <c:pt idx="5778">
                  <c:v>4.2353346793779952E-3</c:v>
                </c:pt>
                <c:pt idx="5779">
                  <c:v>4.2814393776761141E-3</c:v>
                </c:pt>
                <c:pt idx="5780">
                  <c:v>4.3115847573325754E-3</c:v>
                </c:pt>
                <c:pt idx="5781">
                  <c:v>4.3222243030936781E-3</c:v>
                </c:pt>
                <c:pt idx="5782">
                  <c:v>4.2920789234372168E-3</c:v>
                </c:pt>
                <c:pt idx="5783">
                  <c:v>4.2087358149752278E-3</c:v>
                </c:pt>
                <c:pt idx="5784">
                  <c:v>-2.7178479260932253E-6</c:v>
                </c:pt>
                <c:pt idx="5785">
                  <c:v>-4.8822546224212143E-5</c:v>
                </c:pt>
                <c:pt idx="5786">
                  <c:v>-1.1088656316398868E-4</c:v>
                </c:pt>
                <c:pt idx="5787">
                  <c:v>-3.4495656990829113E-4</c:v>
                </c:pt>
                <c:pt idx="5788">
                  <c:v>-6.1803824444330371E-4</c:v>
                </c:pt>
                <c:pt idx="5789">
                  <c:v>-8.1309658339688562E-4</c:v>
                </c:pt>
                <c:pt idx="5790">
                  <c:v>-9.2126529863478107E-4</c:v>
                </c:pt>
                <c:pt idx="5791">
                  <c:v>-9.7800954269400622E-4</c:v>
                </c:pt>
                <c:pt idx="5792">
                  <c:v>-1.0117014376041684E-3</c:v>
                </c:pt>
                <c:pt idx="5793">
                  <c:v>-1.0223409833652747E-3</c:v>
                </c:pt>
                <c:pt idx="5794">
                  <c:v>-1.008154922350471E-3</c:v>
                </c:pt>
                <c:pt idx="5795">
                  <c:v>-9.4431764778384053E-4</c:v>
                </c:pt>
                <c:pt idx="5796">
                  <c:v>-8.3260241729224416E-4</c:v>
                </c:pt>
                <c:pt idx="5797">
                  <c:v>-6.6236968511457217E-4</c:v>
                </c:pt>
                <c:pt idx="5798">
                  <c:v>-4.478055122656352E-4</c:v>
                </c:pt>
                <c:pt idx="5799">
                  <c:v>-2.279215665361399E-4</c:v>
                </c:pt>
                <c:pt idx="5800">
                  <c:v>-5.7688834358471386E-5</c:v>
                </c:pt>
                <c:pt idx="5801">
                  <c:v>6.289268426738423E-5</c:v>
                </c:pt>
                <c:pt idx="5802">
                  <c:v>1.5332882323677161E-4</c:v>
                </c:pt>
                <c:pt idx="5803">
                  <c:v>1.9943352153489399E-4</c:v>
                </c:pt>
                <c:pt idx="5804">
                  <c:v>2.2957890119135183E-4</c:v>
                </c:pt>
                <c:pt idx="5805">
                  <c:v>2.4021844695245806E-4</c:v>
                </c:pt>
                <c:pt idx="5806">
                  <c:v>2.1007306729599329E-4</c:v>
                </c:pt>
                <c:pt idx="5807">
                  <c:v>1.2672995883400776E-4</c:v>
                </c:pt>
                <c:pt idx="5808">
                  <c:v>-2.7178479260932253E-6</c:v>
                </c:pt>
                <c:pt idx="5809">
                  <c:v>-4.8822546224212143E-5</c:v>
                </c:pt>
                <c:pt idx="5810">
                  <c:v>-1.1088656316398868E-4</c:v>
                </c:pt>
                <c:pt idx="5811">
                  <c:v>-3.4495656990829113E-4</c:v>
                </c:pt>
                <c:pt idx="5812">
                  <c:v>-6.1803824444330371E-4</c:v>
                </c:pt>
                <c:pt idx="5813">
                  <c:v>-8.1309658339688562E-4</c:v>
                </c:pt>
                <c:pt idx="5814">
                  <c:v>-9.2126529863478107E-4</c:v>
                </c:pt>
                <c:pt idx="5815">
                  <c:v>-9.7800954269400622E-4</c:v>
                </c:pt>
                <c:pt idx="5816">
                  <c:v>-1.0117014376041684E-3</c:v>
                </c:pt>
                <c:pt idx="5817">
                  <c:v>-1.0223409833652747E-3</c:v>
                </c:pt>
                <c:pt idx="5818">
                  <c:v>-1.008154922350471E-3</c:v>
                </c:pt>
                <c:pt idx="5819">
                  <c:v>-9.4431764778384053E-4</c:v>
                </c:pt>
                <c:pt idx="5820">
                  <c:v>-8.3260241729224416E-4</c:v>
                </c:pt>
                <c:pt idx="5821">
                  <c:v>-6.6236968511457217E-4</c:v>
                </c:pt>
                <c:pt idx="5822">
                  <c:v>-4.478055122656352E-4</c:v>
                </c:pt>
                <c:pt idx="5823">
                  <c:v>-2.279215665361399E-4</c:v>
                </c:pt>
                <c:pt idx="5824">
                  <c:v>-5.7688834358471386E-5</c:v>
                </c:pt>
                <c:pt idx="5825">
                  <c:v>6.289268426738423E-5</c:v>
                </c:pt>
                <c:pt idx="5826">
                  <c:v>1.5332882323677161E-4</c:v>
                </c:pt>
                <c:pt idx="5827">
                  <c:v>1.9943352153489399E-4</c:v>
                </c:pt>
                <c:pt idx="5828">
                  <c:v>2.2957890119135183E-4</c:v>
                </c:pt>
                <c:pt idx="5829">
                  <c:v>2.4021844695245806E-4</c:v>
                </c:pt>
                <c:pt idx="5830">
                  <c:v>2.1007306729599329E-4</c:v>
                </c:pt>
                <c:pt idx="5831">
                  <c:v>1.2672995883400776E-4</c:v>
                </c:pt>
                <c:pt idx="5832">
                  <c:v>-1.6166765059948476E-4</c:v>
                </c:pt>
                <c:pt idx="5833">
                  <c:v>-2.0777234889760368E-4</c:v>
                </c:pt>
                <c:pt idx="5834">
                  <c:v>-2.6983636583738022E-4</c:v>
                </c:pt>
                <c:pt idx="5835">
                  <c:v>-5.0390637258168267E-4</c:v>
                </c:pt>
                <c:pt idx="5836">
                  <c:v>-7.7698804711669525E-4</c:v>
                </c:pt>
                <c:pt idx="5837">
                  <c:v>-9.7204638607027716E-4</c:v>
                </c:pt>
                <c:pt idx="5838">
                  <c:v>-1.0802151013081726E-3</c:v>
                </c:pt>
                <c:pt idx="5839">
                  <c:v>-1.1369593453673978E-3</c:v>
                </c:pt>
                <c:pt idx="5840">
                  <c:v>-1.17065124027756E-3</c:v>
                </c:pt>
                <c:pt idx="5841">
                  <c:v>-1.1812907860386662E-3</c:v>
                </c:pt>
                <c:pt idx="5842">
                  <c:v>-1.1671047250238625E-3</c:v>
                </c:pt>
                <c:pt idx="5843">
                  <c:v>-1.1032674504572321E-3</c:v>
                </c:pt>
                <c:pt idx="5844">
                  <c:v>-9.9155221996563569E-4</c:v>
                </c:pt>
                <c:pt idx="5845">
                  <c:v>-8.2131948778796371E-4</c:v>
                </c:pt>
                <c:pt idx="5846">
                  <c:v>-6.0675531493902674E-4</c:v>
                </c:pt>
                <c:pt idx="5847">
                  <c:v>-3.8687136920953144E-4</c:v>
                </c:pt>
                <c:pt idx="5848">
                  <c:v>-2.1663863703186292E-4</c:v>
                </c:pt>
                <c:pt idx="5849">
                  <c:v>-9.6057118406007308E-5</c:v>
                </c:pt>
                <c:pt idx="5850">
                  <c:v>-5.6209794366199328E-6</c:v>
                </c:pt>
                <c:pt idx="5851">
                  <c:v>4.0483718861502455E-5</c:v>
                </c:pt>
                <c:pt idx="5852">
                  <c:v>7.0629098517960287E-5</c:v>
                </c:pt>
                <c:pt idx="5853">
                  <c:v>8.1268644279066521E-5</c:v>
                </c:pt>
                <c:pt idx="5854">
                  <c:v>5.112326462260175E-5</c:v>
                </c:pt>
                <c:pt idx="5855">
                  <c:v>-3.2219843839383783E-5</c:v>
                </c:pt>
                <c:pt idx="5856">
                  <c:v>-4.0009235460957207E-4</c:v>
                </c:pt>
                <c:pt idx="5857">
                  <c:v>-4.4619705290769099E-4</c:v>
                </c:pt>
                <c:pt idx="5858">
                  <c:v>-5.0826106984746752E-4</c:v>
                </c:pt>
                <c:pt idx="5859">
                  <c:v>-7.4233107659176997E-4</c:v>
                </c:pt>
                <c:pt idx="5860">
                  <c:v>-1.0154127511267826E-3</c:v>
                </c:pt>
                <c:pt idx="5861">
                  <c:v>-1.2104710900803645E-3</c:v>
                </c:pt>
                <c:pt idx="5862">
                  <c:v>-1.3186398053182599E-3</c:v>
                </c:pt>
                <c:pt idx="5863">
                  <c:v>-1.3753840493774851E-3</c:v>
                </c:pt>
                <c:pt idx="5864">
                  <c:v>-1.4090759442876473E-3</c:v>
                </c:pt>
                <c:pt idx="5865">
                  <c:v>-1.4197154900487535E-3</c:v>
                </c:pt>
                <c:pt idx="5866">
                  <c:v>-1.4055294290339498E-3</c:v>
                </c:pt>
                <c:pt idx="5867">
                  <c:v>-1.3416921544673194E-3</c:v>
                </c:pt>
                <c:pt idx="5868">
                  <c:v>-1.229976923975723E-3</c:v>
                </c:pt>
                <c:pt idx="5869">
                  <c:v>-1.059744191798051E-3</c:v>
                </c:pt>
                <c:pt idx="5870">
                  <c:v>-8.4518001894911404E-4</c:v>
                </c:pt>
                <c:pt idx="5871">
                  <c:v>-6.2529607321961875E-4</c:v>
                </c:pt>
                <c:pt idx="5872">
                  <c:v>-4.5506334104195023E-4</c:v>
                </c:pt>
                <c:pt idx="5873">
                  <c:v>-3.3448182241609462E-4</c:v>
                </c:pt>
                <c:pt idx="5874">
                  <c:v>-2.4404568344670724E-4</c:v>
                </c:pt>
                <c:pt idx="5875">
                  <c:v>-1.9794098514858485E-4</c:v>
                </c:pt>
                <c:pt idx="5876">
                  <c:v>-1.6779560549212702E-4</c:v>
                </c:pt>
                <c:pt idx="5877">
                  <c:v>-1.5715605973102079E-4</c:v>
                </c:pt>
                <c:pt idx="5878">
                  <c:v>-1.8730143938748556E-4</c:v>
                </c:pt>
                <c:pt idx="5879">
                  <c:v>-2.7064454784947109E-4</c:v>
                </c:pt>
                <c:pt idx="5880">
                  <c:v>1.1640611654408668E-3</c:v>
                </c:pt>
                <c:pt idx="5881">
                  <c:v>1.1179564671427479E-3</c:v>
                </c:pt>
                <c:pt idx="5882">
                  <c:v>1.0558924502029714E-3</c:v>
                </c:pt>
                <c:pt idx="5883">
                  <c:v>8.2182244345866892E-4</c:v>
                </c:pt>
                <c:pt idx="5884">
                  <c:v>5.4874076892365634E-4</c:v>
                </c:pt>
                <c:pt idx="5885">
                  <c:v>3.5368242997007096E-4</c:v>
                </c:pt>
                <c:pt idx="5886">
                  <c:v>2.4551371473217551E-4</c:v>
                </c:pt>
                <c:pt idx="5887">
                  <c:v>1.8876947067295383E-4</c:v>
                </c:pt>
                <c:pt idx="5888">
                  <c:v>1.550775757627916E-4</c:v>
                </c:pt>
                <c:pt idx="5889">
                  <c:v>1.444380300016819E-4</c:v>
                </c:pt>
                <c:pt idx="5890">
                  <c:v>1.5862409101648559E-4</c:v>
                </c:pt>
                <c:pt idx="5891">
                  <c:v>2.2246136558311605E-4</c:v>
                </c:pt>
                <c:pt idx="5892">
                  <c:v>3.3417659607471242E-4</c:v>
                </c:pt>
                <c:pt idx="5893">
                  <c:v>5.0440932825238441E-4</c:v>
                </c:pt>
                <c:pt idx="5894">
                  <c:v>7.1897350110132138E-4</c:v>
                </c:pt>
                <c:pt idx="5895">
                  <c:v>9.3885744683082015E-4</c:v>
                </c:pt>
                <c:pt idx="5896">
                  <c:v>1.1090901790084852E-3</c:v>
                </c:pt>
                <c:pt idx="5897">
                  <c:v>1.2296716976343443E-3</c:v>
                </c:pt>
                <c:pt idx="5898">
                  <c:v>1.3201078366037282E-3</c:v>
                </c:pt>
                <c:pt idx="5899">
                  <c:v>1.366212534901854E-3</c:v>
                </c:pt>
                <c:pt idx="5900">
                  <c:v>1.3963579145583084E-3</c:v>
                </c:pt>
                <c:pt idx="5901">
                  <c:v>1.4069974603194181E-3</c:v>
                </c:pt>
                <c:pt idx="5902">
                  <c:v>1.3768520806629499E-3</c:v>
                </c:pt>
                <c:pt idx="5903">
                  <c:v>1.2935089722009678E-3</c:v>
                </c:pt>
                <c:pt idx="5904">
                  <c:v>1.1640611654408668E-3</c:v>
                </c:pt>
                <c:pt idx="5905">
                  <c:v>1.1179564671427479E-3</c:v>
                </c:pt>
                <c:pt idx="5906">
                  <c:v>1.0558924502029714E-3</c:v>
                </c:pt>
                <c:pt idx="5907">
                  <c:v>8.2182244345866892E-4</c:v>
                </c:pt>
                <c:pt idx="5908">
                  <c:v>5.4874076892365634E-4</c:v>
                </c:pt>
                <c:pt idx="5909">
                  <c:v>3.5368242997007096E-4</c:v>
                </c:pt>
                <c:pt idx="5910">
                  <c:v>2.4551371473217551E-4</c:v>
                </c:pt>
                <c:pt idx="5911">
                  <c:v>1.8876947067295383E-4</c:v>
                </c:pt>
                <c:pt idx="5912">
                  <c:v>1.550775757627916E-4</c:v>
                </c:pt>
                <c:pt idx="5913">
                  <c:v>1.444380300016819E-4</c:v>
                </c:pt>
                <c:pt idx="5914">
                  <c:v>1.5862409101648559E-4</c:v>
                </c:pt>
                <c:pt idx="5915">
                  <c:v>2.2246136558311605E-4</c:v>
                </c:pt>
                <c:pt idx="5916">
                  <c:v>3.3417659607471242E-4</c:v>
                </c:pt>
                <c:pt idx="5917">
                  <c:v>5.0440932825238441E-4</c:v>
                </c:pt>
                <c:pt idx="5918">
                  <c:v>7.1897350110132138E-4</c:v>
                </c:pt>
                <c:pt idx="5919">
                  <c:v>9.3885744683082015E-4</c:v>
                </c:pt>
                <c:pt idx="5920">
                  <c:v>1.1090901790084852E-3</c:v>
                </c:pt>
                <c:pt idx="5921">
                  <c:v>1.2296716976343443E-3</c:v>
                </c:pt>
                <c:pt idx="5922">
                  <c:v>1.3201078366037282E-3</c:v>
                </c:pt>
                <c:pt idx="5923">
                  <c:v>1.366212534901854E-3</c:v>
                </c:pt>
                <c:pt idx="5924">
                  <c:v>1.3963579145583084E-3</c:v>
                </c:pt>
                <c:pt idx="5925">
                  <c:v>1.4069974603194181E-3</c:v>
                </c:pt>
                <c:pt idx="5926">
                  <c:v>1.3768520806629499E-3</c:v>
                </c:pt>
                <c:pt idx="5927">
                  <c:v>1.2935089722009678E-3</c:v>
                </c:pt>
                <c:pt idx="5928">
                  <c:v>-1.6166765059948476E-4</c:v>
                </c:pt>
                <c:pt idx="5929">
                  <c:v>-2.0777234889760368E-4</c:v>
                </c:pt>
                <c:pt idx="5930">
                  <c:v>-2.6983636583738022E-4</c:v>
                </c:pt>
                <c:pt idx="5931">
                  <c:v>-5.0390637258168267E-4</c:v>
                </c:pt>
                <c:pt idx="5932">
                  <c:v>-7.7698804711669525E-4</c:v>
                </c:pt>
                <c:pt idx="5933">
                  <c:v>-9.7204638607027716E-4</c:v>
                </c:pt>
                <c:pt idx="5934">
                  <c:v>-1.0802151013081726E-3</c:v>
                </c:pt>
                <c:pt idx="5935">
                  <c:v>-1.1369593453673978E-3</c:v>
                </c:pt>
                <c:pt idx="5936">
                  <c:v>-1.17065124027756E-3</c:v>
                </c:pt>
                <c:pt idx="5937">
                  <c:v>-1.1812907860386662E-3</c:v>
                </c:pt>
                <c:pt idx="5938">
                  <c:v>-1.1671047250238625E-3</c:v>
                </c:pt>
                <c:pt idx="5939">
                  <c:v>-1.1032674504572321E-3</c:v>
                </c:pt>
                <c:pt idx="5940">
                  <c:v>-9.9155221996563569E-4</c:v>
                </c:pt>
                <c:pt idx="5941">
                  <c:v>-8.2131948778796371E-4</c:v>
                </c:pt>
                <c:pt idx="5942">
                  <c:v>-6.0675531493902674E-4</c:v>
                </c:pt>
                <c:pt idx="5943">
                  <c:v>-3.8687136920953144E-4</c:v>
                </c:pt>
                <c:pt idx="5944">
                  <c:v>-2.1663863703186292E-4</c:v>
                </c:pt>
                <c:pt idx="5945">
                  <c:v>-9.6057118406007308E-5</c:v>
                </c:pt>
                <c:pt idx="5946">
                  <c:v>-5.6209794366199328E-6</c:v>
                </c:pt>
                <c:pt idx="5947">
                  <c:v>4.0483718861502455E-5</c:v>
                </c:pt>
                <c:pt idx="5948">
                  <c:v>7.0629098517960287E-5</c:v>
                </c:pt>
                <c:pt idx="5949">
                  <c:v>8.1268644279066521E-5</c:v>
                </c:pt>
                <c:pt idx="5950">
                  <c:v>5.112326462260175E-5</c:v>
                </c:pt>
                <c:pt idx="5951">
                  <c:v>-3.2219843839383783E-5</c:v>
                </c:pt>
                <c:pt idx="5952">
                  <c:v>3.7179706272865466E-3</c:v>
                </c:pt>
                <c:pt idx="5953">
                  <c:v>3.6718659289884277E-3</c:v>
                </c:pt>
                <c:pt idx="5954">
                  <c:v>3.6098019120486512E-3</c:v>
                </c:pt>
                <c:pt idx="5955">
                  <c:v>3.3757319053043487E-3</c:v>
                </c:pt>
                <c:pt idx="5956">
                  <c:v>3.1026502307693361E-3</c:v>
                </c:pt>
                <c:pt idx="5957">
                  <c:v>2.9075918918157508E-3</c:v>
                </c:pt>
                <c:pt idx="5958">
                  <c:v>2.7994231765778553E-3</c:v>
                </c:pt>
                <c:pt idx="5959">
                  <c:v>2.7426789325186336E-3</c:v>
                </c:pt>
                <c:pt idx="5960">
                  <c:v>2.7089870376084714E-3</c:v>
                </c:pt>
                <c:pt idx="5961">
                  <c:v>2.6983474918473617E-3</c:v>
                </c:pt>
                <c:pt idx="5962">
                  <c:v>2.7125335528621654E-3</c:v>
                </c:pt>
                <c:pt idx="5963">
                  <c:v>2.7763708274287958E-3</c:v>
                </c:pt>
                <c:pt idx="5964">
                  <c:v>2.8880860579203922E-3</c:v>
                </c:pt>
                <c:pt idx="5965">
                  <c:v>3.0583187900980642E-3</c:v>
                </c:pt>
                <c:pt idx="5966">
                  <c:v>3.2728829629470012E-3</c:v>
                </c:pt>
                <c:pt idx="5967">
                  <c:v>3.4927669086764999E-3</c:v>
                </c:pt>
                <c:pt idx="5968">
                  <c:v>3.662999640854165E-3</c:v>
                </c:pt>
                <c:pt idx="5969">
                  <c:v>3.7835811594800241E-3</c:v>
                </c:pt>
                <c:pt idx="5970">
                  <c:v>3.874017298449408E-3</c:v>
                </c:pt>
                <c:pt idx="5971">
                  <c:v>3.9201219967475338E-3</c:v>
                </c:pt>
                <c:pt idx="5972">
                  <c:v>3.9502673764039882E-3</c:v>
                </c:pt>
                <c:pt idx="5973">
                  <c:v>3.9609069221650979E-3</c:v>
                </c:pt>
                <c:pt idx="5974">
                  <c:v>3.9307615425086297E-3</c:v>
                </c:pt>
                <c:pt idx="5975">
                  <c:v>3.8474184340466476E-3</c:v>
                </c:pt>
                <c:pt idx="5976">
                  <c:v>1.2254627978792385E-3</c:v>
                </c:pt>
                <c:pt idx="5977">
                  <c:v>1.1793580995811195E-3</c:v>
                </c:pt>
                <c:pt idx="5978">
                  <c:v>1.117294082641343E-3</c:v>
                </c:pt>
                <c:pt idx="5979">
                  <c:v>8.8322407589704055E-4</c:v>
                </c:pt>
                <c:pt idx="5980">
                  <c:v>6.1014240136202796E-4</c:v>
                </c:pt>
                <c:pt idx="5981">
                  <c:v>4.1508406240844606E-4</c:v>
                </c:pt>
                <c:pt idx="5982">
                  <c:v>3.0691534717055061E-4</c:v>
                </c:pt>
                <c:pt idx="5983">
                  <c:v>2.5017110311132545E-4</c:v>
                </c:pt>
                <c:pt idx="5984">
                  <c:v>2.1647920820116323E-4</c:v>
                </c:pt>
                <c:pt idx="5985">
                  <c:v>2.05839662440057E-4</c:v>
                </c:pt>
                <c:pt idx="5986">
                  <c:v>2.2002572345486068E-4</c:v>
                </c:pt>
                <c:pt idx="5987">
                  <c:v>2.8386299802149115E-4</c:v>
                </c:pt>
                <c:pt idx="5988">
                  <c:v>3.9557822851308752E-4</c:v>
                </c:pt>
                <c:pt idx="5989">
                  <c:v>5.6581096069075951E-4</c:v>
                </c:pt>
                <c:pt idx="5990">
                  <c:v>7.8037513353969648E-4</c:v>
                </c:pt>
                <c:pt idx="5991">
                  <c:v>1.0002590792691918E-3</c:v>
                </c:pt>
                <c:pt idx="5992">
                  <c:v>1.1704918114468603E-3</c:v>
                </c:pt>
                <c:pt idx="5993">
                  <c:v>1.2910733300727159E-3</c:v>
                </c:pt>
                <c:pt idx="5994">
                  <c:v>1.3815094690421033E-3</c:v>
                </c:pt>
                <c:pt idx="5995">
                  <c:v>1.4276141673402257E-3</c:v>
                </c:pt>
                <c:pt idx="5996">
                  <c:v>1.4577595469966835E-3</c:v>
                </c:pt>
                <c:pt idx="5997">
                  <c:v>1.4683990927577897E-3</c:v>
                </c:pt>
                <c:pt idx="5998">
                  <c:v>1.438253713101325E-3</c:v>
                </c:pt>
                <c:pt idx="5999">
                  <c:v>1.3549106046393394E-3</c:v>
                </c:pt>
                <c:pt idx="6000">
                  <c:v>1.2254627978792385E-3</c:v>
                </c:pt>
                <c:pt idx="6001">
                  <c:v>1.1793580995811195E-3</c:v>
                </c:pt>
                <c:pt idx="6002">
                  <c:v>1.117294082641343E-3</c:v>
                </c:pt>
                <c:pt idx="6003">
                  <c:v>8.8322407589704055E-4</c:v>
                </c:pt>
                <c:pt idx="6004">
                  <c:v>6.1014240136202796E-4</c:v>
                </c:pt>
                <c:pt idx="6005">
                  <c:v>4.1508406240844606E-4</c:v>
                </c:pt>
                <c:pt idx="6006">
                  <c:v>3.0691534717055061E-4</c:v>
                </c:pt>
                <c:pt idx="6007">
                  <c:v>2.5017110311132545E-4</c:v>
                </c:pt>
                <c:pt idx="6008">
                  <c:v>2.1647920820116323E-4</c:v>
                </c:pt>
                <c:pt idx="6009">
                  <c:v>2.05839662440057E-4</c:v>
                </c:pt>
                <c:pt idx="6010">
                  <c:v>2.2002572345486068E-4</c:v>
                </c:pt>
                <c:pt idx="6011">
                  <c:v>2.8386299802149115E-4</c:v>
                </c:pt>
                <c:pt idx="6012">
                  <c:v>3.9557822851308752E-4</c:v>
                </c:pt>
                <c:pt idx="6013">
                  <c:v>5.6581096069075951E-4</c:v>
                </c:pt>
                <c:pt idx="6014">
                  <c:v>7.8037513353969648E-4</c:v>
                </c:pt>
                <c:pt idx="6015">
                  <c:v>1.0002590792691918E-3</c:v>
                </c:pt>
                <c:pt idx="6016">
                  <c:v>1.1704918114468603E-3</c:v>
                </c:pt>
                <c:pt idx="6017">
                  <c:v>1.2910733300727159E-3</c:v>
                </c:pt>
                <c:pt idx="6018">
                  <c:v>1.3815094690421033E-3</c:v>
                </c:pt>
                <c:pt idx="6019">
                  <c:v>1.4276141673402257E-3</c:v>
                </c:pt>
                <c:pt idx="6020">
                  <c:v>1.4577595469966835E-3</c:v>
                </c:pt>
                <c:pt idx="6021">
                  <c:v>1.4683990927577897E-3</c:v>
                </c:pt>
                <c:pt idx="6022">
                  <c:v>1.438253713101325E-3</c:v>
                </c:pt>
                <c:pt idx="6023">
                  <c:v>1.3549106046393394E-3</c:v>
                </c:pt>
                <c:pt idx="6024">
                  <c:v>1.2254627978792385E-3</c:v>
                </c:pt>
                <c:pt idx="6025">
                  <c:v>1.1793580995811195E-3</c:v>
                </c:pt>
                <c:pt idx="6026">
                  <c:v>1.117294082641343E-3</c:v>
                </c:pt>
                <c:pt idx="6027">
                  <c:v>8.8322407589704055E-4</c:v>
                </c:pt>
                <c:pt idx="6028">
                  <c:v>6.1014240136202796E-4</c:v>
                </c:pt>
                <c:pt idx="6029">
                  <c:v>4.1508406240844606E-4</c:v>
                </c:pt>
                <c:pt idx="6030">
                  <c:v>3.0691534717055061E-4</c:v>
                </c:pt>
                <c:pt idx="6031">
                  <c:v>2.5017110311132545E-4</c:v>
                </c:pt>
                <c:pt idx="6032">
                  <c:v>2.1647920820116323E-4</c:v>
                </c:pt>
                <c:pt idx="6033">
                  <c:v>2.05839662440057E-4</c:v>
                </c:pt>
                <c:pt idx="6034">
                  <c:v>2.2002572345486068E-4</c:v>
                </c:pt>
                <c:pt idx="6035">
                  <c:v>2.8386299802149115E-4</c:v>
                </c:pt>
                <c:pt idx="6036">
                  <c:v>3.9557822851308752E-4</c:v>
                </c:pt>
                <c:pt idx="6037">
                  <c:v>5.6581096069075951E-4</c:v>
                </c:pt>
                <c:pt idx="6038">
                  <c:v>7.8037513353969648E-4</c:v>
                </c:pt>
                <c:pt idx="6039">
                  <c:v>1.0002590792691918E-3</c:v>
                </c:pt>
                <c:pt idx="6040">
                  <c:v>1.1704918114468603E-3</c:v>
                </c:pt>
                <c:pt idx="6041">
                  <c:v>1.2910733300727159E-3</c:v>
                </c:pt>
                <c:pt idx="6042">
                  <c:v>1.3815094690421033E-3</c:v>
                </c:pt>
                <c:pt idx="6043">
                  <c:v>1.4276141673402257E-3</c:v>
                </c:pt>
                <c:pt idx="6044">
                  <c:v>1.4577595469966835E-3</c:v>
                </c:pt>
                <c:pt idx="6045">
                  <c:v>1.4683990927577897E-3</c:v>
                </c:pt>
                <c:pt idx="6046">
                  <c:v>1.438253713101325E-3</c:v>
                </c:pt>
                <c:pt idx="6047">
                  <c:v>1.3549106046393394E-3</c:v>
                </c:pt>
                <c:pt idx="6048">
                  <c:v>2.7101414165929781E-3</c:v>
                </c:pt>
                <c:pt idx="6049">
                  <c:v>2.6640367182948592E-3</c:v>
                </c:pt>
                <c:pt idx="6050">
                  <c:v>2.6019727013550827E-3</c:v>
                </c:pt>
                <c:pt idx="6051">
                  <c:v>2.3679026946107802E-3</c:v>
                </c:pt>
                <c:pt idx="6052">
                  <c:v>2.0948210200757676E-3</c:v>
                </c:pt>
                <c:pt idx="6053">
                  <c:v>1.8997626811221892E-3</c:v>
                </c:pt>
                <c:pt idx="6054">
                  <c:v>1.7915939658842937E-3</c:v>
                </c:pt>
                <c:pt idx="6055">
                  <c:v>1.7348497218250651E-3</c:v>
                </c:pt>
                <c:pt idx="6056">
                  <c:v>1.7011578269149029E-3</c:v>
                </c:pt>
                <c:pt idx="6057">
                  <c:v>1.6905182811538001E-3</c:v>
                </c:pt>
                <c:pt idx="6058">
                  <c:v>1.7047043421686038E-3</c:v>
                </c:pt>
                <c:pt idx="6059">
                  <c:v>1.7685416167352343E-3</c:v>
                </c:pt>
                <c:pt idx="6060">
                  <c:v>1.8802568472268306E-3</c:v>
                </c:pt>
                <c:pt idx="6061">
                  <c:v>2.0504895794045026E-3</c:v>
                </c:pt>
                <c:pt idx="6062">
                  <c:v>2.2650537522534396E-3</c:v>
                </c:pt>
                <c:pt idx="6063">
                  <c:v>2.4849376979829314E-3</c:v>
                </c:pt>
                <c:pt idx="6064">
                  <c:v>2.6551704301606034E-3</c:v>
                </c:pt>
                <c:pt idx="6065">
                  <c:v>2.7757519487864556E-3</c:v>
                </c:pt>
                <c:pt idx="6066">
                  <c:v>2.8661880877558464E-3</c:v>
                </c:pt>
                <c:pt idx="6067">
                  <c:v>2.9122927860539653E-3</c:v>
                </c:pt>
                <c:pt idx="6068">
                  <c:v>2.9424381657104266E-3</c:v>
                </c:pt>
                <c:pt idx="6069">
                  <c:v>2.9530777114715294E-3</c:v>
                </c:pt>
                <c:pt idx="6070">
                  <c:v>2.9229323318150681E-3</c:v>
                </c:pt>
                <c:pt idx="6071">
                  <c:v>2.8395892233530791E-3</c:v>
                </c:pt>
                <c:pt idx="6072">
                  <c:v>1.9228908050219345E-4</c:v>
                </c:pt>
                <c:pt idx="6073">
                  <c:v>1.4618438220407454E-4</c:v>
                </c:pt>
                <c:pt idx="6074">
                  <c:v>8.4120365264298003E-5</c:v>
                </c:pt>
                <c:pt idx="6075">
                  <c:v>-1.4994964148000445E-4</c:v>
                </c:pt>
                <c:pt idx="6076">
                  <c:v>-4.2303131601501703E-4</c:v>
                </c:pt>
                <c:pt idx="6077">
                  <c:v>-6.1808965496859894E-4</c:v>
                </c:pt>
                <c:pt idx="6078">
                  <c:v>-7.2625837020649439E-4</c:v>
                </c:pt>
                <c:pt idx="6079">
                  <c:v>-7.8300261426571954E-4</c:v>
                </c:pt>
                <c:pt idx="6080">
                  <c:v>-8.1669450917588177E-4</c:v>
                </c:pt>
                <c:pt idx="6081">
                  <c:v>-8.27334054936988E-4</c:v>
                </c:pt>
                <c:pt idx="6082">
                  <c:v>-8.1314799392218431E-4</c:v>
                </c:pt>
                <c:pt idx="6083">
                  <c:v>-7.4931071935555385E-4</c:v>
                </c:pt>
                <c:pt idx="6084">
                  <c:v>-6.3759548886395748E-4</c:v>
                </c:pt>
                <c:pt idx="6085">
                  <c:v>-4.6736275668628549E-4</c:v>
                </c:pt>
                <c:pt idx="6086">
                  <c:v>-2.5279858383734852E-4</c:v>
                </c:pt>
                <c:pt idx="6087">
                  <c:v>-3.2914638107853222E-5</c:v>
                </c:pt>
                <c:pt idx="6088">
                  <c:v>1.3731809406981529E-4</c:v>
                </c:pt>
                <c:pt idx="6089">
                  <c:v>2.5789961269567091E-4</c:v>
                </c:pt>
                <c:pt idx="6090">
                  <c:v>3.4833575166505829E-4</c:v>
                </c:pt>
                <c:pt idx="6091">
                  <c:v>3.9444044996318067E-4</c:v>
                </c:pt>
                <c:pt idx="6092">
                  <c:v>4.2458582961963851E-4</c:v>
                </c:pt>
                <c:pt idx="6093">
                  <c:v>4.3522537538074474E-4</c:v>
                </c:pt>
                <c:pt idx="6094">
                  <c:v>4.0507999572427997E-4</c:v>
                </c:pt>
                <c:pt idx="6095">
                  <c:v>3.2173688726229444E-4</c:v>
                </c:pt>
                <c:pt idx="6096">
                  <c:v>1.9228908050219345E-4</c:v>
                </c:pt>
                <c:pt idx="6097">
                  <c:v>1.4618438220407454E-4</c:v>
                </c:pt>
                <c:pt idx="6098">
                  <c:v>8.4120365264298003E-5</c:v>
                </c:pt>
                <c:pt idx="6099">
                  <c:v>-1.4994964148000445E-4</c:v>
                </c:pt>
                <c:pt idx="6100">
                  <c:v>-4.2303131601501703E-4</c:v>
                </c:pt>
                <c:pt idx="6101">
                  <c:v>-6.1808965496859894E-4</c:v>
                </c:pt>
                <c:pt idx="6102">
                  <c:v>-7.2625837020649439E-4</c:v>
                </c:pt>
                <c:pt idx="6103">
                  <c:v>-7.8300261426571954E-4</c:v>
                </c:pt>
                <c:pt idx="6104">
                  <c:v>-8.1669450917588177E-4</c:v>
                </c:pt>
                <c:pt idx="6105">
                  <c:v>-8.27334054936988E-4</c:v>
                </c:pt>
                <c:pt idx="6106">
                  <c:v>-8.1314799392218431E-4</c:v>
                </c:pt>
                <c:pt idx="6107">
                  <c:v>-7.4931071935555385E-4</c:v>
                </c:pt>
                <c:pt idx="6108">
                  <c:v>-6.3759548886395748E-4</c:v>
                </c:pt>
                <c:pt idx="6109">
                  <c:v>-4.6736275668628549E-4</c:v>
                </c:pt>
                <c:pt idx="6110">
                  <c:v>-2.5279858383734852E-4</c:v>
                </c:pt>
                <c:pt idx="6111">
                  <c:v>-3.2914638107853222E-5</c:v>
                </c:pt>
                <c:pt idx="6112">
                  <c:v>1.3731809406981529E-4</c:v>
                </c:pt>
                <c:pt idx="6113">
                  <c:v>2.5789961269567091E-4</c:v>
                </c:pt>
                <c:pt idx="6114">
                  <c:v>3.4833575166505829E-4</c:v>
                </c:pt>
                <c:pt idx="6115">
                  <c:v>3.9444044996318067E-4</c:v>
                </c:pt>
                <c:pt idx="6116">
                  <c:v>4.2458582961963851E-4</c:v>
                </c:pt>
                <c:pt idx="6117">
                  <c:v>4.3522537538074474E-4</c:v>
                </c:pt>
                <c:pt idx="6118">
                  <c:v>4.0507999572427997E-4</c:v>
                </c:pt>
                <c:pt idx="6119">
                  <c:v>3.2173688726229444E-4</c:v>
                </c:pt>
                <c:pt idx="6120">
                  <c:v>2.6847969099095016E-3</c:v>
                </c:pt>
                <c:pt idx="6121">
                  <c:v>2.6386922116113827E-3</c:v>
                </c:pt>
                <c:pt idx="6122">
                  <c:v>2.5766281946716062E-3</c:v>
                </c:pt>
                <c:pt idx="6123">
                  <c:v>2.3425581879273037E-3</c:v>
                </c:pt>
                <c:pt idx="6124">
                  <c:v>2.0694765133922911E-3</c:v>
                </c:pt>
                <c:pt idx="6125">
                  <c:v>1.8744181744387058E-3</c:v>
                </c:pt>
                <c:pt idx="6126">
                  <c:v>1.7662494592008103E-3</c:v>
                </c:pt>
                <c:pt idx="6127">
                  <c:v>1.7095052151415886E-3</c:v>
                </c:pt>
                <c:pt idx="6128">
                  <c:v>1.6758133202314264E-3</c:v>
                </c:pt>
                <c:pt idx="6129">
                  <c:v>1.6651737744703167E-3</c:v>
                </c:pt>
                <c:pt idx="6130">
                  <c:v>1.6793598354851204E-3</c:v>
                </c:pt>
                <c:pt idx="6131">
                  <c:v>1.7431971100517508E-3</c:v>
                </c:pt>
                <c:pt idx="6132">
                  <c:v>1.8549123405433472E-3</c:v>
                </c:pt>
                <c:pt idx="6133">
                  <c:v>2.0251450727210192E-3</c:v>
                </c:pt>
                <c:pt idx="6134">
                  <c:v>2.2397092455699562E-3</c:v>
                </c:pt>
                <c:pt idx="6135">
                  <c:v>2.4595931912994549E-3</c:v>
                </c:pt>
                <c:pt idx="6136">
                  <c:v>2.62982592347712E-3</c:v>
                </c:pt>
                <c:pt idx="6137">
                  <c:v>2.7504074421029791E-3</c:v>
                </c:pt>
                <c:pt idx="6138">
                  <c:v>2.840843581072363E-3</c:v>
                </c:pt>
                <c:pt idx="6139">
                  <c:v>2.8869482793704888E-3</c:v>
                </c:pt>
                <c:pt idx="6140">
                  <c:v>2.9170936590269432E-3</c:v>
                </c:pt>
                <c:pt idx="6141">
                  <c:v>2.9277332047880529E-3</c:v>
                </c:pt>
                <c:pt idx="6142">
                  <c:v>2.8975878251315847E-3</c:v>
                </c:pt>
                <c:pt idx="6143">
                  <c:v>2.8142447166696026E-3</c:v>
                </c:pt>
                <c:pt idx="6144">
                  <c:v>-2.4114255193618053E-4</c:v>
                </c:pt>
                <c:pt idx="6145">
                  <c:v>-2.8724725023429945E-4</c:v>
                </c:pt>
                <c:pt idx="6146">
                  <c:v>-3.4931126717407598E-4</c:v>
                </c:pt>
                <c:pt idx="6147">
                  <c:v>-5.8338127391837843E-4</c:v>
                </c:pt>
                <c:pt idx="6148">
                  <c:v>-8.5646294845339102E-4</c:v>
                </c:pt>
                <c:pt idx="6149">
                  <c:v>-1.0515212874069729E-3</c:v>
                </c:pt>
                <c:pt idx="6150">
                  <c:v>-1.1596900026448684E-3</c:v>
                </c:pt>
                <c:pt idx="6151">
                  <c:v>-1.2164342467040935E-3</c:v>
                </c:pt>
                <c:pt idx="6152">
                  <c:v>-1.2501261416142558E-3</c:v>
                </c:pt>
                <c:pt idx="6153">
                  <c:v>-1.260765687375362E-3</c:v>
                </c:pt>
                <c:pt idx="6154">
                  <c:v>-1.2465796263605583E-3</c:v>
                </c:pt>
                <c:pt idx="6155">
                  <c:v>-1.1827423517939278E-3</c:v>
                </c:pt>
                <c:pt idx="6156">
                  <c:v>-1.0710271213023315E-3</c:v>
                </c:pt>
                <c:pt idx="6157">
                  <c:v>-9.0079438912465948E-4</c:v>
                </c:pt>
                <c:pt idx="6158">
                  <c:v>-6.862302162757225E-4</c:v>
                </c:pt>
                <c:pt idx="6159">
                  <c:v>-4.6634627054622721E-4</c:v>
                </c:pt>
                <c:pt idx="6160">
                  <c:v>-2.9611353836855869E-4</c:v>
                </c:pt>
                <c:pt idx="6161">
                  <c:v>-1.7553201974270308E-4</c:v>
                </c:pt>
                <c:pt idx="6162">
                  <c:v>-8.5095880773315702E-5</c:v>
                </c:pt>
                <c:pt idx="6163">
                  <c:v>-3.8991182475193314E-5</c:v>
                </c:pt>
                <c:pt idx="6164">
                  <c:v>-8.845802818735482E-6</c:v>
                </c:pt>
                <c:pt idx="6165">
                  <c:v>1.7937429423707518E-6</c:v>
                </c:pt>
                <c:pt idx="6166">
                  <c:v>-2.835163671409402E-5</c:v>
                </c:pt>
                <c:pt idx="6167">
                  <c:v>-1.1169474517607955E-4</c:v>
                </c:pt>
                <c:pt idx="6168">
                  <c:v>-3.7474784792609211E-4</c:v>
                </c:pt>
                <c:pt idx="6169">
                  <c:v>-4.2085254622421103E-4</c:v>
                </c:pt>
                <c:pt idx="6170">
                  <c:v>-4.8291656316398757E-4</c:v>
                </c:pt>
                <c:pt idx="6171">
                  <c:v>-7.1698656990829002E-4</c:v>
                </c:pt>
                <c:pt idx="6172">
                  <c:v>-9.900682444433026E-4</c:v>
                </c:pt>
                <c:pt idx="6173">
                  <c:v>-1.1851265833968845E-3</c:v>
                </c:pt>
                <c:pt idx="6174">
                  <c:v>-1.29329529863478E-3</c:v>
                </c:pt>
                <c:pt idx="6175">
                  <c:v>-1.3500395426940051E-3</c:v>
                </c:pt>
                <c:pt idx="6176">
                  <c:v>-1.3837314376041673E-3</c:v>
                </c:pt>
                <c:pt idx="6177">
                  <c:v>-1.3943709833652736E-3</c:v>
                </c:pt>
                <c:pt idx="6178">
                  <c:v>-1.3801849223504699E-3</c:v>
                </c:pt>
                <c:pt idx="6179">
                  <c:v>-1.3163476477838394E-3</c:v>
                </c:pt>
                <c:pt idx="6180">
                  <c:v>-1.204632417292243E-3</c:v>
                </c:pt>
                <c:pt idx="6181">
                  <c:v>-1.0343996851145711E-3</c:v>
                </c:pt>
                <c:pt idx="6182">
                  <c:v>-8.1983551226563409E-4</c:v>
                </c:pt>
                <c:pt idx="6183">
                  <c:v>-5.9995156653613879E-4</c:v>
                </c:pt>
                <c:pt idx="6184">
                  <c:v>-4.2971883435847028E-4</c:v>
                </c:pt>
                <c:pt idx="6185">
                  <c:v>-3.0913731573261466E-4</c:v>
                </c:pt>
                <c:pt idx="6186">
                  <c:v>-2.1870117676322728E-4</c:v>
                </c:pt>
                <c:pt idx="6187">
                  <c:v>-1.725964784651049E-4</c:v>
                </c:pt>
                <c:pt idx="6188">
                  <c:v>-1.4245109880864706E-4</c:v>
                </c:pt>
                <c:pt idx="6189">
                  <c:v>-1.3181155304754083E-4</c:v>
                </c:pt>
                <c:pt idx="6190">
                  <c:v>-1.619569327040056E-4</c:v>
                </c:pt>
                <c:pt idx="6191">
                  <c:v>-2.4530004116599113E-4</c:v>
                </c:pt>
                <c:pt idx="6192">
                  <c:v>-3.7474784792609211E-4</c:v>
                </c:pt>
                <c:pt idx="6193">
                  <c:v>-4.2085254622421103E-4</c:v>
                </c:pt>
                <c:pt idx="6194">
                  <c:v>-4.8291656316398757E-4</c:v>
                </c:pt>
                <c:pt idx="6195">
                  <c:v>-7.1698656990829002E-4</c:v>
                </c:pt>
                <c:pt idx="6196">
                  <c:v>-9.900682444433026E-4</c:v>
                </c:pt>
                <c:pt idx="6197">
                  <c:v>-1.1851265833968845E-3</c:v>
                </c:pt>
                <c:pt idx="6198">
                  <c:v>-1.29329529863478E-3</c:v>
                </c:pt>
                <c:pt idx="6199">
                  <c:v>-1.3500395426940051E-3</c:v>
                </c:pt>
                <c:pt idx="6200">
                  <c:v>-1.3837314376041673E-3</c:v>
                </c:pt>
                <c:pt idx="6201">
                  <c:v>-1.3943709833652736E-3</c:v>
                </c:pt>
                <c:pt idx="6202">
                  <c:v>-1.3801849223504699E-3</c:v>
                </c:pt>
                <c:pt idx="6203">
                  <c:v>-1.3163476477838394E-3</c:v>
                </c:pt>
                <c:pt idx="6204">
                  <c:v>-1.204632417292243E-3</c:v>
                </c:pt>
                <c:pt idx="6205">
                  <c:v>-1.0343996851145711E-3</c:v>
                </c:pt>
                <c:pt idx="6206">
                  <c:v>-8.1983551226563409E-4</c:v>
                </c:pt>
                <c:pt idx="6207">
                  <c:v>-5.9995156653613879E-4</c:v>
                </c:pt>
                <c:pt idx="6208">
                  <c:v>-4.2971883435847028E-4</c:v>
                </c:pt>
                <c:pt idx="6209">
                  <c:v>-3.0913731573261466E-4</c:v>
                </c:pt>
                <c:pt idx="6210">
                  <c:v>-2.1870117676322728E-4</c:v>
                </c:pt>
                <c:pt idx="6211">
                  <c:v>-1.725964784651049E-4</c:v>
                </c:pt>
                <c:pt idx="6212">
                  <c:v>-1.4245109880864706E-4</c:v>
                </c:pt>
                <c:pt idx="6213">
                  <c:v>-1.3181155304754083E-4</c:v>
                </c:pt>
                <c:pt idx="6214">
                  <c:v>-1.619569327040056E-4</c:v>
                </c:pt>
                <c:pt idx="6215">
                  <c:v>-2.4530004116599113E-4</c:v>
                </c:pt>
                <c:pt idx="6216">
                  <c:v>-3.7474784792609211E-4</c:v>
                </c:pt>
                <c:pt idx="6217">
                  <c:v>-4.2085254622421103E-4</c:v>
                </c:pt>
                <c:pt idx="6218">
                  <c:v>-4.8291656316398757E-4</c:v>
                </c:pt>
                <c:pt idx="6219">
                  <c:v>-7.1698656990829002E-4</c:v>
                </c:pt>
                <c:pt idx="6220">
                  <c:v>-9.900682444433026E-4</c:v>
                </c:pt>
                <c:pt idx="6221">
                  <c:v>-1.1851265833968845E-3</c:v>
                </c:pt>
                <c:pt idx="6222">
                  <c:v>-1.29329529863478E-3</c:v>
                </c:pt>
                <c:pt idx="6223">
                  <c:v>-1.3500395426940051E-3</c:v>
                </c:pt>
                <c:pt idx="6224">
                  <c:v>-1.3837314376041673E-3</c:v>
                </c:pt>
                <c:pt idx="6225">
                  <c:v>-1.3943709833652736E-3</c:v>
                </c:pt>
                <c:pt idx="6226">
                  <c:v>-1.3801849223504699E-3</c:v>
                </c:pt>
                <c:pt idx="6227">
                  <c:v>-1.3163476477838394E-3</c:v>
                </c:pt>
                <c:pt idx="6228">
                  <c:v>-1.204632417292243E-3</c:v>
                </c:pt>
                <c:pt idx="6229">
                  <c:v>-1.0343996851145711E-3</c:v>
                </c:pt>
                <c:pt idx="6230">
                  <c:v>-8.1983551226563409E-4</c:v>
                </c:pt>
                <c:pt idx="6231">
                  <c:v>-5.9995156653613879E-4</c:v>
                </c:pt>
                <c:pt idx="6232">
                  <c:v>-4.2971883435847028E-4</c:v>
                </c:pt>
                <c:pt idx="6233">
                  <c:v>-3.0913731573261466E-4</c:v>
                </c:pt>
                <c:pt idx="6234">
                  <c:v>-2.1870117676322728E-4</c:v>
                </c:pt>
                <c:pt idx="6235">
                  <c:v>-1.725964784651049E-4</c:v>
                </c:pt>
                <c:pt idx="6236">
                  <c:v>-1.4245109880864706E-4</c:v>
                </c:pt>
                <c:pt idx="6237">
                  <c:v>-1.3181155304754083E-4</c:v>
                </c:pt>
                <c:pt idx="6238">
                  <c:v>-1.619569327040056E-4</c:v>
                </c:pt>
                <c:pt idx="6239">
                  <c:v>-2.4530004116599113E-4</c:v>
                </c:pt>
                <c:pt idx="6240">
                  <c:v>-1.3632314391600481E-4</c:v>
                </c:pt>
                <c:pt idx="6241">
                  <c:v>-1.8242784221412373E-4</c:v>
                </c:pt>
                <c:pt idx="6242">
                  <c:v>-2.4449185915390026E-4</c:v>
                </c:pt>
                <c:pt idx="6243">
                  <c:v>-4.7856186589820271E-4</c:v>
                </c:pt>
                <c:pt idx="6244">
                  <c:v>-7.516435404332153E-4</c:v>
                </c:pt>
                <c:pt idx="6245">
                  <c:v>-9.467018793867972E-4</c:v>
                </c:pt>
                <c:pt idx="6246">
                  <c:v>-1.0548705946246927E-3</c:v>
                </c:pt>
                <c:pt idx="6247">
                  <c:v>-1.1116148386839178E-3</c:v>
                </c:pt>
                <c:pt idx="6248">
                  <c:v>-1.14530673359408E-3</c:v>
                </c:pt>
                <c:pt idx="6249">
                  <c:v>-1.1559462793551863E-3</c:v>
                </c:pt>
                <c:pt idx="6250">
                  <c:v>-1.1417602183403826E-3</c:v>
                </c:pt>
                <c:pt idx="6251">
                  <c:v>-1.0779229437737521E-3</c:v>
                </c:pt>
                <c:pt idx="6252">
                  <c:v>-9.6620771328215574E-4</c:v>
                </c:pt>
                <c:pt idx="6253">
                  <c:v>-7.9597498110448375E-4</c:v>
                </c:pt>
                <c:pt idx="6254">
                  <c:v>-5.8141080825554678E-4</c:v>
                </c:pt>
                <c:pt idx="6255">
                  <c:v>-3.6152686252605148E-4</c:v>
                </c:pt>
                <c:pt idx="6256">
                  <c:v>-1.9129413034838297E-4</c:v>
                </c:pt>
                <c:pt idx="6257">
                  <c:v>-7.0712611722527352E-5</c:v>
                </c:pt>
                <c:pt idx="6258">
                  <c:v>1.9723527246860023E-5</c:v>
                </c:pt>
                <c:pt idx="6259">
                  <c:v>6.5828225544982411E-5</c:v>
                </c:pt>
                <c:pt idx="6260">
                  <c:v>9.5973605201440243E-5</c:v>
                </c:pt>
                <c:pt idx="6261">
                  <c:v>1.0661315096254648E-4</c:v>
                </c:pt>
                <c:pt idx="6262">
                  <c:v>7.6467771306081705E-5</c:v>
                </c:pt>
                <c:pt idx="6263">
                  <c:v>-6.8753371559038268E-6</c:v>
                </c:pt>
                <c:pt idx="6264">
                  <c:v>-3.7474784792609211E-4</c:v>
                </c:pt>
                <c:pt idx="6265">
                  <c:v>-4.2085254622421103E-4</c:v>
                </c:pt>
                <c:pt idx="6266">
                  <c:v>-4.8291656316398757E-4</c:v>
                </c:pt>
                <c:pt idx="6267">
                  <c:v>-7.1698656990829002E-4</c:v>
                </c:pt>
                <c:pt idx="6268">
                  <c:v>-9.900682444433026E-4</c:v>
                </c:pt>
                <c:pt idx="6269">
                  <c:v>-1.1851265833968845E-3</c:v>
                </c:pt>
                <c:pt idx="6270">
                  <c:v>-1.29329529863478E-3</c:v>
                </c:pt>
                <c:pt idx="6271">
                  <c:v>-1.3500395426940051E-3</c:v>
                </c:pt>
                <c:pt idx="6272">
                  <c:v>-1.3837314376041673E-3</c:v>
                </c:pt>
                <c:pt idx="6273">
                  <c:v>-1.3943709833652736E-3</c:v>
                </c:pt>
                <c:pt idx="6274">
                  <c:v>-1.3801849223504699E-3</c:v>
                </c:pt>
                <c:pt idx="6275">
                  <c:v>-1.3163476477838394E-3</c:v>
                </c:pt>
                <c:pt idx="6276">
                  <c:v>-1.204632417292243E-3</c:v>
                </c:pt>
                <c:pt idx="6277">
                  <c:v>-1.0343996851145711E-3</c:v>
                </c:pt>
                <c:pt idx="6278">
                  <c:v>-8.1983551226563409E-4</c:v>
                </c:pt>
                <c:pt idx="6279">
                  <c:v>-5.9995156653613879E-4</c:v>
                </c:pt>
                <c:pt idx="6280">
                  <c:v>-4.2971883435847028E-4</c:v>
                </c:pt>
                <c:pt idx="6281">
                  <c:v>-3.0913731573261466E-4</c:v>
                </c:pt>
                <c:pt idx="6282">
                  <c:v>-2.1870117676322728E-4</c:v>
                </c:pt>
                <c:pt idx="6283">
                  <c:v>-1.725964784651049E-4</c:v>
                </c:pt>
                <c:pt idx="6284">
                  <c:v>-1.4245109880864706E-4</c:v>
                </c:pt>
                <c:pt idx="6285">
                  <c:v>-1.3181155304754083E-4</c:v>
                </c:pt>
                <c:pt idx="6286">
                  <c:v>-1.619569327040056E-4</c:v>
                </c:pt>
                <c:pt idx="6287">
                  <c:v>-2.4530004116599113E-4</c:v>
                </c:pt>
                <c:pt idx="6288">
                  <c:v>-1.3284466639664413E-3</c:v>
                </c:pt>
                <c:pt idx="6289">
                  <c:v>-1.3745513622645603E-3</c:v>
                </c:pt>
                <c:pt idx="6290">
                  <c:v>-1.4366153792043368E-3</c:v>
                </c:pt>
                <c:pt idx="6291">
                  <c:v>-1.6706853859486392E-3</c:v>
                </c:pt>
                <c:pt idx="6292">
                  <c:v>-1.9437670604836518E-3</c:v>
                </c:pt>
                <c:pt idx="6293">
                  <c:v>-2.1388253994372337E-3</c:v>
                </c:pt>
                <c:pt idx="6294">
                  <c:v>-2.2469941146751292E-3</c:v>
                </c:pt>
                <c:pt idx="6295">
                  <c:v>-2.3037383587343543E-3</c:v>
                </c:pt>
                <c:pt idx="6296">
                  <c:v>-2.3374302536445166E-3</c:v>
                </c:pt>
                <c:pt idx="6297">
                  <c:v>-2.3480697994056228E-3</c:v>
                </c:pt>
                <c:pt idx="6298">
                  <c:v>-2.3338837383908191E-3</c:v>
                </c:pt>
                <c:pt idx="6299">
                  <c:v>-2.2700464638241886E-3</c:v>
                </c:pt>
                <c:pt idx="6300">
                  <c:v>-2.1583312333325923E-3</c:v>
                </c:pt>
                <c:pt idx="6301">
                  <c:v>-1.9880985011549203E-3</c:v>
                </c:pt>
                <c:pt idx="6302">
                  <c:v>-1.7735343283059833E-3</c:v>
                </c:pt>
                <c:pt idx="6303">
                  <c:v>-1.553650382576488E-3</c:v>
                </c:pt>
                <c:pt idx="6304">
                  <c:v>-1.3834176503988195E-3</c:v>
                </c:pt>
                <c:pt idx="6305">
                  <c:v>-1.2628361317729639E-3</c:v>
                </c:pt>
                <c:pt idx="6306">
                  <c:v>-1.1723999928035765E-3</c:v>
                </c:pt>
                <c:pt idx="6307">
                  <c:v>-1.1262952945054541E-3</c:v>
                </c:pt>
                <c:pt idx="6308">
                  <c:v>-1.0961499148489963E-3</c:v>
                </c:pt>
                <c:pt idx="6309">
                  <c:v>-1.0855103690878901E-3</c:v>
                </c:pt>
                <c:pt idx="6310">
                  <c:v>-1.1156557487443548E-3</c:v>
                </c:pt>
                <c:pt idx="6311">
                  <c:v>-1.1989988572063404E-3</c:v>
                </c:pt>
                <c:pt idx="6312">
                  <c:v>1.1894056721243433E-3</c:v>
                </c:pt>
                <c:pt idx="6313">
                  <c:v>1.1433009738262244E-3</c:v>
                </c:pt>
                <c:pt idx="6314">
                  <c:v>1.0812369568864479E-3</c:v>
                </c:pt>
                <c:pt idx="6315">
                  <c:v>8.4716695014214541E-4</c:v>
                </c:pt>
                <c:pt idx="6316">
                  <c:v>5.7408527560713282E-4</c:v>
                </c:pt>
                <c:pt idx="6317">
                  <c:v>3.7902693665355439E-4</c:v>
                </c:pt>
                <c:pt idx="6318">
                  <c:v>2.7085822141565893E-4</c:v>
                </c:pt>
                <c:pt idx="6319">
                  <c:v>2.1411397735643031E-4</c:v>
                </c:pt>
                <c:pt idx="6320">
                  <c:v>1.8042208244626809E-4</c:v>
                </c:pt>
                <c:pt idx="6321">
                  <c:v>1.6978253668516533E-4</c:v>
                </c:pt>
                <c:pt idx="6322">
                  <c:v>1.8396859769996901E-4</c:v>
                </c:pt>
                <c:pt idx="6323">
                  <c:v>2.4780587226659948E-4</c:v>
                </c:pt>
                <c:pt idx="6324">
                  <c:v>3.5952110275819585E-4</c:v>
                </c:pt>
                <c:pt idx="6325">
                  <c:v>5.2975383493586783E-4</c:v>
                </c:pt>
                <c:pt idx="6326">
                  <c:v>7.4431800778480481E-4</c:v>
                </c:pt>
                <c:pt idx="6327">
                  <c:v>9.6420195351429663E-4</c:v>
                </c:pt>
                <c:pt idx="6328">
                  <c:v>1.1344346856919686E-3</c:v>
                </c:pt>
                <c:pt idx="6329">
                  <c:v>1.2550162043178208E-3</c:v>
                </c:pt>
                <c:pt idx="6330">
                  <c:v>1.3454523432872116E-3</c:v>
                </c:pt>
                <c:pt idx="6331">
                  <c:v>1.3915570415853305E-3</c:v>
                </c:pt>
                <c:pt idx="6332">
                  <c:v>1.4217024212417918E-3</c:v>
                </c:pt>
                <c:pt idx="6333">
                  <c:v>1.4323419670028946E-3</c:v>
                </c:pt>
                <c:pt idx="6334">
                  <c:v>1.4021965873464333E-3</c:v>
                </c:pt>
                <c:pt idx="6335">
                  <c:v>1.3188534788844443E-3</c:v>
                </c:pt>
                <c:pt idx="6336">
                  <c:v>-3.7474784792609211E-4</c:v>
                </c:pt>
                <c:pt idx="6337">
                  <c:v>-4.2085254622421103E-4</c:v>
                </c:pt>
                <c:pt idx="6338">
                  <c:v>-4.8291656316398757E-4</c:v>
                </c:pt>
                <c:pt idx="6339">
                  <c:v>-7.1698656990829002E-4</c:v>
                </c:pt>
                <c:pt idx="6340">
                  <c:v>-9.900682444433026E-4</c:v>
                </c:pt>
                <c:pt idx="6341">
                  <c:v>-1.1851265833968845E-3</c:v>
                </c:pt>
                <c:pt idx="6342">
                  <c:v>-1.29329529863478E-3</c:v>
                </c:pt>
                <c:pt idx="6343">
                  <c:v>-1.3500395426940051E-3</c:v>
                </c:pt>
                <c:pt idx="6344">
                  <c:v>-1.3837314376041673E-3</c:v>
                </c:pt>
                <c:pt idx="6345">
                  <c:v>-1.3943709833652736E-3</c:v>
                </c:pt>
                <c:pt idx="6346">
                  <c:v>-1.3801849223504699E-3</c:v>
                </c:pt>
                <c:pt idx="6347">
                  <c:v>-1.3163476477838394E-3</c:v>
                </c:pt>
                <c:pt idx="6348">
                  <c:v>-1.204632417292243E-3</c:v>
                </c:pt>
                <c:pt idx="6349">
                  <c:v>-1.0343996851145711E-3</c:v>
                </c:pt>
                <c:pt idx="6350">
                  <c:v>-8.1983551226563409E-4</c:v>
                </c:pt>
                <c:pt idx="6351">
                  <c:v>-5.9995156653613879E-4</c:v>
                </c:pt>
                <c:pt idx="6352">
                  <c:v>-4.2971883435847028E-4</c:v>
                </c:pt>
                <c:pt idx="6353">
                  <c:v>-3.0913731573261466E-4</c:v>
                </c:pt>
                <c:pt idx="6354">
                  <c:v>-2.1870117676322728E-4</c:v>
                </c:pt>
                <c:pt idx="6355">
                  <c:v>-1.725964784651049E-4</c:v>
                </c:pt>
                <c:pt idx="6356">
                  <c:v>-1.4245109880864706E-4</c:v>
                </c:pt>
                <c:pt idx="6357">
                  <c:v>-1.3181155304754083E-4</c:v>
                </c:pt>
                <c:pt idx="6358">
                  <c:v>-1.619569327040056E-4</c:v>
                </c:pt>
                <c:pt idx="6359">
                  <c:v>-2.4530004116599113E-4</c:v>
                </c:pt>
                <c:pt idx="6360">
                  <c:v>1.9046797841546052E-3</c:v>
                </c:pt>
                <c:pt idx="6361">
                  <c:v>1.8585750858564863E-3</c:v>
                </c:pt>
                <c:pt idx="6362">
                  <c:v>1.7965110689167098E-3</c:v>
                </c:pt>
                <c:pt idx="6363">
                  <c:v>1.5624410621724073E-3</c:v>
                </c:pt>
                <c:pt idx="6364">
                  <c:v>1.2893593876373947E-3</c:v>
                </c:pt>
                <c:pt idx="6365">
                  <c:v>1.0943010486838163E-3</c:v>
                </c:pt>
                <c:pt idx="6366">
                  <c:v>9.8613233344592086E-4</c:v>
                </c:pt>
                <c:pt idx="6367">
                  <c:v>9.2938808938669223E-4</c:v>
                </c:pt>
                <c:pt idx="6368">
                  <c:v>8.9569619447653001E-4</c:v>
                </c:pt>
                <c:pt idx="6369">
                  <c:v>8.8505664871542725E-4</c:v>
                </c:pt>
                <c:pt idx="6370">
                  <c:v>8.9924270973023093E-4</c:v>
                </c:pt>
                <c:pt idx="6371">
                  <c:v>9.630799842968614E-4</c:v>
                </c:pt>
                <c:pt idx="6372">
                  <c:v>1.0747952147884578E-3</c:v>
                </c:pt>
                <c:pt idx="6373">
                  <c:v>1.2450279469661298E-3</c:v>
                </c:pt>
                <c:pt idx="6374">
                  <c:v>1.4595921198150667E-3</c:v>
                </c:pt>
                <c:pt idx="6375">
                  <c:v>1.6794760655445586E-3</c:v>
                </c:pt>
                <c:pt idx="6376">
                  <c:v>1.8497087977222305E-3</c:v>
                </c:pt>
                <c:pt idx="6377">
                  <c:v>1.9702903163480827E-3</c:v>
                </c:pt>
                <c:pt idx="6378">
                  <c:v>2.0607264553174735E-3</c:v>
                </c:pt>
                <c:pt idx="6379">
                  <c:v>2.1068311536155925E-3</c:v>
                </c:pt>
                <c:pt idx="6380">
                  <c:v>2.1369765332720538E-3</c:v>
                </c:pt>
                <c:pt idx="6381">
                  <c:v>2.1476160790331565E-3</c:v>
                </c:pt>
                <c:pt idx="6382">
                  <c:v>2.1174706993766952E-3</c:v>
                </c:pt>
                <c:pt idx="6383">
                  <c:v>2.0341275909147062E-3</c:v>
                </c:pt>
                <c:pt idx="6384">
                  <c:v>3.2304086001949568E-3</c:v>
                </c:pt>
                <c:pt idx="6385">
                  <c:v>3.1843039018968379E-3</c:v>
                </c:pt>
                <c:pt idx="6386">
                  <c:v>3.1222398849570614E-3</c:v>
                </c:pt>
                <c:pt idx="6387">
                  <c:v>2.8881698782127589E-3</c:v>
                </c:pt>
                <c:pt idx="6388">
                  <c:v>2.6150882036777463E-3</c:v>
                </c:pt>
                <c:pt idx="6389">
                  <c:v>2.420029864724161E-3</c:v>
                </c:pt>
                <c:pt idx="6390">
                  <c:v>2.3118611494862655E-3</c:v>
                </c:pt>
                <c:pt idx="6391">
                  <c:v>2.2551169054270438E-3</c:v>
                </c:pt>
                <c:pt idx="6392">
                  <c:v>2.2214250105168816E-3</c:v>
                </c:pt>
                <c:pt idx="6393">
                  <c:v>2.2107854647557719E-3</c:v>
                </c:pt>
                <c:pt idx="6394">
                  <c:v>2.2249715257705756E-3</c:v>
                </c:pt>
                <c:pt idx="6395">
                  <c:v>2.288808800337206E-3</c:v>
                </c:pt>
                <c:pt idx="6396">
                  <c:v>2.4005240308288024E-3</c:v>
                </c:pt>
                <c:pt idx="6397">
                  <c:v>2.5707567630064744E-3</c:v>
                </c:pt>
                <c:pt idx="6398">
                  <c:v>2.7853209358554114E-3</c:v>
                </c:pt>
                <c:pt idx="6399">
                  <c:v>3.0052048815849101E-3</c:v>
                </c:pt>
                <c:pt idx="6400">
                  <c:v>3.1754376137625752E-3</c:v>
                </c:pt>
                <c:pt idx="6401">
                  <c:v>3.2960191323884343E-3</c:v>
                </c:pt>
                <c:pt idx="6402">
                  <c:v>3.3864552713578182E-3</c:v>
                </c:pt>
                <c:pt idx="6403">
                  <c:v>3.432559969655944E-3</c:v>
                </c:pt>
                <c:pt idx="6404">
                  <c:v>3.4627053493123984E-3</c:v>
                </c:pt>
                <c:pt idx="6405">
                  <c:v>3.4733448950735081E-3</c:v>
                </c:pt>
                <c:pt idx="6406">
                  <c:v>3.4431995154170399E-3</c:v>
                </c:pt>
                <c:pt idx="6407">
                  <c:v>3.3598564069550578E-3</c:v>
                </c:pt>
                <c:pt idx="6408">
                  <c:v>4.9947606677756134E-4</c:v>
                </c:pt>
                <c:pt idx="6409">
                  <c:v>4.5337136847944243E-4</c:v>
                </c:pt>
                <c:pt idx="6410">
                  <c:v>3.9130735153966589E-4</c:v>
                </c:pt>
                <c:pt idx="6411">
                  <c:v>1.5723734479536344E-4</c:v>
                </c:pt>
                <c:pt idx="6412">
                  <c:v>-1.1584432973964914E-4</c:v>
                </c:pt>
                <c:pt idx="6413">
                  <c:v>-3.1090266869323105E-4</c:v>
                </c:pt>
                <c:pt idx="6414">
                  <c:v>-4.190713839311265E-4</c:v>
                </c:pt>
                <c:pt idx="6415">
                  <c:v>-4.7581562799035165E-4</c:v>
                </c:pt>
                <c:pt idx="6416">
                  <c:v>-5.0950752290051388E-4</c:v>
                </c:pt>
                <c:pt idx="6417">
                  <c:v>-5.2014706866162011E-4</c:v>
                </c:pt>
                <c:pt idx="6418">
                  <c:v>-5.0596100764681642E-4</c:v>
                </c:pt>
                <c:pt idx="6419">
                  <c:v>-4.4212373308018596E-4</c:v>
                </c:pt>
                <c:pt idx="6420">
                  <c:v>-3.3040850258858959E-4</c:v>
                </c:pt>
                <c:pt idx="6421">
                  <c:v>-1.601757704109176E-4</c:v>
                </c:pt>
                <c:pt idx="6422">
                  <c:v>5.4388402438019373E-5</c:v>
                </c:pt>
                <c:pt idx="6423">
                  <c:v>2.7427234816751467E-4</c:v>
                </c:pt>
                <c:pt idx="6424">
                  <c:v>4.4450508034518318E-4</c:v>
                </c:pt>
                <c:pt idx="6425">
                  <c:v>5.650865989710388E-4</c:v>
                </c:pt>
                <c:pt idx="6426">
                  <c:v>6.5552273794042618E-4</c:v>
                </c:pt>
                <c:pt idx="6427">
                  <c:v>7.0162743623854856E-4</c:v>
                </c:pt>
                <c:pt idx="6428">
                  <c:v>7.317728158950064E-4</c:v>
                </c:pt>
                <c:pt idx="6429">
                  <c:v>7.4241236165611263E-4</c:v>
                </c:pt>
                <c:pt idx="6430">
                  <c:v>7.1226698199964786E-4</c:v>
                </c:pt>
                <c:pt idx="6431">
                  <c:v>6.2892387353766233E-4</c:v>
                </c:pt>
                <c:pt idx="6432">
                  <c:v>8.7150606677756023E-4</c:v>
                </c:pt>
                <c:pt idx="6433">
                  <c:v>8.2540136847944132E-4</c:v>
                </c:pt>
                <c:pt idx="6434">
                  <c:v>7.6333735153966478E-4</c:v>
                </c:pt>
                <c:pt idx="6435">
                  <c:v>5.2926734479536233E-4</c:v>
                </c:pt>
                <c:pt idx="6436">
                  <c:v>2.5618567026034975E-4</c:v>
                </c:pt>
                <c:pt idx="6437">
                  <c:v>6.112733130676784E-5</c:v>
                </c:pt>
                <c:pt idx="6438">
                  <c:v>-4.7041383931127612E-5</c:v>
                </c:pt>
                <c:pt idx="6439">
                  <c:v>-1.0378562799035276E-4</c:v>
                </c:pt>
                <c:pt idx="6440">
                  <c:v>-1.3747752290051499E-4</c:v>
                </c:pt>
                <c:pt idx="6441">
                  <c:v>-1.4811706866162122E-4</c:v>
                </c:pt>
                <c:pt idx="6442">
                  <c:v>-1.3393100764681753E-4</c:v>
                </c:pt>
                <c:pt idx="6443">
                  <c:v>-7.0093733080187071E-5</c:v>
                </c:pt>
                <c:pt idx="6444">
                  <c:v>4.1621497411409303E-5</c:v>
                </c:pt>
                <c:pt idx="6445">
                  <c:v>2.1185422958908129E-4</c:v>
                </c:pt>
                <c:pt idx="6446">
                  <c:v>4.2641840243801826E-4</c:v>
                </c:pt>
                <c:pt idx="6447">
                  <c:v>6.4630234816751356E-4</c:v>
                </c:pt>
                <c:pt idx="6448">
                  <c:v>8.1653508034518207E-4</c:v>
                </c:pt>
                <c:pt idx="6449">
                  <c:v>9.3711659897103769E-4</c:v>
                </c:pt>
                <c:pt idx="6450">
                  <c:v>1.0275527379404251E-3</c:v>
                </c:pt>
                <c:pt idx="6451">
                  <c:v>1.0736574362385475E-3</c:v>
                </c:pt>
                <c:pt idx="6452">
                  <c:v>1.1038028158950053E-3</c:v>
                </c:pt>
                <c:pt idx="6453">
                  <c:v>1.1144423616561115E-3</c:v>
                </c:pt>
                <c:pt idx="6454">
                  <c:v>1.0842969819996467E-3</c:v>
                </c:pt>
                <c:pt idx="6455">
                  <c:v>1.0009538735376612E-3</c:v>
                </c:pt>
                <c:pt idx="6456">
                  <c:v>8.7150606677756023E-4</c:v>
                </c:pt>
                <c:pt idx="6457">
                  <c:v>8.2540136847944132E-4</c:v>
                </c:pt>
                <c:pt idx="6458">
                  <c:v>7.6333735153966478E-4</c:v>
                </c:pt>
                <c:pt idx="6459">
                  <c:v>5.2926734479536233E-4</c:v>
                </c:pt>
                <c:pt idx="6460">
                  <c:v>2.5618567026034975E-4</c:v>
                </c:pt>
                <c:pt idx="6461">
                  <c:v>6.112733130676784E-5</c:v>
                </c:pt>
                <c:pt idx="6462">
                  <c:v>-4.7041383931127612E-5</c:v>
                </c:pt>
                <c:pt idx="6463">
                  <c:v>-1.0378562799035276E-4</c:v>
                </c:pt>
                <c:pt idx="6464">
                  <c:v>-1.3747752290051499E-4</c:v>
                </c:pt>
                <c:pt idx="6465">
                  <c:v>-1.4811706866162122E-4</c:v>
                </c:pt>
                <c:pt idx="6466">
                  <c:v>-1.3393100764681753E-4</c:v>
                </c:pt>
                <c:pt idx="6467">
                  <c:v>-7.0093733080187071E-5</c:v>
                </c:pt>
                <c:pt idx="6468">
                  <c:v>4.1621497411409303E-5</c:v>
                </c:pt>
                <c:pt idx="6469">
                  <c:v>2.1185422958908129E-4</c:v>
                </c:pt>
                <c:pt idx="6470">
                  <c:v>4.2641840243801826E-4</c:v>
                </c:pt>
                <c:pt idx="6471">
                  <c:v>6.4630234816751356E-4</c:v>
                </c:pt>
                <c:pt idx="6472">
                  <c:v>8.1653508034518207E-4</c:v>
                </c:pt>
                <c:pt idx="6473">
                  <c:v>9.3711659897103769E-4</c:v>
                </c:pt>
                <c:pt idx="6474">
                  <c:v>1.0275527379404251E-3</c:v>
                </c:pt>
                <c:pt idx="6475">
                  <c:v>1.0736574362385475E-3</c:v>
                </c:pt>
                <c:pt idx="6476">
                  <c:v>1.1038028158950053E-3</c:v>
                </c:pt>
                <c:pt idx="6477">
                  <c:v>1.1144423616561115E-3</c:v>
                </c:pt>
                <c:pt idx="6478">
                  <c:v>1.0842969819996467E-3</c:v>
                </c:pt>
                <c:pt idx="6479">
                  <c:v>1.0009538735376612E-3</c:v>
                </c:pt>
                <c:pt idx="6480">
                  <c:v>3.5229636988582599E-3</c:v>
                </c:pt>
                <c:pt idx="6481">
                  <c:v>3.476859000560141E-3</c:v>
                </c:pt>
                <c:pt idx="6482">
                  <c:v>3.4147949836203645E-3</c:v>
                </c:pt>
                <c:pt idx="6483">
                  <c:v>3.180724976876062E-3</c:v>
                </c:pt>
                <c:pt idx="6484">
                  <c:v>2.9076433023410495E-3</c:v>
                </c:pt>
                <c:pt idx="6485">
                  <c:v>2.7125849633874675E-3</c:v>
                </c:pt>
                <c:pt idx="6486">
                  <c:v>2.6044162481495721E-3</c:v>
                </c:pt>
                <c:pt idx="6487">
                  <c:v>2.5476720040903469E-3</c:v>
                </c:pt>
                <c:pt idx="6488">
                  <c:v>2.5139801091801847E-3</c:v>
                </c:pt>
                <c:pt idx="6489">
                  <c:v>2.5033405634190785E-3</c:v>
                </c:pt>
                <c:pt idx="6490">
                  <c:v>2.5175266244338822E-3</c:v>
                </c:pt>
                <c:pt idx="6491">
                  <c:v>2.5813638990005126E-3</c:v>
                </c:pt>
                <c:pt idx="6492">
                  <c:v>2.693079129492109E-3</c:v>
                </c:pt>
                <c:pt idx="6493">
                  <c:v>2.863311861669781E-3</c:v>
                </c:pt>
                <c:pt idx="6494">
                  <c:v>3.077876034518718E-3</c:v>
                </c:pt>
                <c:pt idx="6495">
                  <c:v>3.2977599802482133E-3</c:v>
                </c:pt>
                <c:pt idx="6496">
                  <c:v>3.4679927124258818E-3</c:v>
                </c:pt>
                <c:pt idx="6497">
                  <c:v>3.5885742310517374E-3</c:v>
                </c:pt>
                <c:pt idx="6498">
                  <c:v>3.6790103700211248E-3</c:v>
                </c:pt>
                <c:pt idx="6499">
                  <c:v>3.7251150683192472E-3</c:v>
                </c:pt>
                <c:pt idx="6500">
                  <c:v>3.755260447975705E-3</c:v>
                </c:pt>
                <c:pt idx="6501">
                  <c:v>3.7658999937368112E-3</c:v>
                </c:pt>
                <c:pt idx="6502">
                  <c:v>3.7357546140803465E-3</c:v>
                </c:pt>
                <c:pt idx="6503">
                  <c:v>3.6524115056183609E-3</c:v>
                </c:pt>
                <c:pt idx="6504">
                  <c:v>8.7150606677756023E-4</c:v>
                </c:pt>
                <c:pt idx="6505">
                  <c:v>8.2540136847944132E-4</c:v>
                </c:pt>
                <c:pt idx="6506">
                  <c:v>7.6333735153966478E-4</c:v>
                </c:pt>
                <c:pt idx="6507">
                  <c:v>5.2926734479536233E-4</c:v>
                </c:pt>
                <c:pt idx="6508">
                  <c:v>2.5618567026034975E-4</c:v>
                </c:pt>
                <c:pt idx="6509">
                  <c:v>6.112733130676784E-5</c:v>
                </c:pt>
                <c:pt idx="6510">
                  <c:v>-4.7041383931127612E-5</c:v>
                </c:pt>
                <c:pt idx="6511">
                  <c:v>-1.0378562799035276E-4</c:v>
                </c:pt>
                <c:pt idx="6512">
                  <c:v>-1.3747752290051499E-4</c:v>
                </c:pt>
                <c:pt idx="6513">
                  <c:v>-1.4811706866162122E-4</c:v>
                </c:pt>
                <c:pt idx="6514">
                  <c:v>-1.3393100764681753E-4</c:v>
                </c:pt>
                <c:pt idx="6515">
                  <c:v>-7.0093733080187071E-5</c:v>
                </c:pt>
                <c:pt idx="6516">
                  <c:v>4.1621497411409303E-5</c:v>
                </c:pt>
                <c:pt idx="6517">
                  <c:v>2.1185422958908129E-4</c:v>
                </c:pt>
                <c:pt idx="6518">
                  <c:v>4.2641840243801826E-4</c:v>
                </c:pt>
                <c:pt idx="6519">
                  <c:v>6.4630234816751356E-4</c:v>
                </c:pt>
                <c:pt idx="6520">
                  <c:v>8.1653508034518207E-4</c:v>
                </c:pt>
                <c:pt idx="6521">
                  <c:v>9.3711659897103769E-4</c:v>
                </c:pt>
                <c:pt idx="6522">
                  <c:v>1.0275527379404251E-3</c:v>
                </c:pt>
                <c:pt idx="6523">
                  <c:v>1.0736574362385475E-3</c:v>
                </c:pt>
                <c:pt idx="6524">
                  <c:v>1.1038028158950053E-3</c:v>
                </c:pt>
                <c:pt idx="6525">
                  <c:v>1.1144423616561115E-3</c:v>
                </c:pt>
                <c:pt idx="6526">
                  <c:v>1.0842969819996467E-3</c:v>
                </c:pt>
                <c:pt idx="6527">
                  <c:v>1.0009538735376612E-3</c:v>
                </c:pt>
                <c:pt idx="6528">
                  <c:v>8.7150606677756023E-4</c:v>
                </c:pt>
                <c:pt idx="6529">
                  <c:v>8.2540136847944132E-4</c:v>
                </c:pt>
                <c:pt idx="6530">
                  <c:v>7.6333735153966478E-4</c:v>
                </c:pt>
                <c:pt idx="6531">
                  <c:v>5.2926734479536233E-4</c:v>
                </c:pt>
                <c:pt idx="6532">
                  <c:v>2.5618567026034975E-4</c:v>
                </c:pt>
                <c:pt idx="6533">
                  <c:v>6.112733130676784E-5</c:v>
                </c:pt>
                <c:pt idx="6534">
                  <c:v>-4.7041383931127612E-5</c:v>
                </c:pt>
                <c:pt idx="6535">
                  <c:v>-1.0378562799035276E-4</c:v>
                </c:pt>
                <c:pt idx="6536">
                  <c:v>-1.3747752290051499E-4</c:v>
                </c:pt>
                <c:pt idx="6537">
                  <c:v>-1.4811706866162122E-4</c:v>
                </c:pt>
                <c:pt idx="6538">
                  <c:v>-1.3393100764681753E-4</c:v>
                </c:pt>
                <c:pt idx="6539">
                  <c:v>-7.0093733080187071E-5</c:v>
                </c:pt>
                <c:pt idx="6540">
                  <c:v>4.1621497411409303E-5</c:v>
                </c:pt>
                <c:pt idx="6541">
                  <c:v>2.1185422958908129E-4</c:v>
                </c:pt>
                <c:pt idx="6542">
                  <c:v>4.2641840243801826E-4</c:v>
                </c:pt>
                <c:pt idx="6543">
                  <c:v>6.4630234816751356E-4</c:v>
                </c:pt>
                <c:pt idx="6544">
                  <c:v>8.1653508034518207E-4</c:v>
                </c:pt>
                <c:pt idx="6545">
                  <c:v>9.3711659897103769E-4</c:v>
                </c:pt>
                <c:pt idx="6546">
                  <c:v>1.0275527379404251E-3</c:v>
                </c:pt>
                <c:pt idx="6547">
                  <c:v>1.0736574362385475E-3</c:v>
                </c:pt>
                <c:pt idx="6548">
                  <c:v>1.1038028158950053E-3</c:v>
                </c:pt>
                <c:pt idx="6549">
                  <c:v>1.1144423616561115E-3</c:v>
                </c:pt>
                <c:pt idx="6550">
                  <c:v>1.0842969819996467E-3</c:v>
                </c:pt>
                <c:pt idx="6551">
                  <c:v>1.0009538735376612E-3</c:v>
                </c:pt>
                <c:pt idx="6552">
                  <c:v>1.8252048828179095E-3</c:v>
                </c:pt>
                <c:pt idx="6553">
                  <c:v>1.7791001845197905E-3</c:v>
                </c:pt>
                <c:pt idx="6554">
                  <c:v>1.717036167580014E-3</c:v>
                </c:pt>
                <c:pt idx="6555">
                  <c:v>1.4829661608357116E-3</c:v>
                </c:pt>
                <c:pt idx="6556">
                  <c:v>1.209884486300699E-3</c:v>
                </c:pt>
                <c:pt idx="6557">
                  <c:v>1.0148261473471205E-3</c:v>
                </c:pt>
                <c:pt idx="6558">
                  <c:v>9.0665743210922509E-4</c:v>
                </c:pt>
                <c:pt idx="6559">
                  <c:v>8.4991318804999647E-4</c:v>
                </c:pt>
                <c:pt idx="6560">
                  <c:v>8.1622129313983424E-4</c:v>
                </c:pt>
                <c:pt idx="6561">
                  <c:v>8.0558174737873148E-4</c:v>
                </c:pt>
                <c:pt idx="6562">
                  <c:v>8.1976780839353516E-4</c:v>
                </c:pt>
                <c:pt idx="6563">
                  <c:v>8.8360508296016563E-4</c:v>
                </c:pt>
                <c:pt idx="6564">
                  <c:v>9.95320313451762E-4</c:v>
                </c:pt>
                <c:pt idx="6565">
                  <c:v>1.165553045629434E-3</c:v>
                </c:pt>
                <c:pt idx="6566">
                  <c:v>1.380117218478371E-3</c:v>
                </c:pt>
                <c:pt idx="6567">
                  <c:v>1.6000011642078628E-3</c:v>
                </c:pt>
                <c:pt idx="6568">
                  <c:v>1.7702338963855348E-3</c:v>
                </c:pt>
                <c:pt idx="6569">
                  <c:v>1.8908154150113869E-3</c:v>
                </c:pt>
                <c:pt idx="6570">
                  <c:v>1.9812515539807778E-3</c:v>
                </c:pt>
                <c:pt idx="6571">
                  <c:v>2.0273562522788967E-3</c:v>
                </c:pt>
                <c:pt idx="6572">
                  <c:v>2.057501631935358E-3</c:v>
                </c:pt>
                <c:pt idx="6573">
                  <c:v>2.0681411776964607E-3</c:v>
                </c:pt>
                <c:pt idx="6574">
                  <c:v>2.0379957980399994E-3</c:v>
                </c:pt>
                <c:pt idx="6575">
                  <c:v>1.9546526895780104E-3</c:v>
                </c:pt>
                <c:pt idx="6576">
                  <c:v>2.9919838961848695E-3</c:v>
                </c:pt>
                <c:pt idx="6577">
                  <c:v>2.9458791978867506E-3</c:v>
                </c:pt>
                <c:pt idx="6578">
                  <c:v>2.8838151809469741E-3</c:v>
                </c:pt>
                <c:pt idx="6579">
                  <c:v>2.6497451742026716E-3</c:v>
                </c:pt>
                <c:pt idx="6580">
                  <c:v>2.376663499667659E-3</c:v>
                </c:pt>
                <c:pt idx="6581">
                  <c:v>2.1816051607140736E-3</c:v>
                </c:pt>
                <c:pt idx="6582">
                  <c:v>2.0734364454761782E-3</c:v>
                </c:pt>
                <c:pt idx="6583">
                  <c:v>2.0166922014169565E-3</c:v>
                </c:pt>
                <c:pt idx="6584">
                  <c:v>1.9830003065067943E-3</c:v>
                </c:pt>
                <c:pt idx="6585">
                  <c:v>1.9723607607456846E-3</c:v>
                </c:pt>
                <c:pt idx="6586">
                  <c:v>1.9865468217604883E-3</c:v>
                </c:pt>
                <c:pt idx="6587">
                  <c:v>2.0503840963271187E-3</c:v>
                </c:pt>
                <c:pt idx="6588">
                  <c:v>2.1620993268187151E-3</c:v>
                </c:pt>
                <c:pt idx="6589">
                  <c:v>2.3323320589963871E-3</c:v>
                </c:pt>
                <c:pt idx="6590">
                  <c:v>2.5468962318453241E-3</c:v>
                </c:pt>
                <c:pt idx="6591">
                  <c:v>2.7667801775748228E-3</c:v>
                </c:pt>
                <c:pt idx="6592">
                  <c:v>2.9370129097524879E-3</c:v>
                </c:pt>
                <c:pt idx="6593">
                  <c:v>3.057594428378347E-3</c:v>
                </c:pt>
                <c:pt idx="6594">
                  <c:v>3.1480305673477309E-3</c:v>
                </c:pt>
                <c:pt idx="6595">
                  <c:v>3.1941352656458567E-3</c:v>
                </c:pt>
                <c:pt idx="6596">
                  <c:v>3.2242806453023111E-3</c:v>
                </c:pt>
                <c:pt idx="6597">
                  <c:v>3.2349201910634208E-3</c:v>
                </c:pt>
                <c:pt idx="6598">
                  <c:v>3.2047748114069526E-3</c:v>
                </c:pt>
                <c:pt idx="6599">
                  <c:v>3.1214317029449705E-3</c:v>
                </c:pt>
                <c:pt idx="6600">
                  <c:v>5.5360646143077716E-4</c:v>
                </c:pt>
                <c:pt idx="6601">
                  <c:v>5.0750176313265824E-4</c:v>
                </c:pt>
                <c:pt idx="6602">
                  <c:v>4.4543774619288171E-4</c:v>
                </c:pt>
                <c:pt idx="6603">
                  <c:v>2.1136773944857926E-4</c:v>
                </c:pt>
                <c:pt idx="6604">
                  <c:v>-6.171393508643333E-5</c:v>
                </c:pt>
                <c:pt idx="6605">
                  <c:v>-2.5677227404001524E-4</c:v>
                </c:pt>
                <c:pt idx="6606">
                  <c:v>-3.6494098927791069E-4</c:v>
                </c:pt>
                <c:pt idx="6607">
                  <c:v>-4.2168523333713584E-4</c:v>
                </c:pt>
                <c:pt idx="6608">
                  <c:v>-4.5537712824729806E-4</c:v>
                </c:pt>
                <c:pt idx="6609">
                  <c:v>-4.660166740084043E-4</c:v>
                </c:pt>
                <c:pt idx="6610">
                  <c:v>-4.5183061299360061E-4</c:v>
                </c:pt>
                <c:pt idx="6611">
                  <c:v>-3.8799333842697015E-4</c:v>
                </c:pt>
                <c:pt idx="6612">
                  <c:v>-2.7627810793537377E-4</c:v>
                </c:pt>
                <c:pt idx="6613">
                  <c:v>-1.0604537575770179E-4</c:v>
                </c:pt>
                <c:pt idx="6614">
                  <c:v>1.0851879709123519E-4</c:v>
                </c:pt>
                <c:pt idx="6615">
                  <c:v>3.2840274282073048E-4</c:v>
                </c:pt>
                <c:pt idx="6616">
                  <c:v>4.98635474998399E-4</c:v>
                </c:pt>
                <c:pt idx="6617">
                  <c:v>6.1921699362425461E-4</c:v>
                </c:pt>
                <c:pt idx="6618">
                  <c:v>7.0965313259364199E-4</c:v>
                </c:pt>
                <c:pt idx="6619">
                  <c:v>7.5575783089176438E-4</c:v>
                </c:pt>
                <c:pt idx="6620">
                  <c:v>7.8590321054822221E-4</c:v>
                </c:pt>
                <c:pt idx="6621">
                  <c:v>7.9654275630932844E-4</c:v>
                </c:pt>
                <c:pt idx="6622">
                  <c:v>7.6639737665286367E-4</c:v>
                </c:pt>
                <c:pt idx="6623">
                  <c:v>6.8305426819087814E-4</c:v>
                </c:pt>
                <c:pt idx="6624">
                  <c:v>-7.7212235460957096E-4</c:v>
                </c:pt>
                <c:pt idx="6625">
                  <c:v>-8.1822705290768988E-4</c:v>
                </c:pt>
                <c:pt idx="6626">
                  <c:v>-8.8029106984746641E-4</c:v>
                </c:pt>
                <c:pt idx="6627">
                  <c:v>-1.1143610765917689E-3</c:v>
                </c:pt>
                <c:pt idx="6628">
                  <c:v>-1.3874427511267814E-3</c:v>
                </c:pt>
                <c:pt idx="6629">
                  <c:v>-1.5825010900803634E-3</c:v>
                </c:pt>
                <c:pt idx="6630">
                  <c:v>-1.6906698053182588E-3</c:v>
                </c:pt>
                <c:pt idx="6631">
                  <c:v>-1.747414049377484E-3</c:v>
                </c:pt>
                <c:pt idx="6632">
                  <c:v>-1.7811059442876462E-3</c:v>
                </c:pt>
                <c:pt idx="6633">
                  <c:v>-1.7917454900487524E-3</c:v>
                </c:pt>
                <c:pt idx="6634">
                  <c:v>-1.7775594290339487E-3</c:v>
                </c:pt>
                <c:pt idx="6635">
                  <c:v>-1.7137221544673183E-3</c:v>
                </c:pt>
                <c:pt idx="6636">
                  <c:v>-1.6020069239757219E-3</c:v>
                </c:pt>
                <c:pt idx="6637">
                  <c:v>-1.4317741917980499E-3</c:v>
                </c:pt>
                <c:pt idx="6638">
                  <c:v>-1.2172100189491129E-3</c:v>
                </c:pt>
                <c:pt idx="6639">
                  <c:v>-9.9732607321961764E-4</c:v>
                </c:pt>
                <c:pt idx="6640">
                  <c:v>-8.2709334104194912E-4</c:v>
                </c:pt>
                <c:pt idx="6641">
                  <c:v>-7.065118224160935E-4</c:v>
                </c:pt>
                <c:pt idx="6642">
                  <c:v>-6.1607568344670613E-4</c:v>
                </c:pt>
                <c:pt idx="6643">
                  <c:v>-5.6997098514858374E-4</c:v>
                </c:pt>
                <c:pt idx="6644">
                  <c:v>-5.3982560549212591E-4</c:v>
                </c:pt>
                <c:pt idx="6645">
                  <c:v>-5.2918605973101968E-4</c:v>
                </c:pt>
                <c:pt idx="6646">
                  <c:v>-5.5933143938748445E-4</c:v>
                </c:pt>
                <c:pt idx="6647">
                  <c:v>-6.4267454784946998E-4</c:v>
                </c:pt>
                <c:pt idx="6648">
                  <c:v>2.8112108541925029E-4</c:v>
                </c:pt>
                <c:pt idx="6649">
                  <c:v>2.3501638712113138E-4</c:v>
                </c:pt>
                <c:pt idx="6650">
                  <c:v>1.7295237018135484E-4</c:v>
                </c:pt>
                <c:pt idx="6651">
                  <c:v>-6.1117636562947608E-5</c:v>
                </c:pt>
                <c:pt idx="6652">
                  <c:v>-3.3419931109796019E-4</c:v>
                </c:pt>
                <c:pt idx="6653">
                  <c:v>-5.292576500515421E-4</c:v>
                </c:pt>
                <c:pt idx="6654">
                  <c:v>-6.3742636528943755E-4</c:v>
                </c:pt>
                <c:pt idx="6655">
                  <c:v>-6.941706093486627E-4</c:v>
                </c:pt>
                <c:pt idx="6656">
                  <c:v>-7.2786250425882493E-4</c:v>
                </c:pt>
                <c:pt idx="6657">
                  <c:v>-7.3850205001993116E-4</c:v>
                </c:pt>
                <c:pt idx="6658">
                  <c:v>-7.2431598900512748E-4</c:v>
                </c:pt>
                <c:pt idx="6659">
                  <c:v>-6.6047871443849701E-4</c:v>
                </c:pt>
                <c:pt idx="6660">
                  <c:v>-5.4876348394690064E-4</c:v>
                </c:pt>
                <c:pt idx="6661">
                  <c:v>-3.7853075176922865E-4</c:v>
                </c:pt>
                <c:pt idx="6662">
                  <c:v>-1.6396657892029168E-4</c:v>
                </c:pt>
                <c:pt idx="6663">
                  <c:v>5.5917366809203617E-5</c:v>
                </c:pt>
                <c:pt idx="6664">
                  <c:v>2.2615009898687213E-4</c:v>
                </c:pt>
                <c:pt idx="6665">
                  <c:v>3.4673161761272775E-4</c:v>
                </c:pt>
                <c:pt idx="6666">
                  <c:v>4.3716775658211512E-4</c:v>
                </c:pt>
                <c:pt idx="6667">
                  <c:v>4.8327245488023751E-4</c:v>
                </c:pt>
                <c:pt idx="6668">
                  <c:v>5.1341783453669534E-4</c:v>
                </c:pt>
                <c:pt idx="6669">
                  <c:v>5.2405738029780158E-4</c:v>
                </c:pt>
                <c:pt idx="6670">
                  <c:v>4.9391200064133681E-4</c:v>
                </c:pt>
                <c:pt idx="6671">
                  <c:v>4.1056889217935127E-4</c:v>
                </c:pt>
                <c:pt idx="6672">
                  <c:v>-1.9983065466614471E-3</c:v>
                </c:pt>
                <c:pt idx="6673">
                  <c:v>-2.044411244959566E-3</c:v>
                </c:pt>
                <c:pt idx="6674">
                  <c:v>-2.1064752618993425E-3</c:v>
                </c:pt>
                <c:pt idx="6675">
                  <c:v>-2.340545268643645E-3</c:v>
                </c:pt>
                <c:pt idx="6676">
                  <c:v>-2.6136269431786575E-3</c:v>
                </c:pt>
                <c:pt idx="6677">
                  <c:v>-2.8086852821322394E-3</c:v>
                </c:pt>
                <c:pt idx="6678">
                  <c:v>-2.9168539973701349E-3</c:v>
                </c:pt>
                <c:pt idx="6679">
                  <c:v>-2.9735982414293601E-3</c:v>
                </c:pt>
                <c:pt idx="6680">
                  <c:v>-3.0072901363395223E-3</c:v>
                </c:pt>
                <c:pt idx="6681">
                  <c:v>-3.0179296821006285E-3</c:v>
                </c:pt>
                <c:pt idx="6682">
                  <c:v>-3.0037436210858248E-3</c:v>
                </c:pt>
                <c:pt idx="6683">
                  <c:v>-2.9399063465191944E-3</c:v>
                </c:pt>
                <c:pt idx="6684">
                  <c:v>-2.828191116027598E-3</c:v>
                </c:pt>
                <c:pt idx="6685">
                  <c:v>-2.657958383849926E-3</c:v>
                </c:pt>
                <c:pt idx="6686">
                  <c:v>-2.443394211000989E-3</c:v>
                </c:pt>
                <c:pt idx="6687">
                  <c:v>-2.2235102652714937E-3</c:v>
                </c:pt>
                <c:pt idx="6688">
                  <c:v>-2.0532775330938252E-3</c:v>
                </c:pt>
                <c:pt idx="6689">
                  <c:v>-1.9326960144679696E-3</c:v>
                </c:pt>
                <c:pt idx="6690">
                  <c:v>-1.8422598754985822E-3</c:v>
                </c:pt>
                <c:pt idx="6691">
                  <c:v>-1.7961551772004598E-3</c:v>
                </c:pt>
                <c:pt idx="6692">
                  <c:v>-1.766009797544002E-3</c:v>
                </c:pt>
                <c:pt idx="6693">
                  <c:v>-1.7553702517828958E-3</c:v>
                </c:pt>
                <c:pt idx="6694">
                  <c:v>-1.7855156314393605E-3</c:v>
                </c:pt>
                <c:pt idx="6695">
                  <c:v>-1.8688587399013461E-3</c:v>
                </c:pt>
                <c:pt idx="6696">
                  <c:v>6.5315108541924918E-4</c:v>
                </c:pt>
                <c:pt idx="6697">
                  <c:v>6.0704638712113027E-4</c:v>
                </c:pt>
                <c:pt idx="6698">
                  <c:v>5.4498237018135373E-4</c:v>
                </c:pt>
                <c:pt idx="6699">
                  <c:v>3.1091236343705128E-4</c:v>
                </c:pt>
                <c:pt idx="6700">
                  <c:v>3.7830688902038695E-5</c:v>
                </c:pt>
                <c:pt idx="6701">
                  <c:v>-1.5722765005154321E-4</c:v>
                </c:pt>
                <c:pt idx="6702">
                  <c:v>-2.6539636528943866E-4</c:v>
                </c:pt>
                <c:pt idx="6703">
                  <c:v>-3.2214060934866381E-4</c:v>
                </c:pt>
                <c:pt idx="6704">
                  <c:v>-3.5583250425882604E-4</c:v>
                </c:pt>
                <c:pt idx="6705">
                  <c:v>-3.6647205001993227E-4</c:v>
                </c:pt>
                <c:pt idx="6706">
                  <c:v>-3.5228598900512859E-4</c:v>
                </c:pt>
                <c:pt idx="6707">
                  <c:v>-2.8844871443849812E-4</c:v>
                </c:pt>
                <c:pt idx="6708">
                  <c:v>-1.7673348394690175E-4</c:v>
                </c:pt>
                <c:pt idx="6709">
                  <c:v>-6.5007517692297623E-6</c:v>
                </c:pt>
                <c:pt idx="6710">
                  <c:v>2.0806342107970721E-4</c:v>
                </c:pt>
                <c:pt idx="6711">
                  <c:v>4.2794736680920251E-4</c:v>
                </c:pt>
                <c:pt idx="6712">
                  <c:v>5.9818009898687102E-4</c:v>
                </c:pt>
                <c:pt idx="6713">
                  <c:v>7.1876161761272664E-4</c:v>
                </c:pt>
                <c:pt idx="6714">
                  <c:v>8.0919775658211401E-4</c:v>
                </c:pt>
                <c:pt idx="6715">
                  <c:v>8.553024548802364E-4</c:v>
                </c:pt>
                <c:pt idx="6716">
                  <c:v>8.8544783453669423E-4</c:v>
                </c:pt>
                <c:pt idx="6717">
                  <c:v>8.9608738029780047E-4</c:v>
                </c:pt>
                <c:pt idx="6718">
                  <c:v>8.659420006413357E-4</c:v>
                </c:pt>
                <c:pt idx="6719">
                  <c:v>7.8259889217935016E-4</c:v>
                </c:pt>
                <c:pt idx="6720">
                  <c:v>-8.8565792794770629E-4</c:v>
                </c:pt>
                <c:pt idx="6721">
                  <c:v>-9.317626262458252E-4</c:v>
                </c:pt>
                <c:pt idx="6722">
                  <c:v>-9.9382664318560174E-4</c:v>
                </c:pt>
                <c:pt idx="6723">
                  <c:v>-1.2278966499299042E-3</c:v>
                </c:pt>
                <c:pt idx="6724">
                  <c:v>-1.5009783244649168E-3</c:v>
                </c:pt>
                <c:pt idx="6725">
                  <c:v>-1.6960366634184987E-3</c:v>
                </c:pt>
                <c:pt idx="6726">
                  <c:v>-1.8042053786563941E-3</c:v>
                </c:pt>
                <c:pt idx="6727">
                  <c:v>-1.8609496227156193E-3</c:v>
                </c:pt>
                <c:pt idx="6728">
                  <c:v>-1.8946415176257815E-3</c:v>
                </c:pt>
                <c:pt idx="6729">
                  <c:v>-1.9052810633868877E-3</c:v>
                </c:pt>
                <c:pt idx="6730">
                  <c:v>-1.8910950023720841E-3</c:v>
                </c:pt>
                <c:pt idx="6731">
                  <c:v>-1.8272577278054536E-3</c:v>
                </c:pt>
                <c:pt idx="6732">
                  <c:v>-1.7155424973138572E-3</c:v>
                </c:pt>
                <c:pt idx="6733">
                  <c:v>-1.5453097651361852E-3</c:v>
                </c:pt>
                <c:pt idx="6734">
                  <c:v>-1.3307455922872483E-3</c:v>
                </c:pt>
                <c:pt idx="6735">
                  <c:v>-1.110861646557753E-3</c:v>
                </c:pt>
                <c:pt idx="6736">
                  <c:v>-9.4062891438008445E-4</c:v>
                </c:pt>
                <c:pt idx="6737">
                  <c:v>-8.2004739575422883E-4</c:v>
                </c:pt>
                <c:pt idx="6738">
                  <c:v>-7.2961125678484146E-4</c:v>
                </c:pt>
                <c:pt idx="6739">
                  <c:v>-6.8350655848671907E-4</c:v>
                </c:pt>
                <c:pt idx="6740">
                  <c:v>-6.5336117883026124E-4</c:v>
                </c:pt>
                <c:pt idx="6741">
                  <c:v>-6.42721633069155E-4</c:v>
                </c:pt>
                <c:pt idx="6742">
                  <c:v>-6.7286701272561977E-4</c:v>
                </c:pt>
                <c:pt idx="6743">
                  <c:v>-7.5621012118760531E-4</c:v>
                </c:pt>
                <c:pt idx="6744">
                  <c:v>-2.0524369413146663E-3</c:v>
                </c:pt>
                <c:pt idx="6745">
                  <c:v>-2.0985416396127853E-3</c:v>
                </c:pt>
                <c:pt idx="6746">
                  <c:v>-2.1606056565525618E-3</c:v>
                </c:pt>
                <c:pt idx="6747">
                  <c:v>-2.3946756632968642E-3</c:v>
                </c:pt>
                <c:pt idx="6748">
                  <c:v>-2.6677573378318768E-3</c:v>
                </c:pt>
                <c:pt idx="6749">
                  <c:v>-2.8628156767854587E-3</c:v>
                </c:pt>
                <c:pt idx="6750">
                  <c:v>-2.9709843920233542E-3</c:v>
                </c:pt>
                <c:pt idx="6751">
                  <c:v>-3.0277286360825793E-3</c:v>
                </c:pt>
                <c:pt idx="6752">
                  <c:v>-3.0614205309927416E-3</c:v>
                </c:pt>
                <c:pt idx="6753">
                  <c:v>-3.0720600767538478E-3</c:v>
                </c:pt>
                <c:pt idx="6754">
                  <c:v>-3.0578740157390441E-3</c:v>
                </c:pt>
                <c:pt idx="6755">
                  <c:v>-2.9940367411724136E-3</c:v>
                </c:pt>
                <c:pt idx="6756">
                  <c:v>-2.8823215106808173E-3</c:v>
                </c:pt>
                <c:pt idx="6757">
                  <c:v>-2.7120887785031453E-3</c:v>
                </c:pt>
                <c:pt idx="6758">
                  <c:v>-2.4975246056542083E-3</c:v>
                </c:pt>
                <c:pt idx="6759">
                  <c:v>-2.277640659924713E-3</c:v>
                </c:pt>
                <c:pt idx="6760">
                  <c:v>-2.1074079277470445E-3</c:v>
                </c:pt>
                <c:pt idx="6761">
                  <c:v>-1.9868264091211889E-3</c:v>
                </c:pt>
                <c:pt idx="6762">
                  <c:v>-1.8963902701518015E-3</c:v>
                </c:pt>
                <c:pt idx="6763">
                  <c:v>-1.8502855718536791E-3</c:v>
                </c:pt>
                <c:pt idx="6764">
                  <c:v>-1.8201401921972213E-3</c:v>
                </c:pt>
                <c:pt idx="6765">
                  <c:v>-1.8095006464361151E-3</c:v>
                </c:pt>
                <c:pt idx="6766">
                  <c:v>-1.8396460260925798E-3</c:v>
                </c:pt>
                <c:pt idx="6767">
                  <c:v>-1.9229891345545654E-3</c:v>
                </c:pt>
                <c:pt idx="6768">
                  <c:v>-2.0524369413146663E-3</c:v>
                </c:pt>
                <c:pt idx="6769">
                  <c:v>-2.0985416396127853E-3</c:v>
                </c:pt>
                <c:pt idx="6770">
                  <c:v>-2.1606056565525618E-3</c:v>
                </c:pt>
                <c:pt idx="6771">
                  <c:v>-2.3946756632968642E-3</c:v>
                </c:pt>
                <c:pt idx="6772">
                  <c:v>-2.6677573378318768E-3</c:v>
                </c:pt>
                <c:pt idx="6773">
                  <c:v>-2.8628156767854587E-3</c:v>
                </c:pt>
                <c:pt idx="6774">
                  <c:v>-2.9709843920233542E-3</c:v>
                </c:pt>
                <c:pt idx="6775">
                  <c:v>-3.0277286360825793E-3</c:v>
                </c:pt>
                <c:pt idx="6776">
                  <c:v>-3.0614205309927416E-3</c:v>
                </c:pt>
                <c:pt idx="6777">
                  <c:v>-3.0720600767538478E-3</c:v>
                </c:pt>
                <c:pt idx="6778">
                  <c:v>-3.0578740157390441E-3</c:v>
                </c:pt>
                <c:pt idx="6779">
                  <c:v>-2.9940367411724136E-3</c:v>
                </c:pt>
                <c:pt idx="6780">
                  <c:v>-2.8823215106808173E-3</c:v>
                </c:pt>
                <c:pt idx="6781">
                  <c:v>-2.7120887785031453E-3</c:v>
                </c:pt>
                <c:pt idx="6782">
                  <c:v>-2.4975246056542083E-3</c:v>
                </c:pt>
                <c:pt idx="6783">
                  <c:v>-2.277640659924713E-3</c:v>
                </c:pt>
                <c:pt idx="6784">
                  <c:v>-2.1074079277470445E-3</c:v>
                </c:pt>
                <c:pt idx="6785">
                  <c:v>-1.9868264091211889E-3</c:v>
                </c:pt>
                <c:pt idx="6786">
                  <c:v>-1.8963902701518015E-3</c:v>
                </c:pt>
                <c:pt idx="6787">
                  <c:v>-1.8502855718536791E-3</c:v>
                </c:pt>
                <c:pt idx="6788">
                  <c:v>-1.8201401921972213E-3</c:v>
                </c:pt>
                <c:pt idx="6789">
                  <c:v>-1.8095006464361151E-3</c:v>
                </c:pt>
                <c:pt idx="6790">
                  <c:v>-1.8396460260925798E-3</c:v>
                </c:pt>
                <c:pt idx="6791">
                  <c:v>-1.9229891345545654E-3</c:v>
                </c:pt>
                <c:pt idx="6792">
                  <c:v>4.4007088809264183E-4</c:v>
                </c:pt>
                <c:pt idx="6793">
                  <c:v>3.9396618979452291E-4</c:v>
                </c:pt>
                <c:pt idx="6794">
                  <c:v>3.3190217285474638E-4</c:v>
                </c:pt>
                <c:pt idx="6795">
                  <c:v>9.783216611044393E-5</c:v>
                </c:pt>
                <c:pt idx="6796">
                  <c:v>-1.7524950842456866E-4</c:v>
                </c:pt>
                <c:pt idx="6797">
                  <c:v>-3.7030784737815056E-4</c:v>
                </c:pt>
                <c:pt idx="6798">
                  <c:v>-4.7847656261604601E-4</c:v>
                </c:pt>
                <c:pt idx="6799">
                  <c:v>-5.3522080667527117E-4</c:v>
                </c:pt>
                <c:pt idx="6800">
                  <c:v>-5.6891270158543339E-4</c:v>
                </c:pt>
                <c:pt idx="6801">
                  <c:v>-5.7955224734653962E-4</c:v>
                </c:pt>
                <c:pt idx="6802">
                  <c:v>-5.6536618633173594E-4</c:v>
                </c:pt>
                <c:pt idx="6803">
                  <c:v>-5.0152891176510547E-4</c:v>
                </c:pt>
                <c:pt idx="6804">
                  <c:v>-3.898136812735091E-4</c:v>
                </c:pt>
                <c:pt idx="6805">
                  <c:v>-2.1958094909583711E-4</c:v>
                </c:pt>
                <c:pt idx="6806">
                  <c:v>-5.0167762469001398E-6</c:v>
                </c:pt>
                <c:pt idx="6807">
                  <c:v>2.1486716948259516E-4</c:v>
                </c:pt>
                <c:pt idx="6808">
                  <c:v>3.8509990166026367E-4</c:v>
                </c:pt>
                <c:pt idx="6809">
                  <c:v>5.0568142028611929E-4</c:v>
                </c:pt>
                <c:pt idx="6810">
                  <c:v>5.9611755925550666E-4</c:v>
                </c:pt>
                <c:pt idx="6811">
                  <c:v>6.4222225755362905E-4</c:v>
                </c:pt>
                <c:pt idx="6812">
                  <c:v>6.7236763721008688E-4</c:v>
                </c:pt>
                <c:pt idx="6813">
                  <c:v>6.8300718297119312E-4</c:v>
                </c:pt>
                <c:pt idx="6814">
                  <c:v>6.5286180331472835E-4</c:v>
                </c:pt>
                <c:pt idx="6815">
                  <c:v>5.6951869485274281E-4</c:v>
                </c:pt>
                <c:pt idx="6816">
                  <c:v>-1.1297594106247019E-3</c:v>
                </c:pt>
                <c:pt idx="6817">
                  <c:v>-1.1758641089228208E-3</c:v>
                </c:pt>
                <c:pt idx="6818">
                  <c:v>-1.2379281258625974E-3</c:v>
                </c:pt>
                <c:pt idx="6819">
                  <c:v>-1.4719981326068998E-3</c:v>
                </c:pt>
                <c:pt idx="6820">
                  <c:v>-1.7450798071419124E-3</c:v>
                </c:pt>
                <c:pt idx="6821">
                  <c:v>-1.9401381460954943E-3</c:v>
                </c:pt>
                <c:pt idx="6822">
                  <c:v>-2.0483068613333898E-3</c:v>
                </c:pt>
                <c:pt idx="6823">
                  <c:v>-2.1050511053926149E-3</c:v>
                </c:pt>
                <c:pt idx="6824">
                  <c:v>-2.1387430003027771E-3</c:v>
                </c:pt>
                <c:pt idx="6825">
                  <c:v>-2.1493825460638834E-3</c:v>
                </c:pt>
                <c:pt idx="6826">
                  <c:v>-2.1351964850490797E-3</c:v>
                </c:pt>
                <c:pt idx="6827">
                  <c:v>-2.0713592104824492E-3</c:v>
                </c:pt>
                <c:pt idx="6828">
                  <c:v>-1.9596439799908529E-3</c:v>
                </c:pt>
                <c:pt idx="6829">
                  <c:v>-1.7894112478131809E-3</c:v>
                </c:pt>
                <c:pt idx="6830">
                  <c:v>-1.5748470749642439E-3</c:v>
                </c:pt>
                <c:pt idx="6831">
                  <c:v>-1.3549631292347486E-3</c:v>
                </c:pt>
                <c:pt idx="6832">
                  <c:v>-1.1847303970570801E-3</c:v>
                </c:pt>
                <c:pt idx="6833">
                  <c:v>-1.0641488784312245E-3</c:v>
                </c:pt>
                <c:pt idx="6834">
                  <c:v>-9.7371273946183709E-4</c:v>
                </c:pt>
                <c:pt idx="6835">
                  <c:v>-9.276080411637147E-4</c:v>
                </c:pt>
                <c:pt idx="6836">
                  <c:v>-8.9746266150725687E-4</c:v>
                </c:pt>
                <c:pt idx="6837">
                  <c:v>-8.8682311574615064E-4</c:v>
                </c:pt>
                <c:pt idx="6838">
                  <c:v>-9.1696849540261541E-4</c:v>
                </c:pt>
                <c:pt idx="6839">
                  <c:v>-1.0003116038646009E-3</c:v>
                </c:pt>
                <c:pt idx="6840">
                  <c:v>-1.1815955510870793E-3</c:v>
                </c:pt>
                <c:pt idx="6841">
                  <c:v>-1.2277002493851982E-3</c:v>
                </c:pt>
                <c:pt idx="6842">
                  <c:v>-1.2897642663249748E-3</c:v>
                </c:pt>
                <c:pt idx="6843">
                  <c:v>-1.5238342730692772E-3</c:v>
                </c:pt>
                <c:pt idx="6844">
                  <c:v>-1.7969159476042898E-3</c:v>
                </c:pt>
                <c:pt idx="6845">
                  <c:v>-1.9919742865578717E-3</c:v>
                </c:pt>
                <c:pt idx="6846">
                  <c:v>-2.1001430017957672E-3</c:v>
                </c:pt>
                <c:pt idx="6847">
                  <c:v>-2.1568872458549923E-3</c:v>
                </c:pt>
                <c:pt idx="6848">
                  <c:v>-2.1905791407651545E-3</c:v>
                </c:pt>
                <c:pt idx="6849">
                  <c:v>-2.2012186865262608E-3</c:v>
                </c:pt>
                <c:pt idx="6850">
                  <c:v>-2.1870326255114571E-3</c:v>
                </c:pt>
                <c:pt idx="6851">
                  <c:v>-2.1231953509448266E-3</c:v>
                </c:pt>
                <c:pt idx="6852">
                  <c:v>-2.0114801204532302E-3</c:v>
                </c:pt>
                <c:pt idx="6853">
                  <c:v>-1.8412473882755583E-3</c:v>
                </c:pt>
                <c:pt idx="6854">
                  <c:v>-1.6266832154266213E-3</c:v>
                </c:pt>
                <c:pt idx="6855">
                  <c:v>-1.406799269697126E-3</c:v>
                </c:pt>
                <c:pt idx="6856">
                  <c:v>-1.2365665375194575E-3</c:v>
                </c:pt>
                <c:pt idx="6857">
                  <c:v>-1.1159850188936019E-3</c:v>
                </c:pt>
                <c:pt idx="6858">
                  <c:v>-1.0255488799242145E-3</c:v>
                </c:pt>
                <c:pt idx="6859">
                  <c:v>-9.7944418162609209E-4</c:v>
                </c:pt>
                <c:pt idx="6860">
                  <c:v>-9.4929880196963426E-4</c:v>
                </c:pt>
                <c:pt idx="6861">
                  <c:v>-9.3865925620852803E-4</c:v>
                </c:pt>
                <c:pt idx="6862">
                  <c:v>-9.688046358649928E-4</c:v>
                </c:pt>
                <c:pt idx="6863">
                  <c:v>-1.0521477443269783E-3</c:v>
                </c:pt>
                <c:pt idx="6864">
                  <c:v>2.2899556010440546E-3</c:v>
                </c:pt>
                <c:pt idx="6865">
                  <c:v>2.2438509027459357E-3</c:v>
                </c:pt>
                <c:pt idx="6866">
                  <c:v>2.1817868858061591E-3</c:v>
                </c:pt>
                <c:pt idx="6867">
                  <c:v>1.9477168790618567E-3</c:v>
                </c:pt>
                <c:pt idx="6868">
                  <c:v>1.6746352045268441E-3</c:v>
                </c:pt>
                <c:pt idx="6869">
                  <c:v>1.4795768655732656E-3</c:v>
                </c:pt>
                <c:pt idx="6870">
                  <c:v>1.3714081503353702E-3</c:v>
                </c:pt>
                <c:pt idx="6871">
                  <c:v>1.3146639062761416E-3</c:v>
                </c:pt>
                <c:pt idx="6872">
                  <c:v>1.2809720113659794E-3</c:v>
                </c:pt>
                <c:pt idx="6873">
                  <c:v>1.2703324656048766E-3</c:v>
                </c:pt>
                <c:pt idx="6874">
                  <c:v>1.2845185266196803E-3</c:v>
                </c:pt>
                <c:pt idx="6875">
                  <c:v>1.3483558011863107E-3</c:v>
                </c:pt>
                <c:pt idx="6876">
                  <c:v>1.4600710316779071E-3</c:v>
                </c:pt>
                <c:pt idx="6877">
                  <c:v>1.6303037638555791E-3</c:v>
                </c:pt>
                <c:pt idx="6878">
                  <c:v>1.8448679367045161E-3</c:v>
                </c:pt>
                <c:pt idx="6879">
                  <c:v>2.0647518824340079E-3</c:v>
                </c:pt>
                <c:pt idx="6880">
                  <c:v>2.2349846146116799E-3</c:v>
                </c:pt>
                <c:pt idx="6881">
                  <c:v>2.355566133237532E-3</c:v>
                </c:pt>
                <c:pt idx="6882">
                  <c:v>2.4460022722069229E-3</c:v>
                </c:pt>
                <c:pt idx="6883">
                  <c:v>2.4921069705050418E-3</c:v>
                </c:pt>
                <c:pt idx="6884">
                  <c:v>2.5222523501615031E-3</c:v>
                </c:pt>
                <c:pt idx="6885">
                  <c:v>2.5328918959226059E-3</c:v>
                </c:pt>
                <c:pt idx="6886">
                  <c:v>2.5027465162661446E-3</c:v>
                </c:pt>
                <c:pt idx="6887">
                  <c:v>2.4194034078041556E-3</c:v>
                </c:pt>
                <c:pt idx="6888">
                  <c:v>3.2436544170844038E-3</c:v>
                </c:pt>
                <c:pt idx="6889">
                  <c:v>3.1975497187862849E-3</c:v>
                </c:pt>
                <c:pt idx="6890">
                  <c:v>3.1354857018465083E-3</c:v>
                </c:pt>
                <c:pt idx="6891">
                  <c:v>2.9014156951022059E-3</c:v>
                </c:pt>
                <c:pt idx="6892">
                  <c:v>2.6283340205671933E-3</c:v>
                </c:pt>
                <c:pt idx="6893">
                  <c:v>2.4332756816136149E-3</c:v>
                </c:pt>
                <c:pt idx="6894">
                  <c:v>2.3251069663757194E-3</c:v>
                </c:pt>
                <c:pt idx="6895">
                  <c:v>2.2683627223164908E-3</c:v>
                </c:pt>
                <c:pt idx="6896">
                  <c:v>2.2346708274063286E-3</c:v>
                </c:pt>
                <c:pt idx="6897">
                  <c:v>2.2240312816452258E-3</c:v>
                </c:pt>
                <c:pt idx="6898">
                  <c:v>2.2382173426600295E-3</c:v>
                </c:pt>
                <c:pt idx="6899">
                  <c:v>2.30205461722666E-3</c:v>
                </c:pt>
                <c:pt idx="6900">
                  <c:v>2.4137698477182563E-3</c:v>
                </c:pt>
                <c:pt idx="6901">
                  <c:v>2.5840025798959283E-3</c:v>
                </c:pt>
                <c:pt idx="6902">
                  <c:v>2.7985667527448653E-3</c:v>
                </c:pt>
                <c:pt idx="6903">
                  <c:v>3.0184506984743571E-3</c:v>
                </c:pt>
                <c:pt idx="6904">
                  <c:v>3.1886834306520291E-3</c:v>
                </c:pt>
                <c:pt idx="6905">
                  <c:v>3.3092649492778813E-3</c:v>
                </c:pt>
                <c:pt idx="6906">
                  <c:v>3.3997010882472721E-3</c:v>
                </c:pt>
                <c:pt idx="6907">
                  <c:v>3.445805786545391E-3</c:v>
                </c:pt>
                <c:pt idx="6908">
                  <c:v>3.4759511662018523E-3</c:v>
                </c:pt>
                <c:pt idx="6909">
                  <c:v>3.4865907119629551E-3</c:v>
                </c:pt>
                <c:pt idx="6910">
                  <c:v>3.4564453323064938E-3</c:v>
                </c:pt>
                <c:pt idx="6911">
                  <c:v>3.3731022238445048E-3</c:v>
                </c:pt>
                <c:pt idx="6912">
                  <c:v>3.2436544170844038E-3</c:v>
                </c:pt>
                <c:pt idx="6913">
                  <c:v>3.1975497187862849E-3</c:v>
                </c:pt>
                <c:pt idx="6914">
                  <c:v>3.1354857018465083E-3</c:v>
                </c:pt>
                <c:pt idx="6915">
                  <c:v>2.9014156951022059E-3</c:v>
                </c:pt>
                <c:pt idx="6916">
                  <c:v>2.6283340205671933E-3</c:v>
                </c:pt>
                <c:pt idx="6917">
                  <c:v>2.4332756816136149E-3</c:v>
                </c:pt>
                <c:pt idx="6918">
                  <c:v>2.3251069663757194E-3</c:v>
                </c:pt>
                <c:pt idx="6919">
                  <c:v>2.2683627223164908E-3</c:v>
                </c:pt>
                <c:pt idx="6920">
                  <c:v>2.2346708274063286E-3</c:v>
                </c:pt>
                <c:pt idx="6921">
                  <c:v>2.2240312816452258E-3</c:v>
                </c:pt>
                <c:pt idx="6922">
                  <c:v>2.2382173426600295E-3</c:v>
                </c:pt>
                <c:pt idx="6923">
                  <c:v>2.30205461722666E-3</c:v>
                </c:pt>
                <c:pt idx="6924">
                  <c:v>2.4137698477182563E-3</c:v>
                </c:pt>
                <c:pt idx="6925">
                  <c:v>2.5840025798959283E-3</c:v>
                </c:pt>
                <c:pt idx="6926">
                  <c:v>2.7985667527448653E-3</c:v>
                </c:pt>
                <c:pt idx="6927">
                  <c:v>3.0184506984743571E-3</c:v>
                </c:pt>
                <c:pt idx="6928">
                  <c:v>3.1886834306520291E-3</c:v>
                </c:pt>
                <c:pt idx="6929">
                  <c:v>3.3092649492778813E-3</c:v>
                </c:pt>
                <c:pt idx="6930">
                  <c:v>3.3997010882472721E-3</c:v>
                </c:pt>
                <c:pt idx="6931">
                  <c:v>3.445805786545391E-3</c:v>
                </c:pt>
                <c:pt idx="6932">
                  <c:v>3.4759511662018523E-3</c:v>
                </c:pt>
                <c:pt idx="6933">
                  <c:v>3.4865907119629551E-3</c:v>
                </c:pt>
                <c:pt idx="6934">
                  <c:v>3.4564453323064938E-3</c:v>
                </c:pt>
                <c:pt idx="6935">
                  <c:v>3.3731022238445048E-3</c:v>
                </c:pt>
                <c:pt idx="6936">
                  <c:v>3.4026042197577953E-3</c:v>
                </c:pt>
                <c:pt idx="6937">
                  <c:v>3.3564995214596764E-3</c:v>
                </c:pt>
                <c:pt idx="6938">
                  <c:v>3.2944355045198999E-3</c:v>
                </c:pt>
                <c:pt idx="6939">
                  <c:v>3.0603654977755974E-3</c:v>
                </c:pt>
                <c:pt idx="6940">
                  <c:v>2.7872838232405849E-3</c:v>
                </c:pt>
                <c:pt idx="6941">
                  <c:v>2.5922254842870064E-3</c:v>
                </c:pt>
                <c:pt idx="6942">
                  <c:v>2.484056769049111E-3</c:v>
                </c:pt>
                <c:pt idx="6943">
                  <c:v>2.4273125249898823E-3</c:v>
                </c:pt>
                <c:pt idx="6944">
                  <c:v>2.3936206300797201E-3</c:v>
                </c:pt>
                <c:pt idx="6945">
                  <c:v>2.3829810843186174E-3</c:v>
                </c:pt>
                <c:pt idx="6946">
                  <c:v>2.397167145333421E-3</c:v>
                </c:pt>
                <c:pt idx="6947">
                  <c:v>2.4610044199000515E-3</c:v>
                </c:pt>
                <c:pt idx="6948">
                  <c:v>2.5727196503916479E-3</c:v>
                </c:pt>
                <c:pt idx="6949">
                  <c:v>2.7429523825693199E-3</c:v>
                </c:pt>
                <c:pt idx="6950">
                  <c:v>2.9575165554182568E-3</c:v>
                </c:pt>
                <c:pt idx="6951">
                  <c:v>3.1774005011477487E-3</c:v>
                </c:pt>
                <c:pt idx="6952">
                  <c:v>3.3476332333254206E-3</c:v>
                </c:pt>
                <c:pt idx="6953">
                  <c:v>3.4682147519512728E-3</c:v>
                </c:pt>
                <c:pt idx="6954">
                  <c:v>3.5586508909206636E-3</c:v>
                </c:pt>
                <c:pt idx="6955">
                  <c:v>3.6047555892187826E-3</c:v>
                </c:pt>
                <c:pt idx="6956">
                  <c:v>3.6349009688752439E-3</c:v>
                </c:pt>
                <c:pt idx="6957">
                  <c:v>3.6455405146363466E-3</c:v>
                </c:pt>
                <c:pt idx="6958">
                  <c:v>3.6153951349798853E-3</c:v>
                </c:pt>
                <c:pt idx="6959">
                  <c:v>3.5320520265178963E-3</c:v>
                </c:pt>
                <c:pt idx="6960">
                  <c:v>1.6253705023807526E-3</c:v>
                </c:pt>
                <c:pt idx="6961">
                  <c:v>1.5792658040826336E-3</c:v>
                </c:pt>
                <c:pt idx="6962">
                  <c:v>1.5172017871428571E-3</c:v>
                </c:pt>
                <c:pt idx="6963">
                  <c:v>1.2831317803985547E-3</c:v>
                </c:pt>
                <c:pt idx="6964">
                  <c:v>1.0100501058635421E-3</c:v>
                </c:pt>
                <c:pt idx="6965">
                  <c:v>8.149917669099567E-4</c:v>
                </c:pt>
                <c:pt idx="6966">
                  <c:v>7.0682305167206125E-4</c:v>
                </c:pt>
                <c:pt idx="6967">
                  <c:v>6.5007880761283957E-4</c:v>
                </c:pt>
                <c:pt idx="6968">
                  <c:v>6.1638691270267734E-4</c:v>
                </c:pt>
                <c:pt idx="6969">
                  <c:v>6.0574736694156764E-4</c:v>
                </c:pt>
                <c:pt idx="6970">
                  <c:v>6.1993342795637132E-4</c:v>
                </c:pt>
                <c:pt idx="6971">
                  <c:v>6.8377070252300179E-4</c:v>
                </c:pt>
                <c:pt idx="6972">
                  <c:v>7.9548593301459816E-4</c:v>
                </c:pt>
                <c:pt idx="6973">
                  <c:v>9.6571866519227015E-4</c:v>
                </c:pt>
                <c:pt idx="6974">
                  <c:v>1.1802828380412071E-3</c:v>
                </c:pt>
                <c:pt idx="6975">
                  <c:v>1.4001667837707059E-3</c:v>
                </c:pt>
                <c:pt idx="6976">
                  <c:v>1.5703995159483709E-3</c:v>
                </c:pt>
                <c:pt idx="6977">
                  <c:v>1.69098103457423E-3</c:v>
                </c:pt>
                <c:pt idx="6978">
                  <c:v>1.7814171735436139E-3</c:v>
                </c:pt>
                <c:pt idx="6979">
                  <c:v>1.8275218718417398E-3</c:v>
                </c:pt>
                <c:pt idx="6980">
                  <c:v>1.8576672514981941E-3</c:v>
                </c:pt>
                <c:pt idx="6981">
                  <c:v>1.8683067972593038E-3</c:v>
                </c:pt>
                <c:pt idx="6982">
                  <c:v>1.8381614176028356E-3</c:v>
                </c:pt>
                <c:pt idx="6983">
                  <c:v>1.7548183091408535E-3</c:v>
                </c:pt>
                <c:pt idx="6984">
                  <c:v>-2.8202712969994589E-4</c:v>
                </c:pt>
                <c:pt idx="6985">
                  <c:v>-3.2813182799806481E-4</c:v>
                </c:pt>
                <c:pt idx="6986">
                  <c:v>-3.9019584493784135E-4</c:v>
                </c:pt>
                <c:pt idx="6987">
                  <c:v>-6.242658516821438E-4</c:v>
                </c:pt>
                <c:pt idx="6988">
                  <c:v>-8.9734752621715638E-4</c:v>
                </c:pt>
                <c:pt idx="6989">
                  <c:v>-1.0924058651707383E-3</c:v>
                </c:pt>
                <c:pt idx="6990">
                  <c:v>-1.2005745804086337E-3</c:v>
                </c:pt>
                <c:pt idx="6991">
                  <c:v>-1.2573188244678589E-3</c:v>
                </c:pt>
                <c:pt idx="6992">
                  <c:v>-1.2910107193780211E-3</c:v>
                </c:pt>
                <c:pt idx="6993">
                  <c:v>-1.3016502651391273E-3</c:v>
                </c:pt>
                <c:pt idx="6994">
                  <c:v>-1.2874642041243237E-3</c:v>
                </c:pt>
                <c:pt idx="6995">
                  <c:v>-1.2236269295576932E-3</c:v>
                </c:pt>
                <c:pt idx="6996">
                  <c:v>-1.1119116990660968E-3</c:v>
                </c:pt>
                <c:pt idx="6997">
                  <c:v>-9.4167896688842484E-4</c:v>
                </c:pt>
                <c:pt idx="6998">
                  <c:v>-7.2711479403948787E-4</c:v>
                </c:pt>
                <c:pt idx="6999">
                  <c:v>-5.0723084830999257E-4</c:v>
                </c:pt>
                <c:pt idx="7000">
                  <c:v>-3.3699811613232405E-4</c:v>
                </c:pt>
                <c:pt idx="7001">
                  <c:v>-2.1641659750646844E-4</c:v>
                </c:pt>
                <c:pt idx="7002">
                  <c:v>-1.2598045853708106E-4</c:v>
                </c:pt>
                <c:pt idx="7003">
                  <c:v>-7.9875760238958676E-5</c:v>
                </c:pt>
                <c:pt idx="7004">
                  <c:v>-4.9730380582500844E-5</c:v>
                </c:pt>
                <c:pt idx="7005">
                  <c:v>-3.909083482139461E-5</c:v>
                </c:pt>
                <c:pt idx="7006">
                  <c:v>-6.9236214477859381E-5</c:v>
                </c:pt>
                <c:pt idx="7007">
                  <c:v>-1.5257932293984491E-4</c:v>
                </c:pt>
                <c:pt idx="7008">
                  <c:v>-2.2038177057655157E-3</c:v>
                </c:pt>
                <c:pt idx="7009">
                  <c:v>-2.2499224040636347E-3</c:v>
                </c:pt>
                <c:pt idx="7010">
                  <c:v>-2.3119864210034112E-3</c:v>
                </c:pt>
                <c:pt idx="7011">
                  <c:v>-2.5460564277477137E-3</c:v>
                </c:pt>
                <c:pt idx="7012">
                  <c:v>-2.8191381022827262E-3</c:v>
                </c:pt>
                <c:pt idx="7013">
                  <c:v>-3.0141964412363081E-3</c:v>
                </c:pt>
                <c:pt idx="7014">
                  <c:v>-3.1223651564742036E-3</c:v>
                </c:pt>
                <c:pt idx="7015">
                  <c:v>-3.1791094005334287E-3</c:v>
                </c:pt>
                <c:pt idx="7016">
                  <c:v>-3.212801295443591E-3</c:v>
                </c:pt>
                <c:pt idx="7017">
                  <c:v>-3.2234408412046972E-3</c:v>
                </c:pt>
                <c:pt idx="7018">
                  <c:v>-3.2092547801898935E-3</c:v>
                </c:pt>
                <c:pt idx="7019">
                  <c:v>-3.1454175056232631E-3</c:v>
                </c:pt>
                <c:pt idx="7020">
                  <c:v>-3.0337022751316667E-3</c:v>
                </c:pt>
                <c:pt idx="7021">
                  <c:v>-2.8634695429539947E-3</c:v>
                </c:pt>
                <c:pt idx="7022">
                  <c:v>-2.6489053701050577E-3</c:v>
                </c:pt>
                <c:pt idx="7023">
                  <c:v>-2.4290214243755624E-3</c:v>
                </c:pt>
                <c:pt idx="7024">
                  <c:v>-2.2587886921978939E-3</c:v>
                </c:pt>
                <c:pt idx="7025">
                  <c:v>-2.1382071735720383E-3</c:v>
                </c:pt>
                <c:pt idx="7026">
                  <c:v>-2.0477710346026509E-3</c:v>
                </c:pt>
                <c:pt idx="7027">
                  <c:v>-2.0016663363045285E-3</c:v>
                </c:pt>
                <c:pt idx="7028">
                  <c:v>-1.9715209566480707E-3</c:v>
                </c:pt>
                <c:pt idx="7029">
                  <c:v>-1.9608814108869645E-3</c:v>
                </c:pt>
                <c:pt idx="7030">
                  <c:v>-1.9910267905434292E-3</c:v>
                </c:pt>
                <c:pt idx="7031">
                  <c:v>-2.0743698990054148E-3</c:v>
                </c:pt>
                <c:pt idx="7032">
                  <c:v>-2.3627675084389073E-3</c:v>
                </c:pt>
                <c:pt idx="7033">
                  <c:v>-2.4088722067370262E-3</c:v>
                </c:pt>
                <c:pt idx="7034">
                  <c:v>-2.4709362236768027E-3</c:v>
                </c:pt>
                <c:pt idx="7035">
                  <c:v>-2.7050062304211052E-3</c:v>
                </c:pt>
                <c:pt idx="7036">
                  <c:v>-2.9780879049561178E-3</c:v>
                </c:pt>
                <c:pt idx="7037">
                  <c:v>-3.1731462439096997E-3</c:v>
                </c:pt>
                <c:pt idx="7038">
                  <c:v>-3.2813149591475951E-3</c:v>
                </c:pt>
                <c:pt idx="7039">
                  <c:v>-3.3380592032068203E-3</c:v>
                </c:pt>
                <c:pt idx="7040">
                  <c:v>-3.3717510981169825E-3</c:v>
                </c:pt>
                <c:pt idx="7041">
                  <c:v>-3.3823906438780887E-3</c:v>
                </c:pt>
                <c:pt idx="7042">
                  <c:v>-3.3682045828632851E-3</c:v>
                </c:pt>
                <c:pt idx="7043">
                  <c:v>-3.3043673082966546E-3</c:v>
                </c:pt>
                <c:pt idx="7044">
                  <c:v>-3.1926520778050582E-3</c:v>
                </c:pt>
                <c:pt idx="7045">
                  <c:v>-3.0224193456273862E-3</c:v>
                </c:pt>
                <c:pt idx="7046">
                  <c:v>-2.8078551727784493E-3</c:v>
                </c:pt>
                <c:pt idx="7047">
                  <c:v>-2.587971227048954E-3</c:v>
                </c:pt>
                <c:pt idx="7048">
                  <c:v>-2.4177384948712854E-3</c:v>
                </c:pt>
                <c:pt idx="7049">
                  <c:v>-2.2971569762454298E-3</c:v>
                </c:pt>
                <c:pt idx="7050">
                  <c:v>-2.2067208372760425E-3</c:v>
                </c:pt>
                <c:pt idx="7051">
                  <c:v>-2.1606161389779201E-3</c:v>
                </c:pt>
                <c:pt idx="7052">
                  <c:v>-2.1304707593214622E-3</c:v>
                </c:pt>
                <c:pt idx="7053">
                  <c:v>-2.119831213560356E-3</c:v>
                </c:pt>
                <c:pt idx="7054">
                  <c:v>-2.1499765932168208E-3</c:v>
                </c:pt>
                <c:pt idx="7055">
                  <c:v>-2.2333197016788063E-3</c:v>
                </c:pt>
                <c:pt idx="7056">
                  <c:v>-2.2965384239916585E-3</c:v>
                </c:pt>
                <c:pt idx="7057">
                  <c:v>-2.3426431222897774E-3</c:v>
                </c:pt>
                <c:pt idx="7058">
                  <c:v>-2.404707139229554E-3</c:v>
                </c:pt>
                <c:pt idx="7059">
                  <c:v>-2.6387771459738564E-3</c:v>
                </c:pt>
                <c:pt idx="7060">
                  <c:v>-2.911858820508869E-3</c:v>
                </c:pt>
                <c:pt idx="7061">
                  <c:v>-3.1069171594624509E-3</c:v>
                </c:pt>
                <c:pt idx="7062">
                  <c:v>-3.2150858747003463E-3</c:v>
                </c:pt>
                <c:pt idx="7063">
                  <c:v>-3.2718301187595715E-3</c:v>
                </c:pt>
                <c:pt idx="7064">
                  <c:v>-3.3055220136697337E-3</c:v>
                </c:pt>
                <c:pt idx="7065">
                  <c:v>-3.31616155943084E-3</c:v>
                </c:pt>
                <c:pt idx="7066">
                  <c:v>-3.3019754984160363E-3</c:v>
                </c:pt>
                <c:pt idx="7067">
                  <c:v>-3.2381382238494058E-3</c:v>
                </c:pt>
                <c:pt idx="7068">
                  <c:v>-3.1264229933578094E-3</c:v>
                </c:pt>
                <c:pt idx="7069">
                  <c:v>-2.9561902611801374E-3</c:v>
                </c:pt>
                <c:pt idx="7070">
                  <c:v>-2.7416260883312005E-3</c:v>
                </c:pt>
                <c:pt idx="7071">
                  <c:v>-2.5217421426017052E-3</c:v>
                </c:pt>
                <c:pt idx="7072">
                  <c:v>-2.3515094104240367E-3</c:v>
                </c:pt>
                <c:pt idx="7073">
                  <c:v>-2.230927891798181E-3</c:v>
                </c:pt>
                <c:pt idx="7074">
                  <c:v>-2.1404917528287937E-3</c:v>
                </c:pt>
                <c:pt idx="7075">
                  <c:v>-2.0943870545306713E-3</c:v>
                </c:pt>
                <c:pt idx="7076">
                  <c:v>-2.0642416748742135E-3</c:v>
                </c:pt>
                <c:pt idx="7077">
                  <c:v>-2.0536021291131072E-3</c:v>
                </c:pt>
                <c:pt idx="7078">
                  <c:v>-2.083747508769572E-3</c:v>
                </c:pt>
                <c:pt idx="7079">
                  <c:v>-2.1670906172315575E-3</c:v>
                </c:pt>
                <c:pt idx="7080">
                  <c:v>-3.2502372400320077E-3</c:v>
                </c:pt>
                <c:pt idx="7081">
                  <c:v>-3.2963419383301266E-3</c:v>
                </c:pt>
                <c:pt idx="7082">
                  <c:v>-3.3584059552699032E-3</c:v>
                </c:pt>
                <c:pt idx="7083">
                  <c:v>-3.5924759620142056E-3</c:v>
                </c:pt>
                <c:pt idx="7084">
                  <c:v>-3.8655576365492182E-3</c:v>
                </c:pt>
                <c:pt idx="7085">
                  <c:v>-4.0606159755028001E-3</c:v>
                </c:pt>
                <c:pt idx="7086">
                  <c:v>-4.1687846907406956E-3</c:v>
                </c:pt>
                <c:pt idx="7087">
                  <c:v>-4.2255289347999207E-3</c:v>
                </c:pt>
                <c:pt idx="7088">
                  <c:v>-4.259220829710083E-3</c:v>
                </c:pt>
                <c:pt idx="7089">
                  <c:v>-4.2698603754711892E-3</c:v>
                </c:pt>
                <c:pt idx="7090">
                  <c:v>-4.2556743144563855E-3</c:v>
                </c:pt>
                <c:pt idx="7091">
                  <c:v>-4.191837039889755E-3</c:v>
                </c:pt>
                <c:pt idx="7092">
                  <c:v>-4.0801218093981587E-3</c:v>
                </c:pt>
                <c:pt idx="7093">
                  <c:v>-3.9098890772204867E-3</c:v>
                </c:pt>
                <c:pt idx="7094">
                  <c:v>-3.6953249043715497E-3</c:v>
                </c:pt>
                <c:pt idx="7095">
                  <c:v>-3.4754409586420544E-3</c:v>
                </c:pt>
                <c:pt idx="7096">
                  <c:v>-3.3052082264643859E-3</c:v>
                </c:pt>
                <c:pt idx="7097">
                  <c:v>-3.1846267078385303E-3</c:v>
                </c:pt>
                <c:pt idx="7098">
                  <c:v>-3.0941905688691429E-3</c:v>
                </c:pt>
                <c:pt idx="7099">
                  <c:v>-3.0480858705710205E-3</c:v>
                </c:pt>
                <c:pt idx="7100">
                  <c:v>-3.0179404909145627E-3</c:v>
                </c:pt>
                <c:pt idx="7101">
                  <c:v>-3.0073009451534564E-3</c:v>
                </c:pt>
                <c:pt idx="7102">
                  <c:v>-3.0374463248099212E-3</c:v>
                </c:pt>
                <c:pt idx="7103">
                  <c:v>-3.1207894332719067E-3</c:v>
                </c:pt>
                <c:pt idx="7104">
                  <c:v>-3.2502372400320077E-3</c:v>
                </c:pt>
                <c:pt idx="7105">
                  <c:v>-3.2963419383301266E-3</c:v>
                </c:pt>
                <c:pt idx="7106">
                  <c:v>-3.3584059552699032E-3</c:v>
                </c:pt>
                <c:pt idx="7107">
                  <c:v>-3.5924759620142056E-3</c:v>
                </c:pt>
                <c:pt idx="7108">
                  <c:v>-3.8655576365492182E-3</c:v>
                </c:pt>
                <c:pt idx="7109">
                  <c:v>-4.0606159755028001E-3</c:v>
                </c:pt>
                <c:pt idx="7110">
                  <c:v>-4.1687846907406956E-3</c:v>
                </c:pt>
                <c:pt idx="7111">
                  <c:v>-4.2255289347999207E-3</c:v>
                </c:pt>
                <c:pt idx="7112">
                  <c:v>-4.259220829710083E-3</c:v>
                </c:pt>
                <c:pt idx="7113">
                  <c:v>-4.2698603754711892E-3</c:v>
                </c:pt>
                <c:pt idx="7114">
                  <c:v>-4.2556743144563855E-3</c:v>
                </c:pt>
                <c:pt idx="7115">
                  <c:v>-4.191837039889755E-3</c:v>
                </c:pt>
                <c:pt idx="7116">
                  <c:v>-4.0801218093981587E-3</c:v>
                </c:pt>
                <c:pt idx="7117">
                  <c:v>-3.9098890772204867E-3</c:v>
                </c:pt>
                <c:pt idx="7118">
                  <c:v>-3.6953249043715497E-3</c:v>
                </c:pt>
                <c:pt idx="7119">
                  <c:v>-3.4754409586420544E-3</c:v>
                </c:pt>
                <c:pt idx="7120">
                  <c:v>-3.3052082264643859E-3</c:v>
                </c:pt>
                <c:pt idx="7121">
                  <c:v>-3.1846267078385303E-3</c:v>
                </c:pt>
                <c:pt idx="7122">
                  <c:v>-3.0941905688691429E-3</c:v>
                </c:pt>
                <c:pt idx="7123">
                  <c:v>-3.0480858705710205E-3</c:v>
                </c:pt>
                <c:pt idx="7124">
                  <c:v>-3.0179404909145627E-3</c:v>
                </c:pt>
                <c:pt idx="7125">
                  <c:v>-3.0073009451534564E-3</c:v>
                </c:pt>
                <c:pt idx="7126">
                  <c:v>-3.0374463248099212E-3</c:v>
                </c:pt>
                <c:pt idx="7127">
                  <c:v>-3.1207894332719067E-3</c:v>
                </c:pt>
                <c:pt idx="7128">
                  <c:v>-1.1297594106247019E-3</c:v>
                </c:pt>
                <c:pt idx="7129">
                  <c:v>-1.1758641089228208E-3</c:v>
                </c:pt>
                <c:pt idx="7130">
                  <c:v>-1.2379281258625974E-3</c:v>
                </c:pt>
                <c:pt idx="7131">
                  <c:v>-1.4719981326068998E-3</c:v>
                </c:pt>
                <c:pt idx="7132">
                  <c:v>-1.7450798071419124E-3</c:v>
                </c:pt>
                <c:pt idx="7133">
                  <c:v>-1.9401381460954943E-3</c:v>
                </c:pt>
                <c:pt idx="7134">
                  <c:v>-2.0483068613333898E-3</c:v>
                </c:pt>
                <c:pt idx="7135">
                  <c:v>-2.1050511053926149E-3</c:v>
                </c:pt>
                <c:pt idx="7136">
                  <c:v>-2.1387430003027771E-3</c:v>
                </c:pt>
                <c:pt idx="7137">
                  <c:v>-2.1493825460638834E-3</c:v>
                </c:pt>
                <c:pt idx="7138">
                  <c:v>-2.1351964850490797E-3</c:v>
                </c:pt>
                <c:pt idx="7139">
                  <c:v>-2.0713592104824492E-3</c:v>
                </c:pt>
                <c:pt idx="7140">
                  <c:v>-1.9596439799908529E-3</c:v>
                </c:pt>
                <c:pt idx="7141">
                  <c:v>-1.7894112478131809E-3</c:v>
                </c:pt>
                <c:pt idx="7142">
                  <c:v>-1.5748470749642439E-3</c:v>
                </c:pt>
                <c:pt idx="7143">
                  <c:v>-1.3549631292347486E-3</c:v>
                </c:pt>
                <c:pt idx="7144">
                  <c:v>-1.1847303970570801E-3</c:v>
                </c:pt>
                <c:pt idx="7145">
                  <c:v>-1.0641488784312245E-3</c:v>
                </c:pt>
                <c:pt idx="7146">
                  <c:v>-9.7371273946183709E-4</c:v>
                </c:pt>
                <c:pt idx="7147">
                  <c:v>-9.276080411637147E-4</c:v>
                </c:pt>
                <c:pt idx="7148">
                  <c:v>-8.9746266150725687E-4</c:v>
                </c:pt>
                <c:pt idx="7149">
                  <c:v>-8.8682311574615064E-4</c:v>
                </c:pt>
                <c:pt idx="7150">
                  <c:v>-9.1696849540261541E-4</c:v>
                </c:pt>
                <c:pt idx="7151">
                  <c:v>-1.0003116038646009E-3</c:v>
                </c:pt>
                <c:pt idx="7152">
                  <c:v>1.3627484187826062E-3</c:v>
                </c:pt>
                <c:pt idx="7153">
                  <c:v>1.3166437204844873E-3</c:v>
                </c:pt>
                <c:pt idx="7154">
                  <c:v>1.2545797035447108E-3</c:v>
                </c:pt>
                <c:pt idx="7155">
                  <c:v>1.0205096968004083E-3</c:v>
                </c:pt>
                <c:pt idx="7156">
                  <c:v>7.4742802226539576E-4</c:v>
                </c:pt>
                <c:pt idx="7157">
                  <c:v>5.5236968331181038E-4</c:v>
                </c:pt>
                <c:pt idx="7158">
                  <c:v>4.4420096807391493E-4</c:v>
                </c:pt>
                <c:pt idx="7159">
                  <c:v>3.8745672401469325E-4</c:v>
                </c:pt>
                <c:pt idx="7160">
                  <c:v>3.5376482910453103E-4</c:v>
                </c:pt>
                <c:pt idx="7161">
                  <c:v>3.4312528334342132E-4</c:v>
                </c:pt>
                <c:pt idx="7162">
                  <c:v>3.5731134435822501E-4</c:v>
                </c:pt>
                <c:pt idx="7163">
                  <c:v>4.2114861892485547E-4</c:v>
                </c:pt>
                <c:pt idx="7164">
                  <c:v>5.3286384941645185E-4</c:v>
                </c:pt>
                <c:pt idx="7165">
                  <c:v>7.0309658159412383E-4</c:v>
                </c:pt>
                <c:pt idx="7166">
                  <c:v>9.1766075444306081E-4</c:v>
                </c:pt>
                <c:pt idx="7167">
                  <c:v>1.1375447001725596E-3</c:v>
                </c:pt>
                <c:pt idx="7168">
                  <c:v>1.3077774323502246E-3</c:v>
                </c:pt>
                <c:pt idx="7169">
                  <c:v>1.4283589509760837E-3</c:v>
                </c:pt>
                <c:pt idx="7170">
                  <c:v>1.5187950899454676E-3</c:v>
                </c:pt>
                <c:pt idx="7171">
                  <c:v>1.5648997882435935E-3</c:v>
                </c:pt>
                <c:pt idx="7172">
                  <c:v>1.5950451679000478E-3</c:v>
                </c:pt>
                <c:pt idx="7173">
                  <c:v>1.6056847136611575E-3</c:v>
                </c:pt>
                <c:pt idx="7174">
                  <c:v>1.5755393340046893E-3</c:v>
                </c:pt>
                <c:pt idx="7175">
                  <c:v>1.4921962255427072E-3</c:v>
                </c:pt>
                <c:pt idx="7176">
                  <c:v>1.1496682214559954E-3</c:v>
                </c:pt>
                <c:pt idx="7177">
                  <c:v>1.1035635231578765E-3</c:v>
                </c:pt>
                <c:pt idx="7178">
                  <c:v>1.0414995062181E-3</c:v>
                </c:pt>
                <c:pt idx="7179">
                  <c:v>8.0742949947379752E-4</c:v>
                </c:pt>
                <c:pt idx="7180">
                  <c:v>5.3434782493878494E-4</c:v>
                </c:pt>
                <c:pt idx="7181">
                  <c:v>3.392894859852065E-4</c:v>
                </c:pt>
                <c:pt idx="7182">
                  <c:v>2.3112077074731105E-4</c:v>
                </c:pt>
                <c:pt idx="7183">
                  <c:v>1.7437652668808243E-4</c:v>
                </c:pt>
                <c:pt idx="7184">
                  <c:v>1.406846317779202E-4</c:v>
                </c:pt>
                <c:pt idx="7185">
                  <c:v>1.3004508601681744E-4</c:v>
                </c:pt>
                <c:pt idx="7186">
                  <c:v>1.4423114703162113E-4</c:v>
                </c:pt>
                <c:pt idx="7187">
                  <c:v>2.0806842159825159E-4</c:v>
                </c:pt>
                <c:pt idx="7188">
                  <c:v>3.1978365208984796E-4</c:v>
                </c:pt>
                <c:pt idx="7189">
                  <c:v>4.9001638426751995E-4</c:v>
                </c:pt>
                <c:pt idx="7190">
                  <c:v>7.0458055711645692E-4</c:v>
                </c:pt>
                <c:pt idx="7191">
                  <c:v>9.2446450284594875E-4</c:v>
                </c:pt>
                <c:pt idx="7192">
                  <c:v>1.0946972350236207E-3</c:v>
                </c:pt>
                <c:pt idx="7193">
                  <c:v>1.2152787536494729E-3</c:v>
                </c:pt>
                <c:pt idx="7194">
                  <c:v>1.3057148926188637E-3</c:v>
                </c:pt>
                <c:pt idx="7195">
                  <c:v>1.3518195909169826E-3</c:v>
                </c:pt>
                <c:pt idx="7196">
                  <c:v>1.3819649705734439E-3</c:v>
                </c:pt>
                <c:pt idx="7197">
                  <c:v>1.3926045163345467E-3</c:v>
                </c:pt>
                <c:pt idx="7198">
                  <c:v>1.3624591366780854E-3</c:v>
                </c:pt>
                <c:pt idx="7199">
                  <c:v>1.2791160282160964E-3</c:v>
                </c:pt>
                <c:pt idx="7200">
                  <c:v>1.1496682214559954E-3</c:v>
                </c:pt>
                <c:pt idx="7201">
                  <c:v>1.1035635231578765E-3</c:v>
                </c:pt>
                <c:pt idx="7202">
                  <c:v>1.0414995062181E-3</c:v>
                </c:pt>
                <c:pt idx="7203">
                  <c:v>8.0742949947379752E-4</c:v>
                </c:pt>
                <c:pt idx="7204">
                  <c:v>5.3434782493878494E-4</c:v>
                </c:pt>
                <c:pt idx="7205">
                  <c:v>3.392894859852065E-4</c:v>
                </c:pt>
                <c:pt idx="7206">
                  <c:v>2.3112077074731105E-4</c:v>
                </c:pt>
                <c:pt idx="7207">
                  <c:v>1.7437652668808243E-4</c:v>
                </c:pt>
                <c:pt idx="7208">
                  <c:v>1.406846317779202E-4</c:v>
                </c:pt>
                <c:pt idx="7209">
                  <c:v>1.3004508601681744E-4</c:v>
                </c:pt>
                <c:pt idx="7210">
                  <c:v>1.4423114703162113E-4</c:v>
                </c:pt>
                <c:pt idx="7211">
                  <c:v>2.0806842159825159E-4</c:v>
                </c:pt>
                <c:pt idx="7212">
                  <c:v>3.1978365208984796E-4</c:v>
                </c:pt>
                <c:pt idx="7213">
                  <c:v>4.9001638426751995E-4</c:v>
                </c:pt>
                <c:pt idx="7214">
                  <c:v>7.0458055711645692E-4</c:v>
                </c:pt>
                <c:pt idx="7215">
                  <c:v>9.2446450284594875E-4</c:v>
                </c:pt>
                <c:pt idx="7216">
                  <c:v>1.0946972350236207E-3</c:v>
                </c:pt>
                <c:pt idx="7217">
                  <c:v>1.2152787536494729E-3</c:v>
                </c:pt>
                <c:pt idx="7218">
                  <c:v>1.3057148926188637E-3</c:v>
                </c:pt>
                <c:pt idx="7219">
                  <c:v>1.3518195909169826E-3</c:v>
                </c:pt>
                <c:pt idx="7220">
                  <c:v>1.3819649705734439E-3</c:v>
                </c:pt>
                <c:pt idx="7221">
                  <c:v>1.3926045163345467E-3</c:v>
                </c:pt>
                <c:pt idx="7222">
                  <c:v>1.3624591366780854E-3</c:v>
                </c:pt>
                <c:pt idx="7223">
                  <c:v>1.2791160282160964E-3</c:v>
                </c:pt>
                <c:pt idx="7224">
                  <c:v>2.1033670374963447E-3</c:v>
                </c:pt>
                <c:pt idx="7225">
                  <c:v>2.0572623391982257E-3</c:v>
                </c:pt>
                <c:pt idx="7226">
                  <c:v>1.9951983222584492E-3</c:v>
                </c:pt>
                <c:pt idx="7227">
                  <c:v>1.7611283155141468E-3</c:v>
                </c:pt>
                <c:pt idx="7228">
                  <c:v>1.4880466409791342E-3</c:v>
                </c:pt>
                <c:pt idx="7229">
                  <c:v>1.2929883020255557E-3</c:v>
                </c:pt>
                <c:pt idx="7230">
                  <c:v>1.1848195867876603E-3</c:v>
                </c:pt>
                <c:pt idx="7231">
                  <c:v>1.1280753427284317E-3</c:v>
                </c:pt>
                <c:pt idx="7232">
                  <c:v>1.0943834478182694E-3</c:v>
                </c:pt>
                <c:pt idx="7233">
                  <c:v>1.0837439020571667E-3</c:v>
                </c:pt>
                <c:pt idx="7234">
                  <c:v>1.0979299630719704E-3</c:v>
                </c:pt>
                <c:pt idx="7235">
                  <c:v>1.1617672376386008E-3</c:v>
                </c:pt>
                <c:pt idx="7236">
                  <c:v>1.2734824681301972E-3</c:v>
                </c:pt>
                <c:pt idx="7237">
                  <c:v>1.4437152003078692E-3</c:v>
                </c:pt>
                <c:pt idx="7238">
                  <c:v>1.6582793731568062E-3</c:v>
                </c:pt>
                <c:pt idx="7239">
                  <c:v>1.878163318886298E-3</c:v>
                </c:pt>
                <c:pt idx="7240">
                  <c:v>2.04839605106397E-3</c:v>
                </c:pt>
                <c:pt idx="7241">
                  <c:v>2.1689775696898221E-3</c:v>
                </c:pt>
                <c:pt idx="7242">
                  <c:v>2.259413708659213E-3</c:v>
                </c:pt>
                <c:pt idx="7243">
                  <c:v>2.3055184069573319E-3</c:v>
                </c:pt>
                <c:pt idx="7244">
                  <c:v>2.3356637866137932E-3</c:v>
                </c:pt>
                <c:pt idx="7245">
                  <c:v>2.3463033323748959E-3</c:v>
                </c:pt>
                <c:pt idx="7246">
                  <c:v>2.3161579527184346E-3</c:v>
                </c:pt>
                <c:pt idx="7247">
                  <c:v>2.2328148442564456E-3</c:v>
                </c:pt>
                <c:pt idx="7248">
                  <c:v>1.5073052774711264E-3</c:v>
                </c:pt>
                <c:pt idx="7249">
                  <c:v>1.4612005791730075E-3</c:v>
                </c:pt>
                <c:pt idx="7250">
                  <c:v>1.3991365622332309E-3</c:v>
                </c:pt>
                <c:pt idx="7251">
                  <c:v>1.1650665554889285E-3</c:v>
                </c:pt>
                <c:pt idx="7252">
                  <c:v>8.919848809539159E-4</c:v>
                </c:pt>
                <c:pt idx="7253">
                  <c:v>6.9692654200033746E-4</c:v>
                </c:pt>
                <c:pt idx="7254">
                  <c:v>5.8875782676244201E-4</c:v>
                </c:pt>
                <c:pt idx="7255">
                  <c:v>5.3201358270321339E-4</c:v>
                </c:pt>
                <c:pt idx="7256">
                  <c:v>4.9832168779305117E-4</c:v>
                </c:pt>
                <c:pt idx="7257">
                  <c:v>4.876821420319484E-4</c:v>
                </c:pt>
                <c:pt idx="7258">
                  <c:v>5.0186820304675209E-4</c:v>
                </c:pt>
                <c:pt idx="7259">
                  <c:v>5.6570547761338255E-4</c:v>
                </c:pt>
                <c:pt idx="7260">
                  <c:v>6.7742070810497892E-4</c:v>
                </c:pt>
                <c:pt idx="7261">
                  <c:v>8.4765344028265091E-4</c:v>
                </c:pt>
                <c:pt idx="7262">
                  <c:v>1.0622176131315879E-3</c:v>
                </c:pt>
                <c:pt idx="7263">
                  <c:v>1.2821015588610797E-3</c:v>
                </c:pt>
                <c:pt idx="7264">
                  <c:v>1.4523342910387517E-3</c:v>
                </c:pt>
                <c:pt idx="7265">
                  <c:v>1.5729158096646038E-3</c:v>
                </c:pt>
                <c:pt idx="7266">
                  <c:v>1.6633519486339947E-3</c:v>
                </c:pt>
                <c:pt idx="7267">
                  <c:v>1.7094566469321136E-3</c:v>
                </c:pt>
                <c:pt idx="7268">
                  <c:v>1.7396020265885749E-3</c:v>
                </c:pt>
                <c:pt idx="7269">
                  <c:v>1.7502415723496777E-3</c:v>
                </c:pt>
                <c:pt idx="7270">
                  <c:v>1.7200961926932164E-3</c:v>
                </c:pt>
                <c:pt idx="7271">
                  <c:v>1.6367530842312274E-3</c:v>
                </c:pt>
                <c:pt idx="7272">
                  <c:v>3.5759469664160583E-3</c:v>
                </c:pt>
                <c:pt idx="7273">
                  <c:v>3.5298422681179394E-3</c:v>
                </c:pt>
                <c:pt idx="7274">
                  <c:v>3.4677782511781628E-3</c:v>
                </c:pt>
                <c:pt idx="7275">
                  <c:v>3.2337082444338604E-3</c:v>
                </c:pt>
                <c:pt idx="7276">
                  <c:v>2.9606265698988478E-3</c:v>
                </c:pt>
                <c:pt idx="7277">
                  <c:v>2.7655682309452624E-3</c:v>
                </c:pt>
                <c:pt idx="7278">
                  <c:v>2.657399515707367E-3</c:v>
                </c:pt>
                <c:pt idx="7279">
                  <c:v>2.6006552716481453E-3</c:v>
                </c:pt>
                <c:pt idx="7280">
                  <c:v>2.5669633767379831E-3</c:v>
                </c:pt>
                <c:pt idx="7281">
                  <c:v>2.5563238309768734E-3</c:v>
                </c:pt>
                <c:pt idx="7282">
                  <c:v>2.570509891991677E-3</c:v>
                </c:pt>
                <c:pt idx="7283">
                  <c:v>2.6343471665583075E-3</c:v>
                </c:pt>
                <c:pt idx="7284">
                  <c:v>2.7460623970499039E-3</c:v>
                </c:pt>
                <c:pt idx="7285">
                  <c:v>2.9162951292275759E-3</c:v>
                </c:pt>
                <c:pt idx="7286">
                  <c:v>3.1308593020765128E-3</c:v>
                </c:pt>
                <c:pt idx="7287">
                  <c:v>3.3507432478060116E-3</c:v>
                </c:pt>
                <c:pt idx="7288">
                  <c:v>3.5209759799836766E-3</c:v>
                </c:pt>
                <c:pt idx="7289">
                  <c:v>3.6415574986095357E-3</c:v>
                </c:pt>
                <c:pt idx="7290">
                  <c:v>3.7319936375789196E-3</c:v>
                </c:pt>
                <c:pt idx="7291">
                  <c:v>3.7780983358770455E-3</c:v>
                </c:pt>
                <c:pt idx="7292">
                  <c:v>3.8082437155334999E-3</c:v>
                </c:pt>
                <c:pt idx="7293">
                  <c:v>3.8188832612946096E-3</c:v>
                </c:pt>
                <c:pt idx="7294">
                  <c:v>3.7887378816381413E-3</c:v>
                </c:pt>
                <c:pt idx="7295">
                  <c:v>3.7053947731761593E-3</c:v>
                </c:pt>
                <c:pt idx="7296">
                  <c:v>1.2974032096840088E-4</c:v>
                </c:pt>
                <c:pt idx="7297">
                  <c:v>8.3635622670281962E-5</c:v>
                </c:pt>
                <c:pt idx="7298">
                  <c:v>2.1571605730505428E-5</c:v>
                </c:pt>
                <c:pt idx="7299">
                  <c:v>-2.1249840101379702E-4</c:v>
                </c:pt>
                <c:pt idx="7300">
                  <c:v>-4.8558007554880961E-4</c:v>
                </c:pt>
                <c:pt idx="7301">
                  <c:v>-6.8063841450239151E-4</c:v>
                </c:pt>
                <c:pt idx="7302">
                  <c:v>-7.8880712974028697E-4</c:v>
                </c:pt>
                <c:pt idx="7303">
                  <c:v>-8.4555137379951212E-4</c:v>
                </c:pt>
                <c:pt idx="7304">
                  <c:v>-8.7924326870967434E-4</c:v>
                </c:pt>
                <c:pt idx="7305">
                  <c:v>-8.8988281447078058E-4</c:v>
                </c:pt>
                <c:pt idx="7306">
                  <c:v>-8.7569675345597689E-4</c:v>
                </c:pt>
                <c:pt idx="7307">
                  <c:v>-8.1185947888934643E-4</c:v>
                </c:pt>
                <c:pt idx="7308">
                  <c:v>-7.0014424839775005E-4</c:v>
                </c:pt>
                <c:pt idx="7309">
                  <c:v>-5.2991151622007807E-4</c:v>
                </c:pt>
                <c:pt idx="7310">
                  <c:v>-3.1534734337114109E-4</c:v>
                </c:pt>
                <c:pt idx="7311">
                  <c:v>-9.5463397641645797E-5</c:v>
                </c:pt>
                <c:pt idx="7312">
                  <c:v>7.4769334536022719E-5</c:v>
                </c:pt>
                <c:pt idx="7313">
                  <c:v>1.9535085316187834E-4</c:v>
                </c:pt>
                <c:pt idx="7314">
                  <c:v>2.8578699213126571E-4</c:v>
                </c:pt>
                <c:pt idx="7315">
                  <c:v>3.318916904293881E-4</c:v>
                </c:pt>
                <c:pt idx="7316">
                  <c:v>3.6203707008584593E-4</c:v>
                </c:pt>
                <c:pt idx="7317">
                  <c:v>3.7267661584695216E-4</c:v>
                </c:pt>
                <c:pt idx="7318">
                  <c:v>3.4253123619048739E-4</c:v>
                </c:pt>
                <c:pt idx="7319">
                  <c:v>2.5918812772850186E-4</c:v>
                </c:pt>
                <c:pt idx="7320">
                  <c:v>1.0834391370087501E-3</c:v>
                </c:pt>
                <c:pt idx="7321">
                  <c:v>1.0373344387106312E-3</c:v>
                </c:pt>
                <c:pt idx="7322">
                  <c:v>9.7527042177085466E-4</c:v>
                </c:pt>
                <c:pt idx="7323">
                  <c:v>7.4120041502655221E-4</c:v>
                </c:pt>
                <c:pt idx="7324">
                  <c:v>4.6811874049153962E-4</c:v>
                </c:pt>
                <c:pt idx="7325">
                  <c:v>2.7306040153795771E-4</c:v>
                </c:pt>
                <c:pt idx="7326">
                  <c:v>1.6489168630006226E-4</c:v>
                </c:pt>
                <c:pt idx="7327">
                  <c:v>1.0814744224083711E-4</c:v>
                </c:pt>
                <c:pt idx="7328">
                  <c:v>7.4455547330674887E-5</c:v>
                </c:pt>
                <c:pt idx="7329">
                  <c:v>6.3816001569568653E-5</c:v>
                </c:pt>
                <c:pt idx="7330">
                  <c:v>7.8002062584372339E-5</c:v>
                </c:pt>
                <c:pt idx="7331">
                  <c:v>1.418393371510028E-4</c:v>
                </c:pt>
                <c:pt idx="7332">
                  <c:v>2.5355456764259918E-4</c:v>
                </c:pt>
                <c:pt idx="7333">
                  <c:v>4.2378729982027116E-4</c:v>
                </c:pt>
                <c:pt idx="7334">
                  <c:v>6.3835147266920814E-4</c:v>
                </c:pt>
                <c:pt idx="7335">
                  <c:v>8.5823541839870343E-4</c:v>
                </c:pt>
                <c:pt idx="7336">
                  <c:v>1.0284681505763719E-3</c:v>
                </c:pt>
                <c:pt idx="7337">
                  <c:v>1.1490496692022276E-3</c:v>
                </c:pt>
                <c:pt idx="7338">
                  <c:v>1.2394858081716149E-3</c:v>
                </c:pt>
                <c:pt idx="7339">
                  <c:v>1.2855905064697373E-3</c:v>
                </c:pt>
                <c:pt idx="7340">
                  <c:v>1.3157358861261952E-3</c:v>
                </c:pt>
                <c:pt idx="7341">
                  <c:v>1.3263754318873014E-3</c:v>
                </c:pt>
                <c:pt idx="7342">
                  <c:v>1.2962300522308366E-3</c:v>
                </c:pt>
                <c:pt idx="7343">
                  <c:v>1.2128869437688511E-3</c:v>
                </c:pt>
                <c:pt idx="7344">
                  <c:v>1.6938938410188363E-3</c:v>
                </c:pt>
                <c:pt idx="7345">
                  <c:v>1.6477891427207174E-3</c:v>
                </c:pt>
                <c:pt idx="7346">
                  <c:v>1.5857251257809409E-3</c:v>
                </c:pt>
                <c:pt idx="7347">
                  <c:v>1.3516551190366384E-3</c:v>
                </c:pt>
                <c:pt idx="7348">
                  <c:v>1.0785734445016258E-3</c:v>
                </c:pt>
                <c:pt idx="7349">
                  <c:v>8.8351510554804738E-4</c:v>
                </c:pt>
                <c:pt idx="7350">
                  <c:v>7.7534639031015193E-4</c:v>
                </c:pt>
                <c:pt idx="7351">
                  <c:v>7.1860214625092331E-4</c:v>
                </c:pt>
                <c:pt idx="7352">
                  <c:v>6.8491025134076108E-4</c:v>
                </c:pt>
                <c:pt idx="7353">
                  <c:v>6.7427070557965832E-4</c:v>
                </c:pt>
                <c:pt idx="7354">
                  <c:v>6.8845676659446201E-4</c:v>
                </c:pt>
                <c:pt idx="7355">
                  <c:v>7.5229404116109247E-4</c:v>
                </c:pt>
                <c:pt idx="7356">
                  <c:v>8.6400927165268884E-4</c:v>
                </c:pt>
                <c:pt idx="7357">
                  <c:v>1.0342420038303608E-3</c:v>
                </c:pt>
                <c:pt idx="7358">
                  <c:v>1.2488061766792978E-3</c:v>
                </c:pt>
                <c:pt idx="7359">
                  <c:v>1.4686901224087896E-3</c:v>
                </c:pt>
                <c:pt idx="7360">
                  <c:v>1.6389228545864616E-3</c:v>
                </c:pt>
                <c:pt idx="7361">
                  <c:v>1.7595043732123138E-3</c:v>
                </c:pt>
                <c:pt idx="7362">
                  <c:v>1.8499405121817046E-3</c:v>
                </c:pt>
                <c:pt idx="7363">
                  <c:v>1.8960452104798235E-3</c:v>
                </c:pt>
                <c:pt idx="7364">
                  <c:v>1.9261905901362848E-3</c:v>
                </c:pt>
                <c:pt idx="7365">
                  <c:v>1.9368301358973876E-3</c:v>
                </c:pt>
                <c:pt idx="7366">
                  <c:v>1.9066847562409263E-3</c:v>
                </c:pt>
                <c:pt idx="7367">
                  <c:v>1.8233416477789373E-3</c:v>
                </c:pt>
                <c:pt idx="7368">
                  <c:v>1.9323185450289236E-3</c:v>
                </c:pt>
                <c:pt idx="7369">
                  <c:v>1.8862138467308047E-3</c:v>
                </c:pt>
                <c:pt idx="7370">
                  <c:v>1.8241498297910282E-3</c:v>
                </c:pt>
                <c:pt idx="7371">
                  <c:v>1.5900798230467257E-3</c:v>
                </c:pt>
                <c:pt idx="7372">
                  <c:v>1.3169981485117131E-3</c:v>
                </c:pt>
                <c:pt idx="7373">
                  <c:v>1.1219398095581347E-3</c:v>
                </c:pt>
                <c:pt idx="7374">
                  <c:v>1.0137710943202392E-3</c:v>
                </c:pt>
                <c:pt idx="7375">
                  <c:v>9.5702685026101061E-4</c:v>
                </c:pt>
                <c:pt idx="7376">
                  <c:v>9.2333495535084839E-4</c:v>
                </c:pt>
                <c:pt idx="7377">
                  <c:v>9.1269540958974563E-4</c:v>
                </c:pt>
                <c:pt idx="7378">
                  <c:v>9.2688147060454931E-4</c:v>
                </c:pt>
                <c:pt idx="7379">
                  <c:v>9.9071874517117978E-4</c:v>
                </c:pt>
                <c:pt idx="7380">
                  <c:v>1.1024339756627761E-3</c:v>
                </c:pt>
                <c:pt idx="7381">
                  <c:v>1.2726667078404481E-3</c:v>
                </c:pt>
                <c:pt idx="7382">
                  <c:v>1.4872308806893851E-3</c:v>
                </c:pt>
                <c:pt idx="7383">
                  <c:v>1.7071148264188769E-3</c:v>
                </c:pt>
                <c:pt idx="7384">
                  <c:v>1.8773475585965489E-3</c:v>
                </c:pt>
                <c:pt idx="7385">
                  <c:v>1.9979290772224011E-3</c:v>
                </c:pt>
                <c:pt idx="7386">
                  <c:v>2.0883652161917919E-3</c:v>
                </c:pt>
                <c:pt idx="7387">
                  <c:v>2.1344699144899108E-3</c:v>
                </c:pt>
                <c:pt idx="7388">
                  <c:v>2.1646152941463721E-3</c:v>
                </c:pt>
                <c:pt idx="7389">
                  <c:v>2.1752548399074749E-3</c:v>
                </c:pt>
                <c:pt idx="7390">
                  <c:v>2.1451094602510136E-3</c:v>
                </c:pt>
                <c:pt idx="7391">
                  <c:v>2.0617663517890246E-3</c:v>
                </c:pt>
                <c:pt idx="7392">
                  <c:v>3.0990975583958837E-3</c:v>
                </c:pt>
                <c:pt idx="7393">
                  <c:v>3.0529928600977647E-3</c:v>
                </c:pt>
                <c:pt idx="7394">
                  <c:v>2.9909288431579882E-3</c:v>
                </c:pt>
                <c:pt idx="7395">
                  <c:v>2.7568588364136858E-3</c:v>
                </c:pt>
                <c:pt idx="7396">
                  <c:v>2.4837771618786732E-3</c:v>
                </c:pt>
                <c:pt idx="7397">
                  <c:v>2.2887188229250878E-3</c:v>
                </c:pt>
                <c:pt idx="7398">
                  <c:v>2.1805501076871923E-3</c:v>
                </c:pt>
                <c:pt idx="7399">
                  <c:v>2.1238058636279707E-3</c:v>
                </c:pt>
                <c:pt idx="7400">
                  <c:v>2.0901139687178084E-3</c:v>
                </c:pt>
                <c:pt idx="7401">
                  <c:v>2.0794744229566987E-3</c:v>
                </c:pt>
                <c:pt idx="7402">
                  <c:v>2.0936604839715024E-3</c:v>
                </c:pt>
                <c:pt idx="7403">
                  <c:v>2.1574977585381329E-3</c:v>
                </c:pt>
                <c:pt idx="7404">
                  <c:v>2.2692129890297293E-3</c:v>
                </c:pt>
                <c:pt idx="7405">
                  <c:v>2.4394457212074012E-3</c:v>
                </c:pt>
                <c:pt idx="7406">
                  <c:v>2.6540098940563382E-3</c:v>
                </c:pt>
                <c:pt idx="7407">
                  <c:v>2.873893839785837E-3</c:v>
                </c:pt>
                <c:pt idx="7408">
                  <c:v>3.044126571963502E-3</c:v>
                </c:pt>
                <c:pt idx="7409">
                  <c:v>3.1647080905893611E-3</c:v>
                </c:pt>
                <c:pt idx="7410">
                  <c:v>3.255144229558745E-3</c:v>
                </c:pt>
                <c:pt idx="7411">
                  <c:v>3.3012489278568709E-3</c:v>
                </c:pt>
                <c:pt idx="7412">
                  <c:v>3.3313943075133252E-3</c:v>
                </c:pt>
                <c:pt idx="7413">
                  <c:v>3.3420338532744349E-3</c:v>
                </c:pt>
                <c:pt idx="7414">
                  <c:v>3.3118884736179667E-3</c:v>
                </c:pt>
                <c:pt idx="7415">
                  <c:v>3.2285453651559846E-3</c:v>
                </c:pt>
                <c:pt idx="7416">
                  <c:v>1.7192383477023163E-3</c:v>
                </c:pt>
                <c:pt idx="7417">
                  <c:v>1.6731336494041973E-3</c:v>
                </c:pt>
                <c:pt idx="7418">
                  <c:v>1.6110696324644208E-3</c:v>
                </c:pt>
                <c:pt idx="7419">
                  <c:v>1.3769996257201184E-3</c:v>
                </c:pt>
                <c:pt idx="7420">
                  <c:v>1.1039179511851058E-3</c:v>
                </c:pt>
                <c:pt idx="7421">
                  <c:v>9.0885961223152387E-4</c:v>
                </c:pt>
                <c:pt idx="7422">
                  <c:v>8.0069089699362841E-4</c:v>
                </c:pt>
                <c:pt idx="7423">
                  <c:v>7.4394665293440326E-4</c:v>
                </c:pt>
                <c:pt idx="7424">
                  <c:v>7.1025475802424104E-4</c:v>
                </c:pt>
                <c:pt idx="7425">
                  <c:v>6.9961521226313481E-4</c:v>
                </c:pt>
                <c:pt idx="7426">
                  <c:v>7.1380127327793849E-4</c:v>
                </c:pt>
                <c:pt idx="7427">
                  <c:v>7.7763854784456896E-4</c:v>
                </c:pt>
                <c:pt idx="7428">
                  <c:v>8.8935377833616533E-4</c:v>
                </c:pt>
                <c:pt idx="7429">
                  <c:v>1.0595865105138373E-3</c:v>
                </c:pt>
                <c:pt idx="7430">
                  <c:v>1.2741506833627743E-3</c:v>
                </c:pt>
                <c:pt idx="7431">
                  <c:v>1.4940346290922696E-3</c:v>
                </c:pt>
                <c:pt idx="7432">
                  <c:v>1.6642673612699381E-3</c:v>
                </c:pt>
                <c:pt idx="7433">
                  <c:v>1.7848488798957937E-3</c:v>
                </c:pt>
                <c:pt idx="7434">
                  <c:v>1.8752850188651811E-3</c:v>
                </c:pt>
                <c:pt idx="7435">
                  <c:v>1.9213897171633035E-3</c:v>
                </c:pt>
                <c:pt idx="7436">
                  <c:v>1.9515350968197613E-3</c:v>
                </c:pt>
                <c:pt idx="7437">
                  <c:v>1.9621746425808675E-3</c:v>
                </c:pt>
                <c:pt idx="7438">
                  <c:v>1.9320292629244028E-3</c:v>
                </c:pt>
                <c:pt idx="7439">
                  <c:v>1.8486861544624172E-3</c:v>
                </c:pt>
                <c:pt idx="7440">
                  <c:v>1.480813643692229E-3</c:v>
                </c:pt>
                <c:pt idx="7441">
                  <c:v>1.43470894539411E-3</c:v>
                </c:pt>
                <c:pt idx="7442">
                  <c:v>1.3726449284543335E-3</c:v>
                </c:pt>
                <c:pt idx="7443">
                  <c:v>1.1385749217100311E-3</c:v>
                </c:pt>
                <c:pt idx="7444">
                  <c:v>8.6549324717501847E-4</c:v>
                </c:pt>
                <c:pt idx="7445">
                  <c:v>6.7043490822143656E-4</c:v>
                </c:pt>
                <c:pt idx="7446">
                  <c:v>5.6226619298354111E-4</c:v>
                </c:pt>
                <c:pt idx="7447">
                  <c:v>5.0552194892431596E-4</c:v>
                </c:pt>
                <c:pt idx="7448">
                  <c:v>4.7183005401415373E-4</c:v>
                </c:pt>
                <c:pt idx="7449">
                  <c:v>4.611905082530475E-4</c:v>
                </c:pt>
                <c:pt idx="7450">
                  <c:v>4.7537656926785118E-4</c:v>
                </c:pt>
                <c:pt idx="7451">
                  <c:v>5.3921384383448165E-4</c:v>
                </c:pt>
                <c:pt idx="7452">
                  <c:v>6.5092907432607802E-4</c:v>
                </c:pt>
                <c:pt idx="7453">
                  <c:v>8.2116180650375001E-4</c:v>
                </c:pt>
                <c:pt idx="7454">
                  <c:v>1.035725979352687E-3</c:v>
                </c:pt>
                <c:pt idx="7455">
                  <c:v>1.2556099250821823E-3</c:v>
                </c:pt>
                <c:pt idx="7456">
                  <c:v>1.4258426572598508E-3</c:v>
                </c:pt>
                <c:pt idx="7457">
                  <c:v>1.5464241758857064E-3</c:v>
                </c:pt>
                <c:pt idx="7458">
                  <c:v>1.6368603148550938E-3</c:v>
                </c:pt>
                <c:pt idx="7459">
                  <c:v>1.6829650131532162E-3</c:v>
                </c:pt>
                <c:pt idx="7460">
                  <c:v>1.713110392809674E-3</c:v>
                </c:pt>
                <c:pt idx="7461">
                  <c:v>1.7237499385707802E-3</c:v>
                </c:pt>
                <c:pt idx="7462">
                  <c:v>1.6936045589143155E-3</c:v>
                </c:pt>
                <c:pt idx="7463">
                  <c:v>1.6102614504523299E-3</c:v>
                </c:pt>
                <c:pt idx="7464">
                  <c:v>1.2423889396821416E-3</c:v>
                </c:pt>
                <c:pt idx="7465">
                  <c:v>1.1962842413840227E-3</c:v>
                </c:pt>
                <c:pt idx="7466">
                  <c:v>1.1342202244442462E-3</c:v>
                </c:pt>
                <c:pt idx="7467">
                  <c:v>9.0015021769994374E-4</c:v>
                </c:pt>
                <c:pt idx="7468">
                  <c:v>6.2706854316493116E-4</c:v>
                </c:pt>
                <c:pt idx="7469">
                  <c:v>4.3201020421134925E-4</c:v>
                </c:pt>
                <c:pt idx="7470">
                  <c:v>3.238414889734538E-4</c:v>
                </c:pt>
                <c:pt idx="7471">
                  <c:v>2.6709724491422865E-4</c:v>
                </c:pt>
                <c:pt idx="7472">
                  <c:v>2.3340535000406643E-4</c:v>
                </c:pt>
                <c:pt idx="7473">
                  <c:v>2.2276580424296019E-4</c:v>
                </c:pt>
                <c:pt idx="7474">
                  <c:v>2.3695186525776388E-4</c:v>
                </c:pt>
                <c:pt idx="7475">
                  <c:v>3.0078913982439434E-4</c:v>
                </c:pt>
                <c:pt idx="7476">
                  <c:v>4.1250437031599071E-4</c:v>
                </c:pt>
                <c:pt idx="7477">
                  <c:v>5.827371024936627E-4</c:v>
                </c:pt>
                <c:pt idx="7478">
                  <c:v>7.9730127534259967E-4</c:v>
                </c:pt>
                <c:pt idx="7479">
                  <c:v>1.017185221072095E-3</c:v>
                </c:pt>
                <c:pt idx="7480">
                  <c:v>1.1874179532497635E-3</c:v>
                </c:pt>
                <c:pt idx="7481">
                  <c:v>1.3079994718756191E-3</c:v>
                </c:pt>
                <c:pt idx="7482">
                  <c:v>1.3984356108450065E-3</c:v>
                </c:pt>
                <c:pt idx="7483">
                  <c:v>1.4445403091431289E-3</c:v>
                </c:pt>
                <c:pt idx="7484">
                  <c:v>1.4746856887995867E-3</c:v>
                </c:pt>
                <c:pt idx="7485">
                  <c:v>1.4853252345606929E-3</c:v>
                </c:pt>
                <c:pt idx="7486">
                  <c:v>1.4551798549042282E-3</c:v>
                </c:pt>
                <c:pt idx="7487">
                  <c:v>1.3718367464422426E-3</c:v>
                </c:pt>
                <c:pt idx="7488">
                  <c:v>3.4052626410416981E-4</c:v>
                </c:pt>
                <c:pt idx="7489">
                  <c:v>2.9442156580605089E-4</c:v>
                </c:pt>
                <c:pt idx="7490">
                  <c:v>2.3235754886627435E-4</c:v>
                </c:pt>
                <c:pt idx="7491">
                  <c:v>-1.7124578780280952E-6</c:v>
                </c:pt>
                <c:pt idx="7492">
                  <c:v>-2.7479413241304068E-4</c:v>
                </c:pt>
                <c:pt idx="7493">
                  <c:v>-4.6985247136662259E-4</c:v>
                </c:pt>
                <c:pt idx="7494">
                  <c:v>-5.7802118660451804E-4</c:v>
                </c:pt>
                <c:pt idx="7495">
                  <c:v>-6.3476543066374319E-4</c:v>
                </c:pt>
                <c:pt idx="7496">
                  <c:v>-6.6845732557390541E-4</c:v>
                </c:pt>
                <c:pt idx="7497">
                  <c:v>-6.7909687133501165E-4</c:v>
                </c:pt>
                <c:pt idx="7498">
                  <c:v>-6.6491081032020796E-4</c:v>
                </c:pt>
                <c:pt idx="7499">
                  <c:v>-6.010735357535775E-4</c:v>
                </c:pt>
                <c:pt idx="7500">
                  <c:v>-4.8935830526198112E-4</c:v>
                </c:pt>
                <c:pt idx="7501">
                  <c:v>-3.1912557308430914E-4</c:v>
                </c:pt>
                <c:pt idx="7502">
                  <c:v>-1.0456140023537216E-4</c:v>
                </c:pt>
                <c:pt idx="7503">
                  <c:v>1.1532254549412313E-4</c:v>
                </c:pt>
                <c:pt idx="7504">
                  <c:v>2.8555527767179165E-4</c:v>
                </c:pt>
                <c:pt idx="7505">
                  <c:v>4.0613679629764726E-4</c:v>
                </c:pt>
                <c:pt idx="7506">
                  <c:v>4.9657293526703464E-4</c:v>
                </c:pt>
                <c:pt idx="7507">
                  <c:v>5.4267763356515702E-4</c:v>
                </c:pt>
                <c:pt idx="7508">
                  <c:v>5.7282301322161486E-4</c:v>
                </c:pt>
                <c:pt idx="7509">
                  <c:v>5.8346255898272109E-4</c:v>
                </c:pt>
                <c:pt idx="7510">
                  <c:v>5.5331717932625632E-4</c:v>
                </c:pt>
                <c:pt idx="7511">
                  <c:v>4.6997407086427079E-4</c:v>
                </c:pt>
                <c:pt idx="7512">
                  <c:v>1.8157646143077827E-4</c:v>
                </c:pt>
                <c:pt idx="7513">
                  <c:v>1.3547176313265935E-4</c:v>
                </c:pt>
                <c:pt idx="7514">
                  <c:v>7.3407746192882817E-5</c:v>
                </c:pt>
                <c:pt idx="7515">
                  <c:v>-1.6066226055141963E-4</c:v>
                </c:pt>
                <c:pt idx="7516">
                  <c:v>-4.3374393508643222E-4</c:v>
                </c:pt>
                <c:pt idx="7517">
                  <c:v>-6.2880227404001413E-4</c:v>
                </c:pt>
                <c:pt idx="7518">
                  <c:v>-7.3697098927790958E-4</c:v>
                </c:pt>
                <c:pt idx="7519">
                  <c:v>-7.9371523333713473E-4</c:v>
                </c:pt>
                <c:pt idx="7520">
                  <c:v>-8.2740712824729695E-4</c:v>
                </c:pt>
                <c:pt idx="7521">
                  <c:v>-8.3804667400840319E-4</c:v>
                </c:pt>
                <c:pt idx="7522">
                  <c:v>-8.238606129935995E-4</c:v>
                </c:pt>
                <c:pt idx="7523">
                  <c:v>-7.6002333842696904E-4</c:v>
                </c:pt>
                <c:pt idx="7524">
                  <c:v>-6.4830810793537266E-4</c:v>
                </c:pt>
                <c:pt idx="7525">
                  <c:v>-4.7807537575770068E-4</c:v>
                </c:pt>
                <c:pt idx="7526">
                  <c:v>-2.635112029087637E-4</c:v>
                </c:pt>
                <c:pt idx="7527">
                  <c:v>-4.3627257179268408E-5</c:v>
                </c:pt>
                <c:pt idx="7528">
                  <c:v>1.2660547499840011E-4</c:v>
                </c:pt>
                <c:pt idx="7529">
                  <c:v>2.4718699362425572E-4</c:v>
                </c:pt>
                <c:pt idx="7530">
                  <c:v>3.376231325936431E-4</c:v>
                </c:pt>
                <c:pt idx="7531">
                  <c:v>3.8372783089176549E-4</c:v>
                </c:pt>
                <c:pt idx="7532">
                  <c:v>4.1387321054822332E-4</c:v>
                </c:pt>
                <c:pt idx="7533">
                  <c:v>4.2451275630932955E-4</c:v>
                </c:pt>
                <c:pt idx="7534">
                  <c:v>3.9436737665286478E-4</c:v>
                </c:pt>
                <c:pt idx="7535">
                  <c:v>3.1102426819087925E-4</c:v>
                </c:pt>
                <c:pt idx="7536">
                  <c:v>-6.1317255193617942E-4</c:v>
                </c:pt>
                <c:pt idx="7537">
                  <c:v>-6.5927725023429834E-4</c:v>
                </c:pt>
                <c:pt idx="7538">
                  <c:v>-7.2134126717407487E-4</c:v>
                </c:pt>
                <c:pt idx="7539">
                  <c:v>-9.5541127391837732E-4</c:v>
                </c:pt>
                <c:pt idx="7540">
                  <c:v>-1.2284929484533899E-3</c:v>
                </c:pt>
                <c:pt idx="7541">
                  <c:v>-1.4235512874069718E-3</c:v>
                </c:pt>
                <c:pt idx="7542">
                  <c:v>-1.5317200026448673E-3</c:v>
                </c:pt>
                <c:pt idx="7543">
                  <c:v>-1.5884642467040924E-3</c:v>
                </c:pt>
                <c:pt idx="7544">
                  <c:v>-1.6221561416142546E-3</c:v>
                </c:pt>
                <c:pt idx="7545">
                  <c:v>-1.6327956873753609E-3</c:v>
                </c:pt>
                <c:pt idx="7546">
                  <c:v>-1.6186096263605572E-3</c:v>
                </c:pt>
                <c:pt idx="7547">
                  <c:v>-1.5547723517939267E-3</c:v>
                </c:pt>
                <c:pt idx="7548">
                  <c:v>-1.4430571213023304E-3</c:v>
                </c:pt>
                <c:pt idx="7549">
                  <c:v>-1.2728243891246584E-3</c:v>
                </c:pt>
                <c:pt idx="7550">
                  <c:v>-1.0582602162757214E-3</c:v>
                </c:pt>
                <c:pt idx="7551">
                  <c:v>-8.383762705462261E-4</c:v>
                </c:pt>
                <c:pt idx="7552">
                  <c:v>-6.6814353836855758E-4</c:v>
                </c:pt>
                <c:pt idx="7553">
                  <c:v>-5.4756201974270197E-4</c:v>
                </c:pt>
                <c:pt idx="7554">
                  <c:v>-4.5712588077331459E-4</c:v>
                </c:pt>
                <c:pt idx="7555">
                  <c:v>-4.110211824751922E-4</c:v>
                </c:pt>
                <c:pt idx="7556">
                  <c:v>-3.8087580281873437E-4</c:v>
                </c:pt>
                <c:pt idx="7557">
                  <c:v>-3.7023625705762814E-4</c:v>
                </c:pt>
                <c:pt idx="7558">
                  <c:v>-4.0038163671409291E-4</c:v>
                </c:pt>
                <c:pt idx="7559">
                  <c:v>-4.8372474517607844E-4</c:v>
                </c:pt>
                <c:pt idx="7560">
                  <c:v>8.1210088809264072E-4</c:v>
                </c:pt>
                <c:pt idx="7561">
                  <c:v>7.659961897945218E-4</c:v>
                </c:pt>
                <c:pt idx="7562">
                  <c:v>7.0393217285474527E-4</c:v>
                </c:pt>
                <c:pt idx="7563">
                  <c:v>4.6986216611044282E-4</c:v>
                </c:pt>
                <c:pt idx="7564">
                  <c:v>1.9678049157543023E-4</c:v>
                </c:pt>
                <c:pt idx="7565">
                  <c:v>1.7221526218483274E-6</c:v>
                </c:pt>
                <c:pt idx="7566">
                  <c:v>-1.0644656261604712E-4</c:v>
                </c:pt>
                <c:pt idx="7567">
                  <c:v>-1.6319080667527228E-4</c:v>
                </c:pt>
                <c:pt idx="7568">
                  <c:v>-1.968827015854345E-4</c:v>
                </c:pt>
                <c:pt idx="7569">
                  <c:v>-2.0752224734654073E-4</c:v>
                </c:pt>
                <c:pt idx="7570">
                  <c:v>-1.9333618633173705E-4</c:v>
                </c:pt>
                <c:pt idx="7571">
                  <c:v>-1.2949891176510658E-4</c:v>
                </c:pt>
                <c:pt idx="7572">
                  <c:v>-1.778368127351021E-5</c:v>
                </c:pt>
                <c:pt idx="7573">
                  <c:v>1.5244905090416178E-4</c:v>
                </c:pt>
                <c:pt idx="7574">
                  <c:v>3.6701322375309875E-4</c:v>
                </c:pt>
                <c:pt idx="7575">
                  <c:v>5.8689716948259404E-4</c:v>
                </c:pt>
                <c:pt idx="7576">
                  <c:v>7.5712990166026256E-4</c:v>
                </c:pt>
                <c:pt idx="7577">
                  <c:v>8.7771142028611818E-4</c:v>
                </c:pt>
                <c:pt idx="7578">
                  <c:v>9.6814755925550555E-4</c:v>
                </c:pt>
                <c:pt idx="7579">
                  <c:v>1.0142522575536279E-3</c:v>
                </c:pt>
                <c:pt idx="7580">
                  <c:v>1.0443976372100858E-3</c:v>
                </c:pt>
                <c:pt idx="7581">
                  <c:v>1.055037182971192E-3</c:v>
                </c:pt>
                <c:pt idx="7582">
                  <c:v>1.0248918033147272E-3</c:v>
                </c:pt>
                <c:pt idx="7583">
                  <c:v>9.415486948527417E-4</c:v>
                </c:pt>
                <c:pt idx="7584">
                  <c:v>-5.136279279477074E-4</c:v>
                </c:pt>
                <c:pt idx="7585">
                  <c:v>-5.5973262624582631E-4</c:v>
                </c:pt>
                <c:pt idx="7586">
                  <c:v>-6.2179664318560285E-4</c:v>
                </c:pt>
                <c:pt idx="7587">
                  <c:v>-8.558666499299053E-4</c:v>
                </c:pt>
                <c:pt idx="7588">
                  <c:v>-1.1289483244649179E-3</c:v>
                </c:pt>
                <c:pt idx="7589">
                  <c:v>-1.3240066634184998E-3</c:v>
                </c:pt>
                <c:pt idx="7590">
                  <c:v>-1.4321753786563952E-3</c:v>
                </c:pt>
                <c:pt idx="7591">
                  <c:v>-1.4889196227156204E-3</c:v>
                </c:pt>
                <c:pt idx="7592">
                  <c:v>-1.5226115176257826E-3</c:v>
                </c:pt>
                <c:pt idx="7593">
                  <c:v>-1.5332510633868889E-3</c:v>
                </c:pt>
                <c:pt idx="7594">
                  <c:v>-1.5190650023720852E-3</c:v>
                </c:pt>
                <c:pt idx="7595">
                  <c:v>-1.4552277278054547E-3</c:v>
                </c:pt>
                <c:pt idx="7596">
                  <c:v>-1.3435124973138583E-3</c:v>
                </c:pt>
                <c:pt idx="7597">
                  <c:v>-1.1732797651361863E-3</c:v>
                </c:pt>
                <c:pt idx="7598">
                  <c:v>-9.5871559228724937E-4</c:v>
                </c:pt>
                <c:pt idx="7599">
                  <c:v>-7.3883164655775407E-4</c:v>
                </c:pt>
                <c:pt idx="7600">
                  <c:v>-5.6859891438008556E-4</c:v>
                </c:pt>
                <c:pt idx="7601">
                  <c:v>-4.4801739575422994E-4</c:v>
                </c:pt>
                <c:pt idx="7602">
                  <c:v>-3.5758125678484257E-4</c:v>
                </c:pt>
                <c:pt idx="7603">
                  <c:v>-3.1147655848672018E-4</c:v>
                </c:pt>
                <c:pt idx="7604">
                  <c:v>-2.8133117883026235E-4</c:v>
                </c:pt>
                <c:pt idx="7605">
                  <c:v>-2.7069163306915611E-4</c:v>
                </c:pt>
                <c:pt idx="7606">
                  <c:v>-3.0083701272562088E-4</c:v>
                </c:pt>
                <c:pt idx="7607">
                  <c:v>-3.8418012118760642E-4</c:v>
                </c:pt>
                <c:pt idx="7608">
                  <c:v>-5.136279279477074E-4</c:v>
                </c:pt>
                <c:pt idx="7609">
                  <c:v>-5.5973262624582631E-4</c:v>
                </c:pt>
                <c:pt idx="7610">
                  <c:v>-6.2179664318560285E-4</c:v>
                </c:pt>
                <c:pt idx="7611">
                  <c:v>-8.558666499299053E-4</c:v>
                </c:pt>
                <c:pt idx="7612">
                  <c:v>-1.1289483244649179E-3</c:v>
                </c:pt>
                <c:pt idx="7613">
                  <c:v>-1.3240066634184998E-3</c:v>
                </c:pt>
                <c:pt idx="7614">
                  <c:v>-1.4321753786563952E-3</c:v>
                </c:pt>
                <c:pt idx="7615">
                  <c:v>-1.4889196227156204E-3</c:v>
                </c:pt>
                <c:pt idx="7616">
                  <c:v>-1.5226115176257826E-3</c:v>
                </c:pt>
                <c:pt idx="7617">
                  <c:v>-1.5332510633868889E-3</c:v>
                </c:pt>
                <c:pt idx="7618">
                  <c:v>-1.5190650023720852E-3</c:v>
                </c:pt>
                <c:pt idx="7619">
                  <c:v>-1.4552277278054547E-3</c:v>
                </c:pt>
                <c:pt idx="7620">
                  <c:v>-1.3435124973138583E-3</c:v>
                </c:pt>
                <c:pt idx="7621">
                  <c:v>-1.1732797651361863E-3</c:v>
                </c:pt>
                <c:pt idx="7622">
                  <c:v>-9.5871559228724937E-4</c:v>
                </c:pt>
                <c:pt idx="7623">
                  <c:v>-7.3883164655775407E-4</c:v>
                </c:pt>
                <c:pt idx="7624">
                  <c:v>-5.6859891438008556E-4</c:v>
                </c:pt>
                <c:pt idx="7625">
                  <c:v>-4.4801739575422994E-4</c:v>
                </c:pt>
                <c:pt idx="7626">
                  <c:v>-3.5758125678484257E-4</c:v>
                </c:pt>
                <c:pt idx="7627">
                  <c:v>-3.1147655848672018E-4</c:v>
                </c:pt>
                <c:pt idx="7628">
                  <c:v>-2.8133117883026235E-4</c:v>
                </c:pt>
                <c:pt idx="7629">
                  <c:v>-2.7069163306915611E-4</c:v>
                </c:pt>
                <c:pt idx="7630">
                  <c:v>-3.0083701272562088E-4</c:v>
                </c:pt>
                <c:pt idx="7631">
                  <c:v>-3.8418012118760642E-4</c:v>
                </c:pt>
                <c:pt idx="7632">
                  <c:v>6.5315108541924918E-4</c:v>
                </c:pt>
                <c:pt idx="7633">
                  <c:v>6.0704638712113027E-4</c:v>
                </c:pt>
                <c:pt idx="7634">
                  <c:v>5.4498237018135373E-4</c:v>
                </c:pt>
                <c:pt idx="7635">
                  <c:v>3.1091236343705128E-4</c:v>
                </c:pt>
                <c:pt idx="7636">
                  <c:v>3.7830688902038695E-5</c:v>
                </c:pt>
                <c:pt idx="7637">
                  <c:v>-1.5722765005154321E-4</c:v>
                </c:pt>
                <c:pt idx="7638">
                  <c:v>-2.6539636528943866E-4</c:v>
                </c:pt>
                <c:pt idx="7639">
                  <c:v>-3.2214060934866381E-4</c:v>
                </c:pt>
                <c:pt idx="7640">
                  <c:v>-3.5583250425882604E-4</c:v>
                </c:pt>
                <c:pt idx="7641">
                  <c:v>-3.6647205001993227E-4</c:v>
                </c:pt>
                <c:pt idx="7642">
                  <c:v>-3.5228598900512859E-4</c:v>
                </c:pt>
                <c:pt idx="7643">
                  <c:v>-2.8844871443849812E-4</c:v>
                </c:pt>
                <c:pt idx="7644">
                  <c:v>-1.7673348394690175E-4</c:v>
                </c:pt>
                <c:pt idx="7645">
                  <c:v>-6.5007517692297623E-6</c:v>
                </c:pt>
                <c:pt idx="7646">
                  <c:v>2.0806342107970721E-4</c:v>
                </c:pt>
                <c:pt idx="7647">
                  <c:v>4.2794736680920251E-4</c:v>
                </c:pt>
                <c:pt idx="7648">
                  <c:v>5.9818009898687102E-4</c:v>
                </c:pt>
                <c:pt idx="7649">
                  <c:v>7.1876161761272664E-4</c:v>
                </c:pt>
                <c:pt idx="7650">
                  <c:v>8.0919775658211401E-4</c:v>
                </c:pt>
                <c:pt idx="7651">
                  <c:v>8.553024548802364E-4</c:v>
                </c:pt>
                <c:pt idx="7652">
                  <c:v>8.8544783453669423E-4</c:v>
                </c:pt>
                <c:pt idx="7653">
                  <c:v>8.9608738029780047E-4</c:v>
                </c:pt>
                <c:pt idx="7654">
                  <c:v>8.659420006413357E-4</c:v>
                </c:pt>
                <c:pt idx="7655">
                  <c:v>7.8259889217935016E-4</c:v>
                </c:pt>
                <c:pt idx="7656">
                  <c:v>8.1210088809264072E-4</c:v>
                </c:pt>
                <c:pt idx="7657">
                  <c:v>7.659961897945218E-4</c:v>
                </c:pt>
                <c:pt idx="7658">
                  <c:v>7.0393217285474527E-4</c:v>
                </c:pt>
                <c:pt idx="7659">
                  <c:v>4.6986216611044282E-4</c:v>
                </c:pt>
                <c:pt idx="7660">
                  <c:v>1.9678049157543023E-4</c:v>
                </c:pt>
                <c:pt idx="7661">
                  <c:v>1.7221526218483274E-6</c:v>
                </c:pt>
                <c:pt idx="7662">
                  <c:v>-1.0644656261604712E-4</c:v>
                </c:pt>
                <c:pt idx="7663">
                  <c:v>-1.6319080667527228E-4</c:v>
                </c:pt>
                <c:pt idx="7664">
                  <c:v>-1.968827015854345E-4</c:v>
                </c:pt>
                <c:pt idx="7665">
                  <c:v>-2.0752224734654073E-4</c:v>
                </c:pt>
                <c:pt idx="7666">
                  <c:v>-1.9333618633173705E-4</c:v>
                </c:pt>
                <c:pt idx="7667">
                  <c:v>-1.2949891176510658E-4</c:v>
                </c:pt>
                <c:pt idx="7668">
                  <c:v>-1.778368127351021E-5</c:v>
                </c:pt>
                <c:pt idx="7669">
                  <c:v>1.5244905090416178E-4</c:v>
                </c:pt>
                <c:pt idx="7670">
                  <c:v>3.6701322375309875E-4</c:v>
                </c:pt>
                <c:pt idx="7671">
                  <c:v>5.8689716948259404E-4</c:v>
                </c:pt>
                <c:pt idx="7672">
                  <c:v>7.5712990166026256E-4</c:v>
                </c:pt>
                <c:pt idx="7673">
                  <c:v>8.7771142028611818E-4</c:v>
                </c:pt>
                <c:pt idx="7674">
                  <c:v>9.6814755925550555E-4</c:v>
                </c:pt>
                <c:pt idx="7675">
                  <c:v>1.0142522575536279E-3</c:v>
                </c:pt>
                <c:pt idx="7676">
                  <c:v>1.0443976372100858E-3</c:v>
                </c:pt>
                <c:pt idx="7677">
                  <c:v>1.055037182971192E-3</c:v>
                </c:pt>
                <c:pt idx="7678">
                  <c:v>1.0248918033147272E-3</c:v>
                </c:pt>
                <c:pt idx="7679">
                  <c:v>9.415486948527417E-4</c:v>
                </c:pt>
                <c:pt idx="7680">
                  <c:v>1.6321944081430784E-3</c:v>
                </c:pt>
                <c:pt idx="7681">
                  <c:v>1.5860897098449595E-3</c:v>
                </c:pt>
                <c:pt idx="7682">
                  <c:v>1.5240256929051829E-3</c:v>
                </c:pt>
                <c:pt idx="7683">
                  <c:v>1.2899556861608805E-3</c:v>
                </c:pt>
                <c:pt idx="7684">
                  <c:v>1.0168740116258679E-3</c:v>
                </c:pt>
                <c:pt idx="7685">
                  <c:v>8.2181567267228597E-4</c:v>
                </c:pt>
                <c:pt idx="7686">
                  <c:v>7.1364695743439052E-4</c:v>
                </c:pt>
                <c:pt idx="7687">
                  <c:v>6.5690271337516537E-4</c:v>
                </c:pt>
                <c:pt idx="7688">
                  <c:v>6.2321081846500315E-4</c:v>
                </c:pt>
                <c:pt idx="7689">
                  <c:v>6.1257127270389691E-4</c:v>
                </c:pt>
                <c:pt idx="7690">
                  <c:v>6.267573337187006E-4</c:v>
                </c:pt>
                <c:pt idx="7691">
                  <c:v>6.9059460828533106E-4</c:v>
                </c:pt>
                <c:pt idx="7692">
                  <c:v>8.0230983877692744E-4</c:v>
                </c:pt>
                <c:pt idx="7693">
                  <c:v>9.7254257095459942E-4</c:v>
                </c:pt>
                <c:pt idx="7694">
                  <c:v>1.1871067438035364E-3</c:v>
                </c:pt>
                <c:pt idx="7695">
                  <c:v>1.4069906895330317E-3</c:v>
                </c:pt>
                <c:pt idx="7696">
                  <c:v>1.5772234217107002E-3</c:v>
                </c:pt>
                <c:pt idx="7697">
                  <c:v>1.6978049403365558E-3</c:v>
                </c:pt>
                <c:pt idx="7698">
                  <c:v>1.7882410793059432E-3</c:v>
                </c:pt>
                <c:pt idx="7699">
                  <c:v>1.8343457776040656E-3</c:v>
                </c:pt>
                <c:pt idx="7700">
                  <c:v>1.8644911572605234E-3</c:v>
                </c:pt>
                <c:pt idx="7701">
                  <c:v>1.8751307030216297E-3</c:v>
                </c:pt>
                <c:pt idx="7702">
                  <c:v>1.8449853233651649E-3</c:v>
                </c:pt>
                <c:pt idx="7703">
                  <c:v>1.7616422149031793E-3</c:v>
                </c:pt>
                <c:pt idx="7704">
                  <c:v>2.5858932241834276E-3</c:v>
                </c:pt>
                <c:pt idx="7705">
                  <c:v>2.5397885258853087E-3</c:v>
                </c:pt>
                <c:pt idx="7706">
                  <c:v>2.4777245089455321E-3</c:v>
                </c:pt>
                <c:pt idx="7707">
                  <c:v>2.2436545022012297E-3</c:v>
                </c:pt>
                <c:pt idx="7708">
                  <c:v>1.9705728276662171E-3</c:v>
                </c:pt>
                <c:pt idx="7709">
                  <c:v>1.7755144887126352E-3</c:v>
                </c:pt>
                <c:pt idx="7710">
                  <c:v>1.6673457734747398E-3</c:v>
                </c:pt>
                <c:pt idx="7711">
                  <c:v>1.6106015294155146E-3</c:v>
                </c:pt>
                <c:pt idx="7712">
                  <c:v>1.5769096345053524E-3</c:v>
                </c:pt>
                <c:pt idx="7713">
                  <c:v>1.5662700887442461E-3</c:v>
                </c:pt>
                <c:pt idx="7714">
                  <c:v>1.5804561497590498E-3</c:v>
                </c:pt>
                <c:pt idx="7715">
                  <c:v>1.6442934243256803E-3</c:v>
                </c:pt>
                <c:pt idx="7716">
                  <c:v>1.7560086548172767E-3</c:v>
                </c:pt>
                <c:pt idx="7717">
                  <c:v>1.9262413869949487E-3</c:v>
                </c:pt>
                <c:pt idx="7718">
                  <c:v>2.1408055598438856E-3</c:v>
                </c:pt>
                <c:pt idx="7719">
                  <c:v>2.3606895055733809E-3</c:v>
                </c:pt>
                <c:pt idx="7720">
                  <c:v>2.5309222377510494E-3</c:v>
                </c:pt>
                <c:pt idx="7721">
                  <c:v>2.6515037563769051E-3</c:v>
                </c:pt>
                <c:pt idx="7722">
                  <c:v>2.7419398953462924E-3</c:v>
                </c:pt>
                <c:pt idx="7723">
                  <c:v>2.7880445936444148E-3</c:v>
                </c:pt>
                <c:pt idx="7724">
                  <c:v>2.8181899733008726E-3</c:v>
                </c:pt>
                <c:pt idx="7725">
                  <c:v>2.8288295190619789E-3</c:v>
                </c:pt>
                <c:pt idx="7726">
                  <c:v>2.7986841394055141E-3</c:v>
                </c:pt>
                <c:pt idx="7727">
                  <c:v>2.7153410309435286E-3</c:v>
                </c:pt>
                <c:pt idx="7728">
                  <c:v>1.5326497841546063E-3</c:v>
                </c:pt>
                <c:pt idx="7729">
                  <c:v>1.4865450858564874E-3</c:v>
                </c:pt>
                <c:pt idx="7730">
                  <c:v>1.4244810689167109E-3</c:v>
                </c:pt>
                <c:pt idx="7731">
                  <c:v>1.1904110621724084E-3</c:v>
                </c:pt>
                <c:pt idx="7732">
                  <c:v>9.1732938763739585E-4</c:v>
                </c:pt>
                <c:pt idx="7733">
                  <c:v>7.2227104868381395E-4</c:v>
                </c:pt>
                <c:pt idx="7734">
                  <c:v>6.141023334459185E-4</c:v>
                </c:pt>
                <c:pt idx="7735">
                  <c:v>5.5735808938669335E-4</c:v>
                </c:pt>
                <c:pt idx="7736">
                  <c:v>5.2366619447653112E-4</c:v>
                </c:pt>
                <c:pt idx="7737">
                  <c:v>5.1302664871542489E-4</c:v>
                </c:pt>
                <c:pt idx="7738">
                  <c:v>5.2721270973022857E-4</c:v>
                </c:pt>
                <c:pt idx="7739">
                  <c:v>5.9104998429685904E-4</c:v>
                </c:pt>
                <c:pt idx="7740">
                  <c:v>7.0276521478845541E-4</c:v>
                </c:pt>
                <c:pt idx="7741">
                  <c:v>8.729979469661274E-4</c:v>
                </c:pt>
                <c:pt idx="7742">
                  <c:v>1.0875621198150644E-3</c:v>
                </c:pt>
                <c:pt idx="7743">
                  <c:v>1.3074460655445597E-3</c:v>
                </c:pt>
                <c:pt idx="7744">
                  <c:v>1.4776787977222282E-3</c:v>
                </c:pt>
                <c:pt idx="7745">
                  <c:v>1.5982603163480838E-3</c:v>
                </c:pt>
                <c:pt idx="7746">
                  <c:v>1.6886964553174712E-3</c:v>
                </c:pt>
                <c:pt idx="7747">
                  <c:v>1.7348011536155936E-3</c:v>
                </c:pt>
                <c:pt idx="7748">
                  <c:v>1.7649465332720514E-3</c:v>
                </c:pt>
                <c:pt idx="7749">
                  <c:v>1.7755860790331576E-3</c:v>
                </c:pt>
                <c:pt idx="7750">
                  <c:v>1.7454406993766929E-3</c:v>
                </c:pt>
                <c:pt idx="7751">
                  <c:v>1.6620975909147073E-3</c:v>
                </c:pt>
                <c:pt idx="7752">
                  <c:v>3.866207810888523E-3</c:v>
                </c:pt>
                <c:pt idx="7753">
                  <c:v>3.8201031125904041E-3</c:v>
                </c:pt>
                <c:pt idx="7754">
                  <c:v>3.7580390956506275E-3</c:v>
                </c:pt>
                <c:pt idx="7755">
                  <c:v>3.5239690889063251E-3</c:v>
                </c:pt>
                <c:pt idx="7756">
                  <c:v>3.2508874143713125E-3</c:v>
                </c:pt>
                <c:pt idx="7757">
                  <c:v>3.0558290754177271E-3</c:v>
                </c:pt>
                <c:pt idx="7758">
                  <c:v>2.9476603601798317E-3</c:v>
                </c:pt>
                <c:pt idx="7759">
                  <c:v>2.89091611612061E-3</c:v>
                </c:pt>
                <c:pt idx="7760">
                  <c:v>2.8572242212104478E-3</c:v>
                </c:pt>
                <c:pt idx="7761">
                  <c:v>2.846584675449338E-3</c:v>
                </c:pt>
                <c:pt idx="7762">
                  <c:v>2.8607707364641417E-3</c:v>
                </c:pt>
                <c:pt idx="7763">
                  <c:v>2.9246080110307722E-3</c:v>
                </c:pt>
                <c:pt idx="7764">
                  <c:v>3.0363232415223686E-3</c:v>
                </c:pt>
                <c:pt idx="7765">
                  <c:v>3.2065559737000406E-3</c:v>
                </c:pt>
                <c:pt idx="7766">
                  <c:v>3.4211201465489775E-3</c:v>
                </c:pt>
                <c:pt idx="7767">
                  <c:v>3.6410040922784763E-3</c:v>
                </c:pt>
                <c:pt idx="7768">
                  <c:v>3.8112368244561413E-3</c:v>
                </c:pt>
                <c:pt idx="7769">
                  <c:v>3.9318183430820004E-3</c:v>
                </c:pt>
                <c:pt idx="7770">
                  <c:v>4.0222544820513843E-3</c:v>
                </c:pt>
                <c:pt idx="7771">
                  <c:v>4.0683591803495102E-3</c:v>
                </c:pt>
                <c:pt idx="7772">
                  <c:v>4.0985045600059646E-3</c:v>
                </c:pt>
                <c:pt idx="7773">
                  <c:v>4.1091441057670743E-3</c:v>
                </c:pt>
                <c:pt idx="7774">
                  <c:v>4.078998726110606E-3</c:v>
                </c:pt>
                <c:pt idx="7775">
                  <c:v>3.995655617648624E-3</c:v>
                </c:pt>
                <c:pt idx="7776">
                  <c:v>1.1352752774711275E-3</c:v>
                </c:pt>
                <c:pt idx="7777">
                  <c:v>1.0891705791730086E-3</c:v>
                </c:pt>
                <c:pt idx="7778">
                  <c:v>1.027106562233232E-3</c:v>
                </c:pt>
                <c:pt idx="7779">
                  <c:v>7.930365554889296E-4</c:v>
                </c:pt>
                <c:pt idx="7780">
                  <c:v>5.1995488095391701E-4</c:v>
                </c:pt>
                <c:pt idx="7781">
                  <c:v>3.248965420003351E-4</c:v>
                </c:pt>
                <c:pt idx="7782">
                  <c:v>2.1672782676243965E-4</c:v>
                </c:pt>
                <c:pt idx="7783">
                  <c:v>1.599835827032145E-4</c:v>
                </c:pt>
                <c:pt idx="7784">
                  <c:v>1.2629168779305228E-4</c:v>
                </c:pt>
                <c:pt idx="7785">
                  <c:v>1.1565214203194604E-4</c:v>
                </c:pt>
                <c:pt idx="7786">
                  <c:v>1.2983820304674973E-4</c:v>
                </c:pt>
                <c:pt idx="7787">
                  <c:v>1.9367547761338019E-4</c:v>
                </c:pt>
                <c:pt idx="7788">
                  <c:v>3.0539070810497657E-4</c:v>
                </c:pt>
                <c:pt idx="7789">
                  <c:v>4.7562344028264855E-4</c:v>
                </c:pt>
                <c:pt idx="7790">
                  <c:v>6.9018761313158553E-4</c:v>
                </c:pt>
                <c:pt idx="7791">
                  <c:v>9.1007155886108082E-4</c:v>
                </c:pt>
                <c:pt idx="7792">
                  <c:v>1.0803042910387493E-3</c:v>
                </c:pt>
                <c:pt idx="7793">
                  <c:v>1.200885809664605E-3</c:v>
                </c:pt>
                <c:pt idx="7794">
                  <c:v>1.2913219486339923E-3</c:v>
                </c:pt>
                <c:pt idx="7795">
                  <c:v>1.3374266469321147E-3</c:v>
                </c:pt>
                <c:pt idx="7796">
                  <c:v>1.3675720265885725E-3</c:v>
                </c:pt>
                <c:pt idx="7797">
                  <c:v>1.3782115723496788E-3</c:v>
                </c:pt>
                <c:pt idx="7798">
                  <c:v>1.348066192693214E-3</c:v>
                </c:pt>
                <c:pt idx="7799">
                  <c:v>1.2647230842312285E-3</c:v>
                </c:pt>
                <c:pt idx="7800">
                  <c:v>1.8157646143077827E-4</c:v>
                </c:pt>
                <c:pt idx="7801">
                  <c:v>1.3547176313265935E-4</c:v>
                </c:pt>
                <c:pt idx="7802">
                  <c:v>7.3407746192882817E-5</c:v>
                </c:pt>
                <c:pt idx="7803">
                  <c:v>-1.6066226055141963E-4</c:v>
                </c:pt>
                <c:pt idx="7804">
                  <c:v>-4.3374393508643222E-4</c:v>
                </c:pt>
                <c:pt idx="7805">
                  <c:v>-6.2880227404001413E-4</c:v>
                </c:pt>
                <c:pt idx="7806">
                  <c:v>-7.3697098927790958E-4</c:v>
                </c:pt>
                <c:pt idx="7807">
                  <c:v>-7.9371523333713473E-4</c:v>
                </c:pt>
                <c:pt idx="7808">
                  <c:v>-8.2740712824729695E-4</c:v>
                </c:pt>
                <c:pt idx="7809">
                  <c:v>-8.3804667400840319E-4</c:v>
                </c:pt>
                <c:pt idx="7810">
                  <c:v>-8.238606129935995E-4</c:v>
                </c:pt>
                <c:pt idx="7811">
                  <c:v>-7.6002333842696904E-4</c:v>
                </c:pt>
                <c:pt idx="7812">
                  <c:v>-6.4830810793537266E-4</c:v>
                </c:pt>
                <c:pt idx="7813">
                  <c:v>-4.7807537575770068E-4</c:v>
                </c:pt>
                <c:pt idx="7814">
                  <c:v>-2.635112029087637E-4</c:v>
                </c:pt>
                <c:pt idx="7815">
                  <c:v>-4.3627257179268408E-5</c:v>
                </c:pt>
                <c:pt idx="7816">
                  <c:v>1.2660547499840011E-4</c:v>
                </c:pt>
                <c:pt idx="7817">
                  <c:v>2.4718699362425572E-4</c:v>
                </c:pt>
                <c:pt idx="7818">
                  <c:v>3.376231325936431E-4</c:v>
                </c:pt>
                <c:pt idx="7819">
                  <c:v>3.8372783089176549E-4</c:v>
                </c:pt>
                <c:pt idx="7820">
                  <c:v>4.1387321054822332E-4</c:v>
                </c:pt>
                <c:pt idx="7821">
                  <c:v>4.2451275630932955E-4</c:v>
                </c:pt>
                <c:pt idx="7822">
                  <c:v>3.9436737665286478E-4</c:v>
                </c:pt>
                <c:pt idx="7823">
                  <c:v>3.1102426819087925E-4</c:v>
                </c:pt>
                <c:pt idx="7824">
                  <c:v>1.8157646143077827E-4</c:v>
                </c:pt>
                <c:pt idx="7825">
                  <c:v>1.3547176313265935E-4</c:v>
                </c:pt>
                <c:pt idx="7826">
                  <c:v>7.3407746192882817E-5</c:v>
                </c:pt>
                <c:pt idx="7827">
                  <c:v>-1.6066226055141963E-4</c:v>
                </c:pt>
                <c:pt idx="7828">
                  <c:v>-4.3374393508643222E-4</c:v>
                </c:pt>
                <c:pt idx="7829">
                  <c:v>-6.2880227404001413E-4</c:v>
                </c:pt>
                <c:pt idx="7830">
                  <c:v>-7.3697098927790958E-4</c:v>
                </c:pt>
                <c:pt idx="7831">
                  <c:v>-7.9371523333713473E-4</c:v>
                </c:pt>
                <c:pt idx="7832">
                  <c:v>-8.2740712824729695E-4</c:v>
                </c:pt>
                <c:pt idx="7833">
                  <c:v>-8.3804667400840319E-4</c:v>
                </c:pt>
                <c:pt idx="7834">
                  <c:v>-8.238606129935995E-4</c:v>
                </c:pt>
                <c:pt idx="7835">
                  <c:v>-7.6002333842696904E-4</c:v>
                </c:pt>
                <c:pt idx="7836">
                  <c:v>-6.4830810793537266E-4</c:v>
                </c:pt>
                <c:pt idx="7837">
                  <c:v>-4.7807537575770068E-4</c:v>
                </c:pt>
                <c:pt idx="7838">
                  <c:v>-2.635112029087637E-4</c:v>
                </c:pt>
                <c:pt idx="7839">
                  <c:v>-4.3627257179268408E-5</c:v>
                </c:pt>
                <c:pt idx="7840">
                  <c:v>1.2660547499840011E-4</c:v>
                </c:pt>
                <c:pt idx="7841">
                  <c:v>2.4718699362425572E-4</c:v>
                </c:pt>
                <c:pt idx="7842">
                  <c:v>3.376231325936431E-4</c:v>
                </c:pt>
                <c:pt idx="7843">
                  <c:v>3.8372783089176549E-4</c:v>
                </c:pt>
                <c:pt idx="7844">
                  <c:v>4.1387321054822332E-4</c:v>
                </c:pt>
                <c:pt idx="7845">
                  <c:v>4.2451275630932955E-4</c:v>
                </c:pt>
                <c:pt idx="7846">
                  <c:v>3.9436737665286478E-4</c:v>
                </c:pt>
                <c:pt idx="7847">
                  <c:v>3.1102426819087925E-4</c:v>
                </c:pt>
                <c:pt idx="7848">
                  <c:v>1.8157646143077827E-4</c:v>
                </c:pt>
                <c:pt idx="7849">
                  <c:v>1.3547176313265935E-4</c:v>
                </c:pt>
                <c:pt idx="7850">
                  <c:v>7.3407746192882817E-5</c:v>
                </c:pt>
                <c:pt idx="7851">
                  <c:v>-1.6066226055141963E-4</c:v>
                </c:pt>
                <c:pt idx="7852">
                  <c:v>-4.3374393508643222E-4</c:v>
                </c:pt>
                <c:pt idx="7853">
                  <c:v>-6.2880227404001413E-4</c:v>
                </c:pt>
                <c:pt idx="7854">
                  <c:v>-7.3697098927790958E-4</c:v>
                </c:pt>
                <c:pt idx="7855">
                  <c:v>-7.9371523333713473E-4</c:v>
                </c:pt>
                <c:pt idx="7856">
                  <c:v>-8.2740712824729695E-4</c:v>
                </c:pt>
                <c:pt idx="7857">
                  <c:v>-8.3804667400840319E-4</c:v>
                </c:pt>
                <c:pt idx="7858">
                  <c:v>-8.238606129935995E-4</c:v>
                </c:pt>
                <c:pt idx="7859">
                  <c:v>-7.6002333842696904E-4</c:v>
                </c:pt>
                <c:pt idx="7860">
                  <c:v>-6.4830810793537266E-4</c:v>
                </c:pt>
                <c:pt idx="7861">
                  <c:v>-4.7807537575770068E-4</c:v>
                </c:pt>
                <c:pt idx="7862">
                  <c:v>-2.635112029087637E-4</c:v>
                </c:pt>
                <c:pt idx="7863">
                  <c:v>-4.3627257179268408E-5</c:v>
                </c:pt>
                <c:pt idx="7864">
                  <c:v>1.2660547499840011E-4</c:v>
                </c:pt>
                <c:pt idx="7865">
                  <c:v>2.4718699362425572E-4</c:v>
                </c:pt>
                <c:pt idx="7866">
                  <c:v>3.376231325936431E-4</c:v>
                </c:pt>
                <c:pt idx="7867">
                  <c:v>3.8372783089176549E-4</c:v>
                </c:pt>
                <c:pt idx="7868">
                  <c:v>4.1387321054822332E-4</c:v>
                </c:pt>
                <c:pt idx="7869">
                  <c:v>4.2451275630932955E-4</c:v>
                </c:pt>
                <c:pt idx="7870">
                  <c:v>3.9436737665286478E-4</c:v>
                </c:pt>
                <c:pt idx="7871">
                  <c:v>3.1102426819087925E-4</c:v>
                </c:pt>
                <c:pt idx="7872">
                  <c:v>4.2382378108885184E-3</c:v>
                </c:pt>
                <c:pt idx="7873">
                  <c:v>4.1921331125903995E-3</c:v>
                </c:pt>
                <c:pt idx="7874">
                  <c:v>4.1300690956506229E-3</c:v>
                </c:pt>
                <c:pt idx="7875">
                  <c:v>3.8959990889063205E-3</c:v>
                </c:pt>
                <c:pt idx="7876">
                  <c:v>3.6229174143713079E-3</c:v>
                </c:pt>
                <c:pt idx="7877">
                  <c:v>3.4278590754177295E-3</c:v>
                </c:pt>
                <c:pt idx="7878">
                  <c:v>3.319690360179834E-3</c:v>
                </c:pt>
                <c:pt idx="7879">
                  <c:v>3.2629461161206054E-3</c:v>
                </c:pt>
                <c:pt idx="7880">
                  <c:v>3.2292542212104432E-3</c:v>
                </c:pt>
                <c:pt idx="7881">
                  <c:v>3.2186146754493404E-3</c:v>
                </c:pt>
                <c:pt idx="7882">
                  <c:v>3.2328007364641441E-3</c:v>
                </c:pt>
                <c:pt idx="7883">
                  <c:v>3.2966380110307746E-3</c:v>
                </c:pt>
                <c:pt idx="7884">
                  <c:v>3.4083532415223709E-3</c:v>
                </c:pt>
                <c:pt idx="7885">
                  <c:v>3.5785859737000429E-3</c:v>
                </c:pt>
                <c:pt idx="7886">
                  <c:v>3.7931501465489799E-3</c:v>
                </c:pt>
                <c:pt idx="7887">
                  <c:v>4.0130340922784717E-3</c:v>
                </c:pt>
                <c:pt idx="7888">
                  <c:v>4.1832668244561437E-3</c:v>
                </c:pt>
                <c:pt idx="7889">
                  <c:v>4.3038483430819958E-3</c:v>
                </c:pt>
                <c:pt idx="7890">
                  <c:v>4.3942844820513867E-3</c:v>
                </c:pt>
                <c:pt idx="7891">
                  <c:v>4.4403891803495056E-3</c:v>
                </c:pt>
                <c:pt idx="7892">
                  <c:v>4.4705345600059669E-3</c:v>
                </c:pt>
                <c:pt idx="7893">
                  <c:v>4.4811741057670697E-3</c:v>
                </c:pt>
                <c:pt idx="7894">
                  <c:v>4.4510287261106084E-3</c:v>
                </c:pt>
                <c:pt idx="7895">
                  <c:v>4.3676856176486194E-3</c:v>
                </c:pt>
                <c:pt idx="7896">
                  <c:v>5.7895096811425711E-4</c:v>
                </c:pt>
                <c:pt idx="7897">
                  <c:v>5.328462698161382E-4</c:v>
                </c:pt>
                <c:pt idx="7898">
                  <c:v>4.7078225287636166E-4</c:v>
                </c:pt>
                <c:pt idx="7899">
                  <c:v>2.3671224613205921E-4</c:v>
                </c:pt>
                <c:pt idx="7900">
                  <c:v>-3.6369428402953374E-5</c:v>
                </c:pt>
                <c:pt idx="7901">
                  <c:v>-2.3142776735653528E-4</c:v>
                </c:pt>
                <c:pt idx="7902">
                  <c:v>-3.3959648259443073E-4</c:v>
                </c:pt>
                <c:pt idx="7903">
                  <c:v>-3.9634072665365588E-4</c:v>
                </c:pt>
                <c:pt idx="7904">
                  <c:v>-4.3003262156381811E-4</c:v>
                </c:pt>
                <c:pt idx="7905">
                  <c:v>-4.4067216732492434E-4</c:v>
                </c:pt>
                <c:pt idx="7906">
                  <c:v>-4.2648610631012066E-4</c:v>
                </c:pt>
                <c:pt idx="7907">
                  <c:v>-3.6264883174349019E-4</c:v>
                </c:pt>
                <c:pt idx="7908">
                  <c:v>-2.5093360125189382E-4</c:v>
                </c:pt>
                <c:pt idx="7909">
                  <c:v>-8.0700869074221832E-5</c:v>
                </c:pt>
                <c:pt idx="7910">
                  <c:v>1.3386330377471514E-4</c:v>
                </c:pt>
                <c:pt idx="7911">
                  <c:v>3.5374724950421044E-4</c:v>
                </c:pt>
                <c:pt idx="7912">
                  <c:v>5.2397998168187895E-4</c:v>
                </c:pt>
                <c:pt idx="7913">
                  <c:v>6.4456150030773457E-4</c:v>
                </c:pt>
                <c:pt idx="7914">
                  <c:v>7.3499763927712194E-4</c:v>
                </c:pt>
                <c:pt idx="7915">
                  <c:v>7.8110233757524433E-4</c:v>
                </c:pt>
                <c:pt idx="7916">
                  <c:v>8.1124771723170216E-4</c:v>
                </c:pt>
                <c:pt idx="7917">
                  <c:v>8.218872629928084E-4</c:v>
                </c:pt>
                <c:pt idx="7918">
                  <c:v>7.9174188333634363E-4</c:v>
                </c:pt>
                <c:pt idx="7919">
                  <c:v>7.0839877487435809E-4</c:v>
                </c:pt>
                <c:pt idx="7920">
                  <c:v>5.9334391209912504E-4</c:v>
                </c:pt>
                <c:pt idx="7921">
                  <c:v>5.4723921380100612E-4</c:v>
                </c:pt>
                <c:pt idx="7922">
                  <c:v>4.8517519686122959E-4</c:v>
                </c:pt>
                <c:pt idx="7923">
                  <c:v>2.5110519011692714E-4</c:v>
                </c:pt>
                <c:pt idx="7924">
                  <c:v>-2.1976484418085446E-5</c:v>
                </c:pt>
                <c:pt idx="7925">
                  <c:v>-2.1703482337166735E-4</c:v>
                </c:pt>
                <c:pt idx="7926">
                  <c:v>-3.252035386095628E-4</c:v>
                </c:pt>
                <c:pt idx="7927">
                  <c:v>-3.8194778266878796E-4</c:v>
                </c:pt>
                <c:pt idx="7928">
                  <c:v>-4.1563967757895018E-4</c:v>
                </c:pt>
                <c:pt idx="7929">
                  <c:v>-4.2627922334005641E-4</c:v>
                </c:pt>
                <c:pt idx="7930">
                  <c:v>-4.1209316232525273E-4</c:v>
                </c:pt>
                <c:pt idx="7931">
                  <c:v>-3.4825588775862226E-4</c:v>
                </c:pt>
                <c:pt idx="7932">
                  <c:v>-2.3654065726702589E-4</c:v>
                </c:pt>
                <c:pt idx="7933">
                  <c:v>-6.6307925089353903E-5</c:v>
                </c:pt>
                <c:pt idx="7934">
                  <c:v>1.4825624775958307E-4</c:v>
                </c:pt>
                <c:pt idx="7935">
                  <c:v>3.6814019348907837E-4</c:v>
                </c:pt>
                <c:pt idx="7936">
                  <c:v>5.3837292566674688E-4</c:v>
                </c:pt>
                <c:pt idx="7937">
                  <c:v>6.589544442926025E-4</c:v>
                </c:pt>
                <c:pt idx="7938">
                  <c:v>7.4939058326198987E-4</c:v>
                </c:pt>
                <c:pt idx="7939">
                  <c:v>7.9549528156011226E-4</c:v>
                </c:pt>
                <c:pt idx="7940">
                  <c:v>8.2564066121657009E-4</c:v>
                </c:pt>
                <c:pt idx="7941">
                  <c:v>8.3628020697767633E-4</c:v>
                </c:pt>
                <c:pt idx="7942">
                  <c:v>8.0613482732121156E-4</c:v>
                </c:pt>
                <c:pt idx="7943">
                  <c:v>7.2279171885922602E-4</c:v>
                </c:pt>
                <c:pt idx="7944">
                  <c:v>-3.6035490394122419E-4</c:v>
                </c:pt>
                <c:pt idx="7945">
                  <c:v>-4.064596022393431E-4</c:v>
                </c:pt>
                <c:pt idx="7946">
                  <c:v>-4.6852361917911964E-4</c:v>
                </c:pt>
                <c:pt idx="7947">
                  <c:v>-7.0259362592342209E-4</c:v>
                </c:pt>
                <c:pt idx="7948">
                  <c:v>-9.7567530045843467E-4</c:v>
                </c:pt>
                <c:pt idx="7949">
                  <c:v>-1.1707336394120166E-3</c:v>
                </c:pt>
                <c:pt idx="7950">
                  <c:v>-1.278902354649912E-3</c:v>
                </c:pt>
                <c:pt idx="7951">
                  <c:v>-1.3356465987091372E-3</c:v>
                </c:pt>
                <c:pt idx="7952">
                  <c:v>-1.3693384936192994E-3</c:v>
                </c:pt>
                <c:pt idx="7953">
                  <c:v>-1.3799780393804056E-3</c:v>
                </c:pt>
                <c:pt idx="7954">
                  <c:v>-1.365791978365602E-3</c:v>
                </c:pt>
                <c:pt idx="7955">
                  <c:v>-1.3019547037989715E-3</c:v>
                </c:pt>
                <c:pt idx="7956">
                  <c:v>-1.1902394733073751E-3</c:v>
                </c:pt>
                <c:pt idx="7957">
                  <c:v>-1.0200067411297031E-3</c:v>
                </c:pt>
                <c:pt idx="7958">
                  <c:v>-8.0544256828076616E-4</c:v>
                </c:pt>
                <c:pt idx="7959">
                  <c:v>-5.8555862255127086E-4</c:v>
                </c:pt>
                <c:pt idx="7960">
                  <c:v>-4.1532589037360235E-4</c:v>
                </c:pt>
                <c:pt idx="7961">
                  <c:v>-2.9474437174774673E-4</c:v>
                </c:pt>
                <c:pt idx="7962">
                  <c:v>-2.0430823277835936E-4</c:v>
                </c:pt>
                <c:pt idx="7963">
                  <c:v>-1.5820353448023697E-4</c:v>
                </c:pt>
                <c:pt idx="7964">
                  <c:v>-1.2805815482377914E-4</c:v>
                </c:pt>
                <c:pt idx="7965">
                  <c:v>-1.174186090626729E-4</c:v>
                </c:pt>
                <c:pt idx="7966">
                  <c:v>-1.4756398871913767E-4</c:v>
                </c:pt>
                <c:pt idx="7967">
                  <c:v>-2.3090709718112321E-4</c:v>
                </c:pt>
                <c:pt idx="7968">
                  <c:v>-5.9877960795131149E-4</c:v>
                </c:pt>
                <c:pt idx="7969">
                  <c:v>-6.4488430624943041E-4</c:v>
                </c:pt>
                <c:pt idx="7970">
                  <c:v>-7.0694832318920695E-4</c:v>
                </c:pt>
                <c:pt idx="7971">
                  <c:v>-9.410183299335094E-4</c:v>
                </c:pt>
                <c:pt idx="7972">
                  <c:v>-1.214100004468522E-3</c:v>
                </c:pt>
                <c:pt idx="7973">
                  <c:v>-1.4091583434221039E-3</c:v>
                </c:pt>
                <c:pt idx="7974">
                  <c:v>-1.5173270586599993E-3</c:v>
                </c:pt>
                <c:pt idx="7975">
                  <c:v>-1.5740713027192245E-3</c:v>
                </c:pt>
                <c:pt idx="7976">
                  <c:v>-1.6077631976293867E-3</c:v>
                </c:pt>
                <c:pt idx="7977">
                  <c:v>-1.6184027433904929E-3</c:v>
                </c:pt>
                <c:pt idx="7978">
                  <c:v>-1.6042166823756893E-3</c:v>
                </c:pt>
                <c:pt idx="7979">
                  <c:v>-1.5403794078090588E-3</c:v>
                </c:pt>
                <c:pt idx="7980">
                  <c:v>-1.4286641773174624E-3</c:v>
                </c:pt>
                <c:pt idx="7981">
                  <c:v>-1.2584314451397904E-3</c:v>
                </c:pt>
                <c:pt idx="7982">
                  <c:v>-1.0438672722908535E-3</c:v>
                </c:pt>
                <c:pt idx="7983">
                  <c:v>-8.2398332656135817E-4</c:v>
                </c:pt>
                <c:pt idx="7984">
                  <c:v>-6.5375059438368965E-4</c:v>
                </c:pt>
                <c:pt idx="7985">
                  <c:v>-5.3316907575783404E-4</c:v>
                </c:pt>
                <c:pt idx="7986">
                  <c:v>-4.4273293678844666E-4</c:v>
                </c:pt>
                <c:pt idx="7987">
                  <c:v>-3.9662823849032428E-4</c:v>
                </c:pt>
                <c:pt idx="7988">
                  <c:v>-3.6648285883386644E-4</c:v>
                </c:pt>
                <c:pt idx="7989">
                  <c:v>-3.5584331307276021E-4</c:v>
                </c:pt>
                <c:pt idx="7990">
                  <c:v>-3.8598869272922498E-4</c:v>
                </c:pt>
                <c:pt idx="7991">
                  <c:v>-4.6933180119121051E-4</c:v>
                </c:pt>
                <c:pt idx="7992">
                  <c:v>3.5491920808903774E-4</c:v>
                </c:pt>
                <c:pt idx="7993">
                  <c:v>3.0881450979091882E-4</c:v>
                </c:pt>
                <c:pt idx="7994">
                  <c:v>2.4675049285114228E-4</c:v>
                </c:pt>
                <c:pt idx="7995">
                  <c:v>1.2680486106839833E-5</c:v>
                </c:pt>
                <c:pt idx="7996">
                  <c:v>-2.6040118842817275E-4</c:v>
                </c:pt>
                <c:pt idx="7997">
                  <c:v>-4.5545952738175466E-4</c:v>
                </c:pt>
                <c:pt idx="7998">
                  <c:v>-5.6362824261965011E-4</c:v>
                </c:pt>
                <c:pt idx="7999">
                  <c:v>-6.2037248667887526E-4</c:v>
                </c:pt>
                <c:pt idx="8000">
                  <c:v>-6.5406438158903749E-4</c:v>
                </c:pt>
                <c:pt idx="8001">
                  <c:v>-6.6470392735014372E-4</c:v>
                </c:pt>
                <c:pt idx="8002">
                  <c:v>-6.5051786633534003E-4</c:v>
                </c:pt>
                <c:pt idx="8003">
                  <c:v>-5.8668059176870957E-4</c:v>
                </c:pt>
                <c:pt idx="8004">
                  <c:v>-4.749653612771132E-4</c:v>
                </c:pt>
                <c:pt idx="8005">
                  <c:v>-3.0473262909944121E-4</c:v>
                </c:pt>
                <c:pt idx="8006">
                  <c:v>-9.0168456250504236E-5</c:v>
                </c:pt>
                <c:pt idx="8007">
                  <c:v>1.2971548947899106E-4</c:v>
                </c:pt>
                <c:pt idx="8008">
                  <c:v>2.9994822165665957E-4</c:v>
                </c:pt>
                <c:pt idx="8009">
                  <c:v>4.2052974028251519E-4</c:v>
                </c:pt>
                <c:pt idx="8010">
                  <c:v>5.1096587925190257E-4</c:v>
                </c:pt>
                <c:pt idx="8011">
                  <c:v>5.5707057755002495E-4</c:v>
                </c:pt>
                <c:pt idx="8012">
                  <c:v>5.8721595720648279E-4</c:v>
                </c:pt>
                <c:pt idx="8013">
                  <c:v>5.9785550296758902E-4</c:v>
                </c:pt>
                <c:pt idx="8014">
                  <c:v>5.6771012331112425E-4</c:v>
                </c:pt>
                <c:pt idx="8015">
                  <c:v>4.8436701484913872E-4</c:v>
                </c:pt>
                <c:pt idx="8016">
                  <c:v>3.5491920808903774E-4</c:v>
                </c:pt>
                <c:pt idx="8017">
                  <c:v>3.0881450979091882E-4</c:v>
                </c:pt>
                <c:pt idx="8018">
                  <c:v>2.4675049285114228E-4</c:v>
                </c:pt>
                <c:pt idx="8019">
                  <c:v>1.2680486106839833E-5</c:v>
                </c:pt>
                <c:pt idx="8020">
                  <c:v>-2.6040118842817275E-4</c:v>
                </c:pt>
                <c:pt idx="8021">
                  <c:v>-4.5545952738175466E-4</c:v>
                </c:pt>
                <c:pt idx="8022">
                  <c:v>-5.6362824261965011E-4</c:v>
                </c:pt>
                <c:pt idx="8023">
                  <c:v>-6.2037248667887526E-4</c:v>
                </c:pt>
                <c:pt idx="8024">
                  <c:v>-6.5406438158903749E-4</c:v>
                </c:pt>
                <c:pt idx="8025">
                  <c:v>-6.6470392735014372E-4</c:v>
                </c:pt>
                <c:pt idx="8026">
                  <c:v>-6.5051786633534003E-4</c:v>
                </c:pt>
                <c:pt idx="8027">
                  <c:v>-5.8668059176870957E-4</c:v>
                </c:pt>
                <c:pt idx="8028">
                  <c:v>-4.749653612771132E-4</c:v>
                </c:pt>
                <c:pt idx="8029">
                  <c:v>-3.0473262909944121E-4</c:v>
                </c:pt>
                <c:pt idx="8030">
                  <c:v>-9.0168456250504236E-5</c:v>
                </c:pt>
                <c:pt idx="8031">
                  <c:v>1.2971548947899106E-4</c:v>
                </c:pt>
                <c:pt idx="8032">
                  <c:v>2.9994822165665957E-4</c:v>
                </c:pt>
                <c:pt idx="8033">
                  <c:v>4.2052974028251519E-4</c:v>
                </c:pt>
                <c:pt idx="8034">
                  <c:v>5.1096587925190257E-4</c:v>
                </c:pt>
                <c:pt idx="8035">
                  <c:v>5.5707057755002495E-4</c:v>
                </c:pt>
                <c:pt idx="8036">
                  <c:v>5.8721595720648279E-4</c:v>
                </c:pt>
                <c:pt idx="8037">
                  <c:v>5.9785550296758902E-4</c:v>
                </c:pt>
                <c:pt idx="8038">
                  <c:v>5.6771012331112425E-4</c:v>
                </c:pt>
                <c:pt idx="8039">
                  <c:v>4.8436701484913872E-4</c:v>
                </c:pt>
                <c:pt idx="8040">
                  <c:v>3.5491920808903774E-4</c:v>
                </c:pt>
                <c:pt idx="8041">
                  <c:v>3.0881450979091882E-4</c:v>
                </c:pt>
                <c:pt idx="8042">
                  <c:v>2.4675049285114228E-4</c:v>
                </c:pt>
                <c:pt idx="8043">
                  <c:v>1.2680486106839833E-5</c:v>
                </c:pt>
                <c:pt idx="8044">
                  <c:v>-2.6040118842817275E-4</c:v>
                </c:pt>
                <c:pt idx="8045">
                  <c:v>-4.5545952738175466E-4</c:v>
                </c:pt>
                <c:pt idx="8046">
                  <c:v>-5.6362824261965011E-4</c:v>
                </c:pt>
                <c:pt idx="8047">
                  <c:v>-6.2037248667887526E-4</c:v>
                </c:pt>
                <c:pt idx="8048">
                  <c:v>-6.5406438158903749E-4</c:v>
                </c:pt>
                <c:pt idx="8049">
                  <c:v>-6.6470392735014372E-4</c:v>
                </c:pt>
                <c:pt idx="8050">
                  <c:v>-6.5051786633534003E-4</c:v>
                </c:pt>
                <c:pt idx="8051">
                  <c:v>-5.8668059176870957E-4</c:v>
                </c:pt>
                <c:pt idx="8052">
                  <c:v>-4.749653612771132E-4</c:v>
                </c:pt>
                <c:pt idx="8053">
                  <c:v>-3.0473262909944121E-4</c:v>
                </c:pt>
                <c:pt idx="8054">
                  <c:v>-9.0168456250504236E-5</c:v>
                </c:pt>
                <c:pt idx="8055">
                  <c:v>1.2971548947899106E-4</c:v>
                </c:pt>
                <c:pt idx="8056">
                  <c:v>2.9994822165665957E-4</c:v>
                </c:pt>
                <c:pt idx="8057">
                  <c:v>4.2052974028251519E-4</c:v>
                </c:pt>
                <c:pt idx="8058">
                  <c:v>5.1096587925190257E-4</c:v>
                </c:pt>
                <c:pt idx="8059">
                  <c:v>5.5707057755002495E-4</c:v>
                </c:pt>
                <c:pt idx="8060">
                  <c:v>5.8721595720648279E-4</c:v>
                </c:pt>
                <c:pt idx="8061">
                  <c:v>5.9785550296758902E-4</c:v>
                </c:pt>
                <c:pt idx="8062">
                  <c:v>5.6771012331112425E-4</c:v>
                </c:pt>
                <c:pt idx="8063">
                  <c:v>4.8436701484913872E-4</c:v>
                </c:pt>
                <c:pt idx="8064">
                  <c:v>1.6806480241293893E-3</c:v>
                </c:pt>
                <c:pt idx="8065">
                  <c:v>1.6345433258312704E-3</c:v>
                </c:pt>
                <c:pt idx="8066">
                  <c:v>1.5724793088914939E-3</c:v>
                </c:pt>
                <c:pt idx="8067">
                  <c:v>1.3384093021471914E-3</c:v>
                </c:pt>
                <c:pt idx="8068">
                  <c:v>1.0653276276121788E-3</c:v>
                </c:pt>
                <c:pt idx="8069">
                  <c:v>8.7026928865859346E-4</c:v>
                </c:pt>
                <c:pt idx="8070">
                  <c:v>7.6210057342069801E-4</c:v>
                </c:pt>
                <c:pt idx="8071">
                  <c:v>7.0535632936147633E-4</c:v>
                </c:pt>
                <c:pt idx="8072">
                  <c:v>6.716644344513141E-4</c:v>
                </c:pt>
                <c:pt idx="8073">
                  <c:v>6.610248886902044E-4</c:v>
                </c:pt>
                <c:pt idx="8074">
                  <c:v>6.7521094970500808E-4</c:v>
                </c:pt>
                <c:pt idx="8075">
                  <c:v>7.3904822427163855E-4</c:v>
                </c:pt>
                <c:pt idx="8076">
                  <c:v>8.5076345476323492E-4</c:v>
                </c:pt>
                <c:pt idx="8077">
                  <c:v>1.0209961869409069E-3</c:v>
                </c:pt>
                <c:pt idx="8078">
                  <c:v>1.2355603597898439E-3</c:v>
                </c:pt>
                <c:pt idx="8079">
                  <c:v>1.4554443055193426E-3</c:v>
                </c:pt>
                <c:pt idx="8080">
                  <c:v>1.6256770376970077E-3</c:v>
                </c:pt>
                <c:pt idx="8081">
                  <c:v>1.7462585563228668E-3</c:v>
                </c:pt>
                <c:pt idx="8082">
                  <c:v>1.8366946952922507E-3</c:v>
                </c:pt>
                <c:pt idx="8083">
                  <c:v>1.8827993935903765E-3</c:v>
                </c:pt>
                <c:pt idx="8084">
                  <c:v>1.9129447732468309E-3</c:v>
                </c:pt>
                <c:pt idx="8085">
                  <c:v>1.9235843190079406E-3</c:v>
                </c:pt>
                <c:pt idx="8086">
                  <c:v>1.8934389393514724E-3</c:v>
                </c:pt>
                <c:pt idx="8087">
                  <c:v>1.8100958308894903E-3</c:v>
                </c:pt>
                <c:pt idx="8088">
                  <c:v>3.5491920808903774E-4</c:v>
                </c:pt>
                <c:pt idx="8089">
                  <c:v>3.0881450979091882E-4</c:v>
                </c:pt>
                <c:pt idx="8090">
                  <c:v>2.4675049285114228E-4</c:v>
                </c:pt>
                <c:pt idx="8091">
                  <c:v>1.2680486106839833E-5</c:v>
                </c:pt>
                <c:pt idx="8092">
                  <c:v>-2.6040118842817275E-4</c:v>
                </c:pt>
                <c:pt idx="8093">
                  <c:v>-4.5545952738175466E-4</c:v>
                </c:pt>
                <c:pt idx="8094">
                  <c:v>-5.6362824261965011E-4</c:v>
                </c:pt>
                <c:pt idx="8095">
                  <c:v>-6.2037248667887526E-4</c:v>
                </c:pt>
                <c:pt idx="8096">
                  <c:v>-6.5406438158903749E-4</c:v>
                </c:pt>
                <c:pt idx="8097">
                  <c:v>-6.6470392735014372E-4</c:v>
                </c:pt>
                <c:pt idx="8098">
                  <c:v>-6.5051786633534003E-4</c:v>
                </c:pt>
                <c:pt idx="8099">
                  <c:v>-5.8668059176870957E-4</c:v>
                </c:pt>
                <c:pt idx="8100">
                  <c:v>-4.749653612771132E-4</c:v>
                </c:pt>
                <c:pt idx="8101">
                  <c:v>-3.0473262909944121E-4</c:v>
                </c:pt>
                <c:pt idx="8102">
                  <c:v>-9.0168456250504236E-5</c:v>
                </c:pt>
                <c:pt idx="8103">
                  <c:v>1.2971548947899106E-4</c:v>
                </c:pt>
                <c:pt idx="8104">
                  <c:v>2.9994822165665957E-4</c:v>
                </c:pt>
                <c:pt idx="8105">
                  <c:v>4.2052974028251519E-4</c:v>
                </c:pt>
                <c:pt idx="8106">
                  <c:v>5.1096587925190257E-4</c:v>
                </c:pt>
                <c:pt idx="8107">
                  <c:v>5.5707057755002495E-4</c:v>
                </c:pt>
                <c:pt idx="8108">
                  <c:v>5.8721595720648279E-4</c:v>
                </c:pt>
                <c:pt idx="8109">
                  <c:v>5.9785550296758902E-4</c:v>
                </c:pt>
                <c:pt idx="8110">
                  <c:v>5.6771012331112425E-4</c:v>
                </c:pt>
                <c:pt idx="8111">
                  <c:v>4.8436701484913872E-4</c:v>
                </c:pt>
                <c:pt idx="8112">
                  <c:v>-6.7257773062109893E-4</c:v>
                </c:pt>
                <c:pt idx="8113">
                  <c:v>-7.1868242891921785E-4</c:v>
                </c:pt>
                <c:pt idx="8114">
                  <c:v>-7.8074644585899439E-4</c:v>
                </c:pt>
                <c:pt idx="8115">
                  <c:v>-1.0148164526032968E-3</c:v>
                </c:pt>
                <c:pt idx="8116">
                  <c:v>-1.2878981271383094E-3</c:v>
                </c:pt>
                <c:pt idx="8117">
                  <c:v>-1.4829564660918913E-3</c:v>
                </c:pt>
                <c:pt idx="8118">
                  <c:v>-1.5911251813297868E-3</c:v>
                </c:pt>
                <c:pt idx="8119">
                  <c:v>-1.6478694253890119E-3</c:v>
                </c:pt>
                <c:pt idx="8120">
                  <c:v>-1.6815613202991742E-3</c:v>
                </c:pt>
                <c:pt idx="8121">
                  <c:v>-1.6922008660602804E-3</c:v>
                </c:pt>
                <c:pt idx="8122">
                  <c:v>-1.6780148050454767E-3</c:v>
                </c:pt>
                <c:pt idx="8123">
                  <c:v>-1.6141775304788462E-3</c:v>
                </c:pt>
                <c:pt idx="8124">
                  <c:v>-1.5024622999872499E-3</c:v>
                </c:pt>
                <c:pt idx="8125">
                  <c:v>-1.3322295678095779E-3</c:v>
                </c:pt>
                <c:pt idx="8126">
                  <c:v>-1.1176653949606409E-3</c:v>
                </c:pt>
                <c:pt idx="8127">
                  <c:v>-8.9778144923114561E-4</c:v>
                </c:pt>
                <c:pt idx="8128">
                  <c:v>-7.275487170534771E-4</c:v>
                </c:pt>
                <c:pt idx="8129">
                  <c:v>-6.0696719842762148E-4</c:v>
                </c:pt>
                <c:pt idx="8130">
                  <c:v>-5.165310594582341E-4</c:v>
                </c:pt>
                <c:pt idx="8131">
                  <c:v>-4.7042636116011172E-4</c:v>
                </c:pt>
                <c:pt idx="8132">
                  <c:v>-4.4028098150365388E-4</c:v>
                </c:pt>
                <c:pt idx="8133">
                  <c:v>-4.2964143574254765E-4</c:v>
                </c:pt>
                <c:pt idx="8134">
                  <c:v>-4.5978681539901242E-4</c:v>
                </c:pt>
                <c:pt idx="8135">
                  <c:v>-5.4312992386099795E-4</c:v>
                </c:pt>
                <c:pt idx="8136">
                  <c:v>1.3343645254480681E-3</c:v>
                </c:pt>
                <c:pt idx="8137">
                  <c:v>1.2882598271499492E-3</c:v>
                </c:pt>
                <c:pt idx="8138">
                  <c:v>1.2261958102101726E-3</c:v>
                </c:pt>
                <c:pt idx="8139">
                  <c:v>9.9212580346587018E-4</c:v>
                </c:pt>
                <c:pt idx="8140">
                  <c:v>7.1904412893085759E-4</c:v>
                </c:pt>
                <c:pt idx="8141">
                  <c:v>5.2398578997727915E-4</c:v>
                </c:pt>
                <c:pt idx="8142">
                  <c:v>4.158170747393837E-4</c:v>
                </c:pt>
                <c:pt idx="8143">
                  <c:v>3.5907283068015508E-4</c:v>
                </c:pt>
                <c:pt idx="8144">
                  <c:v>3.2538093576999286E-4</c:v>
                </c:pt>
                <c:pt idx="8145">
                  <c:v>3.1474139000889009E-4</c:v>
                </c:pt>
                <c:pt idx="8146">
                  <c:v>3.2892745102369378E-4</c:v>
                </c:pt>
                <c:pt idx="8147">
                  <c:v>3.9276472559032424E-4</c:v>
                </c:pt>
                <c:pt idx="8148">
                  <c:v>5.0447995608192062E-4</c:v>
                </c:pt>
                <c:pt idx="8149">
                  <c:v>6.747126882595926E-4</c:v>
                </c:pt>
                <c:pt idx="8150">
                  <c:v>8.8927686110852958E-4</c:v>
                </c:pt>
                <c:pt idx="8151">
                  <c:v>1.1091608068380214E-3</c:v>
                </c:pt>
                <c:pt idx="8152">
                  <c:v>1.2793935390156934E-3</c:v>
                </c:pt>
                <c:pt idx="8153">
                  <c:v>1.3999750576415455E-3</c:v>
                </c:pt>
                <c:pt idx="8154">
                  <c:v>1.4904111966109364E-3</c:v>
                </c:pt>
                <c:pt idx="8155">
                  <c:v>1.5365158949090553E-3</c:v>
                </c:pt>
                <c:pt idx="8156">
                  <c:v>1.5666612745655166E-3</c:v>
                </c:pt>
                <c:pt idx="8157">
                  <c:v>1.5773008203266194E-3</c:v>
                </c:pt>
                <c:pt idx="8158">
                  <c:v>1.5471554406701581E-3</c:v>
                </c:pt>
                <c:pt idx="8159">
                  <c:v>1.4638123322081691E-3</c:v>
                </c:pt>
                <c:pt idx="8160">
                  <c:v>1.675855120811115E-4</c:v>
                </c:pt>
                <c:pt idx="8161">
                  <c:v>1.2148081378299258E-4</c:v>
                </c:pt>
                <c:pt idx="8162">
                  <c:v>5.9416796843216046E-5</c:v>
                </c:pt>
                <c:pt idx="8163">
                  <c:v>-1.746532099010864E-4</c:v>
                </c:pt>
                <c:pt idx="8164">
                  <c:v>-4.4773488443609899E-4</c:v>
                </c:pt>
                <c:pt idx="8165">
                  <c:v>-6.427932233896809E-4</c:v>
                </c:pt>
                <c:pt idx="8166">
                  <c:v>-7.5096193862757635E-4</c:v>
                </c:pt>
                <c:pt idx="8167">
                  <c:v>-8.077061826868015E-4</c:v>
                </c:pt>
                <c:pt idx="8168">
                  <c:v>-8.4139807759696372E-4</c:v>
                </c:pt>
                <c:pt idx="8169">
                  <c:v>-8.5203762335806996E-4</c:v>
                </c:pt>
                <c:pt idx="8170">
                  <c:v>-8.3785156234326627E-4</c:v>
                </c:pt>
                <c:pt idx="8171">
                  <c:v>-7.7401428777663581E-4</c:v>
                </c:pt>
                <c:pt idx="8172">
                  <c:v>-6.6229905728503943E-4</c:v>
                </c:pt>
                <c:pt idx="8173">
                  <c:v>-4.9206632510736745E-4</c:v>
                </c:pt>
                <c:pt idx="8174">
                  <c:v>-2.7750215225843047E-4</c:v>
                </c:pt>
                <c:pt idx="8175">
                  <c:v>-5.7618206528935179E-5</c:v>
                </c:pt>
                <c:pt idx="8176">
                  <c:v>1.1261452564873334E-4</c:v>
                </c:pt>
                <c:pt idx="8177">
                  <c:v>2.3319604427458895E-4</c:v>
                </c:pt>
                <c:pt idx="8178">
                  <c:v>3.2363218324397633E-4</c:v>
                </c:pt>
                <c:pt idx="8179">
                  <c:v>3.6973688154209872E-4</c:v>
                </c:pt>
                <c:pt idx="8180">
                  <c:v>3.9988226119855655E-4</c:v>
                </c:pt>
                <c:pt idx="8181">
                  <c:v>4.1052180695966278E-4</c:v>
                </c:pt>
                <c:pt idx="8182">
                  <c:v>3.8037642730319801E-4</c:v>
                </c:pt>
                <c:pt idx="8183">
                  <c:v>2.9703331884121248E-4</c:v>
                </c:pt>
                <c:pt idx="8184">
                  <c:v>-1.0489986393041537E-4</c:v>
                </c:pt>
                <c:pt idx="8185">
                  <c:v>-1.5100456222853428E-4</c:v>
                </c:pt>
                <c:pt idx="8186">
                  <c:v>-2.1306857916831082E-4</c:v>
                </c:pt>
                <c:pt idx="8187">
                  <c:v>-4.4713858591261327E-4</c:v>
                </c:pt>
                <c:pt idx="8188">
                  <c:v>-7.2022026044762585E-4</c:v>
                </c:pt>
                <c:pt idx="8189">
                  <c:v>-9.1527859940120776E-4</c:v>
                </c:pt>
                <c:pt idx="8190">
                  <c:v>-1.0234473146391032E-3</c:v>
                </c:pt>
                <c:pt idx="8191">
                  <c:v>-1.0801915586983284E-3</c:v>
                </c:pt>
                <c:pt idx="8192">
                  <c:v>-1.1138834536084906E-3</c:v>
                </c:pt>
                <c:pt idx="8193">
                  <c:v>-1.1245229993695968E-3</c:v>
                </c:pt>
                <c:pt idx="8194">
                  <c:v>-1.1103369383547931E-3</c:v>
                </c:pt>
                <c:pt idx="8195">
                  <c:v>-1.0464996637881627E-3</c:v>
                </c:pt>
                <c:pt idx="8196">
                  <c:v>-9.347844332965663E-4</c:v>
                </c:pt>
                <c:pt idx="8197">
                  <c:v>-7.6455170111889431E-4</c:v>
                </c:pt>
                <c:pt idx="8198">
                  <c:v>-5.4998752826995734E-4</c:v>
                </c:pt>
                <c:pt idx="8199">
                  <c:v>-3.3010358254046204E-4</c:v>
                </c:pt>
                <c:pt idx="8200">
                  <c:v>-1.5987085036279353E-4</c:v>
                </c:pt>
                <c:pt idx="8201">
                  <c:v>-3.928933173693791E-5</c:v>
                </c:pt>
                <c:pt idx="8202">
                  <c:v>5.1146807232449465E-5</c:v>
                </c:pt>
                <c:pt idx="8203">
                  <c:v>9.7251505530571852E-5</c:v>
                </c:pt>
                <c:pt idx="8204">
                  <c:v>1.2739688518702968E-4</c:v>
                </c:pt>
                <c:pt idx="8205">
                  <c:v>1.3803643094813592E-4</c:v>
                </c:pt>
                <c:pt idx="8206">
                  <c:v>1.0789105129167115E-4</c:v>
                </c:pt>
                <c:pt idx="8207">
                  <c:v>2.4547942829685615E-5</c:v>
                </c:pt>
                <c:pt idx="8208">
                  <c:v>-1.0489986393041537E-4</c:v>
                </c:pt>
                <c:pt idx="8209">
                  <c:v>-1.5100456222853428E-4</c:v>
                </c:pt>
                <c:pt idx="8210">
                  <c:v>-2.1306857916831082E-4</c:v>
                </c:pt>
                <c:pt idx="8211">
                  <c:v>-4.4713858591261327E-4</c:v>
                </c:pt>
                <c:pt idx="8212">
                  <c:v>-7.2022026044762585E-4</c:v>
                </c:pt>
                <c:pt idx="8213">
                  <c:v>-9.1527859940120776E-4</c:v>
                </c:pt>
                <c:pt idx="8214">
                  <c:v>-1.0234473146391032E-3</c:v>
                </c:pt>
                <c:pt idx="8215">
                  <c:v>-1.0801915586983284E-3</c:v>
                </c:pt>
                <c:pt idx="8216">
                  <c:v>-1.1138834536084906E-3</c:v>
                </c:pt>
                <c:pt idx="8217">
                  <c:v>-1.1245229993695968E-3</c:v>
                </c:pt>
                <c:pt idx="8218">
                  <c:v>-1.1103369383547931E-3</c:v>
                </c:pt>
                <c:pt idx="8219">
                  <c:v>-1.0464996637881627E-3</c:v>
                </c:pt>
                <c:pt idx="8220">
                  <c:v>-9.347844332965663E-4</c:v>
                </c:pt>
                <c:pt idx="8221">
                  <c:v>-7.6455170111889431E-4</c:v>
                </c:pt>
                <c:pt idx="8222">
                  <c:v>-5.4998752826995734E-4</c:v>
                </c:pt>
                <c:pt idx="8223">
                  <c:v>-3.3010358254046204E-4</c:v>
                </c:pt>
                <c:pt idx="8224">
                  <c:v>-1.5987085036279353E-4</c:v>
                </c:pt>
                <c:pt idx="8225">
                  <c:v>-3.928933173693791E-5</c:v>
                </c:pt>
                <c:pt idx="8226">
                  <c:v>5.1146807232449465E-5</c:v>
                </c:pt>
                <c:pt idx="8227">
                  <c:v>9.7251505530571852E-5</c:v>
                </c:pt>
                <c:pt idx="8228">
                  <c:v>1.2739688518702968E-4</c:v>
                </c:pt>
                <c:pt idx="8229">
                  <c:v>1.3803643094813592E-4</c:v>
                </c:pt>
                <c:pt idx="8230">
                  <c:v>1.0789105129167115E-4</c:v>
                </c:pt>
                <c:pt idx="8231">
                  <c:v>2.4547942829685615E-5</c:v>
                </c:pt>
                <c:pt idx="8232">
                  <c:v>2.1745277681502855E-3</c:v>
                </c:pt>
                <c:pt idx="8233">
                  <c:v>2.1284230698521665E-3</c:v>
                </c:pt>
                <c:pt idx="8234">
                  <c:v>2.06635905291239E-3</c:v>
                </c:pt>
                <c:pt idx="8235">
                  <c:v>1.8322890461680875E-3</c:v>
                </c:pt>
                <c:pt idx="8236">
                  <c:v>1.559207371633075E-3</c:v>
                </c:pt>
                <c:pt idx="8237">
                  <c:v>1.3641490326794896E-3</c:v>
                </c:pt>
                <c:pt idx="8238">
                  <c:v>1.2559803174415941E-3</c:v>
                </c:pt>
                <c:pt idx="8239">
                  <c:v>1.1992360733823725E-3</c:v>
                </c:pt>
                <c:pt idx="8240">
                  <c:v>1.1655441784722102E-3</c:v>
                </c:pt>
                <c:pt idx="8241">
                  <c:v>1.1549046327111005E-3</c:v>
                </c:pt>
                <c:pt idx="8242">
                  <c:v>1.1690906937259042E-3</c:v>
                </c:pt>
                <c:pt idx="8243">
                  <c:v>1.2329279682925347E-3</c:v>
                </c:pt>
                <c:pt idx="8244">
                  <c:v>1.344643198784131E-3</c:v>
                </c:pt>
                <c:pt idx="8245">
                  <c:v>1.514875930961803E-3</c:v>
                </c:pt>
                <c:pt idx="8246">
                  <c:v>1.72944010381074E-3</c:v>
                </c:pt>
                <c:pt idx="8247">
                  <c:v>1.9493240495402388E-3</c:v>
                </c:pt>
                <c:pt idx="8248">
                  <c:v>2.1195567817179038E-3</c:v>
                </c:pt>
                <c:pt idx="8249">
                  <c:v>2.2401383003437629E-3</c:v>
                </c:pt>
                <c:pt idx="8250">
                  <c:v>2.3305744393131468E-3</c:v>
                </c:pt>
                <c:pt idx="8251">
                  <c:v>2.3766791376112727E-3</c:v>
                </c:pt>
                <c:pt idx="8252">
                  <c:v>2.406824517267727E-3</c:v>
                </c:pt>
                <c:pt idx="8253">
                  <c:v>2.4174640630288367E-3</c:v>
                </c:pt>
                <c:pt idx="8254">
                  <c:v>2.3873186833723685E-3</c:v>
                </c:pt>
                <c:pt idx="8255">
                  <c:v>2.3039755749103864E-3</c:v>
                </c:pt>
                <c:pt idx="8256">
                  <c:v>-1.2716788772973719E-3</c:v>
                </c:pt>
                <c:pt idx="8257">
                  <c:v>-1.3177835755954909E-3</c:v>
                </c:pt>
                <c:pt idx="8258">
                  <c:v>-1.3798475925352674E-3</c:v>
                </c:pt>
                <c:pt idx="8259">
                  <c:v>-1.6139175992795698E-3</c:v>
                </c:pt>
                <c:pt idx="8260">
                  <c:v>-1.8869992738145824E-3</c:v>
                </c:pt>
                <c:pt idx="8261">
                  <c:v>-2.0820576127681643E-3</c:v>
                </c:pt>
                <c:pt idx="8262">
                  <c:v>-2.1902263280060598E-3</c:v>
                </c:pt>
                <c:pt idx="8263">
                  <c:v>-2.2469705720652849E-3</c:v>
                </c:pt>
                <c:pt idx="8264">
                  <c:v>-2.2806624669754472E-3</c:v>
                </c:pt>
                <c:pt idx="8265">
                  <c:v>-2.2913020127365534E-3</c:v>
                </c:pt>
                <c:pt idx="8266">
                  <c:v>-2.2771159517217497E-3</c:v>
                </c:pt>
                <c:pt idx="8267">
                  <c:v>-2.2132786771551193E-3</c:v>
                </c:pt>
                <c:pt idx="8268">
                  <c:v>-2.1015634466635229E-3</c:v>
                </c:pt>
                <c:pt idx="8269">
                  <c:v>-1.9313307144858509E-3</c:v>
                </c:pt>
                <c:pt idx="8270">
                  <c:v>-1.7167665416369139E-3</c:v>
                </c:pt>
                <c:pt idx="8271">
                  <c:v>-1.4968825959074186E-3</c:v>
                </c:pt>
                <c:pt idx="8272">
                  <c:v>-1.3266498637297501E-3</c:v>
                </c:pt>
                <c:pt idx="8273">
                  <c:v>-1.2060683451038945E-3</c:v>
                </c:pt>
                <c:pt idx="8274">
                  <c:v>-1.1156322061345071E-3</c:v>
                </c:pt>
                <c:pt idx="8275">
                  <c:v>-1.0695275078363847E-3</c:v>
                </c:pt>
                <c:pt idx="8276">
                  <c:v>-1.0393821281799269E-3</c:v>
                </c:pt>
                <c:pt idx="8277">
                  <c:v>-1.0287425824188207E-3</c:v>
                </c:pt>
                <c:pt idx="8278">
                  <c:v>-1.0588879620752854E-3</c:v>
                </c:pt>
                <c:pt idx="8279">
                  <c:v>-1.142231070537271E-3</c:v>
                </c:pt>
                <c:pt idx="8280">
                  <c:v>-3.1101741260627924E-5</c:v>
                </c:pt>
                <c:pt idx="8281">
                  <c:v>-7.7206439558746842E-5</c:v>
                </c:pt>
                <c:pt idx="8282">
                  <c:v>-1.3927045649852338E-4</c:v>
                </c:pt>
                <c:pt idx="8283">
                  <c:v>-3.7334046324282583E-4</c:v>
                </c:pt>
                <c:pt idx="8284">
                  <c:v>-6.4642213777783841E-4</c:v>
                </c:pt>
                <c:pt idx="8285">
                  <c:v>-8.4148047673142032E-4</c:v>
                </c:pt>
                <c:pt idx="8286">
                  <c:v>-9.4964919196931577E-4</c:v>
                </c:pt>
                <c:pt idx="8287">
                  <c:v>-1.0063934360285409E-3</c:v>
                </c:pt>
                <c:pt idx="8288">
                  <c:v>-1.0400853309387031E-3</c:v>
                </c:pt>
                <c:pt idx="8289">
                  <c:v>-1.0507248766998094E-3</c:v>
                </c:pt>
                <c:pt idx="8290">
                  <c:v>-1.0365388156850057E-3</c:v>
                </c:pt>
                <c:pt idx="8291">
                  <c:v>-9.7270154111837523E-4</c:v>
                </c:pt>
                <c:pt idx="8292">
                  <c:v>-8.6098631062677886E-4</c:v>
                </c:pt>
                <c:pt idx="8293">
                  <c:v>-6.9075357844910687E-4</c:v>
                </c:pt>
                <c:pt idx="8294">
                  <c:v>-4.761894056001699E-4</c:v>
                </c:pt>
                <c:pt idx="8295">
                  <c:v>-2.563054598706746E-4</c:v>
                </c:pt>
                <c:pt idx="8296">
                  <c:v>-8.6072727693006085E-5</c:v>
                </c:pt>
                <c:pt idx="8297">
                  <c:v>3.4508790932849531E-5</c:v>
                </c:pt>
                <c:pt idx="8298">
                  <c:v>1.2494492990223691E-4</c:v>
                </c:pt>
                <c:pt idx="8299">
                  <c:v>1.7104962820035929E-4</c:v>
                </c:pt>
                <c:pt idx="8300">
                  <c:v>2.0119500785681713E-4</c:v>
                </c:pt>
                <c:pt idx="8301">
                  <c:v>2.1183455361792336E-4</c:v>
                </c:pt>
                <c:pt idx="8302">
                  <c:v>1.8168917396145859E-4</c:v>
                </c:pt>
                <c:pt idx="8303">
                  <c:v>9.8346065499473057E-5</c:v>
                </c:pt>
                <c:pt idx="8304">
                  <c:v>2.4138363475090241E-4</c:v>
                </c:pt>
                <c:pt idx="8305">
                  <c:v>1.9527893645278349E-4</c:v>
                </c:pt>
                <c:pt idx="8306">
                  <c:v>1.3321491951300696E-4</c:v>
                </c:pt>
                <c:pt idx="8307">
                  <c:v>-1.0085508723129549E-4</c:v>
                </c:pt>
                <c:pt idx="8308">
                  <c:v>-3.7393676176630808E-4</c:v>
                </c:pt>
                <c:pt idx="8309">
                  <c:v>-5.6899510071988998E-4</c:v>
                </c:pt>
                <c:pt idx="8310">
                  <c:v>-6.7716381595778544E-4</c:v>
                </c:pt>
                <c:pt idx="8311">
                  <c:v>-7.3390806001701059E-4</c:v>
                </c:pt>
                <c:pt idx="8312">
                  <c:v>-7.6759995492717281E-4</c:v>
                </c:pt>
                <c:pt idx="8313">
                  <c:v>-7.7823950068827905E-4</c:v>
                </c:pt>
                <c:pt idx="8314">
                  <c:v>-7.6405343967347536E-4</c:v>
                </c:pt>
                <c:pt idx="8315">
                  <c:v>-7.002161651068449E-4</c:v>
                </c:pt>
                <c:pt idx="8316">
                  <c:v>-5.8850093461524852E-4</c:v>
                </c:pt>
                <c:pt idx="8317">
                  <c:v>-4.1826820243757654E-4</c:v>
                </c:pt>
                <c:pt idx="8318">
                  <c:v>-2.0370402958863956E-4</c:v>
                </c:pt>
                <c:pt idx="8319">
                  <c:v>1.6179916140855732E-5</c:v>
                </c:pt>
                <c:pt idx="8320">
                  <c:v>1.8641264831852425E-4</c:v>
                </c:pt>
                <c:pt idx="8321">
                  <c:v>3.0699416694437986E-4</c:v>
                </c:pt>
                <c:pt idx="8322">
                  <c:v>3.9743030591376724E-4</c:v>
                </c:pt>
                <c:pt idx="8323">
                  <c:v>4.4353500421188963E-4</c:v>
                </c:pt>
                <c:pt idx="8324">
                  <c:v>4.7368038386834746E-4</c:v>
                </c:pt>
                <c:pt idx="8325">
                  <c:v>4.8431992962945369E-4</c:v>
                </c:pt>
                <c:pt idx="8326">
                  <c:v>4.5417454997298892E-4</c:v>
                </c:pt>
                <c:pt idx="8327">
                  <c:v>3.7083144151100339E-4</c:v>
                </c:pt>
                <c:pt idx="8328">
                  <c:v>1.5671124507912505E-3</c:v>
                </c:pt>
                <c:pt idx="8329">
                  <c:v>1.5210077524931316E-3</c:v>
                </c:pt>
                <c:pt idx="8330">
                  <c:v>1.4589437355533551E-3</c:v>
                </c:pt>
                <c:pt idx="8331">
                  <c:v>1.2248737288090526E-3</c:v>
                </c:pt>
                <c:pt idx="8332">
                  <c:v>9.5179205427404004E-4</c:v>
                </c:pt>
                <c:pt idx="8333">
                  <c:v>7.567337153204616E-4</c:v>
                </c:pt>
                <c:pt idx="8334">
                  <c:v>6.4856500008256615E-4</c:v>
                </c:pt>
                <c:pt idx="8335">
                  <c:v>5.9182075602333753E-4</c:v>
                </c:pt>
                <c:pt idx="8336">
                  <c:v>5.5812886111317531E-4</c:v>
                </c:pt>
                <c:pt idx="8337">
                  <c:v>5.4748931535207254E-4</c:v>
                </c:pt>
                <c:pt idx="8338">
                  <c:v>5.6167537636687623E-4</c:v>
                </c:pt>
                <c:pt idx="8339">
                  <c:v>6.2551265093350669E-4</c:v>
                </c:pt>
                <c:pt idx="8340">
                  <c:v>7.3722788142510307E-4</c:v>
                </c:pt>
                <c:pt idx="8341">
                  <c:v>9.0746061360277505E-4</c:v>
                </c:pt>
                <c:pt idx="8342">
                  <c:v>1.122024786451712E-3</c:v>
                </c:pt>
                <c:pt idx="8343">
                  <c:v>1.3419087321812039E-3</c:v>
                </c:pt>
                <c:pt idx="8344">
                  <c:v>1.5121414643588758E-3</c:v>
                </c:pt>
                <c:pt idx="8345">
                  <c:v>1.632722982984728E-3</c:v>
                </c:pt>
                <c:pt idx="8346">
                  <c:v>1.7231591219541188E-3</c:v>
                </c:pt>
                <c:pt idx="8347">
                  <c:v>1.7692638202522377E-3</c:v>
                </c:pt>
                <c:pt idx="8348">
                  <c:v>1.799409199908699E-3</c:v>
                </c:pt>
                <c:pt idx="8349">
                  <c:v>1.8100487456698018E-3</c:v>
                </c:pt>
                <c:pt idx="8350">
                  <c:v>1.7799033660133405E-3</c:v>
                </c:pt>
                <c:pt idx="8351">
                  <c:v>1.6965602575513515E-3</c:v>
                </c:pt>
                <c:pt idx="8352">
                  <c:v>2.2623168401697362E-3</c:v>
                </c:pt>
                <c:pt idx="8353">
                  <c:v>2.2162121418716173E-3</c:v>
                </c:pt>
                <c:pt idx="8354">
                  <c:v>2.1541481249318407E-3</c:v>
                </c:pt>
                <c:pt idx="8355">
                  <c:v>1.9200781181875383E-3</c:v>
                </c:pt>
                <c:pt idx="8356">
                  <c:v>1.6469964436525257E-3</c:v>
                </c:pt>
                <c:pt idx="8357">
                  <c:v>1.4519381046989473E-3</c:v>
                </c:pt>
                <c:pt idx="8358">
                  <c:v>1.3437693894610518E-3</c:v>
                </c:pt>
                <c:pt idx="8359">
                  <c:v>1.2870251454018232E-3</c:v>
                </c:pt>
                <c:pt idx="8360">
                  <c:v>1.253333250491661E-3</c:v>
                </c:pt>
                <c:pt idx="8361">
                  <c:v>1.2426937047305582E-3</c:v>
                </c:pt>
                <c:pt idx="8362">
                  <c:v>1.2568797657453619E-3</c:v>
                </c:pt>
                <c:pt idx="8363">
                  <c:v>1.3207170403119924E-3</c:v>
                </c:pt>
                <c:pt idx="8364">
                  <c:v>1.4324322708035887E-3</c:v>
                </c:pt>
                <c:pt idx="8365">
                  <c:v>1.6026650029812607E-3</c:v>
                </c:pt>
                <c:pt idx="8366">
                  <c:v>1.8172291758301977E-3</c:v>
                </c:pt>
                <c:pt idx="8367">
                  <c:v>2.0371131215596895E-3</c:v>
                </c:pt>
                <c:pt idx="8368">
                  <c:v>2.2073458537373615E-3</c:v>
                </c:pt>
                <c:pt idx="8369">
                  <c:v>2.3279273723632136E-3</c:v>
                </c:pt>
                <c:pt idx="8370">
                  <c:v>2.4183635113326045E-3</c:v>
                </c:pt>
                <c:pt idx="8371">
                  <c:v>2.4644682096307234E-3</c:v>
                </c:pt>
                <c:pt idx="8372">
                  <c:v>2.4946135892871847E-3</c:v>
                </c:pt>
                <c:pt idx="8373">
                  <c:v>2.5052531350482875E-3</c:v>
                </c:pt>
                <c:pt idx="8374">
                  <c:v>2.4751077553918262E-3</c:v>
                </c:pt>
                <c:pt idx="8375">
                  <c:v>2.3917646469298372E-3</c:v>
                </c:pt>
                <c:pt idx="8376">
                  <c:v>2.2623168401697362E-3</c:v>
                </c:pt>
                <c:pt idx="8377">
                  <c:v>2.2162121418716173E-3</c:v>
                </c:pt>
                <c:pt idx="8378">
                  <c:v>2.1541481249318407E-3</c:v>
                </c:pt>
                <c:pt idx="8379">
                  <c:v>1.9200781181875383E-3</c:v>
                </c:pt>
                <c:pt idx="8380">
                  <c:v>1.6469964436525257E-3</c:v>
                </c:pt>
                <c:pt idx="8381">
                  <c:v>1.4519381046989473E-3</c:v>
                </c:pt>
                <c:pt idx="8382">
                  <c:v>1.3437693894610518E-3</c:v>
                </c:pt>
                <c:pt idx="8383">
                  <c:v>1.2870251454018232E-3</c:v>
                </c:pt>
                <c:pt idx="8384">
                  <c:v>1.253333250491661E-3</c:v>
                </c:pt>
                <c:pt idx="8385">
                  <c:v>1.2426937047305582E-3</c:v>
                </c:pt>
                <c:pt idx="8386">
                  <c:v>1.2568797657453619E-3</c:v>
                </c:pt>
                <c:pt idx="8387">
                  <c:v>1.3207170403119924E-3</c:v>
                </c:pt>
                <c:pt idx="8388">
                  <c:v>1.4324322708035887E-3</c:v>
                </c:pt>
                <c:pt idx="8389">
                  <c:v>1.6026650029812607E-3</c:v>
                </c:pt>
                <c:pt idx="8390">
                  <c:v>1.8172291758301977E-3</c:v>
                </c:pt>
                <c:pt idx="8391">
                  <c:v>2.0371131215596895E-3</c:v>
                </c:pt>
                <c:pt idx="8392">
                  <c:v>2.2073458537373615E-3</c:v>
                </c:pt>
                <c:pt idx="8393">
                  <c:v>2.3279273723632136E-3</c:v>
                </c:pt>
                <c:pt idx="8394">
                  <c:v>2.4183635113326045E-3</c:v>
                </c:pt>
                <c:pt idx="8395">
                  <c:v>2.4644682096307234E-3</c:v>
                </c:pt>
                <c:pt idx="8396">
                  <c:v>2.4946135892871847E-3</c:v>
                </c:pt>
                <c:pt idx="8397">
                  <c:v>2.5052531350482875E-3</c:v>
                </c:pt>
                <c:pt idx="8398">
                  <c:v>2.4751077553918262E-3</c:v>
                </c:pt>
                <c:pt idx="8399">
                  <c:v>2.3917646469298372E-3</c:v>
                </c:pt>
                <c:pt idx="8400">
                  <c:v>1.8902868401697373E-3</c:v>
                </c:pt>
                <c:pt idx="8401">
                  <c:v>1.8441821418716184E-3</c:v>
                </c:pt>
                <c:pt idx="8402">
                  <c:v>1.7821181249318419E-3</c:v>
                </c:pt>
                <c:pt idx="8403">
                  <c:v>1.5480481181875394E-3</c:v>
                </c:pt>
                <c:pt idx="8404">
                  <c:v>1.2749664436525268E-3</c:v>
                </c:pt>
                <c:pt idx="8405">
                  <c:v>1.0799081046989449E-3</c:v>
                </c:pt>
                <c:pt idx="8406">
                  <c:v>9.7173938946104946E-4</c:v>
                </c:pt>
                <c:pt idx="8407">
                  <c:v>9.1499514540182431E-4</c:v>
                </c:pt>
                <c:pt idx="8408">
                  <c:v>8.8130325049166208E-4</c:v>
                </c:pt>
                <c:pt idx="8409">
                  <c:v>8.7066370473055585E-4</c:v>
                </c:pt>
                <c:pt idx="8410">
                  <c:v>8.8484976574535953E-4</c:v>
                </c:pt>
                <c:pt idx="8411">
                  <c:v>9.4868704031199E-4</c:v>
                </c:pt>
                <c:pt idx="8412">
                  <c:v>1.0604022708035864E-3</c:v>
                </c:pt>
                <c:pt idx="8413">
                  <c:v>1.2306350029812584E-3</c:v>
                </c:pt>
                <c:pt idx="8414">
                  <c:v>1.4451991758301953E-3</c:v>
                </c:pt>
                <c:pt idx="8415">
                  <c:v>1.6650831215596906E-3</c:v>
                </c:pt>
                <c:pt idx="8416">
                  <c:v>1.8353158537373591E-3</c:v>
                </c:pt>
                <c:pt idx="8417">
                  <c:v>1.9558973723632148E-3</c:v>
                </c:pt>
                <c:pt idx="8418">
                  <c:v>2.0463335113326021E-3</c:v>
                </c:pt>
                <c:pt idx="8419">
                  <c:v>2.0924382096307245E-3</c:v>
                </c:pt>
                <c:pt idx="8420">
                  <c:v>2.1225835892871824E-3</c:v>
                </c:pt>
                <c:pt idx="8421">
                  <c:v>2.1332231350482886E-3</c:v>
                </c:pt>
                <c:pt idx="8422">
                  <c:v>2.1030777553918238E-3</c:v>
                </c:pt>
                <c:pt idx="8423">
                  <c:v>2.0197346469298383E-3</c:v>
                </c:pt>
                <c:pt idx="8424">
                  <c:v>6.2901923016577439E-3</c:v>
                </c:pt>
                <c:pt idx="8425">
                  <c:v>6.244087603359625E-3</c:v>
                </c:pt>
                <c:pt idx="8426">
                  <c:v>6.1820235864198485E-3</c:v>
                </c:pt>
                <c:pt idx="8427">
                  <c:v>5.947953579675546E-3</c:v>
                </c:pt>
                <c:pt idx="8428">
                  <c:v>5.6748719051405334E-3</c:v>
                </c:pt>
                <c:pt idx="8429">
                  <c:v>5.4798135661869481E-3</c:v>
                </c:pt>
                <c:pt idx="8430">
                  <c:v>5.3716448509490526E-3</c:v>
                </c:pt>
                <c:pt idx="8431">
                  <c:v>5.3149006068898309E-3</c:v>
                </c:pt>
                <c:pt idx="8432">
                  <c:v>5.2812087119796687E-3</c:v>
                </c:pt>
                <c:pt idx="8433">
                  <c:v>5.270569166218559E-3</c:v>
                </c:pt>
                <c:pt idx="8434">
                  <c:v>5.2847552272333627E-3</c:v>
                </c:pt>
                <c:pt idx="8435">
                  <c:v>5.3485925017999932E-3</c:v>
                </c:pt>
                <c:pt idx="8436">
                  <c:v>5.4603077322915895E-3</c:v>
                </c:pt>
                <c:pt idx="8437">
                  <c:v>5.6305404644692615E-3</c:v>
                </c:pt>
                <c:pt idx="8438">
                  <c:v>5.8451046373181985E-3</c:v>
                </c:pt>
                <c:pt idx="8439">
                  <c:v>6.0649885830476973E-3</c:v>
                </c:pt>
                <c:pt idx="8440">
                  <c:v>6.2352213152253623E-3</c:v>
                </c:pt>
                <c:pt idx="8441">
                  <c:v>6.3558028338512214E-3</c:v>
                </c:pt>
                <c:pt idx="8442">
                  <c:v>6.4462389728206053E-3</c:v>
                </c:pt>
                <c:pt idx="8443">
                  <c:v>6.4923436711187311E-3</c:v>
                </c:pt>
                <c:pt idx="8444">
                  <c:v>6.5224890507751855E-3</c:v>
                </c:pt>
                <c:pt idx="8445">
                  <c:v>6.5331285965362952E-3</c:v>
                </c:pt>
                <c:pt idx="8446">
                  <c:v>6.502983216879827E-3</c:v>
                </c:pt>
                <c:pt idx="8447">
                  <c:v>6.4196401084178449E-3</c:v>
                </c:pt>
                <c:pt idx="8448">
                  <c:v>4.9644634856173923E-3</c:v>
                </c:pt>
                <c:pt idx="8449">
                  <c:v>4.9183587873192734E-3</c:v>
                </c:pt>
                <c:pt idx="8450">
                  <c:v>4.8562947703794969E-3</c:v>
                </c:pt>
                <c:pt idx="8451">
                  <c:v>4.6222247636351944E-3</c:v>
                </c:pt>
                <c:pt idx="8452">
                  <c:v>4.3491430891001819E-3</c:v>
                </c:pt>
                <c:pt idx="8453">
                  <c:v>4.1540847501465999E-3</c:v>
                </c:pt>
                <c:pt idx="8454">
                  <c:v>4.0459160349087045E-3</c:v>
                </c:pt>
                <c:pt idx="8455">
                  <c:v>3.9891717908494793E-3</c:v>
                </c:pt>
                <c:pt idx="8456">
                  <c:v>3.9554798959393171E-3</c:v>
                </c:pt>
                <c:pt idx="8457">
                  <c:v>3.9448403501782109E-3</c:v>
                </c:pt>
                <c:pt idx="8458">
                  <c:v>3.9590264111930146E-3</c:v>
                </c:pt>
                <c:pt idx="8459">
                  <c:v>4.022863685759645E-3</c:v>
                </c:pt>
                <c:pt idx="8460">
                  <c:v>4.1345789162512414E-3</c:v>
                </c:pt>
                <c:pt idx="8461">
                  <c:v>4.3048116484289134E-3</c:v>
                </c:pt>
                <c:pt idx="8462">
                  <c:v>4.5193758212778504E-3</c:v>
                </c:pt>
                <c:pt idx="8463">
                  <c:v>4.7392597670073457E-3</c:v>
                </c:pt>
                <c:pt idx="8464">
                  <c:v>4.9094924991850142E-3</c:v>
                </c:pt>
                <c:pt idx="8465">
                  <c:v>5.0300740178108698E-3</c:v>
                </c:pt>
                <c:pt idx="8466">
                  <c:v>5.1205101567802572E-3</c:v>
                </c:pt>
                <c:pt idx="8467">
                  <c:v>5.1666148550783796E-3</c:v>
                </c:pt>
                <c:pt idx="8468">
                  <c:v>5.1967602347348374E-3</c:v>
                </c:pt>
                <c:pt idx="8469">
                  <c:v>5.2073997804959436E-3</c:v>
                </c:pt>
                <c:pt idx="8470">
                  <c:v>5.1772544008394789E-3</c:v>
                </c:pt>
                <c:pt idx="8471">
                  <c:v>5.0939112923774933E-3</c:v>
                </c:pt>
                <c:pt idx="8472">
                  <c:v>4.0959163495806437E-3</c:v>
                </c:pt>
                <c:pt idx="8473">
                  <c:v>4.0498116512825248E-3</c:v>
                </c:pt>
                <c:pt idx="8474">
                  <c:v>3.9877476343427483E-3</c:v>
                </c:pt>
                <c:pt idx="8475">
                  <c:v>3.7536776275984458E-3</c:v>
                </c:pt>
                <c:pt idx="8476">
                  <c:v>3.4805959530634333E-3</c:v>
                </c:pt>
                <c:pt idx="8477">
                  <c:v>3.2855376141098548E-3</c:v>
                </c:pt>
                <c:pt idx="8478">
                  <c:v>3.1773688988719594E-3</c:v>
                </c:pt>
                <c:pt idx="8479">
                  <c:v>3.1206246548127307E-3</c:v>
                </c:pt>
                <c:pt idx="8480">
                  <c:v>3.0869327599025685E-3</c:v>
                </c:pt>
                <c:pt idx="8481">
                  <c:v>3.0762932141414658E-3</c:v>
                </c:pt>
                <c:pt idx="8482">
                  <c:v>3.0904792751562694E-3</c:v>
                </c:pt>
                <c:pt idx="8483">
                  <c:v>3.1543165497228999E-3</c:v>
                </c:pt>
                <c:pt idx="8484">
                  <c:v>3.2660317802144963E-3</c:v>
                </c:pt>
                <c:pt idx="8485">
                  <c:v>3.4362645123921683E-3</c:v>
                </c:pt>
                <c:pt idx="8486">
                  <c:v>3.6508286852411052E-3</c:v>
                </c:pt>
                <c:pt idx="8487">
                  <c:v>3.8707126309705971E-3</c:v>
                </c:pt>
                <c:pt idx="8488">
                  <c:v>4.040945363148269E-3</c:v>
                </c:pt>
                <c:pt idx="8489">
                  <c:v>4.1615268817741212E-3</c:v>
                </c:pt>
                <c:pt idx="8490">
                  <c:v>4.251963020743512E-3</c:v>
                </c:pt>
                <c:pt idx="8491">
                  <c:v>4.298067719041631E-3</c:v>
                </c:pt>
                <c:pt idx="8492">
                  <c:v>4.3282130986980923E-3</c:v>
                </c:pt>
                <c:pt idx="8493">
                  <c:v>4.338852644459195E-3</c:v>
                </c:pt>
                <c:pt idx="8494">
                  <c:v>4.3087072648027337E-3</c:v>
                </c:pt>
                <c:pt idx="8495">
                  <c:v>4.2253641563407447E-3</c:v>
                </c:pt>
                <c:pt idx="8496">
                  <c:v>5.4469896723044718E-3</c:v>
                </c:pt>
                <c:pt idx="8497">
                  <c:v>5.4008849740063529E-3</c:v>
                </c:pt>
                <c:pt idx="8498">
                  <c:v>5.3388209570665764E-3</c:v>
                </c:pt>
                <c:pt idx="8499">
                  <c:v>5.1047509503222739E-3</c:v>
                </c:pt>
                <c:pt idx="8500">
                  <c:v>4.8316692757872613E-3</c:v>
                </c:pt>
                <c:pt idx="8501">
                  <c:v>4.6366109368336829E-3</c:v>
                </c:pt>
                <c:pt idx="8502">
                  <c:v>4.5284422215957874E-3</c:v>
                </c:pt>
                <c:pt idx="8503">
                  <c:v>4.4716979775365588E-3</c:v>
                </c:pt>
                <c:pt idx="8504">
                  <c:v>4.4380060826263966E-3</c:v>
                </c:pt>
                <c:pt idx="8505">
                  <c:v>4.4273665368652938E-3</c:v>
                </c:pt>
                <c:pt idx="8506">
                  <c:v>4.4415525978800975E-3</c:v>
                </c:pt>
                <c:pt idx="8507">
                  <c:v>4.505389872446728E-3</c:v>
                </c:pt>
                <c:pt idx="8508">
                  <c:v>4.6171051029383244E-3</c:v>
                </c:pt>
                <c:pt idx="8509">
                  <c:v>4.7873378351159963E-3</c:v>
                </c:pt>
                <c:pt idx="8510">
                  <c:v>5.0019020079649333E-3</c:v>
                </c:pt>
                <c:pt idx="8511">
                  <c:v>5.2217859536944251E-3</c:v>
                </c:pt>
                <c:pt idx="8512">
                  <c:v>5.3920186858720971E-3</c:v>
                </c:pt>
                <c:pt idx="8513">
                  <c:v>5.5126002044979493E-3</c:v>
                </c:pt>
                <c:pt idx="8514">
                  <c:v>5.6030363434673401E-3</c:v>
                </c:pt>
                <c:pt idx="8515">
                  <c:v>5.649141041765459E-3</c:v>
                </c:pt>
                <c:pt idx="8516">
                  <c:v>5.6792864214219203E-3</c:v>
                </c:pt>
                <c:pt idx="8517">
                  <c:v>5.6899259671830231E-3</c:v>
                </c:pt>
                <c:pt idx="8518">
                  <c:v>5.6597805875265618E-3</c:v>
                </c:pt>
                <c:pt idx="8519">
                  <c:v>5.5764374790645728E-3</c:v>
                </c:pt>
                <c:pt idx="8520">
                  <c:v>5.6600698696310826E-3</c:v>
                </c:pt>
                <c:pt idx="8521">
                  <c:v>5.6139651713329637E-3</c:v>
                </c:pt>
                <c:pt idx="8522">
                  <c:v>5.5519011543931872E-3</c:v>
                </c:pt>
                <c:pt idx="8523">
                  <c:v>5.3178311476488847E-3</c:v>
                </c:pt>
                <c:pt idx="8524">
                  <c:v>5.0447494731138721E-3</c:v>
                </c:pt>
                <c:pt idx="8525">
                  <c:v>4.8496911341602902E-3</c:v>
                </c:pt>
                <c:pt idx="8526">
                  <c:v>4.7415224189223948E-3</c:v>
                </c:pt>
                <c:pt idx="8527">
                  <c:v>4.6847781748631696E-3</c:v>
                </c:pt>
                <c:pt idx="8528">
                  <c:v>4.6510862799530074E-3</c:v>
                </c:pt>
                <c:pt idx="8529">
                  <c:v>4.6404467341919012E-3</c:v>
                </c:pt>
                <c:pt idx="8530">
                  <c:v>4.6546327952067049E-3</c:v>
                </c:pt>
                <c:pt idx="8531">
                  <c:v>4.7184700697733353E-3</c:v>
                </c:pt>
                <c:pt idx="8532">
                  <c:v>4.8301853002649317E-3</c:v>
                </c:pt>
                <c:pt idx="8533">
                  <c:v>5.0004180324426037E-3</c:v>
                </c:pt>
                <c:pt idx="8534">
                  <c:v>5.2149822052915407E-3</c:v>
                </c:pt>
                <c:pt idx="8535">
                  <c:v>5.434866151021036E-3</c:v>
                </c:pt>
                <c:pt idx="8536">
                  <c:v>5.6050988831987045E-3</c:v>
                </c:pt>
                <c:pt idx="8537">
                  <c:v>5.7256804018245601E-3</c:v>
                </c:pt>
                <c:pt idx="8538">
                  <c:v>5.8161165407939475E-3</c:v>
                </c:pt>
                <c:pt idx="8539">
                  <c:v>5.8622212390920699E-3</c:v>
                </c:pt>
                <c:pt idx="8540">
                  <c:v>5.8923666187485277E-3</c:v>
                </c:pt>
                <c:pt idx="8541">
                  <c:v>5.9030061645096339E-3</c:v>
                </c:pt>
                <c:pt idx="8542">
                  <c:v>5.8728607848531691E-3</c:v>
                </c:pt>
                <c:pt idx="8543">
                  <c:v>5.7895176763911836E-3</c:v>
                </c:pt>
                <c:pt idx="8544">
                  <c:v>2.2679936188366445E-3</c:v>
                </c:pt>
                <c:pt idx="8545">
                  <c:v>2.2218889205385256E-3</c:v>
                </c:pt>
                <c:pt idx="8546">
                  <c:v>2.1598249035987491E-3</c:v>
                </c:pt>
                <c:pt idx="8547">
                  <c:v>1.9257548968544466E-3</c:v>
                </c:pt>
                <c:pt idx="8548">
                  <c:v>1.652673222319434E-3</c:v>
                </c:pt>
                <c:pt idx="8549">
                  <c:v>1.4576148833658521E-3</c:v>
                </c:pt>
                <c:pt idx="8550">
                  <c:v>1.3494461681279567E-3</c:v>
                </c:pt>
                <c:pt idx="8551">
                  <c:v>1.2927019240687315E-3</c:v>
                </c:pt>
                <c:pt idx="8552">
                  <c:v>1.2590100291585693E-3</c:v>
                </c:pt>
                <c:pt idx="8553">
                  <c:v>1.2483704833974631E-3</c:v>
                </c:pt>
                <c:pt idx="8554">
                  <c:v>1.2625565444122668E-3</c:v>
                </c:pt>
                <c:pt idx="8555">
                  <c:v>1.3263938189788972E-3</c:v>
                </c:pt>
                <c:pt idx="8556">
                  <c:v>1.4381090494704936E-3</c:v>
                </c:pt>
                <c:pt idx="8557">
                  <c:v>1.6083417816481656E-3</c:v>
                </c:pt>
                <c:pt idx="8558">
                  <c:v>1.8229059544971025E-3</c:v>
                </c:pt>
                <c:pt idx="8559">
                  <c:v>2.0427899002265978E-3</c:v>
                </c:pt>
                <c:pt idx="8560">
                  <c:v>2.2130226324042664E-3</c:v>
                </c:pt>
                <c:pt idx="8561">
                  <c:v>2.333604151030122E-3</c:v>
                </c:pt>
                <c:pt idx="8562">
                  <c:v>2.4240402899995094E-3</c:v>
                </c:pt>
                <c:pt idx="8563">
                  <c:v>2.4701449882976317E-3</c:v>
                </c:pt>
                <c:pt idx="8564">
                  <c:v>2.5002903679540896E-3</c:v>
                </c:pt>
                <c:pt idx="8565">
                  <c:v>2.5109299137151958E-3</c:v>
                </c:pt>
                <c:pt idx="8566">
                  <c:v>2.480784534058731E-3</c:v>
                </c:pt>
                <c:pt idx="8567">
                  <c:v>2.3974414255967455E-3</c:v>
                </c:pt>
                <c:pt idx="8568">
                  <c:v>2.4269434215100361E-3</c:v>
                </c:pt>
                <c:pt idx="8569">
                  <c:v>2.3808387232119171E-3</c:v>
                </c:pt>
                <c:pt idx="8570">
                  <c:v>2.3187747062721406E-3</c:v>
                </c:pt>
                <c:pt idx="8571">
                  <c:v>2.0847046995278382E-3</c:v>
                </c:pt>
                <c:pt idx="8572">
                  <c:v>1.8116230249928256E-3</c:v>
                </c:pt>
                <c:pt idx="8573">
                  <c:v>1.6165646860392437E-3</c:v>
                </c:pt>
                <c:pt idx="8574">
                  <c:v>1.5083959708013482E-3</c:v>
                </c:pt>
                <c:pt idx="8575">
                  <c:v>1.4516517267421231E-3</c:v>
                </c:pt>
                <c:pt idx="8576">
                  <c:v>1.4179598318319608E-3</c:v>
                </c:pt>
                <c:pt idx="8577">
                  <c:v>1.4073202860708546E-3</c:v>
                </c:pt>
                <c:pt idx="8578">
                  <c:v>1.4215063470856583E-3</c:v>
                </c:pt>
                <c:pt idx="8579">
                  <c:v>1.4853436216522888E-3</c:v>
                </c:pt>
                <c:pt idx="8580">
                  <c:v>1.5970588521438851E-3</c:v>
                </c:pt>
                <c:pt idx="8581">
                  <c:v>1.7672915843215571E-3</c:v>
                </c:pt>
                <c:pt idx="8582">
                  <c:v>1.9818557571704941E-3</c:v>
                </c:pt>
                <c:pt idx="8583">
                  <c:v>2.2017397028999894E-3</c:v>
                </c:pt>
                <c:pt idx="8584">
                  <c:v>2.3719724350776579E-3</c:v>
                </c:pt>
                <c:pt idx="8585">
                  <c:v>2.4925539537035135E-3</c:v>
                </c:pt>
                <c:pt idx="8586">
                  <c:v>2.5829900926729009E-3</c:v>
                </c:pt>
                <c:pt idx="8587">
                  <c:v>2.6290947909710233E-3</c:v>
                </c:pt>
                <c:pt idx="8588">
                  <c:v>2.6592401706274811E-3</c:v>
                </c:pt>
                <c:pt idx="8589">
                  <c:v>2.6698797163885873E-3</c:v>
                </c:pt>
                <c:pt idx="8590">
                  <c:v>2.6397343367321226E-3</c:v>
                </c:pt>
                <c:pt idx="8591">
                  <c:v>2.556391228270137E-3</c:v>
                </c:pt>
                <c:pt idx="8592">
                  <c:v>-1.0446077306210978E-3</c:v>
                </c:pt>
                <c:pt idx="8593">
                  <c:v>-1.0907124289192167E-3</c:v>
                </c:pt>
                <c:pt idx="8594">
                  <c:v>-1.1527764458589933E-3</c:v>
                </c:pt>
                <c:pt idx="8595">
                  <c:v>-1.3868464526032957E-3</c:v>
                </c:pt>
                <c:pt idx="8596">
                  <c:v>-1.6599281271383083E-3</c:v>
                </c:pt>
                <c:pt idx="8597">
                  <c:v>-1.8549864660918902E-3</c:v>
                </c:pt>
                <c:pt idx="8598">
                  <c:v>-1.9631551813297857E-3</c:v>
                </c:pt>
                <c:pt idx="8599">
                  <c:v>-2.0198994253890108E-3</c:v>
                </c:pt>
                <c:pt idx="8600">
                  <c:v>-2.053591320299173E-3</c:v>
                </c:pt>
                <c:pt idx="8601">
                  <c:v>-2.0642308660602793E-3</c:v>
                </c:pt>
                <c:pt idx="8602">
                  <c:v>-2.0500448050454756E-3</c:v>
                </c:pt>
                <c:pt idx="8603">
                  <c:v>-1.9862075304788451E-3</c:v>
                </c:pt>
                <c:pt idx="8604">
                  <c:v>-1.8744922999872488E-3</c:v>
                </c:pt>
                <c:pt idx="8605">
                  <c:v>-1.7042595678095768E-3</c:v>
                </c:pt>
                <c:pt idx="8606">
                  <c:v>-1.4896953949606398E-3</c:v>
                </c:pt>
                <c:pt idx="8607">
                  <c:v>-1.2698114492311445E-3</c:v>
                </c:pt>
                <c:pt idx="8608">
                  <c:v>-1.099578717053476E-3</c:v>
                </c:pt>
                <c:pt idx="8609">
                  <c:v>-9.7899719842762037E-4</c:v>
                </c:pt>
                <c:pt idx="8610">
                  <c:v>-8.8856105945823299E-4</c:v>
                </c:pt>
                <c:pt idx="8611">
                  <c:v>-8.4245636116011061E-4</c:v>
                </c:pt>
                <c:pt idx="8612">
                  <c:v>-8.1231098150365277E-4</c:v>
                </c:pt>
                <c:pt idx="8613">
                  <c:v>-8.0167143574254654E-4</c:v>
                </c:pt>
                <c:pt idx="8614">
                  <c:v>-8.3181681539901131E-4</c:v>
                </c:pt>
                <c:pt idx="8615">
                  <c:v>-9.1515992386099684E-4</c:v>
                </c:pt>
                <c:pt idx="8616">
                  <c:v>1.2348199014595961E-3</c:v>
                </c:pt>
                <c:pt idx="8617">
                  <c:v>1.1887152031614771E-3</c:v>
                </c:pt>
                <c:pt idx="8618">
                  <c:v>1.1266511862217006E-3</c:v>
                </c:pt>
                <c:pt idx="8619">
                  <c:v>8.9258117947739815E-4</c:v>
                </c:pt>
                <c:pt idx="8620">
                  <c:v>6.1949950494238556E-4</c:v>
                </c:pt>
                <c:pt idx="8621">
                  <c:v>4.2444116598880713E-4</c:v>
                </c:pt>
                <c:pt idx="8622">
                  <c:v>3.1627245075091168E-4</c:v>
                </c:pt>
                <c:pt idx="8623">
                  <c:v>2.5952820669168306E-4</c:v>
                </c:pt>
                <c:pt idx="8624">
                  <c:v>2.2583631178152083E-4</c:v>
                </c:pt>
                <c:pt idx="8625">
                  <c:v>2.1519676602041807E-4</c:v>
                </c:pt>
                <c:pt idx="8626">
                  <c:v>2.2938282703522175E-4</c:v>
                </c:pt>
                <c:pt idx="8627">
                  <c:v>2.9322010160185222E-4</c:v>
                </c:pt>
                <c:pt idx="8628">
                  <c:v>4.0493533209344859E-4</c:v>
                </c:pt>
                <c:pt idx="8629">
                  <c:v>5.7516806427112058E-4</c:v>
                </c:pt>
                <c:pt idx="8630">
                  <c:v>7.8973223712005755E-4</c:v>
                </c:pt>
                <c:pt idx="8631">
                  <c:v>1.0096161828495494E-3</c:v>
                </c:pt>
                <c:pt idx="8632">
                  <c:v>1.1798489150272214E-3</c:v>
                </c:pt>
                <c:pt idx="8633">
                  <c:v>1.3004304336530735E-3</c:v>
                </c:pt>
                <c:pt idx="8634">
                  <c:v>1.3908665726224644E-3</c:v>
                </c:pt>
                <c:pt idx="8635">
                  <c:v>1.4369712709205833E-3</c:v>
                </c:pt>
                <c:pt idx="8636">
                  <c:v>1.4671166505770446E-3</c:v>
                </c:pt>
                <c:pt idx="8637">
                  <c:v>1.4777561963381473E-3</c:v>
                </c:pt>
                <c:pt idx="8638">
                  <c:v>1.447610816681686E-3</c:v>
                </c:pt>
                <c:pt idx="8639">
                  <c:v>1.364267708219697E-3</c:v>
                </c:pt>
                <c:pt idx="8640">
                  <c:v>2.1885187174999488E-3</c:v>
                </c:pt>
                <c:pt idx="8641">
                  <c:v>2.1424140192018298E-3</c:v>
                </c:pt>
                <c:pt idx="8642">
                  <c:v>2.0803500022620533E-3</c:v>
                </c:pt>
                <c:pt idx="8643">
                  <c:v>1.8462799955177508E-3</c:v>
                </c:pt>
                <c:pt idx="8644">
                  <c:v>1.5731983209827383E-3</c:v>
                </c:pt>
                <c:pt idx="8645">
                  <c:v>1.3781399820291564E-3</c:v>
                </c:pt>
                <c:pt idx="8646">
                  <c:v>1.2699712667912609E-3</c:v>
                </c:pt>
                <c:pt idx="8647">
                  <c:v>1.2132270227320358E-3</c:v>
                </c:pt>
                <c:pt idx="8648">
                  <c:v>1.1795351278218735E-3</c:v>
                </c:pt>
                <c:pt idx="8649">
                  <c:v>1.1688955820607673E-3</c:v>
                </c:pt>
                <c:pt idx="8650">
                  <c:v>1.183081643075571E-3</c:v>
                </c:pt>
                <c:pt idx="8651">
                  <c:v>1.2469189176422014E-3</c:v>
                </c:pt>
                <c:pt idx="8652">
                  <c:v>1.3586341481337978E-3</c:v>
                </c:pt>
                <c:pt idx="8653">
                  <c:v>1.5288668803114698E-3</c:v>
                </c:pt>
                <c:pt idx="8654">
                  <c:v>1.7434310531604068E-3</c:v>
                </c:pt>
                <c:pt idx="8655">
                  <c:v>1.9633149988899021E-3</c:v>
                </c:pt>
                <c:pt idx="8656">
                  <c:v>2.1335477310675706E-3</c:v>
                </c:pt>
                <c:pt idx="8657">
                  <c:v>2.2541292496934262E-3</c:v>
                </c:pt>
                <c:pt idx="8658">
                  <c:v>2.3445653886628136E-3</c:v>
                </c:pt>
                <c:pt idx="8659">
                  <c:v>2.390670086960936E-3</c:v>
                </c:pt>
                <c:pt idx="8660">
                  <c:v>2.4208154666173938E-3</c:v>
                </c:pt>
                <c:pt idx="8661">
                  <c:v>2.4314550123785E-3</c:v>
                </c:pt>
                <c:pt idx="8662">
                  <c:v>2.4013096327220353E-3</c:v>
                </c:pt>
                <c:pt idx="8663">
                  <c:v>2.3179665242600497E-3</c:v>
                </c:pt>
                <c:pt idx="8664">
                  <c:v>4.3544107762425073E-3</c:v>
                </c:pt>
                <c:pt idx="8665">
                  <c:v>4.3083060779443884E-3</c:v>
                </c:pt>
                <c:pt idx="8666">
                  <c:v>4.2462420610046119E-3</c:v>
                </c:pt>
                <c:pt idx="8667">
                  <c:v>4.0121720542603094E-3</c:v>
                </c:pt>
                <c:pt idx="8668">
                  <c:v>3.7390903797252968E-3</c:v>
                </c:pt>
                <c:pt idx="8669">
                  <c:v>3.5440320407717184E-3</c:v>
                </c:pt>
                <c:pt idx="8670">
                  <c:v>3.4358633255338229E-3</c:v>
                </c:pt>
                <c:pt idx="8671">
                  <c:v>3.3791190814745943E-3</c:v>
                </c:pt>
                <c:pt idx="8672">
                  <c:v>3.3454271865644321E-3</c:v>
                </c:pt>
                <c:pt idx="8673">
                  <c:v>3.3347876408033293E-3</c:v>
                </c:pt>
                <c:pt idx="8674">
                  <c:v>3.348973701818133E-3</c:v>
                </c:pt>
                <c:pt idx="8675">
                  <c:v>3.4128109763847635E-3</c:v>
                </c:pt>
                <c:pt idx="8676">
                  <c:v>3.5245262068763598E-3</c:v>
                </c:pt>
                <c:pt idx="8677">
                  <c:v>3.6947589390540318E-3</c:v>
                </c:pt>
                <c:pt idx="8678">
                  <c:v>3.9093231119029688E-3</c:v>
                </c:pt>
                <c:pt idx="8679">
                  <c:v>4.1292070576324606E-3</c:v>
                </c:pt>
                <c:pt idx="8680">
                  <c:v>4.2994397898101326E-3</c:v>
                </c:pt>
                <c:pt idx="8681">
                  <c:v>4.4200213084359848E-3</c:v>
                </c:pt>
                <c:pt idx="8682">
                  <c:v>4.5104574474053756E-3</c:v>
                </c:pt>
                <c:pt idx="8683">
                  <c:v>4.5565621457034945E-3</c:v>
                </c:pt>
                <c:pt idx="8684">
                  <c:v>4.5867075253599558E-3</c:v>
                </c:pt>
                <c:pt idx="8685">
                  <c:v>4.5973470711210586E-3</c:v>
                </c:pt>
                <c:pt idx="8686">
                  <c:v>4.5672016914645973E-3</c:v>
                </c:pt>
                <c:pt idx="8687">
                  <c:v>4.4838585830026083E-3</c:v>
                </c:pt>
                <c:pt idx="8688">
                  <c:v>4.1413305789159034E-3</c:v>
                </c:pt>
                <c:pt idx="8689">
                  <c:v>4.0952258806177845E-3</c:v>
                </c:pt>
                <c:pt idx="8690">
                  <c:v>4.033161863678008E-3</c:v>
                </c:pt>
                <c:pt idx="8691">
                  <c:v>3.7990918569337055E-3</c:v>
                </c:pt>
                <c:pt idx="8692">
                  <c:v>3.5260101823986929E-3</c:v>
                </c:pt>
                <c:pt idx="8693">
                  <c:v>3.3309518434451076E-3</c:v>
                </c:pt>
                <c:pt idx="8694">
                  <c:v>3.2227831282072121E-3</c:v>
                </c:pt>
                <c:pt idx="8695">
                  <c:v>3.1660388841479904E-3</c:v>
                </c:pt>
                <c:pt idx="8696">
                  <c:v>3.1323469892378282E-3</c:v>
                </c:pt>
                <c:pt idx="8697">
                  <c:v>3.1217074434767185E-3</c:v>
                </c:pt>
                <c:pt idx="8698">
                  <c:v>3.1358935044915222E-3</c:v>
                </c:pt>
                <c:pt idx="8699">
                  <c:v>3.1997307790581526E-3</c:v>
                </c:pt>
                <c:pt idx="8700">
                  <c:v>3.311446009549749E-3</c:v>
                </c:pt>
                <c:pt idx="8701">
                  <c:v>3.481678741727421E-3</c:v>
                </c:pt>
                <c:pt idx="8702">
                  <c:v>3.696242914576358E-3</c:v>
                </c:pt>
                <c:pt idx="8703">
                  <c:v>3.9161268603058567E-3</c:v>
                </c:pt>
                <c:pt idx="8704">
                  <c:v>4.0863595924835218E-3</c:v>
                </c:pt>
                <c:pt idx="8705">
                  <c:v>4.2069411111093809E-3</c:v>
                </c:pt>
                <c:pt idx="8706">
                  <c:v>4.2973772500787648E-3</c:v>
                </c:pt>
                <c:pt idx="8707">
                  <c:v>4.3434819483768906E-3</c:v>
                </c:pt>
                <c:pt idx="8708">
                  <c:v>4.373627328033345E-3</c:v>
                </c:pt>
                <c:pt idx="8709">
                  <c:v>4.3842668737944547E-3</c:v>
                </c:pt>
                <c:pt idx="8710">
                  <c:v>4.3541214941379865E-3</c:v>
                </c:pt>
                <c:pt idx="8711">
                  <c:v>4.2707783856760044E-3</c:v>
                </c:pt>
                <c:pt idx="8712">
                  <c:v>5.0950293949562526E-3</c:v>
                </c:pt>
                <c:pt idx="8713">
                  <c:v>5.0489246966581337E-3</c:v>
                </c:pt>
                <c:pt idx="8714">
                  <c:v>4.9868606797183572E-3</c:v>
                </c:pt>
                <c:pt idx="8715">
                  <c:v>4.7527906729740547E-3</c:v>
                </c:pt>
                <c:pt idx="8716">
                  <c:v>4.4797089984390422E-3</c:v>
                </c:pt>
                <c:pt idx="8717">
                  <c:v>4.2846506594854568E-3</c:v>
                </c:pt>
                <c:pt idx="8718">
                  <c:v>4.1764819442475613E-3</c:v>
                </c:pt>
                <c:pt idx="8719">
                  <c:v>4.1197377001883397E-3</c:v>
                </c:pt>
                <c:pt idx="8720">
                  <c:v>4.0860458052781774E-3</c:v>
                </c:pt>
                <c:pt idx="8721">
                  <c:v>4.0754062595170677E-3</c:v>
                </c:pt>
                <c:pt idx="8722">
                  <c:v>4.0895923205318714E-3</c:v>
                </c:pt>
                <c:pt idx="8723">
                  <c:v>4.1534295950985019E-3</c:v>
                </c:pt>
                <c:pt idx="8724">
                  <c:v>4.2651448255900982E-3</c:v>
                </c:pt>
                <c:pt idx="8725">
                  <c:v>4.4353775577677702E-3</c:v>
                </c:pt>
                <c:pt idx="8726">
                  <c:v>4.6499417306167072E-3</c:v>
                </c:pt>
                <c:pt idx="8727">
                  <c:v>4.869825676346206E-3</c:v>
                </c:pt>
                <c:pt idx="8728">
                  <c:v>5.040058408523871E-3</c:v>
                </c:pt>
                <c:pt idx="8729">
                  <c:v>5.1606399271497301E-3</c:v>
                </c:pt>
                <c:pt idx="8730">
                  <c:v>5.251076066119114E-3</c:v>
                </c:pt>
                <c:pt idx="8731">
                  <c:v>5.2971807644172399E-3</c:v>
                </c:pt>
                <c:pt idx="8732">
                  <c:v>5.3273261440736942E-3</c:v>
                </c:pt>
                <c:pt idx="8733">
                  <c:v>5.3379656898348039E-3</c:v>
                </c:pt>
                <c:pt idx="8734">
                  <c:v>5.3078203101783357E-3</c:v>
                </c:pt>
                <c:pt idx="8735">
                  <c:v>5.2244772017163536E-3</c:v>
                </c:pt>
                <c:pt idx="8736">
                  <c:v>4.3797552829259907E-3</c:v>
                </c:pt>
                <c:pt idx="8737">
                  <c:v>4.3336505846278718E-3</c:v>
                </c:pt>
                <c:pt idx="8738">
                  <c:v>4.2715865676880953E-3</c:v>
                </c:pt>
                <c:pt idx="8739">
                  <c:v>4.0375165609437928E-3</c:v>
                </c:pt>
                <c:pt idx="8740">
                  <c:v>3.7644348864087802E-3</c:v>
                </c:pt>
                <c:pt idx="8741">
                  <c:v>3.5693765474551949E-3</c:v>
                </c:pt>
                <c:pt idx="8742">
                  <c:v>3.4612078322172994E-3</c:v>
                </c:pt>
                <c:pt idx="8743">
                  <c:v>3.4044635881580777E-3</c:v>
                </c:pt>
                <c:pt idx="8744">
                  <c:v>3.3707716932479155E-3</c:v>
                </c:pt>
                <c:pt idx="8745">
                  <c:v>3.3601321474868058E-3</c:v>
                </c:pt>
                <c:pt idx="8746">
                  <c:v>3.3743182085016095E-3</c:v>
                </c:pt>
                <c:pt idx="8747">
                  <c:v>3.43815548306824E-3</c:v>
                </c:pt>
                <c:pt idx="8748">
                  <c:v>3.5498707135598363E-3</c:v>
                </c:pt>
                <c:pt idx="8749">
                  <c:v>3.7201034457375083E-3</c:v>
                </c:pt>
                <c:pt idx="8750">
                  <c:v>3.9346676185864453E-3</c:v>
                </c:pt>
                <c:pt idx="8751">
                  <c:v>4.1545515643159441E-3</c:v>
                </c:pt>
                <c:pt idx="8752">
                  <c:v>4.3247842964936091E-3</c:v>
                </c:pt>
                <c:pt idx="8753">
                  <c:v>4.4453658151194682E-3</c:v>
                </c:pt>
                <c:pt idx="8754">
                  <c:v>4.5358019540888521E-3</c:v>
                </c:pt>
                <c:pt idx="8755">
                  <c:v>4.5819066523869779E-3</c:v>
                </c:pt>
                <c:pt idx="8756">
                  <c:v>4.6120520320434323E-3</c:v>
                </c:pt>
                <c:pt idx="8757">
                  <c:v>4.622691577804542E-3</c:v>
                </c:pt>
                <c:pt idx="8758">
                  <c:v>4.5925461981480738E-3</c:v>
                </c:pt>
                <c:pt idx="8759">
                  <c:v>4.5092030896860917E-3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67520"/>
        <c:axId val="39869056"/>
      </c:lineChart>
      <c:dateAx>
        <c:axId val="39867520"/>
        <c:scaling>
          <c:orientation val="minMax"/>
        </c:scaling>
        <c:delete val="0"/>
        <c:axPos val="b"/>
        <c:numFmt formatCode="[$-409]d\-mmm;@" sourceLinked="0"/>
        <c:majorTickMark val="out"/>
        <c:minorTickMark val="none"/>
        <c:tickLblPos val="nextTo"/>
        <c:crossAx val="39869056"/>
        <c:crossesAt val="-0.2"/>
        <c:auto val="1"/>
        <c:lblOffset val="100"/>
        <c:baseTimeUnit val="days"/>
      </c:dateAx>
      <c:valAx>
        <c:axId val="39869056"/>
        <c:scaling>
          <c:orientation val="minMax"/>
          <c:max val="0.2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from Mean (</a:t>
                </a:r>
                <a:r>
                  <a:rPr lang="en-US" sz="1000" b="1" i="0" u="none" strike="noStrike" baseline="0"/>
                  <a:t>Tons per hour)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9867520"/>
        <c:crosses val="autoZero"/>
        <c:crossBetween val="between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67974404339613281"/>
          <c:y val="0.18053780374227416"/>
          <c:w val="0.2967965280758148"/>
          <c:h val="7.7775971551943129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A17E2B2A-49DC-47C3-860F-2D626C97B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E784A139-0B54-4520-B93D-94D93DE1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1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C40DC-6196-4CB7-8043-E0F898F0B0B3}" type="slidenum">
              <a:rPr lang="en-US" smtClean="0">
                <a:latin typeface="Arial" pitchFamily="34" charset="0"/>
                <a:ea typeface="Geneva"/>
                <a:cs typeface="Geneva"/>
              </a:rPr>
              <a:pPr/>
              <a:t>1</a:t>
            </a:fld>
            <a:endParaRPr lang="en-US" dirty="0" smtClean="0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57E-E2D4-4C3B-BEA3-5842E85AEE1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57E-E2D4-4C3B-BEA3-5842E85AEE13}" type="slidenum">
              <a:rPr lang="en-US" smtClean="0">
                <a:solidFill>
                  <a:srgbClr val="1F497D"/>
                </a:solidFill>
              </a:rPr>
              <a:pPr/>
              <a:t>16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Geneva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F1C64-8425-4241-BBBE-D5290850261D}" type="slidenum">
              <a:rPr lang="en-US" smtClean="0">
                <a:latin typeface="Arial" pitchFamily="34" charset="0"/>
                <a:ea typeface="Geneva"/>
                <a:cs typeface="Geneva"/>
              </a:rPr>
              <a:pPr/>
              <a:t>17</a:t>
            </a:fld>
            <a:endParaRPr lang="en-US" smtClean="0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57E-E2D4-4C3B-BEA3-5842E85AEE13}" type="slidenum">
              <a:rPr lang="en-US" smtClean="0">
                <a:solidFill>
                  <a:srgbClr val="1F497D"/>
                </a:solidFill>
              </a:rPr>
              <a:pPr/>
              <a:t>18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57E-E2D4-4C3B-BEA3-5842E85AEE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57E-E2D4-4C3B-BEA3-5842E85AEE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Geneva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E8CC70E-F68D-40C4-B2ED-CE44745BED24}" type="slidenum">
              <a:rPr lang="en-US" sz="1200">
                <a:solidFill>
                  <a:schemeClr val="tx1"/>
                </a:solidFill>
              </a:rPr>
              <a:pPr algn="r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5" name="Picture 8" descr="AECOM_Logo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6189663"/>
            <a:ext cx="13049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lkjfdlkja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120014-MuleDeer300YardsSEOf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6" name="Picture 8" descr="AECOM_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6189663"/>
            <a:ext cx="13049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2120014-MuleDeer300YardsSEOfS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9" name="Picture 8" descr="AECOM_Logo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6189663"/>
            <a:ext cx="13049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120014-MuleDeer300YardsSEOf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6" name="Picture 8" descr="AECOM_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6189663"/>
            <a:ext cx="13049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2120014-MuleDeer300YardsSEOfS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9" name="Picture 8" descr="AECOM_Logo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6189663"/>
            <a:ext cx="13049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Geneva" charset="-128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/>
        </a:defRPr>
      </a:lvl1pPr>
      <a:lvl2pPr marL="488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/>
        </a:defRPr>
      </a:lvl2pPr>
      <a:lvl3pPr marL="692150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-128"/>
          <a:cs typeface="Geneva"/>
        </a:defRPr>
      </a:lvl3pPr>
      <a:lvl4pPr marL="895350" indent="-1809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Geneva" charset="-128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/>
        </a:defRPr>
      </a:lvl1pPr>
      <a:lvl2pPr marL="488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/>
        </a:defRPr>
      </a:lvl2pPr>
      <a:lvl3pPr marL="692150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-128"/>
          <a:cs typeface="Geneva"/>
        </a:defRPr>
      </a:lvl3pPr>
      <a:lvl4pPr marL="895350" indent="-1809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482D-EE85-4F4F-95D3-2F3C60FD0EF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8EF6-5B7B-4AB1-9716-92D1C6285F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ECOM_colo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24200" y="6283939"/>
            <a:ext cx="1282700" cy="457200"/>
          </a:xfrm>
          <a:prstGeom prst="rect">
            <a:avLst/>
          </a:prstGeom>
        </p:spPr>
      </p:pic>
      <p:pic>
        <p:nvPicPr>
          <p:cNvPr id="9" name="Picture 8" descr="STI_logo_we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16732" y="6277694"/>
            <a:ext cx="1365337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Geneva" charset="-128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  <a:cs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/>
        </a:defRPr>
      </a:lvl1pPr>
      <a:lvl2pPr marL="488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/>
        </a:defRPr>
      </a:lvl2pPr>
      <a:lvl3pPr marL="692150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-128"/>
          <a:cs typeface="Geneva"/>
        </a:defRPr>
      </a:lvl3pPr>
      <a:lvl4pPr marL="895350" indent="-1809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30912"/>
            <a:ext cx="9144000" cy="8270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  <a:ea typeface="Geneva" charset="-128"/>
                <a:cs typeface="Arial" pitchFamily="34" charset="0"/>
              </a:rPr>
              <a:t>     </a:t>
            </a:r>
          </a:p>
        </p:txBody>
      </p:sp>
      <p:sp>
        <p:nvSpPr>
          <p:cNvPr id="9011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5762" y="963038"/>
            <a:ext cx="7500025" cy="12858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Development of a Uinta Basin Oil and Gas Emissions Inventory Suitable for a Model Performance Evaluation</a:t>
            </a:r>
            <a:r>
              <a:rPr lang="en-US" dirty="0" smtClean="0">
                <a:cs typeface="+mj-cs"/>
              </a:rPr>
              <a:t>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pic>
        <p:nvPicPr>
          <p:cNvPr id="8" name="Picture 7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89" y="6171720"/>
            <a:ext cx="1351321" cy="481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3998" y="4134743"/>
            <a:ext cx="7155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Courtney Taylor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, Caitlin Shaw</a:t>
            </a:r>
            <a:r>
              <a:rPr lang="en-US" sz="1800" baseline="30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,</a:t>
            </a:r>
            <a:r>
              <a:rPr lang="en-US" sz="1800" baseline="30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Chao-Jung Chien</a:t>
            </a:r>
            <a:r>
              <a:rPr lang="en-US" sz="1800" baseline="30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, T</a:t>
            </a:r>
            <a:r>
              <a:rPr lang="en-US" sz="1800" dirty="0" smtClean="0">
                <a:solidFill>
                  <a:schemeClr val="bg1"/>
                </a:solidFill>
              </a:rPr>
              <a:t>iffany </a:t>
            </a:r>
            <a:r>
              <a:rPr lang="en-US" sz="1800" dirty="0" smtClean="0">
                <a:solidFill>
                  <a:schemeClr val="bg1"/>
                </a:solidFill>
              </a:rPr>
              <a:t>Samuelson</a:t>
            </a:r>
            <a:r>
              <a:rPr lang="en-US" sz="1800" baseline="30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,</a:t>
            </a:r>
            <a:r>
              <a:rPr lang="en-US" sz="1800" baseline="30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Erin Pollard</a:t>
            </a:r>
            <a:r>
              <a:rPr lang="en-US" sz="1800" baseline="30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, Stephen Reid</a:t>
            </a:r>
            <a:r>
              <a:rPr lang="en-US" sz="1800" baseline="30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, Leonard Herr</a:t>
            </a:r>
            <a:r>
              <a:rPr lang="en-US" sz="1800" baseline="30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endParaRPr lang="en-US" sz="18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baseline="30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AECOM Inc.</a:t>
            </a:r>
          </a:p>
          <a:p>
            <a:pPr algn="ctr"/>
            <a:r>
              <a:rPr lang="en-US" sz="1800" baseline="30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Sonoma Technology, Inc.</a:t>
            </a:r>
          </a:p>
          <a:p>
            <a:pPr algn="ctr"/>
            <a:r>
              <a:rPr lang="en-US" sz="1800" baseline="30000" dirty="0" smtClean="0">
                <a:solidFill>
                  <a:schemeClr val="bg1"/>
                </a:solidFill>
              </a:rPr>
              <a:t>3</a:t>
            </a:r>
            <a:r>
              <a:rPr lang="en-US" sz="1800" dirty="0" smtClean="0">
                <a:solidFill>
                  <a:schemeClr val="bg1"/>
                </a:solidFill>
              </a:rPr>
              <a:t>Bureau of Land Management, Utah State Office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9" descr="The%20rippled%20Dunes%20of%20Monument%20Valley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998" y="2619969"/>
            <a:ext cx="1625600" cy="1219200"/>
          </a:xfrm>
          <a:prstGeom prst="rect">
            <a:avLst/>
          </a:prstGeom>
        </p:spPr>
      </p:pic>
      <p:pic>
        <p:nvPicPr>
          <p:cNvPr id="13" name="Picture 12" descr="Mo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0488" y="2619969"/>
            <a:ext cx="1828800" cy="1219200"/>
          </a:xfrm>
          <a:prstGeom prst="rect">
            <a:avLst/>
          </a:prstGeom>
        </p:spPr>
      </p:pic>
      <p:pic>
        <p:nvPicPr>
          <p:cNvPr id="14" name="Picture 11" descr="C:\Users\Neil\Desktop\sn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841" y="2619969"/>
            <a:ext cx="19106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o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4198" y="2619969"/>
            <a:ext cx="1815643" cy="1219200"/>
          </a:xfrm>
          <a:prstGeom prst="rect">
            <a:avLst/>
          </a:prstGeom>
        </p:spPr>
      </p:pic>
      <p:pic>
        <p:nvPicPr>
          <p:cNvPr id="15" name="Picture 8" descr="STI_logo_sm_transparen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07920" y="6254750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m_logo_transpar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0470" y="6082429"/>
            <a:ext cx="730338" cy="639046"/>
          </a:xfrm>
          <a:prstGeom prst="rect">
            <a:avLst/>
          </a:prstGeom>
        </p:spPr>
      </p:pic>
    </p:spTree>
  </p:cSld>
  <p:clrMapOvr>
    <a:masterClrMapping/>
  </p:clrMapOvr>
  <p:transition spd="med" advTm="1583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Treatment of Flow back Gas (Completions)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10</a:t>
            </a:fld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8" name="Text Placeholder 35"/>
          <p:cNvSpPr txBox="1">
            <a:spLocks/>
          </p:cNvSpPr>
          <p:nvPr/>
        </p:nvSpPr>
        <p:spPr bwMode="auto">
          <a:xfrm>
            <a:off x="661480" y="3998280"/>
            <a:ext cx="7704307" cy="21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Over 98% of the total flow back gas (i.e. completion gas) by volume is captured and sold. This is largely dependent on the treatment of </a:t>
            </a:r>
            <a:r>
              <a:rPr lang="en-US" sz="1600" u="sng" dirty="0" smtClean="0"/>
              <a:t>gas well </a:t>
            </a:r>
            <a:r>
              <a:rPr lang="en-US" sz="1600" dirty="0" smtClean="0"/>
              <a:t>flow back gas.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100% of the flow back gas is vented from oil wells and wells drilled for enhanced oil recovery. 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On average, 5 Mscf is vented from oil wells per completion event, while ~3,000 Mscf is captured from gas wells per completion event.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61479" y="859280"/>
          <a:ext cx="7149832" cy="29636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6480"/>
                <a:gridCol w="1380725"/>
                <a:gridCol w="1055141"/>
                <a:gridCol w="1181757"/>
                <a:gridCol w="1175729"/>
              </a:tblGrid>
              <a:tr h="592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Well Type </a:t>
                      </a:r>
                      <a:r>
                        <a:rPr lang="en-US" sz="1400" dirty="0" smtClean="0"/>
                        <a:t>(Units)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Captured and Sold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Flared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Vented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All Wells </a:t>
                      </a:r>
                      <a:r>
                        <a:rPr lang="en-US" sz="1400" dirty="0" smtClean="0"/>
                        <a:t>(Mscf)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1,274,550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15,500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2,485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1,292,535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All Wells (Percent)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98.61%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1.20%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0.19%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Gas Wells </a:t>
                      </a:r>
                      <a:r>
                        <a:rPr lang="en-US" sz="1400" dirty="0" smtClean="0"/>
                        <a:t>(Mscf)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1,274,550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15,500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1,290,550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Gas Wells (Percent)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98.76%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1.20%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0.04%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Oil Wells </a:t>
                      </a:r>
                      <a:r>
                        <a:rPr lang="en-US" sz="1400" dirty="0" smtClean="0"/>
                        <a:t>(Mscf)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1,965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1,965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Oil Wells (Percent)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Other </a:t>
                      </a:r>
                      <a:r>
                        <a:rPr lang="en-US" sz="1400" dirty="0" smtClean="0"/>
                        <a:t>Wells (Mscf)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6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Other Wells (percent)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1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971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4680007"/>
              </p:ext>
            </p:extLst>
          </p:nvPr>
        </p:nvGraphicFramePr>
        <p:xfrm>
          <a:off x="194553" y="869008"/>
          <a:ext cx="8803530" cy="50736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8375"/>
                <a:gridCol w="953310"/>
                <a:gridCol w="1196502"/>
                <a:gridCol w="992222"/>
                <a:gridCol w="1031132"/>
                <a:gridCol w="1089497"/>
                <a:gridCol w="982492"/>
              </a:tblGrid>
              <a:tr h="4414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Source Category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NO</a:t>
                      </a:r>
                      <a:r>
                        <a:rPr lang="en-US" sz="1800" spc="0" baseline="-25000" dirty="0"/>
                        <a:t>X</a:t>
                      </a:r>
                      <a:endParaRPr lang="en-US" sz="1800" spc="-10" dirty="0"/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</a:tabLst>
                      </a:pPr>
                      <a:r>
                        <a:rPr lang="en-US" sz="1800" spc="0" dirty="0"/>
                        <a:t>(</a:t>
                      </a:r>
                      <a:r>
                        <a:rPr lang="en-US" sz="1800" spc="0" dirty="0" err="1"/>
                        <a:t>tpy</a:t>
                      </a:r>
                      <a:r>
                        <a:rPr lang="en-US" sz="1800" spc="0" dirty="0"/>
                        <a:t>)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VOC</a:t>
                      </a:r>
                      <a:endParaRPr lang="en-US" sz="1800" spc="-10" dirty="0"/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</a:tabLst>
                      </a:pPr>
                      <a:r>
                        <a:rPr lang="en-US" sz="1800" spc="0" dirty="0"/>
                        <a:t>(</a:t>
                      </a:r>
                      <a:r>
                        <a:rPr lang="en-US" sz="1800" spc="0" dirty="0" err="1"/>
                        <a:t>tpy</a:t>
                      </a:r>
                      <a:r>
                        <a:rPr lang="en-US" sz="1800" spc="0" dirty="0"/>
                        <a:t>)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CO</a:t>
                      </a:r>
                      <a:endParaRPr lang="en-US" sz="1800" spc="-10" dirty="0"/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</a:tabLst>
                      </a:pPr>
                      <a:r>
                        <a:rPr lang="en-US" sz="1800" spc="0" dirty="0"/>
                        <a:t>(</a:t>
                      </a:r>
                      <a:r>
                        <a:rPr lang="en-US" sz="1800" spc="0" dirty="0" err="1"/>
                        <a:t>tpy</a:t>
                      </a:r>
                      <a:r>
                        <a:rPr lang="en-US" sz="1800" spc="0" dirty="0"/>
                        <a:t>)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SO</a:t>
                      </a:r>
                      <a:r>
                        <a:rPr lang="en-US" sz="1800" spc="0" baseline="-25000" dirty="0"/>
                        <a:t>2</a:t>
                      </a:r>
                      <a:endParaRPr lang="en-US" sz="1800" spc="-10" dirty="0"/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</a:tabLst>
                      </a:pPr>
                      <a:r>
                        <a:rPr lang="en-US" sz="1800" spc="0" dirty="0"/>
                        <a:t>(</a:t>
                      </a:r>
                      <a:r>
                        <a:rPr lang="en-US" sz="1800" spc="0" dirty="0" err="1"/>
                        <a:t>tpy</a:t>
                      </a:r>
                      <a:r>
                        <a:rPr lang="en-US" sz="1800" spc="0" dirty="0"/>
                        <a:t>)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PM</a:t>
                      </a:r>
                      <a:r>
                        <a:rPr lang="en-US" sz="1800" spc="0" baseline="-25000" dirty="0"/>
                        <a:t>2.5</a:t>
                      </a:r>
                      <a:endParaRPr lang="en-US" sz="1800" spc="-10" dirty="0"/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</a:tabLst>
                      </a:pPr>
                      <a:r>
                        <a:rPr lang="en-US" sz="1800" spc="0" dirty="0"/>
                        <a:t>(</a:t>
                      </a:r>
                      <a:r>
                        <a:rPr lang="en-US" sz="1800" spc="0" dirty="0" err="1"/>
                        <a:t>tpy</a:t>
                      </a:r>
                      <a:r>
                        <a:rPr lang="en-US" sz="1800" spc="0" dirty="0"/>
                        <a:t>)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PM</a:t>
                      </a:r>
                      <a:r>
                        <a:rPr lang="en-US" sz="1800" spc="0" baseline="-25000" dirty="0"/>
                        <a:t>10</a:t>
                      </a:r>
                      <a:endParaRPr lang="en-US" sz="1800" spc="-10" dirty="0"/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</a:tabLst>
                      </a:pPr>
                      <a:r>
                        <a:rPr lang="en-US" sz="1800" spc="0" dirty="0"/>
                        <a:t>(</a:t>
                      </a:r>
                      <a:r>
                        <a:rPr lang="en-US" sz="1800" spc="0" dirty="0" err="1"/>
                        <a:t>tpy</a:t>
                      </a:r>
                      <a:r>
                        <a:rPr lang="en-US" sz="1800" spc="0" dirty="0"/>
                        <a:t>)</a:t>
                      </a:r>
                      <a:endParaRPr lang="en-US" sz="1800" spc="-1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4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Drill Rig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 dirty="0"/>
                        <a:t>4,037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 dirty="0"/>
                        <a:t>395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 dirty="0"/>
                        <a:t>2,951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5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/>
                        <a:t>168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/>
                        <a:t>168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4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/>
                        <a:t>Workover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/>
                        <a:t>268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 dirty="0"/>
                        <a:t>22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 dirty="0"/>
                        <a:t>181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 dirty="0"/>
                        <a:t>10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 dirty="0"/>
                        <a:t>10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4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 smtClean="0"/>
                        <a:t>Completion-flaring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/>
                        <a:t>2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 dirty="0"/>
                        <a:t>12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 dirty="0"/>
                        <a:t>1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 dirty="0"/>
                        <a:t>1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88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 smtClean="0"/>
                        <a:t>Completion-venting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 dirty="0"/>
                        <a:t>14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88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 dirty="0"/>
                        <a:t>Recompletion-flaring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/>
                        <a:t>1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/>
                        <a:t>0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 dirty="0"/>
                        <a:t>8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88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0"/>
                        <a:t>Recompletion-venting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/>
                        <a:t>0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/>
                        <a:t>18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/>
                        <a:t>0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 dirty="0"/>
                        <a:t>0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230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-10"/>
                        <a:t>Hydraulic fracturing pump engines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spc="0"/>
                        <a:t>1,652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spc="0"/>
                        <a:t>165</a:t>
                      </a:r>
                      <a:endParaRPr lang="en-US" sz="18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spc="0" dirty="0"/>
                        <a:t>895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spc="0" dirty="0"/>
                        <a:t>2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spc="0" dirty="0"/>
                        <a:t>52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spc="0" dirty="0"/>
                        <a:t>52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4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b="1" spc="0" dirty="0" smtClean="0"/>
                        <a:t>Total Bottom-up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65455" algn="dec"/>
                        </a:tabLst>
                      </a:pPr>
                      <a:r>
                        <a:rPr lang="en-US" sz="1800" b="1" spc="0" dirty="0"/>
                        <a:t>5,960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48945" algn="dec"/>
                        </a:tabLst>
                      </a:pPr>
                      <a:r>
                        <a:rPr lang="en-US" sz="1800" b="1" spc="0" dirty="0"/>
                        <a:t>615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26720" algn="dec"/>
                        </a:tabLst>
                      </a:pPr>
                      <a:r>
                        <a:rPr lang="en-US" sz="1800" b="1" spc="0" dirty="0"/>
                        <a:t>4,047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29565" algn="dec"/>
                        </a:tabLst>
                      </a:pPr>
                      <a:r>
                        <a:rPr lang="en-US" sz="1800" b="1" spc="0" dirty="0"/>
                        <a:t>7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390525" algn="dec"/>
                        </a:tabLst>
                      </a:pPr>
                      <a:r>
                        <a:rPr lang="en-US" sz="1800" b="1" spc="0" dirty="0"/>
                        <a:t>231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00050" algn="dec"/>
                        </a:tabLst>
                      </a:pPr>
                      <a:r>
                        <a:rPr lang="en-US" sz="1800" b="1" spc="0" dirty="0"/>
                        <a:t>231</a:t>
                      </a:r>
                      <a:endParaRPr lang="en-US" sz="18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4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0" algn="l"/>
                          <a:tab pos="274320" algn="l"/>
                          <a:tab pos="548640" algn="l"/>
                          <a:tab pos="822960" algn="l"/>
                          <a:tab pos="1097280" algn="l"/>
                          <a:tab pos="1371600" algn="l"/>
                          <a:tab pos="1645920" algn="l"/>
                          <a:tab pos="1920240" algn="l"/>
                          <a:tab pos="2194560" algn="l"/>
                          <a:tab pos="2468880" algn="l"/>
                          <a:tab pos="2743200" algn="l"/>
                          <a:tab pos="3017520" algn="l"/>
                          <a:tab pos="3291840" algn="l"/>
                          <a:tab pos="3566160" algn="l"/>
                          <a:tab pos="3840480" algn="l"/>
                          <a:tab pos="4114800" algn="l"/>
                          <a:tab pos="4389120" algn="l"/>
                          <a:tab pos="4663440" algn="l"/>
                          <a:tab pos="4937760" algn="l"/>
                          <a:tab pos="5212080" algn="l"/>
                          <a:tab pos="5486400" algn="l"/>
                          <a:tab pos="5760720" algn="l"/>
                          <a:tab pos="457200" algn="l"/>
                        </a:tabLst>
                      </a:pPr>
                      <a:r>
                        <a:rPr lang="en-US" sz="1800" spc="-10" dirty="0" smtClean="0"/>
                        <a:t>Percent of Basin</a:t>
                      </a:r>
                      <a:endParaRPr lang="en-US" sz="18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36.1%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0.6%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8.3%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21.9%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38.4%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38.4%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Bottom-up Emissions Estimates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11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400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Uinta Basin Emissions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293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12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5" name="Picture 14" descr="Fig_CMASOilGasLocs.png"/>
          <p:cNvPicPr>
            <a:picLocks noChangeAspect="1"/>
          </p:cNvPicPr>
          <p:nvPr/>
        </p:nvPicPr>
        <p:blipFill>
          <a:blip r:embed="rId4"/>
          <a:srcRect l="8971" t="9830" r="8498" b="10019"/>
          <a:stretch>
            <a:fillRect/>
          </a:stretch>
        </p:blipFill>
        <p:spPr>
          <a:xfrm>
            <a:off x="1213644" y="953310"/>
            <a:ext cx="6716712" cy="5040506"/>
          </a:xfrm>
          <a:prstGeom prst="rect">
            <a:avLst/>
          </a:prstGeom>
        </p:spPr>
      </p:pic>
      <p:pic>
        <p:nvPicPr>
          <p:cNvPr id="16" name="Picture 8" descr="STI_logo_sm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574181"/>
      </p:ext>
    </p:extLst>
  </p:cSld>
  <p:clrMapOvr>
    <a:masterClrMapping/>
  </p:clrMapOvr>
  <p:transition spd="med" advTm="2370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Temporal Information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13</a:t>
            </a:fld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146810" y="762000"/>
          <a:ext cx="685038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8" descr="STI_logo_sm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5"/>
          <p:cNvSpPr txBox="1">
            <a:spLocks/>
          </p:cNvSpPr>
          <p:nvPr/>
        </p:nvSpPr>
        <p:spPr>
          <a:xfrm>
            <a:off x="457199" y="3714750"/>
            <a:ext cx="8122597" cy="2381250"/>
          </a:xfrm>
          <a:prstGeom prst="rect">
            <a:avLst/>
          </a:prstGeom>
        </p:spPr>
        <p:txBody>
          <a:bodyPr/>
          <a:lstStyle/>
          <a:p>
            <a:pPr marL="234950" lvl="0" indent="-234950" eaLnBrk="0" hangingPunct="0">
              <a:lnSpc>
                <a:spcPct val="95000"/>
              </a:lnSpc>
              <a:spcBef>
                <a:spcPct val="70000"/>
              </a:spcBef>
              <a:buFontTx/>
              <a:buChar char="•"/>
            </a:pPr>
            <a:r>
              <a:rPr lang="en-US" sz="1800" kern="0" dirty="0" smtClean="0">
                <a:solidFill>
                  <a:schemeClr val="tx1"/>
                </a:solidFill>
                <a:latin typeface="+mn-lt"/>
                <a:ea typeface="Geneva" charset="-128"/>
              </a:rPr>
              <a:t>On any given hour, 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he difference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 from the annual average emissions rate 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Geneva" charset="-128"/>
              </a:rPr>
              <a:t>can vary substantially for </a:t>
            </a:r>
            <a:r>
              <a:rPr lang="en-US" sz="1800" kern="0" dirty="0" err="1" smtClean="0">
                <a:solidFill>
                  <a:schemeClr val="tx1"/>
                </a:solidFill>
                <a:latin typeface="+mn-lt"/>
                <a:ea typeface="Geneva" charset="-128"/>
              </a:rPr>
              <a:t>NOx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Geneva" charset="-128"/>
              </a:rPr>
              <a:t>,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both in an absolute sense (±0.2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tph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) and relative sense (</a:t>
            </a:r>
            <a:r>
              <a:rPr lang="en-US" sz="1800" kern="0" dirty="0" smtClean="0">
                <a:solidFill>
                  <a:schemeClr val="tx1"/>
                </a:solidFill>
                <a:ea typeface="Geneva" charset="-128"/>
              </a:rPr>
              <a:t>±25%)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charset="-128"/>
              <a:cs typeface="Geneva"/>
            </a:endParaRPr>
          </a:p>
          <a:p>
            <a:pPr marL="234950" marR="0" lvl="0" indent="-234950" algn="l" defTabSz="914400" rtl="0" eaLnBrk="0" fontAlgn="base" latinLnBrk="0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Temporal variability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 for VOC is negligible for the analyzed sources since completion venting is insignificant</a:t>
            </a:r>
          </a:p>
          <a:p>
            <a:pPr marL="234950" marR="0" lvl="0" indent="-234950" algn="l" defTabSz="914400" rtl="0" eaLnBrk="0" fontAlgn="base" latinLnBrk="0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While PM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2.5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 emissions have a similar temporal variability as NOx, the quantity of emissions is significantly less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charset="-128"/>
              <a:cs typeface="Geneva"/>
            </a:endParaRPr>
          </a:p>
          <a:p>
            <a:pPr marL="234950" marR="0" lvl="0" indent="-234950" algn="l" defTabSz="914400" rtl="0" eaLnBrk="0" fontAlgn="base" latinLnBrk="0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charset="-128"/>
              <a:cs typeface="Geneva"/>
            </a:endParaRPr>
          </a:p>
        </p:txBody>
      </p:sp>
    </p:spTree>
  </p:cSld>
  <p:clrMapOvr>
    <a:masterClrMapping/>
  </p:clrMapOvr>
  <p:transition spd="med" advTm="2032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Temporal Information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14</a:t>
            </a:fld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146810" y="762000"/>
          <a:ext cx="685038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8" descr="STI_logo_sm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35"/>
          <p:cNvSpPr txBox="1">
            <a:spLocks/>
          </p:cNvSpPr>
          <p:nvPr/>
        </p:nvSpPr>
        <p:spPr>
          <a:xfrm>
            <a:off x="457199" y="4146996"/>
            <a:ext cx="8122597" cy="1949003"/>
          </a:xfrm>
          <a:prstGeom prst="rect">
            <a:avLst/>
          </a:prstGeom>
        </p:spPr>
        <p:txBody>
          <a:bodyPr/>
          <a:lstStyle/>
          <a:p>
            <a:pPr marL="234950" lvl="0" indent="-234950" eaLnBrk="0" hangingPunct="0">
              <a:lnSpc>
                <a:spcPct val="95000"/>
              </a:lnSpc>
              <a:spcBef>
                <a:spcPct val="70000"/>
              </a:spcBef>
              <a:buFontTx/>
              <a:buChar char="•"/>
            </a:pPr>
            <a:r>
              <a:rPr lang="en-US" sz="1800" kern="0" dirty="0" smtClean="0">
                <a:solidFill>
                  <a:schemeClr val="tx1"/>
                </a:solidFill>
                <a:latin typeface="+mn-lt"/>
                <a:ea typeface="Geneva" charset="-128"/>
              </a:rPr>
              <a:t>On any given hour, 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he difference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 from the annual average emissions rate 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Geneva" charset="-128"/>
              </a:rPr>
              <a:t>can vary substantially for </a:t>
            </a:r>
            <a:r>
              <a:rPr lang="en-US" sz="1800" kern="0" dirty="0" err="1" smtClean="0">
                <a:solidFill>
                  <a:schemeClr val="tx1"/>
                </a:solidFill>
                <a:latin typeface="+mn-lt"/>
                <a:ea typeface="Geneva" charset="-128"/>
              </a:rPr>
              <a:t>NOx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Geneva" charset="-128"/>
              </a:rPr>
              <a:t>,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both in an absolute sense (±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0.15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tph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) and relative sense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 charset="-128"/>
                <a:cs typeface="Geneva"/>
              </a:rPr>
              <a:t>(</a:t>
            </a:r>
            <a:r>
              <a:rPr lang="en-US" sz="1800" kern="0" dirty="0" smtClean="0">
                <a:solidFill>
                  <a:schemeClr val="tx1"/>
                </a:solidFill>
                <a:ea typeface="Geneva" charset="-128"/>
              </a:rPr>
              <a:t>±30%)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charset="-128"/>
              <a:cs typeface="Geneva"/>
            </a:endParaRPr>
          </a:p>
          <a:p>
            <a:pPr marL="234950" marR="0" lvl="0" indent="-234950" algn="l" defTabSz="914400" rtl="0" eaLnBrk="0" fontAlgn="base" latinLnBrk="0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charset="-128"/>
              <a:cs typeface="Gene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Conclusions and Next Steps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15</a:t>
            </a:fld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8" name="Text Placeholder 35"/>
          <p:cNvSpPr txBox="1">
            <a:spLocks/>
          </p:cNvSpPr>
          <p:nvPr/>
        </p:nvSpPr>
        <p:spPr bwMode="auto">
          <a:xfrm>
            <a:off x="470000" y="924128"/>
            <a:ext cx="7704307" cy="5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u="sng" dirty="0" smtClean="0"/>
              <a:t>O&amp;G Emissions:</a:t>
            </a:r>
          </a:p>
          <a:p>
            <a:pPr lvl="0"/>
            <a:r>
              <a:rPr lang="en-US" sz="1600" dirty="0" smtClean="0"/>
              <a:t>Drilling duration in the Uinta Basin is </a:t>
            </a:r>
            <a:r>
              <a:rPr lang="en-US" sz="1600" dirty="0" smtClean="0"/>
              <a:t> generally shorter </a:t>
            </a:r>
            <a:r>
              <a:rPr lang="en-US" sz="1600" dirty="0" smtClean="0"/>
              <a:t>for oil wells than gas wells.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Over 98% of the total flow back gas (i.e. completion gas) by volume is captured and sold. This is largely due to the treatment of gas well flow back gas. 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Approximately 85% of produced water is re-injected. Emissions from produced water ponds are an insignificant source of VOCs in the basin.</a:t>
            </a:r>
          </a:p>
          <a:p>
            <a:endParaRPr lang="en-US" sz="1600" u="sng" dirty="0" smtClean="0"/>
          </a:p>
          <a:p>
            <a:r>
              <a:rPr lang="en-US" sz="1600" b="1" u="sng" dirty="0" err="1" smtClean="0"/>
              <a:t>Temporalization</a:t>
            </a:r>
            <a:r>
              <a:rPr lang="en-US" sz="1600" b="1" u="sng" dirty="0" smtClean="0"/>
              <a:t>:</a:t>
            </a:r>
          </a:p>
          <a:p>
            <a:pPr lvl="0"/>
            <a:r>
              <a:rPr lang="en-US" sz="1600" b="1" dirty="0" smtClean="0"/>
              <a:t>Information related to temporally and spatially varying </a:t>
            </a:r>
            <a:r>
              <a:rPr lang="en-US" sz="1600" b="1" dirty="0" err="1" smtClean="0"/>
              <a:t>NOx</a:t>
            </a:r>
            <a:r>
              <a:rPr lang="en-US" sz="1600" b="1" dirty="0" smtClean="0"/>
              <a:t> emissions sources can </a:t>
            </a:r>
            <a:r>
              <a:rPr lang="en-US" sz="1600" b="1" dirty="0" smtClean="0"/>
              <a:t>potentially be </a:t>
            </a:r>
            <a:r>
              <a:rPr lang="en-US" sz="1600" b="1" dirty="0" smtClean="0"/>
              <a:t>important </a:t>
            </a:r>
            <a:r>
              <a:rPr lang="en-US" sz="1600" b="1" dirty="0" smtClean="0"/>
              <a:t>within the Uinta Basin.</a:t>
            </a:r>
            <a:endParaRPr lang="en-US" sz="1600" b="1" dirty="0" smtClean="0"/>
          </a:p>
          <a:p>
            <a:pPr lvl="0"/>
            <a:endParaRPr lang="en-US" sz="1600" dirty="0" smtClean="0"/>
          </a:p>
          <a:p>
            <a:pPr lvl="0"/>
            <a:r>
              <a:rPr lang="en-US" sz="1600" u="sng" dirty="0" smtClean="0"/>
              <a:t>Does it Matter? Next </a:t>
            </a:r>
            <a:r>
              <a:rPr lang="en-US" sz="1600" u="sng" dirty="0" smtClean="0"/>
              <a:t>Steps</a:t>
            </a:r>
            <a:r>
              <a:rPr lang="en-US" sz="1600" dirty="0" smtClean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Conduct an Air Quality Model Performance Evaluation (Rodriguez, et al. 2013)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Compare model performance between this temporalized inventory to a </a:t>
            </a:r>
            <a:r>
              <a:rPr lang="en-US" sz="1600" dirty="0" smtClean="0"/>
              <a:t>typical year </a:t>
            </a:r>
            <a:r>
              <a:rPr lang="en-US" sz="1600" dirty="0" smtClean="0"/>
              <a:t>emissions inventory (which is temporally </a:t>
            </a:r>
            <a:r>
              <a:rPr lang="en-US" sz="1600" dirty="0" smtClean="0"/>
              <a:t>uniform).</a:t>
            </a:r>
            <a:endParaRPr lang="en-US" sz="1600" dirty="0"/>
          </a:p>
        </p:txBody>
      </p:sp>
      <p:pic>
        <p:nvPicPr>
          <p:cNvPr id="9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idx="1"/>
          </p:nvPr>
        </p:nvSpPr>
        <p:spPr>
          <a:xfrm>
            <a:off x="457199" y="762000"/>
            <a:ext cx="7743217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Funding </a:t>
            </a:r>
            <a:r>
              <a:rPr lang="en-US" dirty="0" smtClean="0"/>
              <a:t>for this project is from the Bureau of Land Management, Utah State Office. </a:t>
            </a:r>
          </a:p>
          <a:p>
            <a:r>
              <a:rPr lang="en-US" dirty="0" smtClean="0"/>
              <a:t>Accurate data would not be possible with out support from the oil and gas Operators that participated in the data request</a:t>
            </a:r>
          </a:p>
          <a:p>
            <a:r>
              <a:rPr lang="en-US" dirty="0" smtClean="0"/>
              <a:t>Participation by review agencies included representatives of the USEPA, FS, NPS, FWS, and Utah State Division of Air </a:t>
            </a:r>
            <a:r>
              <a:rPr lang="en-US" dirty="0" smtClean="0"/>
              <a:t>Quality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Disclaimer: Information in this presentation not represent the opinion of these agencies.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cs typeface="Arial" pitchFamily="34" charset="0"/>
              </a:rPr>
              <a:t>Acknowledgements</a:t>
            </a:r>
            <a:endParaRPr lang="en-US" sz="3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16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293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16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603522"/>
      </p:ext>
    </p:extLst>
  </p:cSld>
  <p:clrMapOvr>
    <a:masterClrMapping/>
  </p:clrMapOvr>
  <p:transition spd="med" advTm="31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992813"/>
            <a:ext cx="9144000" cy="636587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  <a:ea typeface="Geneva" charset="-128"/>
                <a:cs typeface="Arial" pitchFamily="34" charset="0"/>
              </a:rPr>
              <a:t> 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462213" y="2655651"/>
            <a:ext cx="42179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  <a:latin typeface="Times New Roman" pitchFamily="18" charset="0"/>
              <a:ea typeface="Geneva" charset="-128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Contact: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Courtney Taylor</a:t>
            </a:r>
            <a:r>
              <a:rPr lang="en-US" dirty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/>
            </a:r>
            <a:br>
              <a:rPr lang="en-US" dirty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Air Quality Scientist</a:t>
            </a:r>
            <a:endParaRPr lang="en-US" dirty="0">
              <a:solidFill>
                <a:schemeClr val="bg1"/>
              </a:solidFill>
              <a:latin typeface="+mj-lt"/>
              <a:ea typeface="Geneva" charset="-128"/>
              <a:cs typeface="+mn-cs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AECOM Environment</a:t>
            </a:r>
          </a:p>
          <a:p>
            <a:pPr algn="ctr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970-493-8878</a:t>
            </a:r>
            <a:endParaRPr lang="en-US" dirty="0">
              <a:solidFill>
                <a:schemeClr val="bg1"/>
              </a:solidFill>
              <a:latin typeface="+mj-lt"/>
              <a:ea typeface="Geneva" charset="-128"/>
              <a:cs typeface="+mn-cs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courtney.taylor@aecom.com</a:t>
            </a:r>
            <a:endParaRPr lang="en-US" dirty="0">
              <a:solidFill>
                <a:schemeClr val="bg1"/>
              </a:solidFill>
              <a:latin typeface="+mj-lt"/>
              <a:ea typeface="Geneva" charset="-128"/>
              <a:cs typeface="+mn-cs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Geneva" charset="-128"/>
                <a:cs typeface="+mn-cs"/>
              </a:rPr>
              <a:t>www.AECOM.com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17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1" name="Picture 10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467" y="6239816"/>
            <a:ext cx="1351321" cy="481659"/>
          </a:xfrm>
          <a:prstGeom prst="rect">
            <a:avLst/>
          </a:prstGeom>
        </p:spPr>
      </p:pic>
      <p:pic>
        <p:nvPicPr>
          <p:cNvPr id="13" name="Picture 12" descr="The%20rippled%20Dunes%20of%20Monument%20Valley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998" y="1316417"/>
            <a:ext cx="1625600" cy="1219200"/>
          </a:xfrm>
          <a:prstGeom prst="rect">
            <a:avLst/>
          </a:prstGeom>
        </p:spPr>
      </p:pic>
      <p:pic>
        <p:nvPicPr>
          <p:cNvPr id="14" name="Picture 13" descr="Mo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0488" y="1316417"/>
            <a:ext cx="1828800" cy="1219200"/>
          </a:xfrm>
          <a:prstGeom prst="rect">
            <a:avLst/>
          </a:prstGeom>
        </p:spPr>
      </p:pic>
      <p:pic>
        <p:nvPicPr>
          <p:cNvPr id="15" name="Picture 11" descr="C:\Users\Neil\Desktop\sn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841" y="1316417"/>
            <a:ext cx="19106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o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4198" y="1316417"/>
            <a:ext cx="1815643" cy="1219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idx="1"/>
          </p:nvPr>
        </p:nvSpPr>
        <p:spPr>
          <a:xfrm>
            <a:off x="457199" y="762000"/>
            <a:ext cx="8122597" cy="5334000"/>
          </a:xfrm>
        </p:spPr>
        <p:txBody>
          <a:bodyPr/>
          <a:lstStyle/>
          <a:p>
            <a:r>
              <a:rPr lang="en-US" dirty="0" smtClean="0"/>
              <a:t>A Model Performance Evaluation (MPE) is necessary to assess the model capabilities and limitations for a specific period and geographic location. </a:t>
            </a:r>
          </a:p>
          <a:p>
            <a:r>
              <a:rPr lang="en-US" dirty="0" smtClean="0"/>
              <a:t>The following types of data are needed for an MPE:</a:t>
            </a:r>
          </a:p>
          <a:p>
            <a:pPr lvl="1"/>
            <a:r>
              <a:rPr lang="en-US" dirty="0" smtClean="0"/>
              <a:t>Gridded four-dimensional meteorological fields (Craig, et al. 2013). </a:t>
            </a:r>
          </a:p>
          <a:p>
            <a:pPr lvl="1"/>
            <a:r>
              <a:rPr lang="en-US" dirty="0" smtClean="0"/>
              <a:t>Spatially-resolved (horizontally and vertically) and temporally-varying emissions inventory concurrent with the meteorological data.</a:t>
            </a:r>
          </a:p>
          <a:p>
            <a:pPr lvl="1"/>
            <a:r>
              <a:rPr lang="en-US" dirty="0" smtClean="0"/>
              <a:t>Initial Concentrations and Boundary Condition datasets.</a:t>
            </a:r>
          </a:p>
          <a:p>
            <a:pPr lvl="1"/>
            <a:r>
              <a:rPr lang="en-US" dirty="0" smtClean="0"/>
              <a:t>Monitored data for the pollutants of interest for comparison to the results of the air quality model. </a:t>
            </a:r>
          </a:p>
          <a:p>
            <a:r>
              <a:rPr lang="en-US" dirty="0" smtClean="0"/>
              <a:t>Obtaining accurate estimates of oil and gas (O&amp;G) emissions resolved in both time and space can be challenging.</a:t>
            </a:r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cs typeface="Arial" pitchFamily="34" charset="0"/>
              </a:rPr>
              <a:t>Model Performance Evaluation Overview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16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293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18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476749"/>
      </p:ext>
    </p:extLst>
  </p:cSld>
  <p:clrMapOvr>
    <a:masterClrMapping/>
  </p:clrMapOvr>
  <p:transition spd="med" advTm="31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idx="1"/>
          </p:nvPr>
        </p:nvSpPr>
        <p:spPr>
          <a:xfrm>
            <a:off x="457200" y="1264594"/>
            <a:ext cx="4152239" cy="4831405"/>
          </a:xfrm>
        </p:spPr>
        <p:txBody>
          <a:bodyPr/>
          <a:lstStyle/>
          <a:p>
            <a:r>
              <a:rPr lang="en-US" dirty="0" smtClean="0"/>
              <a:t>Why the Uinta Basin?</a:t>
            </a:r>
          </a:p>
          <a:p>
            <a:r>
              <a:rPr lang="en-US" dirty="0" smtClean="0"/>
              <a:t>Uinta </a:t>
            </a:r>
            <a:r>
              <a:rPr lang="en-US" dirty="0" smtClean="0"/>
              <a:t>Basin Oil and Gas </a:t>
            </a:r>
            <a:r>
              <a:rPr lang="en-US" dirty="0" smtClean="0"/>
              <a:t>(O&amp;G) Emissions Inventory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Survey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Emissions Results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y Equipment Type</a:t>
            </a:r>
            <a:endParaRPr lang="en-US" dirty="0" smtClean="0"/>
          </a:p>
          <a:p>
            <a:pPr lvl="1"/>
            <a:r>
              <a:rPr lang="en-US" dirty="0" smtClean="0"/>
              <a:t>Spatial\Temporal Variability</a:t>
            </a:r>
          </a:p>
          <a:p>
            <a:r>
              <a:rPr lang="en-US" dirty="0" smtClean="0"/>
              <a:t>Conclusions and Next Steps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Map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293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2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1" name="Picture 10" descr="Fig_1-2_ARMS_Study_Area.jpg"/>
          <p:cNvPicPr>
            <a:picLocks noChangeAspect="1"/>
          </p:cNvPicPr>
          <p:nvPr/>
        </p:nvPicPr>
        <p:blipFill>
          <a:blip r:embed="rId4"/>
          <a:srcRect l="14681" t="6886" r="28936" b="9935"/>
          <a:stretch>
            <a:fillRect/>
          </a:stretch>
        </p:blipFill>
        <p:spPr>
          <a:xfrm>
            <a:off x="4609439" y="1264595"/>
            <a:ext cx="4412501" cy="4212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8" descr="STI_logo_sm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90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idx="1"/>
          </p:nvPr>
        </p:nvSpPr>
        <p:spPr>
          <a:xfrm>
            <a:off x="163667" y="762000"/>
            <a:ext cx="3229583" cy="5334000"/>
          </a:xfrm>
        </p:spPr>
        <p:txBody>
          <a:bodyPr/>
          <a:lstStyle/>
          <a:p>
            <a:r>
              <a:rPr lang="en-US" dirty="0" smtClean="0"/>
              <a:t>Emission Composition:</a:t>
            </a:r>
          </a:p>
          <a:p>
            <a:pPr lvl="1"/>
            <a:r>
              <a:rPr lang="en-US" dirty="0" smtClean="0"/>
              <a:t>Rural area in NE Utah</a:t>
            </a:r>
          </a:p>
          <a:p>
            <a:pPr lvl="1"/>
            <a:r>
              <a:rPr lang="en-US" dirty="0" smtClean="0"/>
              <a:t>Extensive oil </a:t>
            </a:r>
            <a:r>
              <a:rPr lang="en-US" dirty="0" smtClean="0"/>
              <a:t>and </a:t>
            </a:r>
            <a:r>
              <a:rPr lang="en-US" dirty="0" smtClean="0"/>
              <a:t>gas activity</a:t>
            </a:r>
          </a:p>
          <a:p>
            <a:r>
              <a:rPr lang="en-US" dirty="0" smtClean="0"/>
              <a:t>Winter Ozone Events:</a:t>
            </a:r>
          </a:p>
          <a:p>
            <a:pPr lvl="1"/>
            <a:r>
              <a:rPr lang="en-US" dirty="0" smtClean="0"/>
              <a:t>Topographical </a:t>
            </a:r>
            <a:r>
              <a:rPr lang="en-US" dirty="0" smtClean="0"/>
              <a:t>and Climatological Conditions are conducive to winter ozone formation</a:t>
            </a:r>
          </a:p>
          <a:p>
            <a:r>
              <a:rPr lang="en-US" dirty="0" smtClean="0"/>
              <a:t>O&amp;G Activity Projected to Continue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Uinta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Basin?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ECOM_col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293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3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5" name="Picture 14" descr="Fig_CMASOilGasLocs.png"/>
          <p:cNvPicPr>
            <a:picLocks noChangeAspect="1"/>
          </p:cNvPicPr>
          <p:nvPr/>
        </p:nvPicPr>
        <p:blipFill>
          <a:blip r:embed="rId5"/>
          <a:srcRect l="8971" t="9830" r="8498" b="10019"/>
          <a:stretch>
            <a:fillRect/>
          </a:stretch>
        </p:blipFill>
        <p:spPr>
          <a:xfrm>
            <a:off x="3675010" y="953310"/>
            <a:ext cx="5371250" cy="4030814"/>
          </a:xfrm>
          <a:prstGeom prst="rect">
            <a:avLst/>
          </a:prstGeom>
        </p:spPr>
      </p:pic>
      <p:pic>
        <p:nvPicPr>
          <p:cNvPr id="16" name="Picture 8" descr="STI_logo_sm_transpar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76" y="1047952"/>
            <a:ext cx="5402584" cy="4004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76" y="928788"/>
            <a:ext cx="5431399" cy="4148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8"/>
          <a:stretch/>
        </p:blipFill>
        <p:spPr bwMode="auto">
          <a:xfrm>
            <a:off x="3149971" y="928788"/>
            <a:ext cx="5934926" cy="32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 advTm="1640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35844" name="Text Placeholder 35"/>
          <p:cNvSpPr>
            <a:spLocks noGrp="1"/>
          </p:cNvSpPr>
          <p:nvPr>
            <p:ph idx="4294967295"/>
          </p:nvPr>
        </p:nvSpPr>
        <p:spPr>
          <a:xfrm>
            <a:off x="457200" y="1022350"/>
            <a:ext cx="8359775" cy="748084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Geneva"/>
              </a:rPr>
              <a:t>A 2010 O&amp;G EI </a:t>
            </a:r>
            <a:r>
              <a:rPr lang="en-US" dirty="0" smtClean="0">
                <a:ea typeface="Geneva"/>
              </a:rPr>
              <a:t>was developed for </a:t>
            </a:r>
            <a:r>
              <a:rPr lang="en-US" dirty="0" smtClean="0">
                <a:ea typeface="Geneva"/>
              </a:rPr>
              <a:t>5-counties comprising the Uinta Basin using several methods:</a:t>
            </a:r>
            <a:endParaRPr lang="en-US" dirty="0" smtClean="0">
              <a:ea typeface="Genev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Emissions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Inventory Method – Overview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4</a:t>
            </a:fld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5" name="Text Placeholder 35"/>
          <p:cNvSpPr txBox="1">
            <a:spLocks/>
          </p:cNvSpPr>
          <p:nvPr/>
        </p:nvSpPr>
        <p:spPr bwMode="auto">
          <a:xfrm>
            <a:off x="457200" y="1770434"/>
            <a:ext cx="4562272" cy="416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lvl="0" indent="-234950" eaLnBrk="0" hangingPunct="0">
              <a:lnSpc>
                <a:spcPct val="95000"/>
              </a:lnSpc>
              <a:spcBef>
                <a:spcPct val="70000"/>
              </a:spcBef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Develop bottom-up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emissions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estimates for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select sources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, resolve spatially and temporally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234950" marR="0" lvl="0" indent="-234950" algn="l" defTabSz="914400" rtl="0" eaLnBrk="0" fontAlgn="base" latinLnBrk="0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Develop top-down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emissions estimates for several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neva"/>
                <a:cs typeface="Geneva"/>
              </a:rPr>
              <a:t> other source types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/>
              <a:cs typeface="Geneva"/>
            </a:endParaRPr>
          </a:p>
          <a:p>
            <a:pPr marL="234950" indent="-234950" eaLnBrk="0" hangingPunct="0">
              <a:lnSpc>
                <a:spcPct val="95000"/>
              </a:lnSpc>
              <a:spcBef>
                <a:spcPct val="7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</a:rPr>
              <a:t>Estimate emissions for remaining equipment based on existing basin-wide EI for 2006 by applying 2010 activity data and controls.</a:t>
            </a:r>
          </a:p>
          <a:p>
            <a:pPr marL="234950" marR="0" lvl="0" indent="-234950" algn="l" defTabSz="914400" rtl="0" eaLnBrk="0" fontAlgn="base" latinLnBrk="0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baseline="0" dirty="0" smtClean="0">
                <a:solidFill>
                  <a:schemeClr val="tx1"/>
                </a:solidFill>
                <a:latin typeface="+mn-lt"/>
              </a:rPr>
              <a:t>Combine</a:t>
            </a:r>
            <a:r>
              <a:rPr lang="en-US" kern="0" dirty="0" smtClean="0">
                <a:solidFill>
                  <a:schemeClr val="tx1"/>
                </a:solidFill>
                <a:latin typeface="+mn-lt"/>
              </a:rPr>
              <a:t> and process with SMOKE model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/>
              <a:cs typeface="Geneva"/>
            </a:endParaRPr>
          </a:p>
        </p:txBody>
      </p:sp>
      <p:pic>
        <p:nvPicPr>
          <p:cNvPr id="18" name="Picture 17" descr="Fig_2-3_ARMS_5_County_Area.jpg"/>
          <p:cNvPicPr>
            <a:picLocks noChangeAspect="1"/>
          </p:cNvPicPr>
          <p:nvPr/>
        </p:nvPicPr>
        <p:blipFill>
          <a:blip r:embed="rId4"/>
          <a:srcRect l="20425" t="9324" r="35426" b="7719"/>
          <a:stretch>
            <a:fillRect/>
          </a:stretch>
        </p:blipFill>
        <p:spPr>
          <a:xfrm>
            <a:off x="5239633" y="1770434"/>
            <a:ext cx="3225182" cy="3921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8" descr="STI_logo_sm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482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Oil and Gas Development Processes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5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1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aylorC1\AppData\Local\Microsoft\Windows\Temporary Internet Files\Content.IE5\WK4KZYZR\MC90031835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0" y="898083"/>
            <a:ext cx="1826971" cy="11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ylorC1\AppData\Local\Microsoft\Windows\Temporary Internet Files\Content.IE5\P7YZO04Y\MC900349333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81" y="805129"/>
            <a:ext cx="1816913" cy="17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/>
          <a:stretch/>
        </p:blipFill>
        <p:spPr bwMode="auto">
          <a:xfrm>
            <a:off x="6298196" y="931891"/>
            <a:ext cx="2830793" cy="20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78" y="3722868"/>
            <a:ext cx="4566902" cy="198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562896" y="1471412"/>
            <a:ext cx="6825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368344" y="1472486"/>
            <a:ext cx="6825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5709634" y="1471412"/>
            <a:ext cx="0" cy="2121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647371" y="3098062"/>
            <a:ext cx="2146" cy="495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794715" y="4715009"/>
            <a:ext cx="13007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8642" y="4514954"/>
            <a:ext cx="1674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79010"/>
      </p:ext>
    </p:extLst>
  </p:cSld>
  <p:clrMapOvr>
    <a:masterClrMapping/>
  </p:clrMapOvr>
  <p:transition spd="med" advTm="12227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35844" name="Text Placeholder 35"/>
          <p:cNvSpPr>
            <a:spLocks noGrp="1"/>
          </p:cNvSpPr>
          <p:nvPr>
            <p:ph idx="4294967295"/>
          </p:nvPr>
        </p:nvSpPr>
        <p:spPr>
          <a:xfrm>
            <a:off x="457200" y="1022349"/>
            <a:ext cx="8359775" cy="3768591"/>
          </a:xfrm>
        </p:spPr>
        <p:txBody>
          <a:bodyPr/>
          <a:lstStyle/>
          <a:p>
            <a:pPr>
              <a:buNone/>
            </a:pPr>
            <a:r>
              <a:rPr lang="en-US" dirty="0"/>
              <a:t>In order to temporalize </a:t>
            </a:r>
            <a:r>
              <a:rPr lang="en-US" dirty="0" smtClean="0"/>
              <a:t>actual 2010 Uinta </a:t>
            </a:r>
            <a:r>
              <a:rPr lang="en-US" dirty="0"/>
              <a:t>Basin oil and gas </a:t>
            </a:r>
            <a:r>
              <a:rPr lang="en-US" dirty="0" smtClean="0"/>
              <a:t>emissions, </a:t>
            </a:r>
            <a:r>
              <a:rPr lang="en-US" dirty="0"/>
              <a:t>a survey was </a:t>
            </a:r>
            <a:r>
              <a:rPr lang="en-US" dirty="0" smtClean="0"/>
              <a:t>developed to target information related to: </a:t>
            </a:r>
            <a:endParaRPr lang="en-US" dirty="0"/>
          </a:p>
          <a:p>
            <a:r>
              <a:rPr lang="en-US" dirty="0" smtClean="0"/>
              <a:t>Drilling\</a:t>
            </a:r>
            <a:r>
              <a:rPr lang="en-US" dirty="0" err="1" smtClean="0"/>
              <a:t>Workovers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engine and boiler size, </a:t>
            </a:r>
          </a:p>
          <a:p>
            <a:pPr lvl="1"/>
            <a:r>
              <a:rPr lang="en-US" dirty="0" smtClean="0"/>
              <a:t>emissions control technology, </a:t>
            </a:r>
          </a:p>
          <a:p>
            <a:pPr lvl="1"/>
            <a:r>
              <a:rPr lang="en-US" dirty="0" smtClean="0"/>
              <a:t>daylight rig, </a:t>
            </a:r>
          </a:p>
          <a:p>
            <a:pPr lvl="1"/>
            <a:r>
              <a:rPr lang="en-US" dirty="0"/>
              <a:t>period\duration, </a:t>
            </a:r>
            <a:r>
              <a:rPr lang="en-US" dirty="0" smtClean="0"/>
              <a:t>continuous\non-continuous, hydraulic fracturing.</a:t>
            </a:r>
          </a:p>
          <a:p>
            <a:r>
              <a:rPr lang="en-US" dirty="0" smtClean="0"/>
              <a:t>Completion\Re-completions: </a:t>
            </a:r>
          </a:p>
          <a:p>
            <a:pPr lvl="1"/>
            <a:r>
              <a:rPr lang="en-US" dirty="0" smtClean="0"/>
              <a:t>volume of </a:t>
            </a:r>
            <a:r>
              <a:rPr lang="en-US" dirty="0" err="1" smtClean="0"/>
              <a:t>flowback</a:t>
            </a:r>
            <a:r>
              <a:rPr lang="en-US" dirty="0" smtClean="0"/>
              <a:t> gas, </a:t>
            </a:r>
          </a:p>
          <a:p>
            <a:pPr lvl="1"/>
            <a:r>
              <a:rPr lang="en-US" dirty="0" smtClean="0"/>
              <a:t>control technology,</a:t>
            </a:r>
          </a:p>
          <a:p>
            <a:pPr lvl="1"/>
            <a:r>
              <a:rPr lang="en-US" dirty="0" smtClean="0"/>
              <a:t>period\duration</a:t>
            </a:r>
            <a:r>
              <a:rPr lang="en-US" dirty="0" smtClean="0"/>
              <a:t>, continuous\non-continuous, hydraulic fracturing.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ea typeface="Genev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Survey Design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6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9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415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35844" name="Text Placeholder 35"/>
          <p:cNvSpPr>
            <a:spLocks noGrp="1"/>
          </p:cNvSpPr>
          <p:nvPr>
            <p:ph idx="4294967295"/>
          </p:nvPr>
        </p:nvSpPr>
        <p:spPr>
          <a:xfrm>
            <a:off x="353268" y="978170"/>
            <a:ext cx="8297694" cy="157574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dirty="0" smtClean="0"/>
              <a:t>survey response rate was considered to be an adequate sample size based on </a:t>
            </a:r>
            <a:r>
              <a:rPr lang="en-US" sz="2000" dirty="0" smtClean="0"/>
              <a:t>percent of oil and gas activities.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Survey Results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7</a:t>
            </a:fld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08852"/>
              </p:ext>
            </p:extLst>
          </p:nvPr>
        </p:nvGraphicFramePr>
        <p:xfrm>
          <a:off x="1251960" y="2210644"/>
          <a:ext cx="6209155" cy="2011680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1206013"/>
                <a:gridCol w="1206013"/>
                <a:gridCol w="1206013"/>
                <a:gridCol w="1295558"/>
                <a:gridCol w="1295558"/>
              </a:tblGrid>
              <a:tr h="7334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Percent</a:t>
                      </a:r>
                      <a:r>
                        <a:rPr lang="en-US" sz="1200" baseline="0" dirty="0" smtClean="0"/>
                        <a:t> of 2010 Active Wells (%)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Percent</a:t>
                      </a:r>
                      <a:r>
                        <a:rPr lang="en-US" sz="1200" baseline="0" dirty="0" smtClean="0"/>
                        <a:t> of 2010 </a:t>
                      </a:r>
                      <a:r>
                        <a:rPr lang="en-US" sz="1200" baseline="0" dirty="0" smtClean="0"/>
                        <a:t>New Wells </a:t>
                      </a:r>
                      <a:r>
                        <a:rPr lang="en-US" sz="1200" baseline="0" dirty="0" smtClean="0"/>
                        <a:t>(%)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Percent</a:t>
                      </a:r>
                      <a:r>
                        <a:rPr lang="en-US" sz="1200" baseline="0" dirty="0" smtClean="0"/>
                        <a:t> of 2010 Oil Production (%)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Percent</a:t>
                      </a:r>
                      <a:r>
                        <a:rPr lang="en-US" sz="1200" baseline="0" dirty="0" smtClean="0"/>
                        <a:t> of 2010 Gas Production (%)</a:t>
                      </a:r>
                      <a:endParaRPr lang="en-US" sz="1200" dirty="0" smtClean="0"/>
                    </a:p>
                  </a:txBody>
                  <a:tcPr/>
                </a:tc>
              </a:tr>
              <a:tr h="4074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Survey Respondents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67</a:t>
                      </a:r>
                      <a:endParaRPr lang="en-US" sz="1200" dirty="0"/>
                    </a:p>
                  </a:txBody>
                  <a:tcPr/>
                </a:tc>
              </a:tr>
              <a:tr h="24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Other</a:t>
                      </a:r>
                      <a:r>
                        <a:rPr lang="en-US" sz="1200" baseline="0" dirty="0" smtClean="0"/>
                        <a:t> Operators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/>
                </a:tc>
              </a:tr>
              <a:tr h="24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174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Drilling Duration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8</a:t>
            </a:fld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36103772"/>
              </p:ext>
            </p:extLst>
          </p:nvPr>
        </p:nvGraphicFramePr>
        <p:xfrm>
          <a:off x="226808" y="762000"/>
          <a:ext cx="4756671" cy="244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583886653"/>
              </p:ext>
            </p:extLst>
          </p:nvPr>
        </p:nvGraphicFramePr>
        <p:xfrm>
          <a:off x="0" y="3210777"/>
          <a:ext cx="4983480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Placeholder 35"/>
          <p:cNvSpPr txBox="1">
            <a:spLocks/>
          </p:cNvSpPr>
          <p:nvPr/>
        </p:nvSpPr>
        <p:spPr bwMode="auto">
          <a:xfrm>
            <a:off x="5107020" y="978169"/>
            <a:ext cx="3543941" cy="49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dirty="0" smtClean="0"/>
              <a:t>The drilling duration distribution is very similar regardless of continuous vs. non-continuous operations. </a:t>
            </a:r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The drilling duration for oil wells is frequently characterized as continuous.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Gas wells tend to have a longer drilling duration than oil wells, even when both are drilled </a:t>
            </a:r>
            <a:r>
              <a:rPr lang="en-US" sz="1600" dirty="0" smtClean="0"/>
              <a:t>continuously.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The </a:t>
            </a:r>
            <a:r>
              <a:rPr lang="en-US" sz="1600" dirty="0" smtClean="0"/>
              <a:t>maximum drilling duration for a gas well is significantly longer than for an oil well (90 days vs. 16 days).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Drilling Technology (vertical, horizontal, directional) did not have notably different drilling duration distributions.</a:t>
            </a:r>
          </a:p>
        </p:txBody>
      </p:sp>
      <p:pic>
        <p:nvPicPr>
          <p:cNvPr id="19" name="Picture 8" descr="STI_logo_sm_transpar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64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/>
              </a:solidFill>
              <a:ea typeface="Geneva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Well Completion Duration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Geneva" charset="-128"/>
              <a:cs typeface="Arial" pitchFamily="34" charset="0"/>
            </a:endParaRPr>
          </a:p>
        </p:txBody>
      </p:sp>
      <p:pic>
        <p:nvPicPr>
          <p:cNvPr id="16" name="Picture 15" descr="AECOM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6" y="6147741"/>
            <a:ext cx="1351321" cy="48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293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01E36-A143-45D8-970C-DA02111668C1}" type="slidenum">
              <a:rPr lang="en-US" smtClean="0">
                <a:solidFill>
                  <a:srgbClr val="FFFFCC"/>
                </a:solidFill>
              </a:rPr>
              <a:pPr/>
              <a:t>9</a:t>
            </a:fld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8" name="Text Placeholder 35"/>
          <p:cNvSpPr txBox="1">
            <a:spLocks/>
          </p:cNvSpPr>
          <p:nvPr/>
        </p:nvSpPr>
        <p:spPr bwMode="auto">
          <a:xfrm>
            <a:off x="226808" y="3808325"/>
            <a:ext cx="8424153" cy="21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Oil wells tend to have a </a:t>
            </a:r>
            <a:r>
              <a:rPr lang="en-US" dirty="0" smtClean="0"/>
              <a:t>uniform </a:t>
            </a:r>
            <a:r>
              <a:rPr lang="en-US" dirty="0" smtClean="0"/>
              <a:t>completion duration and are more likely to be completed continuously than gas wells.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Gas wells tend to have a longer completion duration than oil wells.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59106" y="919803"/>
          <a:ext cx="7422708" cy="2120646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2414268"/>
                <a:gridCol w="531918"/>
                <a:gridCol w="1490616"/>
                <a:gridCol w="1490616"/>
                <a:gridCol w="747645"/>
                <a:gridCol w="747645"/>
              </a:tblGrid>
              <a:tr h="1828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Statistics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All Wells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Continuous versus Non-continuous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Well 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Continuous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Non-continuous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Gas Wells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Oil Wells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Mean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Median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Mode (days)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Maximum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86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Minimum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Standard Deviation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Number of wells with </a:t>
                      </a:r>
                      <a:r>
                        <a:rPr lang="en-US" sz="1100" dirty="0" smtClean="0"/>
                        <a:t>temporal information (wells)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716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496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342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374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0" name="Picture 8" descr="STI_logo_sm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6195982"/>
            <a:ext cx="1352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408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33.7|28.8"/>
</p:tagLst>
</file>

<file path=ppt/theme/theme1.xml><?xml version="1.0" encoding="utf-8"?>
<a:theme xmlns:a="http://schemas.openxmlformats.org/drawingml/2006/main" name="Photo Title Slide">
  <a:themeElements>
    <a:clrScheme name="Photo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3C1DF"/>
      </a:accent1>
      <a:accent2>
        <a:srgbClr val="85E61F"/>
      </a:accent2>
      <a:accent3>
        <a:srgbClr val="FFFFFF"/>
      </a:accent3>
      <a:accent4>
        <a:srgbClr val="000000"/>
      </a:accent4>
      <a:accent5>
        <a:srgbClr val="B7DDEC"/>
      </a:accent5>
      <a:accent6>
        <a:srgbClr val="78D01B"/>
      </a:accent6>
      <a:hlink>
        <a:srgbClr val="FC9F1A"/>
      </a:hlink>
      <a:folHlink>
        <a:srgbClr val="9C0880"/>
      </a:folHlink>
    </a:clrScheme>
    <a:fontScheme name="Photo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Photo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3C1DF"/>
      </a:accent1>
      <a:accent2>
        <a:srgbClr val="85E61F"/>
      </a:accent2>
      <a:accent3>
        <a:srgbClr val="FFFFFF"/>
      </a:accent3>
      <a:accent4>
        <a:srgbClr val="000000"/>
      </a:accent4>
      <a:accent5>
        <a:srgbClr val="B7DDEC"/>
      </a:accent5>
      <a:accent6>
        <a:srgbClr val="78D01B"/>
      </a:accent6>
      <a:hlink>
        <a:srgbClr val="FC9F1A"/>
      </a:hlink>
      <a:folHlink>
        <a:srgbClr val="9C0880"/>
      </a:folHlink>
    </a:clrScheme>
    <a:fontScheme name="Photo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Photo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3C1DF"/>
      </a:accent1>
      <a:accent2>
        <a:srgbClr val="85E61F"/>
      </a:accent2>
      <a:accent3>
        <a:srgbClr val="FFFFFF"/>
      </a:accent3>
      <a:accent4>
        <a:srgbClr val="000000"/>
      </a:accent4>
      <a:accent5>
        <a:srgbClr val="B7DDEC"/>
      </a:accent5>
      <a:accent6>
        <a:srgbClr val="78D01B"/>
      </a:accent6>
      <a:hlink>
        <a:srgbClr val="FC9F1A"/>
      </a:hlink>
      <a:folHlink>
        <a:srgbClr val="9C0880"/>
      </a:folHlink>
    </a:clrScheme>
    <a:fontScheme name="Photo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9698</TotalTime>
  <Words>1351</Words>
  <Application>Microsoft Office PowerPoint</Application>
  <PresentationFormat>On-screen Show (4:3)</PresentationFormat>
  <Paragraphs>342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Photo Title Slide</vt:lpstr>
      <vt:lpstr>1_Theme1</vt:lpstr>
      <vt:lpstr>Custom Design</vt:lpstr>
      <vt:lpstr>Theme1</vt:lpstr>
      <vt:lpstr>Development of a Uinta Basin Oil and Gas Emissions Inventory Suitable for a Model Performance Evaluation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- PRESENTATION TEMPLATE</dc:title>
  <dc:creator>Cathy Colgan</dc:creator>
  <cp:lastModifiedBy>Taylor, Courtney</cp:lastModifiedBy>
  <cp:revision>2764</cp:revision>
  <dcterms:created xsi:type="dcterms:W3CDTF">2009-09-01T17:33:33Z</dcterms:created>
  <dcterms:modified xsi:type="dcterms:W3CDTF">2013-10-29T12:09:10Z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About">
    <vt:lpwstr>NEW -- rebranded powerpoint presentation template</vt:lpwstr>
  </property>
  <property fmtid="{D5CDD505-2E9C-101B-9397-08002B2CF9AE}" pid="4" name="Contact">
    <vt:lpwstr/>
  </property>
  <property fmtid="{D5CDD505-2E9C-101B-9397-08002B2CF9AE}" pid="5" name="# Slides">
    <vt:lpwstr/>
  </property>
  <property fmtid="{D5CDD505-2E9C-101B-9397-08002B2CF9AE}" pid="6" name="Last Update">
    <vt:lpwstr>2010-10-19T21:00:00Z</vt:lpwstr>
  </property>
</Properties>
</file>